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709D"/>
    <a:srgbClr val="F88960"/>
    <a:srgbClr val="F25484"/>
    <a:srgbClr val="FA5B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26"/>
    <p:restoredTop sz="96250"/>
  </p:normalViewPr>
  <p:slideViewPr>
    <p:cSldViewPr snapToGrid="0">
      <p:cViewPr>
        <p:scale>
          <a:sx n="83" d="100"/>
          <a:sy n="83" d="100"/>
        </p:scale>
        <p:origin x="1120" y="1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F8896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CD3F-D542-98CE-819BABA71F53}"/>
            </c:ext>
          </c:extLst>
        </c:ser>
        <c:ser>
          <c:idx val="1"/>
          <c:order val="1"/>
          <c:tx>
            <c:strRef>
              <c:f>Sheet1!$C$1</c:f>
              <c:strCache>
                <c:ptCount val="1"/>
                <c:pt idx="0">
                  <c:v>Series 2</c:v>
                </c:pt>
              </c:strCache>
            </c:strRef>
          </c:tx>
          <c:spPr>
            <a:solidFill>
              <a:srgbClr val="FA5B5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CD3F-D542-98CE-819BABA71F53}"/>
            </c:ext>
          </c:extLst>
        </c:ser>
        <c:dLbls>
          <c:dLblPos val="outEnd"/>
          <c:showLegendKey val="0"/>
          <c:showVal val="1"/>
          <c:showCatName val="0"/>
          <c:showSerName val="0"/>
          <c:showPercent val="0"/>
          <c:showBubbleSize val="0"/>
        </c:dLbls>
        <c:gapWidth val="69"/>
        <c:overlap val="16"/>
        <c:axId val="341004528"/>
        <c:axId val="535994528"/>
      </c:barChart>
      <c:catAx>
        <c:axId val="3410045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535994528"/>
        <c:crosses val="autoZero"/>
        <c:auto val="1"/>
        <c:lblAlgn val="ctr"/>
        <c:lblOffset val="100"/>
        <c:noMultiLvlLbl val="0"/>
      </c:catAx>
      <c:valAx>
        <c:axId val="535994528"/>
        <c:scaling>
          <c:orientation val="minMax"/>
        </c:scaling>
        <c:delete val="1"/>
        <c:axPos val="l"/>
        <c:numFmt formatCode="General" sourceLinked="1"/>
        <c:majorTickMark val="none"/>
        <c:minorTickMark val="none"/>
        <c:tickLblPos val="nextTo"/>
        <c:crossAx val="341004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1"/>
    </c:view3D>
    <c:floor>
      <c:thickness val="0"/>
      <c:spPr>
        <a:noFill/>
        <a:ln w="19050" cap="flat" cmpd="sng" algn="ctr">
          <a:solidFill>
            <a:schemeClr val="tx1">
              <a:lumMod val="25000"/>
              <a:lumOff val="75000"/>
            </a:schemeClr>
          </a:solidFill>
          <a:round/>
        </a:ln>
        <a:effectLst/>
        <a:sp3d contourW="19050">
          <a:contourClr>
            <a:schemeClr val="tx1">
              <a:lumMod val="25000"/>
              <a:lumOff val="75000"/>
            </a:schemeClr>
          </a:contourClr>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pattFill prst="weave">
              <a:fgClr>
                <a:schemeClr val="bg1"/>
              </a:fgClr>
              <a:bgClr>
                <a:srgbClr val="F25484"/>
              </a:bgClr>
            </a:pattFill>
            <a:ln>
              <a:solidFill>
                <a:schemeClr val="accent1"/>
              </a:solidFill>
            </a:ln>
            <a:effectLst/>
            <a:sp3d>
              <a:contourClr>
                <a:schemeClr val="accent1"/>
              </a:contourClr>
            </a:sp3d>
          </c:spPr>
          <c:invertIfNegative val="0"/>
          <c:dPt>
            <c:idx val="0"/>
            <c:invertIfNegative val="0"/>
            <c:bubble3D val="0"/>
            <c:extLst>
              <c:ext xmlns:c16="http://schemas.microsoft.com/office/drawing/2014/chart" uri="{C3380CC4-5D6E-409C-BE32-E72D297353CC}">
                <c16:uniqueId val="{00000001-E6A8-9045-B16E-DAE19163BF9B}"/>
              </c:ext>
            </c:extLst>
          </c:dPt>
          <c:cat>
            <c:strRef>
              <c:f>Sheet1!$A$2</c:f>
              <c:strCache>
                <c:ptCount val="1"/>
                <c:pt idx="0">
                  <c:v>Category 1</c:v>
                </c:pt>
              </c:strCache>
            </c:strRef>
          </c:cat>
          <c:val>
            <c:numRef>
              <c:f>Sheet1!$B$2</c:f>
              <c:numCache>
                <c:formatCode>General</c:formatCode>
                <c:ptCount val="1"/>
                <c:pt idx="0">
                  <c:v>7.3</c:v>
                </c:pt>
              </c:numCache>
            </c:numRef>
          </c:val>
          <c:extLst>
            <c:ext xmlns:c16="http://schemas.microsoft.com/office/drawing/2014/chart" uri="{C3380CC4-5D6E-409C-BE32-E72D297353CC}">
              <c16:uniqueId val="{00000002-E6A8-9045-B16E-DAE19163BF9B}"/>
            </c:ext>
          </c:extLst>
        </c:ser>
        <c:ser>
          <c:idx val="1"/>
          <c:order val="1"/>
          <c:tx>
            <c:strRef>
              <c:f>Sheet1!$C$1</c:f>
              <c:strCache>
                <c:ptCount val="1"/>
                <c:pt idx="0">
                  <c:v>Series 2</c:v>
                </c:pt>
              </c:strCache>
            </c:strRef>
          </c:tx>
          <c:spPr>
            <a:pattFill prst="wdDnDiag">
              <a:fgClr>
                <a:srgbClr val="F25484"/>
              </a:fgClr>
              <a:bgClr>
                <a:schemeClr val="bg1"/>
              </a:bgClr>
            </a:pattFill>
            <a:ln>
              <a:solidFill>
                <a:schemeClr val="accent2"/>
              </a:solidFill>
            </a:ln>
            <a:effectLst/>
            <a:sp3d>
              <a:contourClr>
                <a:schemeClr val="accent2"/>
              </a:contourClr>
            </a:sp3d>
          </c:spPr>
          <c:invertIfNegative val="0"/>
          <c:dPt>
            <c:idx val="0"/>
            <c:invertIfNegative val="0"/>
            <c:bubble3D val="0"/>
            <c:extLst>
              <c:ext xmlns:c16="http://schemas.microsoft.com/office/drawing/2014/chart" uri="{C3380CC4-5D6E-409C-BE32-E72D297353CC}">
                <c16:uniqueId val="{00000004-E6A8-9045-B16E-DAE19163BF9B}"/>
              </c:ext>
            </c:extLst>
          </c:dPt>
          <c:cat>
            <c:strRef>
              <c:f>Sheet1!$A$2</c:f>
              <c:strCache>
                <c:ptCount val="1"/>
                <c:pt idx="0">
                  <c:v>Category 1</c:v>
                </c:pt>
              </c:strCache>
            </c:strRef>
          </c:cat>
          <c:val>
            <c:numRef>
              <c:f>Sheet1!$C$2</c:f>
              <c:numCache>
                <c:formatCode>General</c:formatCode>
                <c:ptCount val="1"/>
                <c:pt idx="0">
                  <c:v>2</c:v>
                </c:pt>
              </c:numCache>
            </c:numRef>
          </c:val>
          <c:extLst>
            <c:ext xmlns:c16="http://schemas.microsoft.com/office/drawing/2014/chart" uri="{C3380CC4-5D6E-409C-BE32-E72D297353CC}">
              <c16:uniqueId val="{00000005-E6A8-9045-B16E-DAE19163BF9B}"/>
            </c:ext>
          </c:extLst>
        </c:ser>
        <c:dLbls>
          <c:showLegendKey val="0"/>
          <c:showVal val="0"/>
          <c:showCatName val="0"/>
          <c:showSerName val="0"/>
          <c:showPercent val="0"/>
          <c:showBubbleSize val="0"/>
        </c:dLbls>
        <c:gapWidth val="150"/>
        <c:shape val="cylinder"/>
        <c:axId val="1784726096"/>
        <c:axId val="1860698016"/>
        <c:axId val="0"/>
      </c:bar3DChart>
      <c:catAx>
        <c:axId val="178472609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0698016"/>
        <c:crosses val="autoZero"/>
        <c:auto val="1"/>
        <c:lblAlgn val="ctr"/>
        <c:lblOffset val="100"/>
        <c:noMultiLvlLbl val="0"/>
      </c:catAx>
      <c:valAx>
        <c:axId val="1860698016"/>
        <c:scaling>
          <c:orientation val="minMax"/>
        </c:scaling>
        <c:delete val="0"/>
        <c:axPos val="l"/>
        <c:majorGridlines>
          <c:spPr>
            <a:ln>
              <a:solidFill>
                <a:schemeClr val="tx1">
                  <a:lumMod val="15000"/>
                  <a:lumOff val="85000"/>
                </a:schemeClr>
              </a:solidFill>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4726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FA5B52"/>
              </a:solidFill>
              <a:ln w="19050">
                <a:noFill/>
              </a:ln>
              <a:effectLst/>
            </c:spPr>
            <c:extLst>
              <c:ext xmlns:c16="http://schemas.microsoft.com/office/drawing/2014/chart" uri="{C3380CC4-5D6E-409C-BE32-E72D297353CC}">
                <c16:uniqueId val="{00000001-8E74-1443-9029-700F74878D2F}"/>
              </c:ext>
            </c:extLst>
          </c:dPt>
          <c:dPt>
            <c:idx val="1"/>
            <c:bubble3D val="0"/>
            <c:spPr>
              <a:solidFill>
                <a:srgbClr val="FA5B52">
                  <a:alpha val="10244"/>
                </a:srgbClr>
              </a:solidFill>
              <a:ln w="19050">
                <a:noFill/>
              </a:ln>
              <a:effectLst/>
            </c:spPr>
            <c:extLst>
              <c:ext xmlns:c16="http://schemas.microsoft.com/office/drawing/2014/chart" uri="{C3380CC4-5D6E-409C-BE32-E72D297353CC}">
                <c16:uniqueId val="{00000003-8E74-1443-9029-700F74878D2F}"/>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8E74-1443-9029-700F74878D2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F88960"/>
              </a:solidFill>
              <a:ln w="19050">
                <a:noFill/>
              </a:ln>
              <a:effectLst/>
            </c:spPr>
            <c:extLst>
              <c:ext xmlns:c16="http://schemas.microsoft.com/office/drawing/2014/chart" uri="{C3380CC4-5D6E-409C-BE32-E72D297353CC}">
                <c16:uniqueId val="{00000001-868B-F449-9DA9-44E39467238B}"/>
              </c:ext>
            </c:extLst>
          </c:dPt>
          <c:dPt>
            <c:idx val="1"/>
            <c:bubble3D val="0"/>
            <c:spPr>
              <a:solidFill>
                <a:srgbClr val="F88960">
                  <a:alpha val="10200"/>
                </a:srgbClr>
              </a:solidFill>
              <a:ln w="19050">
                <a:noFill/>
              </a:ln>
              <a:effectLst/>
            </c:spPr>
            <c:extLst>
              <c:ext xmlns:c16="http://schemas.microsoft.com/office/drawing/2014/chart" uri="{C3380CC4-5D6E-409C-BE32-E72D297353CC}">
                <c16:uniqueId val="{00000003-868B-F449-9DA9-44E39467238B}"/>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868B-F449-9DA9-44E39467238B}"/>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F25484"/>
              </a:solidFill>
              <a:ln w="19050">
                <a:noFill/>
              </a:ln>
              <a:effectLst/>
            </c:spPr>
            <c:extLst>
              <c:ext xmlns:c16="http://schemas.microsoft.com/office/drawing/2014/chart" uri="{C3380CC4-5D6E-409C-BE32-E72D297353CC}">
                <c16:uniqueId val="{00000001-95B9-6C4C-A4A0-1022312A8906}"/>
              </c:ext>
            </c:extLst>
          </c:dPt>
          <c:dPt>
            <c:idx val="1"/>
            <c:bubble3D val="0"/>
            <c:spPr>
              <a:solidFill>
                <a:srgbClr val="F25484">
                  <a:alpha val="10000"/>
                </a:srgbClr>
              </a:solidFill>
              <a:ln w="19050">
                <a:noFill/>
              </a:ln>
              <a:effectLst/>
            </c:spPr>
            <c:extLst>
              <c:ext xmlns:c16="http://schemas.microsoft.com/office/drawing/2014/chart" uri="{C3380CC4-5D6E-409C-BE32-E72D297353CC}">
                <c16:uniqueId val="{00000003-95B9-6C4C-A4A0-1022312A8906}"/>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95B9-6C4C-A4A0-1022312A890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EF709D"/>
              </a:solidFill>
              <a:ln w="19050">
                <a:noFill/>
              </a:ln>
              <a:effectLst/>
            </c:spPr>
            <c:extLst>
              <c:ext xmlns:c16="http://schemas.microsoft.com/office/drawing/2014/chart" uri="{C3380CC4-5D6E-409C-BE32-E72D297353CC}">
                <c16:uniqueId val="{00000001-27BD-8747-A79C-61735DF1B4C1}"/>
              </c:ext>
            </c:extLst>
          </c:dPt>
          <c:dPt>
            <c:idx val="1"/>
            <c:bubble3D val="0"/>
            <c:spPr>
              <a:solidFill>
                <a:srgbClr val="EF709D">
                  <a:alpha val="10085"/>
                </a:srgbClr>
              </a:solidFill>
              <a:ln w="19050">
                <a:noFill/>
              </a:ln>
              <a:effectLst/>
            </c:spPr>
            <c:extLst>
              <c:ext xmlns:c16="http://schemas.microsoft.com/office/drawing/2014/chart" uri="{C3380CC4-5D6E-409C-BE32-E72D297353CC}">
                <c16:uniqueId val="{00000003-27BD-8747-A79C-61735DF1B4C1}"/>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27BD-8747-A79C-61735DF1B4C1}"/>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2017</c:v>
                </c:pt>
              </c:strCache>
            </c:strRef>
          </c:tx>
          <c:spPr>
            <a:solidFill>
              <a:srgbClr val="FA5B52"/>
            </a:solidFill>
            <a:ln>
              <a:noFill/>
            </a:ln>
            <a:effectLst/>
          </c:spPr>
          <c:invertIfNegative val="0"/>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8BED-8C4E-B626-0769EB948CE6}"/>
            </c:ext>
          </c:extLst>
        </c:ser>
        <c:ser>
          <c:idx val="1"/>
          <c:order val="1"/>
          <c:tx>
            <c:strRef>
              <c:f>Sheet1!$C$1</c:f>
              <c:strCache>
                <c:ptCount val="1"/>
                <c:pt idx="0">
                  <c:v>2018</c:v>
                </c:pt>
              </c:strCache>
            </c:strRef>
          </c:tx>
          <c:spPr>
            <a:solidFill>
              <a:srgbClr val="F88960"/>
            </a:solidFill>
            <a:ln>
              <a:noFill/>
            </a:ln>
            <a:effectLst/>
          </c:spPr>
          <c:invertIfNegative val="0"/>
          <c:cat>
            <c:strRef>
              <c:f>Sheet1!$A$2</c:f>
              <c:strCache>
                <c:ptCount val="1"/>
                <c:pt idx="0">
                  <c:v>Category 1</c:v>
                </c:pt>
              </c:strCache>
            </c:strRef>
          </c:cat>
          <c:val>
            <c:numRef>
              <c:f>Sheet1!$C$2</c:f>
              <c:numCache>
                <c:formatCode>General</c:formatCode>
                <c:ptCount val="1"/>
                <c:pt idx="0">
                  <c:v>6</c:v>
                </c:pt>
              </c:numCache>
            </c:numRef>
          </c:val>
          <c:extLst>
            <c:ext xmlns:c16="http://schemas.microsoft.com/office/drawing/2014/chart" uri="{C3380CC4-5D6E-409C-BE32-E72D297353CC}">
              <c16:uniqueId val="{00000001-8BED-8C4E-B626-0769EB948CE6}"/>
            </c:ext>
          </c:extLst>
        </c:ser>
        <c:ser>
          <c:idx val="2"/>
          <c:order val="2"/>
          <c:tx>
            <c:strRef>
              <c:f>Sheet1!$D$1</c:f>
              <c:strCache>
                <c:ptCount val="1"/>
                <c:pt idx="0">
                  <c:v>2019</c:v>
                </c:pt>
              </c:strCache>
            </c:strRef>
          </c:tx>
          <c:spPr>
            <a:solidFill>
              <a:srgbClr val="F25484"/>
            </a:solidFill>
            <a:ln>
              <a:noFill/>
            </a:ln>
            <a:effectLst/>
          </c:spPr>
          <c:invertIfNegative val="0"/>
          <c:cat>
            <c:strRef>
              <c:f>Sheet1!$A$2</c:f>
              <c:strCache>
                <c:ptCount val="1"/>
                <c:pt idx="0">
                  <c:v>Category 1</c:v>
                </c:pt>
              </c:strCache>
            </c:strRef>
          </c:cat>
          <c:val>
            <c:numRef>
              <c:f>Sheet1!$D$2</c:f>
              <c:numCache>
                <c:formatCode>General</c:formatCode>
                <c:ptCount val="1"/>
                <c:pt idx="0">
                  <c:v>2</c:v>
                </c:pt>
              </c:numCache>
            </c:numRef>
          </c:val>
          <c:extLst>
            <c:ext xmlns:c16="http://schemas.microsoft.com/office/drawing/2014/chart" uri="{C3380CC4-5D6E-409C-BE32-E72D297353CC}">
              <c16:uniqueId val="{00000002-8BED-8C4E-B626-0769EB948CE6}"/>
            </c:ext>
          </c:extLst>
        </c:ser>
        <c:ser>
          <c:idx val="3"/>
          <c:order val="3"/>
          <c:tx>
            <c:strRef>
              <c:f>Sheet1!$E$1</c:f>
              <c:strCache>
                <c:ptCount val="1"/>
                <c:pt idx="0">
                  <c:v>2020</c:v>
                </c:pt>
              </c:strCache>
            </c:strRef>
          </c:tx>
          <c:spPr>
            <a:solidFill>
              <a:srgbClr val="EF709D"/>
            </a:solidFill>
            <a:ln>
              <a:noFill/>
            </a:ln>
            <a:effectLst/>
          </c:spPr>
          <c:invertIfNegative val="0"/>
          <c:cat>
            <c:strRef>
              <c:f>Sheet1!$A$2</c:f>
              <c:strCache>
                <c:ptCount val="1"/>
                <c:pt idx="0">
                  <c:v>Category 1</c:v>
                </c:pt>
              </c:strCache>
            </c:strRef>
          </c:cat>
          <c:val>
            <c:numRef>
              <c:f>Sheet1!$E$2</c:f>
              <c:numCache>
                <c:formatCode>General</c:formatCode>
                <c:ptCount val="1"/>
                <c:pt idx="0">
                  <c:v>3.5</c:v>
                </c:pt>
              </c:numCache>
            </c:numRef>
          </c:val>
          <c:extLst>
            <c:ext xmlns:c16="http://schemas.microsoft.com/office/drawing/2014/chart" uri="{C3380CC4-5D6E-409C-BE32-E72D297353CC}">
              <c16:uniqueId val="{00000003-8BED-8C4E-B626-0769EB948CE6}"/>
            </c:ext>
          </c:extLst>
        </c:ser>
        <c:dLbls>
          <c:showLegendKey val="0"/>
          <c:showVal val="0"/>
          <c:showCatName val="0"/>
          <c:showSerName val="0"/>
          <c:showPercent val="0"/>
          <c:showBubbleSize val="0"/>
        </c:dLbls>
        <c:gapWidth val="315"/>
        <c:overlap val="100"/>
        <c:axId val="899520479"/>
        <c:axId val="899510495"/>
      </c:barChart>
      <c:catAx>
        <c:axId val="899520479"/>
        <c:scaling>
          <c:orientation val="minMax"/>
        </c:scaling>
        <c:delete val="1"/>
        <c:axPos val="l"/>
        <c:numFmt formatCode="General" sourceLinked="1"/>
        <c:majorTickMark val="none"/>
        <c:minorTickMark val="none"/>
        <c:tickLblPos val="nextTo"/>
        <c:crossAx val="899510495"/>
        <c:crosses val="autoZero"/>
        <c:auto val="1"/>
        <c:lblAlgn val="ctr"/>
        <c:lblOffset val="100"/>
        <c:noMultiLvlLbl val="0"/>
      </c:catAx>
      <c:valAx>
        <c:axId val="899510495"/>
        <c:scaling>
          <c:orientation val="minMax"/>
        </c:scaling>
        <c:delete val="1"/>
        <c:axPos val="b"/>
        <c:numFmt formatCode="0%" sourceLinked="1"/>
        <c:majorTickMark val="none"/>
        <c:minorTickMark val="none"/>
        <c:tickLblPos val="nextTo"/>
        <c:crossAx val="899520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1558235263975954E-2"/>
          <c:y val="9.1188715165705661E-2"/>
          <c:w val="0.81688352947204812"/>
          <c:h val="0.81762256966858871"/>
        </c:manualLayout>
      </c:layout>
      <c:pieChart>
        <c:varyColors val="1"/>
        <c:ser>
          <c:idx val="0"/>
          <c:order val="0"/>
          <c:tx>
            <c:strRef>
              <c:f>Sheet1!$B$1</c:f>
              <c:strCache>
                <c:ptCount val="1"/>
                <c:pt idx="0">
                  <c:v>Sales</c:v>
                </c:pt>
              </c:strCache>
            </c:strRef>
          </c:tx>
          <c:dPt>
            <c:idx val="0"/>
            <c:bubble3D val="0"/>
            <c:explosion val="5"/>
            <c:spPr>
              <a:solidFill>
                <a:srgbClr val="FA5B52"/>
              </a:solidFill>
              <a:ln w="19050">
                <a:solidFill>
                  <a:schemeClr val="lt1"/>
                </a:solidFill>
              </a:ln>
              <a:effectLst/>
            </c:spPr>
            <c:extLst>
              <c:ext xmlns:c16="http://schemas.microsoft.com/office/drawing/2014/chart" uri="{C3380CC4-5D6E-409C-BE32-E72D297353CC}">
                <c16:uniqueId val="{00000001-E3C7-2546-94A8-41A5E2C38C79}"/>
              </c:ext>
            </c:extLst>
          </c:dPt>
          <c:dPt>
            <c:idx val="1"/>
            <c:bubble3D val="0"/>
            <c:spPr>
              <a:solidFill>
                <a:srgbClr val="F88960"/>
              </a:solidFill>
              <a:ln w="19050">
                <a:solidFill>
                  <a:schemeClr val="lt1"/>
                </a:solidFill>
              </a:ln>
              <a:effectLst/>
            </c:spPr>
            <c:extLst>
              <c:ext xmlns:c16="http://schemas.microsoft.com/office/drawing/2014/chart" uri="{C3380CC4-5D6E-409C-BE32-E72D297353CC}">
                <c16:uniqueId val="{00000003-E3C7-2546-94A8-41A5E2C38C79}"/>
              </c:ext>
            </c:extLst>
          </c:dPt>
          <c:dPt>
            <c:idx val="2"/>
            <c:bubble3D val="0"/>
            <c:explosion val="23"/>
            <c:spPr>
              <a:solidFill>
                <a:srgbClr val="F25484"/>
              </a:solidFill>
              <a:ln w="19050">
                <a:solidFill>
                  <a:schemeClr val="lt1"/>
                </a:solidFill>
              </a:ln>
              <a:effectLst/>
            </c:spPr>
            <c:extLst>
              <c:ext xmlns:c16="http://schemas.microsoft.com/office/drawing/2014/chart" uri="{C3380CC4-5D6E-409C-BE32-E72D297353CC}">
                <c16:uniqueId val="{00000005-E3C7-2546-94A8-41A5E2C38C79}"/>
              </c:ext>
            </c:extLst>
          </c:dPt>
          <c:dPt>
            <c:idx val="3"/>
            <c:bubble3D val="0"/>
            <c:spPr>
              <a:solidFill>
                <a:srgbClr val="EF709D"/>
              </a:solidFill>
              <a:ln w="19050">
                <a:solidFill>
                  <a:schemeClr val="lt1"/>
                </a:solidFill>
              </a:ln>
              <a:effectLst/>
            </c:spPr>
            <c:extLst>
              <c:ext xmlns:c16="http://schemas.microsoft.com/office/drawing/2014/chart" uri="{C3380CC4-5D6E-409C-BE32-E72D297353CC}">
                <c16:uniqueId val="{00000007-E3C7-2546-94A8-41A5E2C38C7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effectLst>
                      <a:outerShdw blurRad="75057" dist="38100" dir="5400000" sy="-20000" rotWithShape="0">
                        <a:prstClr val="black">
                          <a:alpha val="25000"/>
                        </a:prstClr>
                      </a:outerShdw>
                    </a:effectLst>
                    <a:latin typeface="+mn-lt"/>
                    <a:ea typeface="+mn-ea"/>
                    <a:cs typeface="+mn-cs"/>
                  </a:defRPr>
                </a:pPr>
                <a:endParaRPr lang="en-US"/>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E3C7-2546-94A8-41A5E2C38C79}"/>
            </c:ext>
          </c:extLst>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rgbClr val="FA5B5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solidFill>
                    <a:latin typeface="Century Gothic" panose="020B0502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F302-BA47-9782-70938F372E27}"/>
            </c:ext>
          </c:extLst>
        </c:ser>
        <c:ser>
          <c:idx val="1"/>
          <c:order val="1"/>
          <c:tx>
            <c:strRef>
              <c:f>Sheet1!$C$1</c:f>
              <c:strCache>
                <c:ptCount val="1"/>
                <c:pt idx="0">
                  <c:v>Series 2</c:v>
                </c:pt>
              </c:strCache>
            </c:strRef>
          </c:tx>
          <c:spPr>
            <a:solidFill>
              <a:srgbClr val="EF709D"/>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solidFill>
                    <a:latin typeface="Century Gothic" panose="020B0502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F302-BA47-9782-70938F372E27}"/>
            </c:ext>
          </c:extLst>
        </c:ser>
        <c:ser>
          <c:idx val="2"/>
          <c:order val="2"/>
          <c:tx>
            <c:strRef>
              <c:f>Sheet1!$D$1</c:f>
              <c:strCache>
                <c:ptCount val="1"/>
                <c:pt idx="0">
                  <c:v>Series 3</c:v>
                </c:pt>
              </c:strCache>
            </c:strRef>
          </c:tx>
          <c:spPr>
            <a:solidFill>
              <a:srgbClr val="F889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solidFill>
                    <a:latin typeface="Century Gothic" panose="020B0502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Category 1</c:v>
                </c:pt>
                <c:pt idx="1">
                  <c:v>Category 2</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F302-BA47-9782-70938F372E27}"/>
            </c:ext>
          </c:extLst>
        </c:ser>
        <c:dLbls>
          <c:dLblPos val="ctr"/>
          <c:showLegendKey val="0"/>
          <c:showVal val="1"/>
          <c:showCatName val="0"/>
          <c:showSerName val="0"/>
          <c:showPercent val="0"/>
          <c:showBubbleSize val="0"/>
        </c:dLbls>
        <c:gapWidth val="79"/>
        <c:overlap val="100"/>
        <c:axId val="97799664"/>
        <c:axId val="97800080"/>
      </c:barChart>
      <c:catAx>
        <c:axId val="97799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97800080"/>
        <c:crosses val="autoZero"/>
        <c:auto val="1"/>
        <c:lblAlgn val="ctr"/>
        <c:lblOffset val="100"/>
        <c:noMultiLvlLbl val="0"/>
      </c:catAx>
      <c:valAx>
        <c:axId val="97800080"/>
        <c:scaling>
          <c:orientation val="minMax"/>
        </c:scaling>
        <c:delete val="1"/>
        <c:axPos val="b"/>
        <c:numFmt formatCode="0%" sourceLinked="1"/>
        <c:majorTickMark val="none"/>
        <c:minorTickMark val="none"/>
        <c:tickLblPos val="nextTo"/>
        <c:crossAx val="97799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355791369387763E-2"/>
          <c:y val="9.1188819975064131E-2"/>
          <c:w val="0.81688352947204812"/>
          <c:h val="0.81762256966858871"/>
        </c:manualLayout>
      </c:layout>
      <c:doughnutChart>
        <c:varyColors val="1"/>
        <c:ser>
          <c:idx val="0"/>
          <c:order val="0"/>
          <c:tx>
            <c:strRef>
              <c:f>Sheet1!$B$1</c:f>
              <c:strCache>
                <c:ptCount val="1"/>
                <c:pt idx="0">
                  <c:v>Sales</c:v>
                </c:pt>
              </c:strCache>
            </c:strRef>
          </c:tx>
          <c:spPr>
            <a:ln>
              <a:noFill/>
            </a:ln>
          </c:spPr>
          <c:dPt>
            <c:idx val="0"/>
            <c:bubble3D val="0"/>
            <c:spPr>
              <a:solidFill>
                <a:srgbClr val="F25484"/>
              </a:solidFill>
              <a:ln w="19050">
                <a:noFill/>
              </a:ln>
              <a:effectLst/>
            </c:spPr>
            <c:extLst>
              <c:ext xmlns:c16="http://schemas.microsoft.com/office/drawing/2014/chart" uri="{C3380CC4-5D6E-409C-BE32-E72D297353CC}">
                <c16:uniqueId val="{00000001-DF9D-5547-B66B-A3F367311ADA}"/>
              </c:ext>
            </c:extLst>
          </c:dPt>
          <c:dPt>
            <c:idx val="1"/>
            <c:bubble3D val="0"/>
            <c:spPr>
              <a:solidFill>
                <a:srgbClr val="F88960"/>
              </a:solidFill>
              <a:ln w="19050">
                <a:noFill/>
              </a:ln>
              <a:effectLst/>
            </c:spPr>
            <c:extLst>
              <c:ext xmlns:c16="http://schemas.microsoft.com/office/drawing/2014/chart" uri="{C3380CC4-5D6E-409C-BE32-E72D297353CC}">
                <c16:uniqueId val="{00000003-DF9D-5547-B66B-A3F367311ADA}"/>
              </c:ext>
            </c:extLst>
          </c:dPt>
          <c:dPt>
            <c:idx val="2"/>
            <c:bubble3D val="0"/>
            <c:spPr>
              <a:solidFill>
                <a:srgbClr val="FA5B52"/>
              </a:solidFill>
              <a:ln w="19050">
                <a:noFill/>
              </a:ln>
              <a:effectLst/>
            </c:spPr>
            <c:extLst>
              <c:ext xmlns:c16="http://schemas.microsoft.com/office/drawing/2014/chart" uri="{C3380CC4-5D6E-409C-BE32-E72D297353CC}">
                <c16:uniqueId val="{00000005-DF9D-5547-B66B-A3F367311ADA}"/>
              </c:ext>
            </c:extLst>
          </c:dPt>
          <c:dPt>
            <c:idx val="3"/>
            <c:bubble3D val="0"/>
            <c:spPr>
              <a:solidFill>
                <a:srgbClr val="EF709D"/>
              </a:solidFill>
              <a:ln w="19050">
                <a:noFill/>
              </a:ln>
              <a:effectLst/>
            </c:spPr>
            <c:extLst>
              <c:ext xmlns:c16="http://schemas.microsoft.com/office/drawing/2014/chart" uri="{C3380CC4-5D6E-409C-BE32-E72D297353CC}">
                <c16:uniqueId val="{00000007-DF9D-5547-B66B-A3F367311ADA}"/>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j-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DF9D-5547-B66B-A3F367311ADA}"/>
            </c:ext>
          </c:extLst>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F8896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Category 1</c:v>
                </c:pt>
                <c:pt idx="1">
                  <c:v>Category 2</c:v>
                </c:pt>
                <c:pt idx="2">
                  <c:v>Category 3</c:v>
                </c:pt>
              </c:strCache>
            </c:strRef>
          </c:cat>
          <c:val>
            <c:numRef>
              <c:f>Sheet1!$B$2:$B$4</c:f>
              <c:numCache>
                <c:formatCode>General</c:formatCode>
                <c:ptCount val="3"/>
                <c:pt idx="0">
                  <c:v>3.5</c:v>
                </c:pt>
                <c:pt idx="1">
                  <c:v>2.8</c:v>
                </c:pt>
                <c:pt idx="2">
                  <c:v>3.5</c:v>
                </c:pt>
              </c:numCache>
            </c:numRef>
          </c:val>
          <c:extLst>
            <c:ext xmlns:c16="http://schemas.microsoft.com/office/drawing/2014/chart" uri="{C3380CC4-5D6E-409C-BE32-E72D297353CC}">
              <c16:uniqueId val="{00000000-3CD3-864D-81C5-DB6EFB134687}"/>
            </c:ext>
          </c:extLst>
        </c:ser>
        <c:ser>
          <c:idx val="1"/>
          <c:order val="1"/>
          <c:tx>
            <c:strRef>
              <c:f>Sheet1!$C$1</c:f>
              <c:strCache>
                <c:ptCount val="1"/>
                <c:pt idx="0">
                  <c:v>Series 2</c:v>
                </c:pt>
              </c:strCache>
            </c:strRef>
          </c:tx>
          <c:spPr>
            <a:solidFill>
              <a:srgbClr val="FA5B5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Category 1</c:v>
                </c:pt>
                <c:pt idx="1">
                  <c:v>Category 2</c:v>
                </c:pt>
                <c:pt idx="2">
                  <c:v>Category 3</c:v>
                </c:pt>
              </c:strCache>
            </c:strRef>
          </c:cat>
          <c:val>
            <c:numRef>
              <c:f>Sheet1!$C$2:$C$4</c:f>
              <c:numCache>
                <c:formatCode>General</c:formatCode>
                <c:ptCount val="3"/>
                <c:pt idx="0">
                  <c:v>2.4</c:v>
                </c:pt>
                <c:pt idx="1">
                  <c:v>1.8</c:v>
                </c:pt>
                <c:pt idx="2">
                  <c:v>4.4000000000000004</c:v>
                </c:pt>
              </c:numCache>
            </c:numRef>
          </c:val>
          <c:extLst>
            <c:ext xmlns:c16="http://schemas.microsoft.com/office/drawing/2014/chart" uri="{C3380CC4-5D6E-409C-BE32-E72D297353CC}">
              <c16:uniqueId val="{00000001-3CD3-864D-81C5-DB6EFB134687}"/>
            </c:ext>
          </c:extLst>
        </c:ser>
        <c:dLbls>
          <c:dLblPos val="outEnd"/>
          <c:showLegendKey val="0"/>
          <c:showVal val="1"/>
          <c:showCatName val="0"/>
          <c:showSerName val="0"/>
          <c:showPercent val="0"/>
          <c:showBubbleSize val="0"/>
        </c:dLbls>
        <c:gapWidth val="69"/>
        <c:overlap val="16"/>
        <c:axId val="341004528"/>
        <c:axId val="535994528"/>
      </c:barChart>
      <c:catAx>
        <c:axId val="3410045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535994528"/>
        <c:crosses val="autoZero"/>
        <c:auto val="1"/>
        <c:lblAlgn val="ctr"/>
        <c:lblOffset val="100"/>
        <c:noMultiLvlLbl val="0"/>
      </c:catAx>
      <c:valAx>
        <c:axId val="535994528"/>
        <c:scaling>
          <c:orientation val="minMax"/>
        </c:scaling>
        <c:delete val="1"/>
        <c:axPos val="l"/>
        <c:numFmt formatCode="General" sourceLinked="1"/>
        <c:majorTickMark val="none"/>
        <c:minorTickMark val="none"/>
        <c:tickLblPos val="nextTo"/>
        <c:crossAx val="341004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F8896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5475-A446-974A-BDA1A5468252}"/>
            </c:ext>
          </c:extLst>
        </c:ser>
        <c:ser>
          <c:idx val="1"/>
          <c:order val="1"/>
          <c:tx>
            <c:strRef>
              <c:f>Sheet1!$C$1</c:f>
              <c:strCache>
                <c:ptCount val="1"/>
                <c:pt idx="0">
                  <c:v>Series 2</c:v>
                </c:pt>
              </c:strCache>
            </c:strRef>
          </c:tx>
          <c:spPr>
            <a:solidFill>
              <a:srgbClr val="FA5B5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5475-A446-974A-BDA1A5468252}"/>
            </c:ext>
          </c:extLst>
        </c:ser>
        <c:dLbls>
          <c:dLblPos val="outEnd"/>
          <c:showLegendKey val="0"/>
          <c:showVal val="1"/>
          <c:showCatName val="0"/>
          <c:showSerName val="0"/>
          <c:showPercent val="0"/>
          <c:showBubbleSize val="0"/>
        </c:dLbls>
        <c:gapWidth val="69"/>
        <c:overlap val="16"/>
        <c:axId val="341004528"/>
        <c:axId val="535994528"/>
      </c:barChart>
      <c:catAx>
        <c:axId val="3410045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535994528"/>
        <c:crosses val="autoZero"/>
        <c:auto val="1"/>
        <c:lblAlgn val="ctr"/>
        <c:lblOffset val="100"/>
        <c:noMultiLvlLbl val="0"/>
      </c:catAx>
      <c:valAx>
        <c:axId val="535994528"/>
        <c:scaling>
          <c:orientation val="minMax"/>
        </c:scaling>
        <c:delete val="1"/>
        <c:axPos val="l"/>
        <c:numFmt formatCode="General" sourceLinked="1"/>
        <c:majorTickMark val="none"/>
        <c:minorTickMark val="none"/>
        <c:tickLblPos val="nextTo"/>
        <c:crossAx val="341004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rgbClr val="EF709D"/>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F13C-AD44-9500-B0D0478B7942}"/>
            </c:ext>
          </c:extLst>
        </c:ser>
        <c:ser>
          <c:idx val="1"/>
          <c:order val="1"/>
          <c:tx>
            <c:strRef>
              <c:f>Sheet1!$C$1</c:f>
              <c:strCache>
                <c:ptCount val="1"/>
                <c:pt idx="0">
                  <c:v>Series 2</c:v>
                </c:pt>
              </c:strCache>
            </c:strRef>
          </c:tx>
          <c:spPr>
            <a:ln w="28575" cap="rnd">
              <a:solidFill>
                <a:srgbClr val="FA5B5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F13C-AD44-9500-B0D0478B7942}"/>
            </c:ext>
          </c:extLst>
        </c:ser>
        <c:ser>
          <c:idx val="2"/>
          <c:order val="2"/>
          <c:tx>
            <c:strRef>
              <c:f>Sheet1!$D$1</c:f>
              <c:strCache>
                <c:ptCount val="1"/>
                <c:pt idx="0">
                  <c:v>Series 3</c:v>
                </c:pt>
              </c:strCache>
            </c:strRef>
          </c:tx>
          <c:spPr>
            <a:ln w="28575" cap="rnd">
              <a:solidFill>
                <a:srgbClr val="F25484"/>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13C-AD44-9500-B0D0478B7942}"/>
            </c:ext>
          </c:extLst>
        </c:ser>
        <c:dLbls>
          <c:showLegendKey val="0"/>
          <c:showVal val="0"/>
          <c:showCatName val="0"/>
          <c:showSerName val="0"/>
          <c:showPercent val="0"/>
          <c:showBubbleSize val="0"/>
        </c:dLbls>
        <c:smooth val="0"/>
        <c:axId val="97792176"/>
        <c:axId val="97778864"/>
      </c:lineChart>
      <c:catAx>
        <c:axId val="97792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7778864"/>
        <c:crosses val="autoZero"/>
        <c:auto val="1"/>
        <c:lblAlgn val="ctr"/>
        <c:lblOffset val="100"/>
        <c:noMultiLvlLbl val="0"/>
      </c:catAx>
      <c:valAx>
        <c:axId val="97778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7792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rgbClr val="EF709D"/>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2.4</c:v>
                </c:pt>
                <c:pt idx="1">
                  <c:v>4.0999999999999996</c:v>
                </c:pt>
                <c:pt idx="2">
                  <c:v>3</c:v>
                </c:pt>
                <c:pt idx="3">
                  <c:v>2</c:v>
                </c:pt>
              </c:numCache>
            </c:numRef>
          </c:val>
          <c:smooth val="0"/>
          <c:extLst>
            <c:ext xmlns:c16="http://schemas.microsoft.com/office/drawing/2014/chart" uri="{C3380CC4-5D6E-409C-BE32-E72D297353CC}">
              <c16:uniqueId val="{00000000-041E-E745-BFEF-D0A9C2277C2D}"/>
            </c:ext>
          </c:extLst>
        </c:ser>
        <c:ser>
          <c:idx val="1"/>
          <c:order val="1"/>
          <c:tx>
            <c:strRef>
              <c:f>Sheet1!$C$1</c:f>
              <c:strCache>
                <c:ptCount val="1"/>
                <c:pt idx="0">
                  <c:v>Series 2</c:v>
                </c:pt>
              </c:strCache>
            </c:strRef>
          </c:tx>
          <c:spPr>
            <a:ln w="28575" cap="rnd">
              <a:solidFill>
                <a:srgbClr val="FA5B5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3</c:v>
                </c:pt>
                <c:pt idx="1">
                  <c:v>5</c:v>
                </c:pt>
                <c:pt idx="2">
                  <c:v>4.8</c:v>
                </c:pt>
                <c:pt idx="3">
                  <c:v>3.3</c:v>
                </c:pt>
              </c:numCache>
            </c:numRef>
          </c:val>
          <c:smooth val="0"/>
          <c:extLst>
            <c:ext xmlns:c16="http://schemas.microsoft.com/office/drawing/2014/chart" uri="{C3380CC4-5D6E-409C-BE32-E72D297353CC}">
              <c16:uniqueId val="{00000001-041E-E745-BFEF-D0A9C2277C2D}"/>
            </c:ext>
          </c:extLst>
        </c:ser>
        <c:ser>
          <c:idx val="2"/>
          <c:order val="2"/>
          <c:tx>
            <c:strRef>
              <c:f>Sheet1!$D$1</c:f>
              <c:strCache>
                <c:ptCount val="1"/>
                <c:pt idx="0">
                  <c:v>Series 3</c:v>
                </c:pt>
              </c:strCache>
            </c:strRef>
          </c:tx>
          <c:spPr>
            <a:ln w="28575" cap="rnd">
              <a:solidFill>
                <a:srgbClr val="F25484"/>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1</c:v>
                </c:pt>
                <c:pt idx="2">
                  <c:v>3</c:v>
                </c:pt>
                <c:pt idx="3">
                  <c:v>5</c:v>
                </c:pt>
              </c:numCache>
            </c:numRef>
          </c:val>
          <c:smooth val="0"/>
          <c:extLst>
            <c:ext xmlns:c16="http://schemas.microsoft.com/office/drawing/2014/chart" uri="{C3380CC4-5D6E-409C-BE32-E72D297353CC}">
              <c16:uniqueId val="{00000002-041E-E745-BFEF-D0A9C2277C2D}"/>
            </c:ext>
          </c:extLst>
        </c:ser>
        <c:dLbls>
          <c:showLegendKey val="0"/>
          <c:showVal val="0"/>
          <c:showCatName val="0"/>
          <c:showSerName val="0"/>
          <c:showPercent val="0"/>
          <c:showBubbleSize val="0"/>
        </c:dLbls>
        <c:smooth val="0"/>
        <c:axId val="97792176"/>
        <c:axId val="97778864"/>
      </c:lineChart>
      <c:catAx>
        <c:axId val="97792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7778864"/>
        <c:crosses val="autoZero"/>
        <c:auto val="1"/>
        <c:lblAlgn val="ctr"/>
        <c:lblOffset val="100"/>
        <c:noMultiLvlLbl val="0"/>
      </c:catAx>
      <c:valAx>
        <c:axId val="97778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7792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2557626231393354E-2"/>
          <c:w val="1"/>
          <c:h val="0.87488474753721324"/>
        </c:manualLayout>
      </c:layout>
      <c:barChart>
        <c:barDir val="bar"/>
        <c:grouping val="percentStacked"/>
        <c:varyColors val="0"/>
        <c:ser>
          <c:idx val="0"/>
          <c:order val="0"/>
          <c:tx>
            <c:strRef>
              <c:f>Sheet1!$B$1</c:f>
              <c:strCache>
                <c:ptCount val="1"/>
                <c:pt idx="0">
                  <c:v>Series 1</c:v>
                </c:pt>
              </c:strCache>
            </c:strRef>
          </c:tx>
          <c:spPr>
            <a:solidFill>
              <a:srgbClr val="FA5B52"/>
            </a:solidFill>
            <a:ln>
              <a:noFill/>
            </a:ln>
            <a:effectLst/>
          </c:spPr>
          <c:invertIfNegative val="0"/>
          <c:dLbls>
            <c:spPr>
              <a:noFill/>
              <a:ln>
                <a:noFill/>
              </a:ln>
              <a:effectLst/>
            </c:spPr>
            <c:txPr>
              <a:bodyPr rot="0" spcFirstLastPara="1" vertOverflow="ellipsis" vert="horz" wrap="square" anchor="ctr" anchorCtr="1"/>
              <a:lstStyle/>
              <a:p>
                <a:pPr>
                  <a:defRPr sz="1500" b="1" i="0" u="none" strike="noStrike" kern="1200" baseline="0">
                    <a:solidFill>
                      <a:schemeClr val="bg1"/>
                    </a:solidFill>
                    <a:latin typeface="Century Gothic" panose="020B0502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"$"#,##0_);[Red]\("$"#,##0\)</c:formatCode>
                <c:ptCount val="1"/>
                <c:pt idx="0">
                  <c:v>250000</c:v>
                </c:pt>
              </c:numCache>
            </c:numRef>
          </c:val>
          <c:extLst>
            <c:ext xmlns:c16="http://schemas.microsoft.com/office/drawing/2014/chart" uri="{C3380CC4-5D6E-409C-BE32-E72D297353CC}">
              <c16:uniqueId val="{00000000-2D07-5C42-952E-3D050C866462}"/>
            </c:ext>
          </c:extLst>
        </c:ser>
        <c:ser>
          <c:idx val="1"/>
          <c:order val="1"/>
          <c:tx>
            <c:strRef>
              <c:f>Sheet1!$C$1</c:f>
              <c:strCache>
                <c:ptCount val="1"/>
                <c:pt idx="0">
                  <c:v>Series 2</c:v>
                </c:pt>
              </c:strCache>
            </c:strRef>
          </c:tx>
          <c:spPr>
            <a:solidFill>
              <a:srgbClr val="F25484"/>
            </a:solidFill>
            <a:ln>
              <a:noFill/>
            </a:ln>
            <a:effectLst/>
          </c:spPr>
          <c:invertIfNegative val="0"/>
          <c:dLbls>
            <c:spPr>
              <a:noFill/>
              <a:ln>
                <a:noFill/>
              </a:ln>
              <a:effectLst/>
            </c:spPr>
            <c:txPr>
              <a:bodyPr rot="0" spcFirstLastPara="1" vertOverflow="ellipsis" vert="horz" wrap="square" anchor="ctr" anchorCtr="1"/>
              <a:lstStyle/>
              <a:p>
                <a:pPr>
                  <a:defRPr sz="1500" b="1" i="0" u="none" strike="noStrike" kern="1200" baseline="0">
                    <a:solidFill>
                      <a:schemeClr val="bg1"/>
                    </a:solidFill>
                    <a:latin typeface="Century Gothic" panose="020B0502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"$"#,##0_);[Red]\("$"#,##0\)</c:formatCode>
                <c:ptCount val="1"/>
                <c:pt idx="0">
                  <c:v>542000</c:v>
                </c:pt>
              </c:numCache>
            </c:numRef>
          </c:val>
          <c:extLst>
            <c:ext xmlns:c16="http://schemas.microsoft.com/office/drawing/2014/chart" uri="{C3380CC4-5D6E-409C-BE32-E72D297353CC}">
              <c16:uniqueId val="{00000001-2D07-5C42-952E-3D050C866462}"/>
            </c:ext>
          </c:extLst>
        </c:ser>
        <c:ser>
          <c:idx val="2"/>
          <c:order val="2"/>
          <c:tx>
            <c:strRef>
              <c:f>Sheet1!$D$1</c:f>
              <c:strCache>
                <c:ptCount val="1"/>
                <c:pt idx="0">
                  <c:v>Series 3</c:v>
                </c:pt>
              </c:strCache>
            </c:strRef>
          </c:tx>
          <c:spPr>
            <a:solidFill>
              <a:srgbClr val="EF709D"/>
            </a:solidFill>
            <a:ln>
              <a:noFill/>
            </a:ln>
            <a:effectLst/>
          </c:spPr>
          <c:invertIfNegative val="0"/>
          <c:dPt>
            <c:idx val="0"/>
            <c:invertIfNegative val="0"/>
            <c:bubble3D val="0"/>
            <c:spPr>
              <a:solidFill>
                <a:srgbClr val="F88960"/>
              </a:solidFill>
              <a:ln>
                <a:noFill/>
              </a:ln>
              <a:effectLst/>
            </c:spPr>
            <c:extLst>
              <c:ext xmlns:c16="http://schemas.microsoft.com/office/drawing/2014/chart" uri="{C3380CC4-5D6E-409C-BE32-E72D297353CC}">
                <c16:uniqueId val="{00000003-2D07-5C42-952E-3D050C866462}"/>
              </c:ext>
            </c:extLst>
          </c:dPt>
          <c:dLbls>
            <c:spPr>
              <a:noFill/>
              <a:ln>
                <a:noFill/>
              </a:ln>
              <a:effectLst/>
            </c:spPr>
            <c:txPr>
              <a:bodyPr rot="0" spcFirstLastPara="1" vertOverflow="ellipsis" vert="horz" wrap="square" anchor="ctr" anchorCtr="1"/>
              <a:lstStyle/>
              <a:p>
                <a:pPr>
                  <a:defRPr sz="1500" b="1" i="0" u="none" strike="noStrike" kern="1200" spc="0" baseline="0">
                    <a:solidFill>
                      <a:schemeClr val="bg1"/>
                    </a:solidFill>
                    <a:latin typeface="Century Gothic" panose="020B0502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"$"#,##0_);[Red]\("$"#,##0\)</c:formatCode>
                <c:ptCount val="1"/>
                <c:pt idx="0">
                  <c:v>489250</c:v>
                </c:pt>
              </c:numCache>
            </c:numRef>
          </c:val>
          <c:extLst>
            <c:ext xmlns:c16="http://schemas.microsoft.com/office/drawing/2014/chart" uri="{C3380CC4-5D6E-409C-BE32-E72D297353CC}">
              <c16:uniqueId val="{00000002-2D07-5C42-952E-3D050C866462}"/>
            </c:ext>
          </c:extLst>
        </c:ser>
        <c:dLbls>
          <c:dLblPos val="ctr"/>
          <c:showLegendKey val="0"/>
          <c:showVal val="1"/>
          <c:showCatName val="0"/>
          <c:showSerName val="0"/>
          <c:showPercent val="0"/>
          <c:showBubbleSize val="0"/>
        </c:dLbls>
        <c:gapWidth val="150"/>
        <c:overlap val="100"/>
        <c:axId val="718545536"/>
        <c:axId val="777251472"/>
      </c:barChart>
      <c:catAx>
        <c:axId val="718545536"/>
        <c:scaling>
          <c:orientation val="minMax"/>
        </c:scaling>
        <c:delete val="1"/>
        <c:axPos val="l"/>
        <c:numFmt formatCode="General" sourceLinked="1"/>
        <c:majorTickMark val="none"/>
        <c:minorTickMark val="none"/>
        <c:tickLblPos val="nextTo"/>
        <c:crossAx val="777251472"/>
        <c:crosses val="autoZero"/>
        <c:auto val="1"/>
        <c:lblAlgn val="ctr"/>
        <c:lblOffset val="100"/>
        <c:noMultiLvlLbl val="0"/>
      </c:catAx>
      <c:valAx>
        <c:axId val="777251472"/>
        <c:scaling>
          <c:orientation val="minMax"/>
        </c:scaling>
        <c:delete val="1"/>
        <c:axPos val="b"/>
        <c:numFmt formatCode="0%" sourceLinked="1"/>
        <c:majorTickMark val="none"/>
        <c:minorTickMark val="none"/>
        <c:tickLblPos val="nextTo"/>
        <c:crossAx val="718545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00">
          <a:solidFill>
            <a:schemeClr val="bg1"/>
          </a:solidFill>
          <a:latin typeface="+mj-lt"/>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1"/>
    </c:view3D>
    <c:floor>
      <c:thickness val="0"/>
      <c:spPr>
        <a:noFill/>
        <a:ln w="19050" cap="flat" cmpd="sng" algn="ctr">
          <a:solidFill>
            <a:schemeClr val="tx1">
              <a:lumMod val="25000"/>
              <a:lumOff val="75000"/>
            </a:schemeClr>
          </a:solidFill>
          <a:round/>
        </a:ln>
        <a:effectLst/>
        <a:sp3d contourW="19050">
          <a:contourClr>
            <a:schemeClr val="tx1">
              <a:lumMod val="25000"/>
              <a:lumOff val="75000"/>
            </a:schemeClr>
          </a:contourClr>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pattFill prst="weave">
              <a:fgClr>
                <a:schemeClr val="bg1"/>
              </a:fgClr>
              <a:bgClr>
                <a:srgbClr val="FA5B52"/>
              </a:bgClr>
            </a:pattFill>
            <a:ln>
              <a:noFill/>
            </a:ln>
            <a:effectLst/>
            <a:sp3d/>
          </c:spPr>
          <c:invertIfNegative val="0"/>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32D5-6D49-B792-2923C89B2575}"/>
            </c:ext>
          </c:extLst>
        </c:ser>
        <c:ser>
          <c:idx val="1"/>
          <c:order val="1"/>
          <c:tx>
            <c:strRef>
              <c:f>Sheet1!$C$1</c:f>
              <c:strCache>
                <c:ptCount val="1"/>
                <c:pt idx="0">
                  <c:v>Series 2</c:v>
                </c:pt>
              </c:strCache>
            </c:strRef>
          </c:tx>
          <c:spPr>
            <a:pattFill prst="ltDnDiag">
              <a:fgClr>
                <a:schemeClr val="accent2"/>
              </a:fgClr>
              <a:bgClr>
                <a:schemeClr val="accent2">
                  <a:lumMod val="20000"/>
                  <a:lumOff val="80000"/>
                </a:schemeClr>
              </a:bgClr>
            </a:pattFill>
            <a:ln>
              <a:solidFill>
                <a:srgbClr val="C00000"/>
              </a:solidFill>
            </a:ln>
            <a:effectLst/>
            <a:sp3d>
              <a:contourClr>
                <a:srgbClr val="C00000"/>
              </a:contourClr>
            </a:sp3d>
          </c:spPr>
          <c:invertIfNegative val="0"/>
          <c:dPt>
            <c:idx val="0"/>
            <c:invertIfNegative val="0"/>
            <c:bubble3D val="0"/>
            <c:spPr>
              <a:pattFill prst="wdDnDiag">
                <a:fgClr>
                  <a:srgbClr val="FA5B52"/>
                </a:fgClr>
                <a:bgClr>
                  <a:schemeClr val="bg1"/>
                </a:bgClr>
              </a:pattFill>
              <a:ln>
                <a:noFill/>
              </a:ln>
              <a:effectLst/>
              <a:sp3d/>
            </c:spPr>
            <c:extLst>
              <c:ext xmlns:c16="http://schemas.microsoft.com/office/drawing/2014/chart" uri="{C3380CC4-5D6E-409C-BE32-E72D297353CC}">
                <c16:uniqueId val="{00000002-32D5-6D49-B792-2923C89B2575}"/>
              </c:ext>
            </c:extLst>
          </c:dPt>
          <c:cat>
            <c:strRef>
              <c:f>Sheet1!$A$2</c:f>
              <c:strCache>
                <c:ptCount val="1"/>
                <c:pt idx="0">
                  <c:v>Category 1</c:v>
                </c:pt>
              </c:strCache>
            </c:strRef>
          </c:cat>
          <c:val>
            <c:numRef>
              <c:f>Sheet1!$C$2</c:f>
              <c:numCache>
                <c:formatCode>General</c:formatCode>
                <c:ptCount val="1"/>
                <c:pt idx="0">
                  <c:v>2.4</c:v>
                </c:pt>
              </c:numCache>
            </c:numRef>
          </c:val>
          <c:extLst>
            <c:ext xmlns:c16="http://schemas.microsoft.com/office/drawing/2014/chart" uri="{C3380CC4-5D6E-409C-BE32-E72D297353CC}">
              <c16:uniqueId val="{00000003-32D5-6D49-B792-2923C89B2575}"/>
            </c:ext>
          </c:extLst>
        </c:ser>
        <c:dLbls>
          <c:showLegendKey val="0"/>
          <c:showVal val="0"/>
          <c:showCatName val="0"/>
          <c:showSerName val="0"/>
          <c:showPercent val="0"/>
          <c:showBubbleSize val="0"/>
        </c:dLbls>
        <c:gapWidth val="150"/>
        <c:shape val="cylinder"/>
        <c:axId val="1784726096"/>
        <c:axId val="1860698016"/>
        <c:axId val="0"/>
      </c:bar3DChart>
      <c:catAx>
        <c:axId val="178472609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0698016"/>
        <c:crosses val="autoZero"/>
        <c:auto val="1"/>
        <c:lblAlgn val="ctr"/>
        <c:lblOffset val="100"/>
        <c:noMultiLvlLbl val="0"/>
      </c:catAx>
      <c:valAx>
        <c:axId val="1860698016"/>
        <c:scaling>
          <c:orientation val="minMax"/>
        </c:scaling>
        <c:delete val="0"/>
        <c:axPos val="l"/>
        <c:majorGridlines>
          <c:spPr>
            <a:ln>
              <a:solidFill>
                <a:schemeClr val="tx1">
                  <a:lumMod val="15000"/>
                  <a:lumOff val="85000"/>
                </a:schemeClr>
              </a:solidFill>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4726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1"/>
    </c:view3D>
    <c:floor>
      <c:thickness val="0"/>
      <c:spPr>
        <a:noFill/>
        <a:ln w="19050" cap="flat" cmpd="sng" algn="ctr">
          <a:solidFill>
            <a:schemeClr val="tx1">
              <a:lumMod val="25000"/>
              <a:lumOff val="75000"/>
            </a:schemeClr>
          </a:solidFill>
          <a:round/>
        </a:ln>
        <a:effectLst/>
        <a:sp3d contourW="19050">
          <a:contourClr>
            <a:schemeClr val="tx1">
              <a:lumMod val="25000"/>
              <a:lumOff val="75000"/>
            </a:schemeClr>
          </a:contourClr>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pattFill prst="weave">
              <a:fgClr>
                <a:schemeClr val="bg1"/>
              </a:fgClr>
              <a:bgClr>
                <a:srgbClr val="F88960"/>
              </a:bgClr>
            </a:pattFill>
            <a:ln>
              <a:solidFill>
                <a:schemeClr val="accent1"/>
              </a:solidFill>
            </a:ln>
            <a:effectLst/>
            <a:sp3d>
              <a:contourClr>
                <a:schemeClr val="accent1"/>
              </a:contourClr>
            </a:sp3d>
          </c:spPr>
          <c:invertIfNegative val="0"/>
          <c:cat>
            <c:strRef>
              <c:f>Sheet1!$A$2</c:f>
              <c:strCache>
                <c:ptCount val="1"/>
                <c:pt idx="0">
                  <c:v>Category 1</c:v>
                </c:pt>
              </c:strCache>
            </c:strRef>
          </c:cat>
          <c:val>
            <c:numRef>
              <c:f>Sheet1!$B$2</c:f>
              <c:numCache>
                <c:formatCode>General</c:formatCode>
                <c:ptCount val="1"/>
                <c:pt idx="0">
                  <c:v>3.3</c:v>
                </c:pt>
              </c:numCache>
            </c:numRef>
          </c:val>
          <c:extLst>
            <c:ext xmlns:c16="http://schemas.microsoft.com/office/drawing/2014/chart" uri="{C3380CC4-5D6E-409C-BE32-E72D297353CC}">
              <c16:uniqueId val="{00000000-1887-5D44-A7DA-C61B5EDCE051}"/>
            </c:ext>
          </c:extLst>
        </c:ser>
        <c:ser>
          <c:idx val="1"/>
          <c:order val="1"/>
          <c:tx>
            <c:strRef>
              <c:f>Sheet1!$C$1</c:f>
              <c:strCache>
                <c:ptCount val="1"/>
                <c:pt idx="0">
                  <c:v>Series 2</c:v>
                </c:pt>
              </c:strCache>
            </c:strRef>
          </c:tx>
          <c:spPr>
            <a:pattFill prst="wdDnDiag">
              <a:fgClr>
                <a:srgbClr val="F88960"/>
              </a:fgClr>
              <a:bgClr>
                <a:schemeClr val="bg1"/>
              </a:bgClr>
            </a:pattFill>
            <a:ln>
              <a:solidFill>
                <a:schemeClr val="accent2"/>
              </a:solidFill>
            </a:ln>
            <a:effectLst/>
            <a:sp3d>
              <a:contourClr>
                <a:schemeClr val="accent2"/>
              </a:contourClr>
            </a:sp3d>
          </c:spPr>
          <c:invertIfNegative val="0"/>
          <c:dPt>
            <c:idx val="0"/>
            <c:invertIfNegative val="0"/>
            <c:bubble3D val="0"/>
            <c:extLst>
              <c:ext xmlns:c16="http://schemas.microsoft.com/office/drawing/2014/chart" uri="{C3380CC4-5D6E-409C-BE32-E72D297353CC}">
                <c16:uniqueId val="{00000002-1887-5D44-A7DA-C61B5EDCE051}"/>
              </c:ext>
            </c:extLst>
          </c:dPt>
          <c:cat>
            <c:strRef>
              <c:f>Sheet1!$A$2</c:f>
              <c:strCache>
                <c:ptCount val="1"/>
                <c:pt idx="0">
                  <c:v>Category 1</c:v>
                </c:pt>
              </c:strCache>
            </c:strRef>
          </c:cat>
          <c:val>
            <c:numRef>
              <c:f>Sheet1!$C$2</c:f>
              <c:numCache>
                <c:formatCode>General</c:formatCode>
                <c:ptCount val="1"/>
                <c:pt idx="0">
                  <c:v>1.2</c:v>
                </c:pt>
              </c:numCache>
            </c:numRef>
          </c:val>
          <c:extLst>
            <c:ext xmlns:c16="http://schemas.microsoft.com/office/drawing/2014/chart" uri="{C3380CC4-5D6E-409C-BE32-E72D297353CC}">
              <c16:uniqueId val="{00000003-1887-5D44-A7DA-C61B5EDCE051}"/>
            </c:ext>
          </c:extLst>
        </c:ser>
        <c:dLbls>
          <c:showLegendKey val="0"/>
          <c:showVal val="0"/>
          <c:showCatName val="0"/>
          <c:showSerName val="0"/>
          <c:showPercent val="0"/>
          <c:showBubbleSize val="0"/>
        </c:dLbls>
        <c:gapWidth val="150"/>
        <c:shape val="cylinder"/>
        <c:axId val="1784726096"/>
        <c:axId val="1860698016"/>
        <c:axId val="0"/>
      </c:bar3DChart>
      <c:catAx>
        <c:axId val="178472609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0698016"/>
        <c:crosses val="autoZero"/>
        <c:auto val="1"/>
        <c:lblAlgn val="ctr"/>
        <c:lblOffset val="100"/>
        <c:noMultiLvlLbl val="0"/>
      </c:catAx>
      <c:valAx>
        <c:axId val="1860698016"/>
        <c:scaling>
          <c:orientation val="minMax"/>
        </c:scaling>
        <c:delete val="0"/>
        <c:axPos val="l"/>
        <c:majorGridlines>
          <c:spPr>
            <a:ln>
              <a:solidFill>
                <a:schemeClr val="tx1">
                  <a:lumMod val="15000"/>
                  <a:lumOff val="85000"/>
                </a:schemeClr>
              </a:solidFill>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4726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1"/>
    </c:view3D>
    <c:floor>
      <c:thickness val="0"/>
      <c:spPr>
        <a:noFill/>
        <a:ln w="19050" cap="flat" cmpd="sng" algn="ctr">
          <a:solidFill>
            <a:schemeClr val="tx1">
              <a:lumMod val="25000"/>
              <a:lumOff val="75000"/>
            </a:schemeClr>
          </a:solidFill>
          <a:round/>
        </a:ln>
        <a:effectLst/>
        <a:sp3d contourW="19050">
          <a:contourClr>
            <a:schemeClr val="tx1">
              <a:lumMod val="25000"/>
              <a:lumOff val="75000"/>
            </a:schemeClr>
          </a:contourClr>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pattFill prst="weave">
              <a:fgClr>
                <a:schemeClr val="bg1"/>
              </a:fgClr>
              <a:bgClr>
                <a:srgbClr val="EF709D"/>
              </a:bgClr>
            </a:pattFill>
            <a:ln>
              <a:solidFill>
                <a:schemeClr val="accent1"/>
              </a:solidFill>
            </a:ln>
            <a:effectLst/>
            <a:sp3d>
              <a:contourClr>
                <a:schemeClr val="accent1"/>
              </a:contourClr>
            </a:sp3d>
          </c:spPr>
          <c:invertIfNegative val="0"/>
          <c:dPt>
            <c:idx val="0"/>
            <c:invertIfNegative val="0"/>
            <c:bubble3D val="0"/>
            <c:extLst>
              <c:ext xmlns:c16="http://schemas.microsoft.com/office/drawing/2014/chart" uri="{C3380CC4-5D6E-409C-BE32-E72D297353CC}">
                <c16:uniqueId val="{00000001-51BC-FF47-8710-9D9B84C9AEDF}"/>
              </c:ext>
            </c:extLst>
          </c:dPt>
          <c:cat>
            <c:strRef>
              <c:f>Sheet1!$A$2</c:f>
              <c:strCache>
                <c:ptCount val="1"/>
                <c:pt idx="0">
                  <c:v>Category 1</c:v>
                </c:pt>
              </c:strCache>
            </c:strRef>
          </c:cat>
          <c:val>
            <c:numRef>
              <c:f>Sheet1!$B$2</c:f>
              <c:numCache>
                <c:formatCode>General</c:formatCode>
                <c:ptCount val="1"/>
                <c:pt idx="0">
                  <c:v>5.2</c:v>
                </c:pt>
              </c:numCache>
            </c:numRef>
          </c:val>
          <c:extLst>
            <c:ext xmlns:c16="http://schemas.microsoft.com/office/drawing/2014/chart" uri="{C3380CC4-5D6E-409C-BE32-E72D297353CC}">
              <c16:uniqueId val="{00000002-51BC-FF47-8710-9D9B84C9AEDF}"/>
            </c:ext>
          </c:extLst>
        </c:ser>
        <c:ser>
          <c:idx val="1"/>
          <c:order val="1"/>
          <c:tx>
            <c:strRef>
              <c:f>Sheet1!$C$1</c:f>
              <c:strCache>
                <c:ptCount val="1"/>
                <c:pt idx="0">
                  <c:v>Series 2</c:v>
                </c:pt>
              </c:strCache>
            </c:strRef>
          </c:tx>
          <c:spPr>
            <a:pattFill prst="wdDnDiag">
              <a:fgClr>
                <a:srgbClr val="EF709D"/>
              </a:fgClr>
              <a:bgClr>
                <a:schemeClr val="bg1"/>
              </a:bgClr>
            </a:pattFill>
            <a:ln>
              <a:solidFill>
                <a:schemeClr val="accent2"/>
              </a:solidFill>
            </a:ln>
            <a:effectLst/>
            <a:sp3d>
              <a:contourClr>
                <a:schemeClr val="accent2"/>
              </a:contourClr>
            </a:sp3d>
          </c:spPr>
          <c:invertIfNegative val="0"/>
          <c:dPt>
            <c:idx val="0"/>
            <c:invertIfNegative val="0"/>
            <c:bubble3D val="0"/>
            <c:extLst>
              <c:ext xmlns:c16="http://schemas.microsoft.com/office/drawing/2014/chart" uri="{C3380CC4-5D6E-409C-BE32-E72D297353CC}">
                <c16:uniqueId val="{00000004-51BC-FF47-8710-9D9B84C9AEDF}"/>
              </c:ext>
            </c:extLst>
          </c:dPt>
          <c:cat>
            <c:strRef>
              <c:f>Sheet1!$A$2</c:f>
              <c:strCache>
                <c:ptCount val="1"/>
                <c:pt idx="0">
                  <c:v>Category 1</c:v>
                </c:pt>
              </c:strCache>
            </c:strRef>
          </c:cat>
          <c:val>
            <c:numRef>
              <c:f>Sheet1!$C$2</c:f>
              <c:numCache>
                <c:formatCode>General</c:formatCode>
                <c:ptCount val="1"/>
                <c:pt idx="0">
                  <c:v>1.1000000000000001</c:v>
                </c:pt>
              </c:numCache>
            </c:numRef>
          </c:val>
          <c:extLst>
            <c:ext xmlns:c16="http://schemas.microsoft.com/office/drawing/2014/chart" uri="{C3380CC4-5D6E-409C-BE32-E72D297353CC}">
              <c16:uniqueId val="{00000005-51BC-FF47-8710-9D9B84C9AEDF}"/>
            </c:ext>
          </c:extLst>
        </c:ser>
        <c:dLbls>
          <c:showLegendKey val="0"/>
          <c:showVal val="0"/>
          <c:showCatName val="0"/>
          <c:showSerName val="0"/>
          <c:showPercent val="0"/>
          <c:showBubbleSize val="0"/>
        </c:dLbls>
        <c:gapWidth val="150"/>
        <c:shape val="cylinder"/>
        <c:axId val="1784726096"/>
        <c:axId val="1860698016"/>
        <c:axId val="0"/>
      </c:bar3DChart>
      <c:catAx>
        <c:axId val="178472609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0698016"/>
        <c:crosses val="autoZero"/>
        <c:auto val="1"/>
        <c:lblAlgn val="ctr"/>
        <c:lblOffset val="100"/>
        <c:noMultiLvlLbl val="0"/>
      </c:catAx>
      <c:valAx>
        <c:axId val="1860698016"/>
        <c:scaling>
          <c:orientation val="minMax"/>
        </c:scaling>
        <c:delete val="0"/>
        <c:axPos val="l"/>
        <c:majorGridlines>
          <c:spPr>
            <a:ln>
              <a:solidFill>
                <a:schemeClr val="tx1">
                  <a:lumMod val="15000"/>
                  <a:lumOff val="85000"/>
                </a:schemeClr>
              </a:solidFill>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4726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D49C-A933-9FEF-AF44-48F3F53E832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E55C789-F02B-5EAA-775A-6EF127EA47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A419616-5299-FB58-3260-2DA32624F188}"/>
              </a:ext>
            </a:extLst>
          </p:cNvPr>
          <p:cNvSpPr>
            <a:spLocks noGrp="1"/>
          </p:cNvSpPr>
          <p:nvPr>
            <p:ph type="dt" sz="half" idx="10"/>
          </p:nvPr>
        </p:nvSpPr>
        <p:spPr/>
        <p:txBody>
          <a:bodyPr/>
          <a:lstStyle/>
          <a:p>
            <a:fld id="{7F350248-515F-5742-8F4B-7AAA5B35FAE8}" type="datetimeFigureOut">
              <a:rPr lang="en-US" smtClean="0"/>
              <a:t>4/8/23</a:t>
            </a:fld>
            <a:endParaRPr lang="en-US"/>
          </a:p>
        </p:txBody>
      </p:sp>
      <p:sp>
        <p:nvSpPr>
          <p:cNvPr id="5" name="Footer Placeholder 4">
            <a:extLst>
              <a:ext uri="{FF2B5EF4-FFF2-40B4-BE49-F238E27FC236}">
                <a16:creationId xmlns:a16="http://schemas.microsoft.com/office/drawing/2014/main" id="{CFFFF590-DA2C-04FF-2C32-917CED267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73D784-6A09-0452-5440-084CE22EB2E6}"/>
              </a:ext>
            </a:extLst>
          </p:cNvPr>
          <p:cNvSpPr>
            <a:spLocks noGrp="1"/>
          </p:cNvSpPr>
          <p:nvPr>
            <p:ph type="sldNum" sz="quarter" idx="12"/>
          </p:nvPr>
        </p:nvSpPr>
        <p:spPr/>
        <p:txBody>
          <a:bodyPr/>
          <a:lstStyle/>
          <a:p>
            <a:fld id="{3AACA433-492A-334E-8F0C-FD48B3537197}" type="slidenum">
              <a:rPr lang="en-US" smtClean="0"/>
              <a:t>‹#›</a:t>
            </a:fld>
            <a:endParaRPr lang="en-US"/>
          </a:p>
        </p:txBody>
      </p:sp>
    </p:spTree>
    <p:extLst>
      <p:ext uri="{BB962C8B-B14F-4D97-AF65-F5344CB8AC3E}">
        <p14:creationId xmlns:p14="http://schemas.microsoft.com/office/powerpoint/2010/main" val="1176360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F712-90F1-D0A9-47AC-07B5D83B2F6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DA4252F-5BC2-6A8E-0A20-584355E112E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1301E25-F63C-C5C5-51AF-6842CCF53280}"/>
              </a:ext>
            </a:extLst>
          </p:cNvPr>
          <p:cNvSpPr>
            <a:spLocks noGrp="1"/>
          </p:cNvSpPr>
          <p:nvPr>
            <p:ph type="dt" sz="half" idx="10"/>
          </p:nvPr>
        </p:nvSpPr>
        <p:spPr/>
        <p:txBody>
          <a:bodyPr/>
          <a:lstStyle/>
          <a:p>
            <a:fld id="{7F350248-515F-5742-8F4B-7AAA5B35FAE8}" type="datetimeFigureOut">
              <a:rPr lang="en-US" smtClean="0"/>
              <a:t>4/8/23</a:t>
            </a:fld>
            <a:endParaRPr lang="en-US"/>
          </a:p>
        </p:txBody>
      </p:sp>
      <p:sp>
        <p:nvSpPr>
          <p:cNvPr id="5" name="Footer Placeholder 4">
            <a:extLst>
              <a:ext uri="{FF2B5EF4-FFF2-40B4-BE49-F238E27FC236}">
                <a16:creationId xmlns:a16="http://schemas.microsoft.com/office/drawing/2014/main" id="{9D0916E1-DD60-30F1-B3DA-2D6EF9B32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4B339-49F2-9BEC-F22B-D6AE236A595E}"/>
              </a:ext>
            </a:extLst>
          </p:cNvPr>
          <p:cNvSpPr>
            <a:spLocks noGrp="1"/>
          </p:cNvSpPr>
          <p:nvPr>
            <p:ph type="sldNum" sz="quarter" idx="12"/>
          </p:nvPr>
        </p:nvSpPr>
        <p:spPr/>
        <p:txBody>
          <a:bodyPr/>
          <a:lstStyle/>
          <a:p>
            <a:fld id="{3AACA433-492A-334E-8F0C-FD48B3537197}" type="slidenum">
              <a:rPr lang="en-US" smtClean="0"/>
              <a:t>‹#›</a:t>
            </a:fld>
            <a:endParaRPr lang="en-US"/>
          </a:p>
        </p:txBody>
      </p:sp>
    </p:spTree>
    <p:extLst>
      <p:ext uri="{BB962C8B-B14F-4D97-AF65-F5344CB8AC3E}">
        <p14:creationId xmlns:p14="http://schemas.microsoft.com/office/powerpoint/2010/main" val="2498688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533C84-C1D8-BE80-B1B6-10520D733D4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C7ED680-771B-9D3E-8713-779EA701BE1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2606D44-81B9-CA58-511A-BDD159CD73F6}"/>
              </a:ext>
            </a:extLst>
          </p:cNvPr>
          <p:cNvSpPr>
            <a:spLocks noGrp="1"/>
          </p:cNvSpPr>
          <p:nvPr>
            <p:ph type="dt" sz="half" idx="10"/>
          </p:nvPr>
        </p:nvSpPr>
        <p:spPr/>
        <p:txBody>
          <a:bodyPr/>
          <a:lstStyle/>
          <a:p>
            <a:fld id="{7F350248-515F-5742-8F4B-7AAA5B35FAE8}" type="datetimeFigureOut">
              <a:rPr lang="en-US" smtClean="0"/>
              <a:t>4/8/23</a:t>
            </a:fld>
            <a:endParaRPr lang="en-US"/>
          </a:p>
        </p:txBody>
      </p:sp>
      <p:sp>
        <p:nvSpPr>
          <p:cNvPr id="5" name="Footer Placeholder 4">
            <a:extLst>
              <a:ext uri="{FF2B5EF4-FFF2-40B4-BE49-F238E27FC236}">
                <a16:creationId xmlns:a16="http://schemas.microsoft.com/office/drawing/2014/main" id="{2D38AD70-052C-A479-CC2B-30236133C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210C8-0030-63BE-25B0-04F283D6956E}"/>
              </a:ext>
            </a:extLst>
          </p:cNvPr>
          <p:cNvSpPr>
            <a:spLocks noGrp="1"/>
          </p:cNvSpPr>
          <p:nvPr>
            <p:ph type="sldNum" sz="quarter" idx="12"/>
          </p:nvPr>
        </p:nvSpPr>
        <p:spPr/>
        <p:txBody>
          <a:bodyPr/>
          <a:lstStyle/>
          <a:p>
            <a:fld id="{3AACA433-492A-334E-8F0C-FD48B3537197}" type="slidenum">
              <a:rPr lang="en-US" smtClean="0"/>
              <a:t>‹#›</a:t>
            </a:fld>
            <a:endParaRPr lang="en-US"/>
          </a:p>
        </p:txBody>
      </p:sp>
    </p:spTree>
    <p:extLst>
      <p:ext uri="{BB962C8B-B14F-4D97-AF65-F5344CB8AC3E}">
        <p14:creationId xmlns:p14="http://schemas.microsoft.com/office/powerpoint/2010/main" val="355104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DA54-9008-7C08-BB3A-17AF26889EB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8EE3AAE-EEE1-9608-5365-4332737D4A1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3F5B263-ED2D-AD59-3D37-EF9C4764F11F}"/>
              </a:ext>
            </a:extLst>
          </p:cNvPr>
          <p:cNvSpPr>
            <a:spLocks noGrp="1"/>
          </p:cNvSpPr>
          <p:nvPr>
            <p:ph type="dt" sz="half" idx="10"/>
          </p:nvPr>
        </p:nvSpPr>
        <p:spPr/>
        <p:txBody>
          <a:bodyPr/>
          <a:lstStyle/>
          <a:p>
            <a:fld id="{7F350248-515F-5742-8F4B-7AAA5B35FAE8}" type="datetimeFigureOut">
              <a:rPr lang="en-US" smtClean="0"/>
              <a:t>4/8/23</a:t>
            </a:fld>
            <a:endParaRPr lang="en-US"/>
          </a:p>
        </p:txBody>
      </p:sp>
      <p:sp>
        <p:nvSpPr>
          <p:cNvPr id="5" name="Footer Placeholder 4">
            <a:extLst>
              <a:ext uri="{FF2B5EF4-FFF2-40B4-BE49-F238E27FC236}">
                <a16:creationId xmlns:a16="http://schemas.microsoft.com/office/drawing/2014/main" id="{62FC1E2C-9B8B-DEC3-D0CE-3198D64033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AC98B-B862-4514-0CE5-AE09AC3B880E}"/>
              </a:ext>
            </a:extLst>
          </p:cNvPr>
          <p:cNvSpPr>
            <a:spLocks noGrp="1"/>
          </p:cNvSpPr>
          <p:nvPr>
            <p:ph type="sldNum" sz="quarter" idx="12"/>
          </p:nvPr>
        </p:nvSpPr>
        <p:spPr/>
        <p:txBody>
          <a:bodyPr/>
          <a:lstStyle/>
          <a:p>
            <a:fld id="{3AACA433-492A-334E-8F0C-FD48B3537197}" type="slidenum">
              <a:rPr lang="en-US" smtClean="0"/>
              <a:t>‹#›</a:t>
            </a:fld>
            <a:endParaRPr lang="en-US"/>
          </a:p>
        </p:txBody>
      </p:sp>
    </p:spTree>
    <p:extLst>
      <p:ext uri="{BB962C8B-B14F-4D97-AF65-F5344CB8AC3E}">
        <p14:creationId xmlns:p14="http://schemas.microsoft.com/office/powerpoint/2010/main" val="266731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73B1-AD0F-B22B-1B0C-0245F985A8C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E369326-D55F-06CA-AB8B-12A2E7FBD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CB0BF05-F5E2-C250-9420-F708497E8B69}"/>
              </a:ext>
            </a:extLst>
          </p:cNvPr>
          <p:cNvSpPr>
            <a:spLocks noGrp="1"/>
          </p:cNvSpPr>
          <p:nvPr>
            <p:ph type="dt" sz="half" idx="10"/>
          </p:nvPr>
        </p:nvSpPr>
        <p:spPr/>
        <p:txBody>
          <a:bodyPr/>
          <a:lstStyle/>
          <a:p>
            <a:fld id="{7F350248-515F-5742-8F4B-7AAA5B35FAE8}" type="datetimeFigureOut">
              <a:rPr lang="en-US" smtClean="0"/>
              <a:t>4/8/23</a:t>
            </a:fld>
            <a:endParaRPr lang="en-US"/>
          </a:p>
        </p:txBody>
      </p:sp>
      <p:sp>
        <p:nvSpPr>
          <p:cNvPr id="5" name="Footer Placeholder 4">
            <a:extLst>
              <a:ext uri="{FF2B5EF4-FFF2-40B4-BE49-F238E27FC236}">
                <a16:creationId xmlns:a16="http://schemas.microsoft.com/office/drawing/2014/main" id="{EF3C8B78-183C-A6B1-13EB-669FFA6CB0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6C20E5-F3E0-9208-8098-AAD0F09D0BF1}"/>
              </a:ext>
            </a:extLst>
          </p:cNvPr>
          <p:cNvSpPr>
            <a:spLocks noGrp="1"/>
          </p:cNvSpPr>
          <p:nvPr>
            <p:ph type="sldNum" sz="quarter" idx="12"/>
          </p:nvPr>
        </p:nvSpPr>
        <p:spPr/>
        <p:txBody>
          <a:bodyPr/>
          <a:lstStyle/>
          <a:p>
            <a:fld id="{3AACA433-492A-334E-8F0C-FD48B3537197}" type="slidenum">
              <a:rPr lang="en-US" smtClean="0"/>
              <a:t>‹#›</a:t>
            </a:fld>
            <a:endParaRPr lang="en-US"/>
          </a:p>
        </p:txBody>
      </p:sp>
    </p:spTree>
    <p:extLst>
      <p:ext uri="{BB962C8B-B14F-4D97-AF65-F5344CB8AC3E}">
        <p14:creationId xmlns:p14="http://schemas.microsoft.com/office/powerpoint/2010/main" val="1955504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FC4D7-7C34-8743-DA0A-70BAB26F3EA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A071632-5D95-2E7D-0715-E396839CF49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B4C7A8E-D70A-0213-F012-3C231398DE3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539D4EF-8B5B-B601-9A9C-244ABEB25CAD}"/>
              </a:ext>
            </a:extLst>
          </p:cNvPr>
          <p:cNvSpPr>
            <a:spLocks noGrp="1"/>
          </p:cNvSpPr>
          <p:nvPr>
            <p:ph type="dt" sz="half" idx="10"/>
          </p:nvPr>
        </p:nvSpPr>
        <p:spPr/>
        <p:txBody>
          <a:bodyPr/>
          <a:lstStyle/>
          <a:p>
            <a:fld id="{7F350248-515F-5742-8F4B-7AAA5B35FAE8}" type="datetimeFigureOut">
              <a:rPr lang="en-US" smtClean="0"/>
              <a:t>4/8/23</a:t>
            </a:fld>
            <a:endParaRPr lang="en-US"/>
          </a:p>
        </p:txBody>
      </p:sp>
      <p:sp>
        <p:nvSpPr>
          <p:cNvPr id="6" name="Footer Placeholder 5">
            <a:extLst>
              <a:ext uri="{FF2B5EF4-FFF2-40B4-BE49-F238E27FC236}">
                <a16:creationId xmlns:a16="http://schemas.microsoft.com/office/drawing/2014/main" id="{CDD01957-14CE-77BE-41F8-9DC48F548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CD90B4-867A-0D3B-F6F8-102944A33FE1}"/>
              </a:ext>
            </a:extLst>
          </p:cNvPr>
          <p:cNvSpPr>
            <a:spLocks noGrp="1"/>
          </p:cNvSpPr>
          <p:nvPr>
            <p:ph type="sldNum" sz="quarter" idx="12"/>
          </p:nvPr>
        </p:nvSpPr>
        <p:spPr/>
        <p:txBody>
          <a:bodyPr/>
          <a:lstStyle/>
          <a:p>
            <a:fld id="{3AACA433-492A-334E-8F0C-FD48B3537197}" type="slidenum">
              <a:rPr lang="en-US" smtClean="0"/>
              <a:t>‹#›</a:t>
            </a:fld>
            <a:endParaRPr lang="en-US"/>
          </a:p>
        </p:txBody>
      </p:sp>
    </p:spTree>
    <p:extLst>
      <p:ext uri="{BB962C8B-B14F-4D97-AF65-F5344CB8AC3E}">
        <p14:creationId xmlns:p14="http://schemas.microsoft.com/office/powerpoint/2010/main" val="346733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DC53-F48B-26A7-7953-1A4ECF42818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F31E063-2F1D-0442-C429-6DB00538A8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61B9017-3B81-A262-57BF-E9D6E0EB552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7C0DC5A-3938-A45B-019D-501B23626D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49D697D-87BC-DFEC-E034-2158EF19BB5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50EA2DF-D70B-63BC-F3FE-AB49FA97A89F}"/>
              </a:ext>
            </a:extLst>
          </p:cNvPr>
          <p:cNvSpPr>
            <a:spLocks noGrp="1"/>
          </p:cNvSpPr>
          <p:nvPr>
            <p:ph type="dt" sz="half" idx="10"/>
          </p:nvPr>
        </p:nvSpPr>
        <p:spPr/>
        <p:txBody>
          <a:bodyPr/>
          <a:lstStyle/>
          <a:p>
            <a:fld id="{7F350248-515F-5742-8F4B-7AAA5B35FAE8}" type="datetimeFigureOut">
              <a:rPr lang="en-US" smtClean="0"/>
              <a:t>4/8/23</a:t>
            </a:fld>
            <a:endParaRPr lang="en-US"/>
          </a:p>
        </p:txBody>
      </p:sp>
      <p:sp>
        <p:nvSpPr>
          <p:cNvPr id="8" name="Footer Placeholder 7">
            <a:extLst>
              <a:ext uri="{FF2B5EF4-FFF2-40B4-BE49-F238E27FC236}">
                <a16:creationId xmlns:a16="http://schemas.microsoft.com/office/drawing/2014/main" id="{7276ECD5-DF4F-AA6E-B965-F80124EEFE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DFB13D-5A80-B01A-912E-62F244373DD4}"/>
              </a:ext>
            </a:extLst>
          </p:cNvPr>
          <p:cNvSpPr>
            <a:spLocks noGrp="1"/>
          </p:cNvSpPr>
          <p:nvPr>
            <p:ph type="sldNum" sz="quarter" idx="12"/>
          </p:nvPr>
        </p:nvSpPr>
        <p:spPr/>
        <p:txBody>
          <a:bodyPr/>
          <a:lstStyle/>
          <a:p>
            <a:fld id="{3AACA433-492A-334E-8F0C-FD48B3537197}" type="slidenum">
              <a:rPr lang="en-US" smtClean="0"/>
              <a:t>‹#›</a:t>
            </a:fld>
            <a:endParaRPr lang="en-US"/>
          </a:p>
        </p:txBody>
      </p:sp>
    </p:spTree>
    <p:extLst>
      <p:ext uri="{BB962C8B-B14F-4D97-AF65-F5344CB8AC3E}">
        <p14:creationId xmlns:p14="http://schemas.microsoft.com/office/powerpoint/2010/main" val="373057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3A06-598C-D759-A78C-619CE8297DA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D54E111-F1B9-F092-4B46-DDDCEE881E2A}"/>
              </a:ext>
            </a:extLst>
          </p:cNvPr>
          <p:cNvSpPr>
            <a:spLocks noGrp="1"/>
          </p:cNvSpPr>
          <p:nvPr>
            <p:ph type="dt" sz="half" idx="10"/>
          </p:nvPr>
        </p:nvSpPr>
        <p:spPr/>
        <p:txBody>
          <a:bodyPr/>
          <a:lstStyle/>
          <a:p>
            <a:fld id="{7F350248-515F-5742-8F4B-7AAA5B35FAE8}" type="datetimeFigureOut">
              <a:rPr lang="en-US" smtClean="0"/>
              <a:t>4/8/23</a:t>
            </a:fld>
            <a:endParaRPr lang="en-US"/>
          </a:p>
        </p:txBody>
      </p:sp>
      <p:sp>
        <p:nvSpPr>
          <p:cNvPr id="4" name="Footer Placeholder 3">
            <a:extLst>
              <a:ext uri="{FF2B5EF4-FFF2-40B4-BE49-F238E27FC236}">
                <a16:creationId xmlns:a16="http://schemas.microsoft.com/office/drawing/2014/main" id="{9D56C45A-08DF-576B-0E08-D658699356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10702B-6D2F-BD9B-4AAB-391BDD39D412}"/>
              </a:ext>
            </a:extLst>
          </p:cNvPr>
          <p:cNvSpPr>
            <a:spLocks noGrp="1"/>
          </p:cNvSpPr>
          <p:nvPr>
            <p:ph type="sldNum" sz="quarter" idx="12"/>
          </p:nvPr>
        </p:nvSpPr>
        <p:spPr/>
        <p:txBody>
          <a:bodyPr/>
          <a:lstStyle/>
          <a:p>
            <a:fld id="{3AACA433-492A-334E-8F0C-FD48B3537197}" type="slidenum">
              <a:rPr lang="en-US" smtClean="0"/>
              <a:t>‹#›</a:t>
            </a:fld>
            <a:endParaRPr lang="en-US"/>
          </a:p>
        </p:txBody>
      </p:sp>
    </p:spTree>
    <p:extLst>
      <p:ext uri="{BB962C8B-B14F-4D97-AF65-F5344CB8AC3E}">
        <p14:creationId xmlns:p14="http://schemas.microsoft.com/office/powerpoint/2010/main" val="3625416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EA12C1-736C-B689-2DF1-C1EA38FBA9C9}"/>
              </a:ext>
            </a:extLst>
          </p:cNvPr>
          <p:cNvSpPr>
            <a:spLocks noGrp="1"/>
          </p:cNvSpPr>
          <p:nvPr>
            <p:ph type="dt" sz="half" idx="10"/>
          </p:nvPr>
        </p:nvSpPr>
        <p:spPr/>
        <p:txBody>
          <a:bodyPr/>
          <a:lstStyle/>
          <a:p>
            <a:fld id="{7F350248-515F-5742-8F4B-7AAA5B35FAE8}" type="datetimeFigureOut">
              <a:rPr lang="en-US" smtClean="0"/>
              <a:t>4/8/23</a:t>
            </a:fld>
            <a:endParaRPr lang="en-US"/>
          </a:p>
        </p:txBody>
      </p:sp>
      <p:sp>
        <p:nvSpPr>
          <p:cNvPr id="3" name="Footer Placeholder 2">
            <a:extLst>
              <a:ext uri="{FF2B5EF4-FFF2-40B4-BE49-F238E27FC236}">
                <a16:creationId xmlns:a16="http://schemas.microsoft.com/office/drawing/2014/main" id="{2D1A1778-834B-71AE-F6A2-84E6FE4242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54F857-E7D2-E0E5-966B-9F52EA184548}"/>
              </a:ext>
            </a:extLst>
          </p:cNvPr>
          <p:cNvSpPr>
            <a:spLocks noGrp="1"/>
          </p:cNvSpPr>
          <p:nvPr>
            <p:ph type="sldNum" sz="quarter" idx="12"/>
          </p:nvPr>
        </p:nvSpPr>
        <p:spPr/>
        <p:txBody>
          <a:bodyPr/>
          <a:lstStyle/>
          <a:p>
            <a:fld id="{3AACA433-492A-334E-8F0C-FD48B3537197}" type="slidenum">
              <a:rPr lang="en-US" smtClean="0"/>
              <a:t>‹#›</a:t>
            </a:fld>
            <a:endParaRPr lang="en-US"/>
          </a:p>
        </p:txBody>
      </p:sp>
    </p:spTree>
    <p:extLst>
      <p:ext uri="{BB962C8B-B14F-4D97-AF65-F5344CB8AC3E}">
        <p14:creationId xmlns:p14="http://schemas.microsoft.com/office/powerpoint/2010/main" val="171722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D27C8-01CA-5CB4-5846-547E86DA830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9D6D736-9951-0EC2-904C-00B467BD6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9D857A5-B832-0352-56E5-EE2FC59DB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16CAE76-0659-D65A-1A99-47B99C7681E8}"/>
              </a:ext>
            </a:extLst>
          </p:cNvPr>
          <p:cNvSpPr>
            <a:spLocks noGrp="1"/>
          </p:cNvSpPr>
          <p:nvPr>
            <p:ph type="dt" sz="half" idx="10"/>
          </p:nvPr>
        </p:nvSpPr>
        <p:spPr/>
        <p:txBody>
          <a:bodyPr/>
          <a:lstStyle/>
          <a:p>
            <a:fld id="{7F350248-515F-5742-8F4B-7AAA5B35FAE8}" type="datetimeFigureOut">
              <a:rPr lang="en-US" smtClean="0"/>
              <a:t>4/8/23</a:t>
            </a:fld>
            <a:endParaRPr lang="en-US"/>
          </a:p>
        </p:txBody>
      </p:sp>
      <p:sp>
        <p:nvSpPr>
          <p:cNvPr id="6" name="Footer Placeholder 5">
            <a:extLst>
              <a:ext uri="{FF2B5EF4-FFF2-40B4-BE49-F238E27FC236}">
                <a16:creationId xmlns:a16="http://schemas.microsoft.com/office/drawing/2014/main" id="{CC71FD5B-61A1-3833-721D-D769A9F70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E25E9F-E96A-42A5-07EF-02563EC0B224}"/>
              </a:ext>
            </a:extLst>
          </p:cNvPr>
          <p:cNvSpPr>
            <a:spLocks noGrp="1"/>
          </p:cNvSpPr>
          <p:nvPr>
            <p:ph type="sldNum" sz="quarter" idx="12"/>
          </p:nvPr>
        </p:nvSpPr>
        <p:spPr/>
        <p:txBody>
          <a:bodyPr/>
          <a:lstStyle/>
          <a:p>
            <a:fld id="{3AACA433-492A-334E-8F0C-FD48B3537197}" type="slidenum">
              <a:rPr lang="en-US" smtClean="0"/>
              <a:t>‹#›</a:t>
            </a:fld>
            <a:endParaRPr lang="en-US"/>
          </a:p>
        </p:txBody>
      </p:sp>
    </p:spTree>
    <p:extLst>
      <p:ext uri="{BB962C8B-B14F-4D97-AF65-F5344CB8AC3E}">
        <p14:creationId xmlns:p14="http://schemas.microsoft.com/office/powerpoint/2010/main" val="321775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3BAAA-63C8-FB5A-857E-9E6D93FFCAC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4777DF4-F052-334C-9C95-CEFA00FD76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0550B4-D105-B97B-598D-53E9D2583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CC2FE55-589D-3826-587A-831D291D616A}"/>
              </a:ext>
            </a:extLst>
          </p:cNvPr>
          <p:cNvSpPr>
            <a:spLocks noGrp="1"/>
          </p:cNvSpPr>
          <p:nvPr>
            <p:ph type="dt" sz="half" idx="10"/>
          </p:nvPr>
        </p:nvSpPr>
        <p:spPr/>
        <p:txBody>
          <a:bodyPr/>
          <a:lstStyle/>
          <a:p>
            <a:fld id="{7F350248-515F-5742-8F4B-7AAA5B35FAE8}" type="datetimeFigureOut">
              <a:rPr lang="en-US" smtClean="0"/>
              <a:t>4/8/23</a:t>
            </a:fld>
            <a:endParaRPr lang="en-US"/>
          </a:p>
        </p:txBody>
      </p:sp>
      <p:sp>
        <p:nvSpPr>
          <p:cNvPr id="6" name="Footer Placeholder 5">
            <a:extLst>
              <a:ext uri="{FF2B5EF4-FFF2-40B4-BE49-F238E27FC236}">
                <a16:creationId xmlns:a16="http://schemas.microsoft.com/office/drawing/2014/main" id="{FF6C98E5-5291-B1AA-78CF-EF8435981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7525BC-83C4-5F90-B006-04B13C175EDD}"/>
              </a:ext>
            </a:extLst>
          </p:cNvPr>
          <p:cNvSpPr>
            <a:spLocks noGrp="1"/>
          </p:cNvSpPr>
          <p:nvPr>
            <p:ph type="sldNum" sz="quarter" idx="12"/>
          </p:nvPr>
        </p:nvSpPr>
        <p:spPr/>
        <p:txBody>
          <a:bodyPr/>
          <a:lstStyle/>
          <a:p>
            <a:fld id="{3AACA433-492A-334E-8F0C-FD48B3537197}" type="slidenum">
              <a:rPr lang="en-US" smtClean="0"/>
              <a:t>‹#›</a:t>
            </a:fld>
            <a:endParaRPr lang="en-US"/>
          </a:p>
        </p:txBody>
      </p:sp>
    </p:spTree>
    <p:extLst>
      <p:ext uri="{BB962C8B-B14F-4D97-AF65-F5344CB8AC3E}">
        <p14:creationId xmlns:p14="http://schemas.microsoft.com/office/powerpoint/2010/main" val="2007020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C30C21-6CC1-B09B-3D2B-FA6F3069BC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558FDBF-E890-1F1B-8332-9046A680A2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F68B3F-E67B-95EC-77E2-29F3525277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50248-515F-5742-8F4B-7AAA5B35FAE8}" type="datetimeFigureOut">
              <a:rPr lang="en-US" smtClean="0"/>
              <a:t>4/8/23</a:t>
            </a:fld>
            <a:endParaRPr lang="en-US"/>
          </a:p>
        </p:txBody>
      </p:sp>
      <p:sp>
        <p:nvSpPr>
          <p:cNvPr id="5" name="Footer Placeholder 4">
            <a:extLst>
              <a:ext uri="{FF2B5EF4-FFF2-40B4-BE49-F238E27FC236}">
                <a16:creationId xmlns:a16="http://schemas.microsoft.com/office/drawing/2014/main" id="{0C8DD0CF-5E2B-1E0E-E987-24A792B013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6168D6-3094-EEE3-5B17-1A91821EAF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CA433-492A-334E-8F0C-FD48B3537197}" type="slidenum">
              <a:rPr lang="en-US" smtClean="0"/>
              <a:t>‹#›</a:t>
            </a:fld>
            <a:endParaRPr lang="en-US"/>
          </a:p>
        </p:txBody>
      </p:sp>
    </p:spTree>
    <p:extLst>
      <p:ext uri="{BB962C8B-B14F-4D97-AF65-F5344CB8AC3E}">
        <p14:creationId xmlns:p14="http://schemas.microsoft.com/office/powerpoint/2010/main" val="1698264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xml"/><Relationship Id="rId5" Type="http://schemas.openxmlformats.org/officeDocument/2006/relationships/chart" Target="../charts/chart10.xml"/><Relationship Id="rId4"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1.xml"/><Relationship Id="rId5" Type="http://schemas.openxmlformats.org/officeDocument/2006/relationships/chart" Target="../charts/chart14.xml"/><Relationship Id="rId4" Type="http://schemas.openxmlformats.org/officeDocument/2006/relationships/chart" Target="../charts/chart13.xml"/></Relationships>
</file>

<file path=ppt/slides/_rels/slide1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grpSp>
        <p:nvGrpSpPr>
          <p:cNvPr id="174" name="Group 173">
            <a:extLst>
              <a:ext uri="{FF2B5EF4-FFF2-40B4-BE49-F238E27FC236}">
                <a16:creationId xmlns:a16="http://schemas.microsoft.com/office/drawing/2014/main" id="{CF77FF1B-5343-48AF-AC63-9780DABEA634}"/>
              </a:ext>
            </a:extLst>
          </p:cNvPr>
          <p:cNvGrpSpPr/>
          <p:nvPr/>
        </p:nvGrpSpPr>
        <p:grpSpPr>
          <a:xfrm>
            <a:off x="3163583" y="1062241"/>
            <a:ext cx="5864834" cy="3688154"/>
            <a:chOff x="3245645" y="956274"/>
            <a:chExt cx="5864834" cy="3688154"/>
          </a:xfrm>
        </p:grpSpPr>
        <p:grpSp>
          <p:nvGrpSpPr>
            <p:cNvPr id="175" name="Group 174">
              <a:extLst>
                <a:ext uri="{FF2B5EF4-FFF2-40B4-BE49-F238E27FC236}">
                  <a16:creationId xmlns:a16="http://schemas.microsoft.com/office/drawing/2014/main" id="{33F650F3-C72B-3BD1-7382-5F9D56BA9DCB}"/>
                </a:ext>
              </a:extLst>
            </p:cNvPr>
            <p:cNvGrpSpPr/>
            <p:nvPr/>
          </p:nvGrpSpPr>
          <p:grpSpPr>
            <a:xfrm>
              <a:off x="3245645" y="956274"/>
              <a:ext cx="5864834" cy="3688154"/>
              <a:chOff x="1745933" y="693421"/>
              <a:chExt cx="8700135" cy="5471158"/>
            </a:xfrm>
            <a:solidFill>
              <a:schemeClr val="bg2"/>
            </a:solidFill>
          </p:grpSpPr>
          <p:sp>
            <p:nvSpPr>
              <p:cNvPr id="284" name="Freeform: Shape 116">
                <a:extLst>
                  <a:ext uri="{FF2B5EF4-FFF2-40B4-BE49-F238E27FC236}">
                    <a16:creationId xmlns:a16="http://schemas.microsoft.com/office/drawing/2014/main" id="{782633C1-CD8D-1814-8888-F27C85F80D3D}"/>
                  </a:ext>
                </a:extLst>
              </p:cNvPr>
              <p:cNvSpPr/>
              <p:nvPr/>
            </p:nvSpPr>
            <p:spPr>
              <a:xfrm>
                <a:off x="7526656" y="4083368"/>
                <a:ext cx="635317" cy="1037272"/>
              </a:xfrm>
              <a:custGeom>
                <a:avLst/>
                <a:gdLst>
                  <a:gd name="connsiteX0" fmla="*/ 210502 w 635317"/>
                  <a:gd name="connsiteY0" fmla="*/ 1012507 h 1037272"/>
                  <a:gd name="connsiteX1" fmla="*/ 214313 w 635317"/>
                  <a:gd name="connsiteY1" fmla="*/ 942975 h 1037272"/>
                  <a:gd name="connsiteX2" fmla="*/ 205740 w 635317"/>
                  <a:gd name="connsiteY2" fmla="*/ 931545 h 1037272"/>
                  <a:gd name="connsiteX3" fmla="*/ 189547 w 635317"/>
                  <a:gd name="connsiteY3" fmla="*/ 924878 h 1037272"/>
                  <a:gd name="connsiteX4" fmla="*/ 165735 w 635317"/>
                  <a:gd name="connsiteY4" fmla="*/ 898207 h 1037272"/>
                  <a:gd name="connsiteX5" fmla="*/ 170497 w 635317"/>
                  <a:gd name="connsiteY5" fmla="*/ 870585 h 1037272"/>
                  <a:gd name="connsiteX6" fmla="*/ 635317 w 635317"/>
                  <a:gd name="connsiteY6" fmla="*/ 822007 h 1037272"/>
                  <a:gd name="connsiteX7" fmla="*/ 628650 w 635317"/>
                  <a:gd name="connsiteY7" fmla="*/ 801053 h 1037272"/>
                  <a:gd name="connsiteX8" fmla="*/ 614363 w 635317"/>
                  <a:gd name="connsiteY8" fmla="*/ 786765 h 1037272"/>
                  <a:gd name="connsiteX9" fmla="*/ 609600 w 635317"/>
                  <a:gd name="connsiteY9" fmla="*/ 773430 h 1037272"/>
                  <a:gd name="connsiteX10" fmla="*/ 615315 w 635317"/>
                  <a:gd name="connsiteY10" fmla="*/ 713422 h 1037272"/>
                  <a:gd name="connsiteX11" fmla="*/ 592455 w 635317"/>
                  <a:gd name="connsiteY11" fmla="*/ 659130 h 1037272"/>
                  <a:gd name="connsiteX12" fmla="*/ 597217 w 635317"/>
                  <a:gd name="connsiteY12" fmla="*/ 634365 h 1037272"/>
                  <a:gd name="connsiteX13" fmla="*/ 600075 w 635317"/>
                  <a:gd name="connsiteY13" fmla="*/ 599122 h 1037272"/>
                  <a:gd name="connsiteX14" fmla="*/ 621030 w 635317"/>
                  <a:gd name="connsiteY14" fmla="*/ 562928 h 1037272"/>
                  <a:gd name="connsiteX15" fmla="*/ 619125 w 635317"/>
                  <a:gd name="connsiteY15" fmla="*/ 552450 h 1037272"/>
                  <a:gd name="connsiteX16" fmla="*/ 602932 w 635317"/>
                  <a:gd name="connsiteY16" fmla="*/ 542925 h 1037272"/>
                  <a:gd name="connsiteX17" fmla="*/ 602932 w 635317"/>
                  <a:gd name="connsiteY17" fmla="*/ 512445 h 1037272"/>
                  <a:gd name="connsiteX18" fmla="*/ 585788 w 635317"/>
                  <a:gd name="connsiteY18" fmla="*/ 494347 h 1037272"/>
                  <a:gd name="connsiteX19" fmla="*/ 558165 w 635317"/>
                  <a:gd name="connsiteY19" fmla="*/ 436245 h 1037272"/>
                  <a:gd name="connsiteX20" fmla="*/ 435292 w 635317"/>
                  <a:gd name="connsiteY20" fmla="*/ 0 h 1037272"/>
                  <a:gd name="connsiteX21" fmla="*/ 0 w 635317"/>
                  <a:gd name="connsiteY21" fmla="*/ 38100 h 1037272"/>
                  <a:gd name="connsiteX22" fmla="*/ 12382 w 635317"/>
                  <a:gd name="connsiteY22" fmla="*/ 57150 h 1037272"/>
                  <a:gd name="connsiteX23" fmla="*/ 0 w 635317"/>
                  <a:gd name="connsiteY23" fmla="*/ 695325 h 1037272"/>
                  <a:gd name="connsiteX24" fmla="*/ 41910 w 635317"/>
                  <a:gd name="connsiteY24" fmla="*/ 1011555 h 1037272"/>
                  <a:gd name="connsiteX25" fmla="*/ 50482 w 635317"/>
                  <a:gd name="connsiteY25" fmla="*/ 1006792 h 1037272"/>
                  <a:gd name="connsiteX26" fmla="*/ 62865 w 635317"/>
                  <a:gd name="connsiteY26" fmla="*/ 1007745 h 1037272"/>
                  <a:gd name="connsiteX27" fmla="*/ 68580 w 635317"/>
                  <a:gd name="connsiteY27" fmla="*/ 1011555 h 1037272"/>
                  <a:gd name="connsiteX28" fmla="*/ 76200 w 635317"/>
                  <a:gd name="connsiteY28" fmla="*/ 1010603 h 1037272"/>
                  <a:gd name="connsiteX29" fmla="*/ 95250 w 635317"/>
                  <a:gd name="connsiteY29" fmla="*/ 974407 h 1037272"/>
                  <a:gd name="connsiteX30" fmla="*/ 95250 w 635317"/>
                  <a:gd name="connsiteY30" fmla="*/ 952500 h 1037272"/>
                  <a:gd name="connsiteX31" fmla="*/ 105727 w 635317"/>
                  <a:gd name="connsiteY31" fmla="*/ 942022 h 1037272"/>
                  <a:gd name="connsiteX32" fmla="*/ 119063 w 635317"/>
                  <a:gd name="connsiteY32" fmla="*/ 946785 h 1037272"/>
                  <a:gd name="connsiteX33" fmla="*/ 151447 w 635317"/>
                  <a:gd name="connsiteY33" fmla="*/ 1007745 h 1037272"/>
                  <a:gd name="connsiteX34" fmla="*/ 151447 w 635317"/>
                  <a:gd name="connsiteY34" fmla="*/ 1016317 h 1037272"/>
                  <a:gd name="connsiteX35" fmla="*/ 120015 w 635317"/>
                  <a:gd name="connsiteY35" fmla="*/ 1037272 h 1037272"/>
                  <a:gd name="connsiteX36" fmla="*/ 153352 w 635317"/>
                  <a:gd name="connsiteY36" fmla="*/ 1033463 h 1037272"/>
                  <a:gd name="connsiteX37" fmla="*/ 200025 w 635317"/>
                  <a:gd name="connsiteY37" fmla="*/ 1018222 h 103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35317" h="1037272">
                    <a:moveTo>
                      <a:pt x="210502" y="1012507"/>
                    </a:moveTo>
                    <a:lnTo>
                      <a:pt x="214313" y="942975"/>
                    </a:lnTo>
                    <a:lnTo>
                      <a:pt x="205740" y="931545"/>
                    </a:lnTo>
                    <a:lnTo>
                      <a:pt x="189547" y="924878"/>
                    </a:lnTo>
                    <a:lnTo>
                      <a:pt x="165735" y="898207"/>
                    </a:lnTo>
                    <a:lnTo>
                      <a:pt x="170497" y="870585"/>
                    </a:lnTo>
                    <a:lnTo>
                      <a:pt x="635317" y="822007"/>
                    </a:lnTo>
                    <a:lnTo>
                      <a:pt x="628650" y="801053"/>
                    </a:lnTo>
                    <a:lnTo>
                      <a:pt x="614363" y="786765"/>
                    </a:lnTo>
                    <a:lnTo>
                      <a:pt x="609600" y="773430"/>
                    </a:lnTo>
                    <a:lnTo>
                      <a:pt x="615315" y="713422"/>
                    </a:lnTo>
                    <a:lnTo>
                      <a:pt x="592455" y="659130"/>
                    </a:lnTo>
                    <a:lnTo>
                      <a:pt x="597217" y="634365"/>
                    </a:lnTo>
                    <a:lnTo>
                      <a:pt x="600075" y="599122"/>
                    </a:lnTo>
                    <a:lnTo>
                      <a:pt x="621030" y="562928"/>
                    </a:lnTo>
                    <a:lnTo>
                      <a:pt x="619125" y="552450"/>
                    </a:lnTo>
                    <a:lnTo>
                      <a:pt x="602932" y="542925"/>
                    </a:lnTo>
                    <a:lnTo>
                      <a:pt x="602932" y="512445"/>
                    </a:lnTo>
                    <a:lnTo>
                      <a:pt x="585788" y="494347"/>
                    </a:lnTo>
                    <a:lnTo>
                      <a:pt x="558165" y="436245"/>
                    </a:lnTo>
                    <a:lnTo>
                      <a:pt x="435292" y="0"/>
                    </a:lnTo>
                    <a:lnTo>
                      <a:pt x="0" y="38100"/>
                    </a:lnTo>
                    <a:lnTo>
                      <a:pt x="12382" y="57150"/>
                    </a:lnTo>
                    <a:lnTo>
                      <a:pt x="0" y="695325"/>
                    </a:lnTo>
                    <a:lnTo>
                      <a:pt x="41910" y="1011555"/>
                    </a:lnTo>
                    <a:lnTo>
                      <a:pt x="50482" y="1006792"/>
                    </a:lnTo>
                    <a:lnTo>
                      <a:pt x="62865" y="1007745"/>
                    </a:lnTo>
                    <a:lnTo>
                      <a:pt x="68580" y="1011555"/>
                    </a:lnTo>
                    <a:lnTo>
                      <a:pt x="76200" y="1010603"/>
                    </a:lnTo>
                    <a:lnTo>
                      <a:pt x="95250" y="974407"/>
                    </a:lnTo>
                    <a:lnTo>
                      <a:pt x="95250" y="952500"/>
                    </a:lnTo>
                    <a:lnTo>
                      <a:pt x="105727" y="942022"/>
                    </a:lnTo>
                    <a:lnTo>
                      <a:pt x="119063" y="946785"/>
                    </a:lnTo>
                    <a:lnTo>
                      <a:pt x="151447" y="1007745"/>
                    </a:lnTo>
                    <a:lnTo>
                      <a:pt x="151447" y="1016317"/>
                    </a:lnTo>
                    <a:lnTo>
                      <a:pt x="120015" y="1037272"/>
                    </a:lnTo>
                    <a:lnTo>
                      <a:pt x="153352" y="1033463"/>
                    </a:lnTo>
                    <a:lnTo>
                      <a:pt x="200025" y="1018222"/>
                    </a:lnTo>
                    <a:close/>
                  </a:path>
                </a:pathLst>
              </a:custGeom>
              <a:grpFill/>
              <a:ln w="9525" cap="flat">
                <a:noFill/>
                <a:prstDash val="solid"/>
                <a:miter/>
              </a:ln>
            </p:spPr>
            <p:txBody>
              <a:bodyPr rtlCol="0" anchor="ctr"/>
              <a:lstStyle/>
              <a:p>
                <a:endParaRPr lang="en-US"/>
              </a:p>
            </p:txBody>
          </p:sp>
          <p:sp>
            <p:nvSpPr>
              <p:cNvPr id="285" name="Freeform: Shape 117">
                <a:extLst>
                  <a:ext uri="{FF2B5EF4-FFF2-40B4-BE49-F238E27FC236}">
                    <a16:creationId xmlns:a16="http://schemas.microsoft.com/office/drawing/2014/main" id="{9FE613A2-96CD-C900-539E-FF05537975A3}"/>
                  </a:ext>
                </a:extLst>
              </p:cNvPr>
              <p:cNvSpPr/>
              <p:nvPr/>
            </p:nvSpPr>
            <p:spPr>
              <a:xfrm>
                <a:off x="2897506" y="3470910"/>
                <a:ext cx="1132522" cy="1317307"/>
              </a:xfrm>
              <a:custGeom>
                <a:avLst/>
                <a:gdLst>
                  <a:gd name="connsiteX0" fmla="*/ 44768 w 1132522"/>
                  <a:gd name="connsiteY0" fmla="*/ 864870 h 1317307"/>
                  <a:gd name="connsiteX1" fmla="*/ 73343 w 1132522"/>
                  <a:gd name="connsiteY1" fmla="*/ 843915 h 1317307"/>
                  <a:gd name="connsiteX2" fmla="*/ 80963 w 1132522"/>
                  <a:gd name="connsiteY2" fmla="*/ 821055 h 1317307"/>
                  <a:gd name="connsiteX3" fmla="*/ 71438 w 1132522"/>
                  <a:gd name="connsiteY3" fmla="*/ 805815 h 1317307"/>
                  <a:gd name="connsiteX4" fmla="*/ 54293 w 1132522"/>
                  <a:gd name="connsiteY4" fmla="*/ 803910 h 1317307"/>
                  <a:gd name="connsiteX5" fmla="*/ 43815 w 1132522"/>
                  <a:gd name="connsiteY5" fmla="*/ 788670 h 1317307"/>
                  <a:gd name="connsiteX6" fmla="*/ 54293 w 1132522"/>
                  <a:gd name="connsiteY6" fmla="*/ 722948 h 1317307"/>
                  <a:gd name="connsiteX7" fmla="*/ 69533 w 1132522"/>
                  <a:gd name="connsiteY7" fmla="*/ 720090 h 1317307"/>
                  <a:gd name="connsiteX8" fmla="*/ 92393 w 1132522"/>
                  <a:gd name="connsiteY8" fmla="*/ 689610 h 1317307"/>
                  <a:gd name="connsiteX9" fmla="*/ 107633 w 1132522"/>
                  <a:gd name="connsiteY9" fmla="*/ 622935 h 1317307"/>
                  <a:gd name="connsiteX10" fmla="*/ 130493 w 1132522"/>
                  <a:gd name="connsiteY10" fmla="*/ 588645 h 1317307"/>
                  <a:gd name="connsiteX11" fmla="*/ 176213 w 1132522"/>
                  <a:gd name="connsiteY11" fmla="*/ 572453 h 1317307"/>
                  <a:gd name="connsiteX12" fmla="*/ 188595 w 1132522"/>
                  <a:gd name="connsiteY12" fmla="*/ 560070 h 1317307"/>
                  <a:gd name="connsiteX13" fmla="*/ 184785 w 1132522"/>
                  <a:gd name="connsiteY13" fmla="*/ 541973 h 1317307"/>
                  <a:gd name="connsiteX14" fmla="*/ 162878 w 1132522"/>
                  <a:gd name="connsiteY14" fmla="*/ 518160 h 1317307"/>
                  <a:gd name="connsiteX15" fmla="*/ 151448 w 1132522"/>
                  <a:gd name="connsiteY15" fmla="*/ 462915 h 1317307"/>
                  <a:gd name="connsiteX16" fmla="*/ 138113 w 1132522"/>
                  <a:gd name="connsiteY16" fmla="*/ 445770 h 1317307"/>
                  <a:gd name="connsiteX17" fmla="*/ 125730 w 1132522"/>
                  <a:gd name="connsiteY17" fmla="*/ 413385 h 1317307"/>
                  <a:gd name="connsiteX18" fmla="*/ 134303 w 1132522"/>
                  <a:gd name="connsiteY18" fmla="*/ 393383 h 1317307"/>
                  <a:gd name="connsiteX19" fmla="*/ 147638 w 1132522"/>
                  <a:gd name="connsiteY19" fmla="*/ 364808 h 1317307"/>
                  <a:gd name="connsiteX20" fmla="*/ 152400 w 1132522"/>
                  <a:gd name="connsiteY20" fmla="*/ 337185 h 1317307"/>
                  <a:gd name="connsiteX21" fmla="*/ 147638 w 1132522"/>
                  <a:gd name="connsiteY21" fmla="*/ 290513 h 1317307"/>
                  <a:gd name="connsiteX22" fmla="*/ 157163 w 1132522"/>
                  <a:gd name="connsiteY22" fmla="*/ 160973 h 1317307"/>
                  <a:gd name="connsiteX23" fmla="*/ 190500 w 1132522"/>
                  <a:gd name="connsiteY23" fmla="*/ 155258 h 1317307"/>
                  <a:gd name="connsiteX24" fmla="*/ 225743 w 1132522"/>
                  <a:gd name="connsiteY24" fmla="*/ 168593 h 1317307"/>
                  <a:gd name="connsiteX25" fmla="*/ 237173 w 1132522"/>
                  <a:gd name="connsiteY25" fmla="*/ 194310 h 1317307"/>
                  <a:gd name="connsiteX26" fmla="*/ 256223 w 1132522"/>
                  <a:gd name="connsiteY26" fmla="*/ 194310 h 1317307"/>
                  <a:gd name="connsiteX27" fmla="*/ 279083 w 1132522"/>
                  <a:gd name="connsiteY27" fmla="*/ 166688 h 1317307"/>
                  <a:gd name="connsiteX28" fmla="*/ 311468 w 1132522"/>
                  <a:gd name="connsiteY28" fmla="*/ 0 h 1317307"/>
                  <a:gd name="connsiteX29" fmla="*/ 751523 w 1132522"/>
                  <a:gd name="connsiteY29" fmla="*/ 78105 h 1317307"/>
                  <a:gd name="connsiteX30" fmla="*/ 1132523 w 1132522"/>
                  <a:gd name="connsiteY30" fmla="*/ 135255 h 1317307"/>
                  <a:gd name="connsiteX31" fmla="*/ 966788 w 1132522"/>
                  <a:gd name="connsiteY31" fmla="*/ 1317308 h 1317307"/>
                  <a:gd name="connsiteX32" fmla="*/ 611505 w 1132522"/>
                  <a:gd name="connsiteY32" fmla="*/ 1265873 h 1317307"/>
                  <a:gd name="connsiteX33" fmla="*/ 0 w 1132522"/>
                  <a:gd name="connsiteY33" fmla="*/ 908685 h 1317307"/>
                  <a:gd name="connsiteX34" fmla="*/ 4763 w 1132522"/>
                  <a:gd name="connsiteY34" fmla="*/ 881063 h 1317307"/>
                  <a:gd name="connsiteX35" fmla="*/ 23813 w 1132522"/>
                  <a:gd name="connsiteY35" fmla="*/ 863918 h 1317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32522" h="1317307">
                    <a:moveTo>
                      <a:pt x="44768" y="864870"/>
                    </a:moveTo>
                    <a:lnTo>
                      <a:pt x="73343" y="843915"/>
                    </a:lnTo>
                    <a:lnTo>
                      <a:pt x="80963" y="821055"/>
                    </a:lnTo>
                    <a:lnTo>
                      <a:pt x="71438" y="805815"/>
                    </a:lnTo>
                    <a:lnTo>
                      <a:pt x="54293" y="803910"/>
                    </a:lnTo>
                    <a:lnTo>
                      <a:pt x="43815" y="788670"/>
                    </a:lnTo>
                    <a:lnTo>
                      <a:pt x="54293" y="722948"/>
                    </a:lnTo>
                    <a:lnTo>
                      <a:pt x="69533" y="720090"/>
                    </a:lnTo>
                    <a:lnTo>
                      <a:pt x="92393" y="689610"/>
                    </a:lnTo>
                    <a:lnTo>
                      <a:pt x="107633" y="622935"/>
                    </a:lnTo>
                    <a:lnTo>
                      <a:pt x="130493" y="588645"/>
                    </a:lnTo>
                    <a:lnTo>
                      <a:pt x="176213" y="572453"/>
                    </a:lnTo>
                    <a:lnTo>
                      <a:pt x="188595" y="560070"/>
                    </a:lnTo>
                    <a:lnTo>
                      <a:pt x="184785" y="541973"/>
                    </a:lnTo>
                    <a:lnTo>
                      <a:pt x="162878" y="518160"/>
                    </a:lnTo>
                    <a:lnTo>
                      <a:pt x="151448" y="462915"/>
                    </a:lnTo>
                    <a:lnTo>
                      <a:pt x="138113" y="445770"/>
                    </a:lnTo>
                    <a:lnTo>
                      <a:pt x="125730" y="413385"/>
                    </a:lnTo>
                    <a:lnTo>
                      <a:pt x="134303" y="393383"/>
                    </a:lnTo>
                    <a:lnTo>
                      <a:pt x="147638" y="364808"/>
                    </a:lnTo>
                    <a:lnTo>
                      <a:pt x="152400" y="337185"/>
                    </a:lnTo>
                    <a:lnTo>
                      <a:pt x="147638" y="290513"/>
                    </a:lnTo>
                    <a:lnTo>
                      <a:pt x="157163" y="160973"/>
                    </a:lnTo>
                    <a:lnTo>
                      <a:pt x="190500" y="155258"/>
                    </a:lnTo>
                    <a:lnTo>
                      <a:pt x="225743" y="168593"/>
                    </a:lnTo>
                    <a:lnTo>
                      <a:pt x="237173" y="194310"/>
                    </a:lnTo>
                    <a:lnTo>
                      <a:pt x="256223" y="194310"/>
                    </a:lnTo>
                    <a:lnTo>
                      <a:pt x="279083" y="166688"/>
                    </a:lnTo>
                    <a:lnTo>
                      <a:pt x="311468" y="0"/>
                    </a:lnTo>
                    <a:lnTo>
                      <a:pt x="751523" y="78105"/>
                    </a:lnTo>
                    <a:lnTo>
                      <a:pt x="1132523" y="135255"/>
                    </a:lnTo>
                    <a:lnTo>
                      <a:pt x="966788" y="1317308"/>
                    </a:lnTo>
                    <a:lnTo>
                      <a:pt x="611505" y="1265873"/>
                    </a:lnTo>
                    <a:lnTo>
                      <a:pt x="0" y="908685"/>
                    </a:lnTo>
                    <a:lnTo>
                      <a:pt x="4763" y="881063"/>
                    </a:lnTo>
                    <a:lnTo>
                      <a:pt x="23813" y="863918"/>
                    </a:lnTo>
                    <a:close/>
                  </a:path>
                </a:pathLst>
              </a:custGeom>
              <a:grpFill/>
              <a:ln w="9525" cap="flat">
                <a:noFill/>
                <a:prstDash val="solid"/>
                <a:miter/>
              </a:ln>
            </p:spPr>
            <p:txBody>
              <a:bodyPr rtlCol="0" anchor="ctr"/>
              <a:lstStyle/>
              <a:p>
                <a:endParaRPr lang="en-US"/>
              </a:p>
            </p:txBody>
          </p:sp>
          <p:sp>
            <p:nvSpPr>
              <p:cNvPr id="286" name="Freeform: Shape 118">
                <a:extLst>
                  <a:ext uri="{FF2B5EF4-FFF2-40B4-BE49-F238E27FC236}">
                    <a16:creationId xmlns:a16="http://schemas.microsoft.com/office/drawing/2014/main" id="{5537D638-D048-8E70-EB7F-94A4659474B5}"/>
                  </a:ext>
                </a:extLst>
              </p:cNvPr>
              <p:cNvSpPr/>
              <p:nvPr/>
            </p:nvSpPr>
            <p:spPr>
              <a:xfrm>
                <a:off x="6417946" y="3829050"/>
                <a:ext cx="844867" cy="760095"/>
              </a:xfrm>
              <a:custGeom>
                <a:avLst/>
                <a:gdLst>
                  <a:gd name="connsiteX0" fmla="*/ 759143 w 844867"/>
                  <a:gd name="connsiteY0" fmla="*/ 310515 h 760095"/>
                  <a:gd name="connsiteX1" fmla="*/ 767715 w 844867"/>
                  <a:gd name="connsiteY1" fmla="*/ 289560 h 760095"/>
                  <a:gd name="connsiteX2" fmla="*/ 779145 w 844867"/>
                  <a:gd name="connsiteY2" fmla="*/ 294322 h 760095"/>
                  <a:gd name="connsiteX3" fmla="*/ 785813 w 844867"/>
                  <a:gd name="connsiteY3" fmla="*/ 284797 h 760095"/>
                  <a:gd name="connsiteX4" fmla="*/ 778193 w 844867"/>
                  <a:gd name="connsiteY4" fmla="*/ 278130 h 760095"/>
                  <a:gd name="connsiteX5" fmla="*/ 781050 w 844867"/>
                  <a:gd name="connsiteY5" fmla="*/ 263843 h 760095"/>
                  <a:gd name="connsiteX6" fmla="*/ 770573 w 844867"/>
                  <a:gd name="connsiteY6" fmla="*/ 255270 h 760095"/>
                  <a:gd name="connsiteX7" fmla="*/ 776288 w 844867"/>
                  <a:gd name="connsiteY7" fmla="*/ 245745 h 760095"/>
                  <a:gd name="connsiteX8" fmla="*/ 775335 w 844867"/>
                  <a:gd name="connsiteY8" fmla="*/ 231458 h 760095"/>
                  <a:gd name="connsiteX9" fmla="*/ 764857 w 844867"/>
                  <a:gd name="connsiteY9" fmla="*/ 230505 h 760095"/>
                  <a:gd name="connsiteX10" fmla="*/ 772477 w 844867"/>
                  <a:gd name="connsiteY10" fmla="*/ 222885 h 760095"/>
                  <a:gd name="connsiteX11" fmla="*/ 784860 w 844867"/>
                  <a:gd name="connsiteY11" fmla="*/ 230505 h 760095"/>
                  <a:gd name="connsiteX12" fmla="*/ 787718 w 844867"/>
                  <a:gd name="connsiteY12" fmla="*/ 217170 h 760095"/>
                  <a:gd name="connsiteX13" fmla="*/ 783907 w 844867"/>
                  <a:gd name="connsiteY13" fmla="*/ 206693 h 760095"/>
                  <a:gd name="connsiteX14" fmla="*/ 784860 w 844867"/>
                  <a:gd name="connsiteY14" fmla="*/ 200025 h 760095"/>
                  <a:gd name="connsiteX15" fmla="*/ 803910 w 844867"/>
                  <a:gd name="connsiteY15" fmla="*/ 205740 h 760095"/>
                  <a:gd name="connsiteX16" fmla="*/ 800100 w 844867"/>
                  <a:gd name="connsiteY16" fmla="*/ 191453 h 760095"/>
                  <a:gd name="connsiteX17" fmla="*/ 815340 w 844867"/>
                  <a:gd name="connsiteY17" fmla="*/ 179070 h 760095"/>
                  <a:gd name="connsiteX18" fmla="*/ 810577 w 844867"/>
                  <a:gd name="connsiteY18" fmla="*/ 170497 h 760095"/>
                  <a:gd name="connsiteX19" fmla="*/ 800100 w 844867"/>
                  <a:gd name="connsiteY19" fmla="*/ 171450 h 760095"/>
                  <a:gd name="connsiteX20" fmla="*/ 794385 w 844867"/>
                  <a:gd name="connsiteY20" fmla="*/ 162878 h 760095"/>
                  <a:gd name="connsiteX21" fmla="*/ 802957 w 844867"/>
                  <a:gd name="connsiteY21" fmla="*/ 154305 h 760095"/>
                  <a:gd name="connsiteX22" fmla="*/ 818198 w 844867"/>
                  <a:gd name="connsiteY22" fmla="*/ 152400 h 760095"/>
                  <a:gd name="connsiteX23" fmla="*/ 822960 w 844867"/>
                  <a:gd name="connsiteY23" fmla="*/ 144780 h 760095"/>
                  <a:gd name="connsiteX24" fmla="*/ 836295 w 844867"/>
                  <a:gd name="connsiteY24" fmla="*/ 142875 h 760095"/>
                  <a:gd name="connsiteX25" fmla="*/ 835343 w 844867"/>
                  <a:gd name="connsiteY25" fmla="*/ 135255 h 760095"/>
                  <a:gd name="connsiteX26" fmla="*/ 826770 w 844867"/>
                  <a:gd name="connsiteY26" fmla="*/ 126683 h 760095"/>
                  <a:gd name="connsiteX27" fmla="*/ 826770 w 844867"/>
                  <a:gd name="connsiteY27" fmla="*/ 121920 h 760095"/>
                  <a:gd name="connsiteX28" fmla="*/ 841057 w 844867"/>
                  <a:gd name="connsiteY28" fmla="*/ 121920 h 760095"/>
                  <a:gd name="connsiteX29" fmla="*/ 844868 w 844867"/>
                  <a:gd name="connsiteY29" fmla="*/ 115253 h 760095"/>
                  <a:gd name="connsiteX30" fmla="*/ 831532 w 844867"/>
                  <a:gd name="connsiteY30" fmla="*/ 105728 h 760095"/>
                  <a:gd name="connsiteX31" fmla="*/ 830580 w 844867"/>
                  <a:gd name="connsiteY31" fmla="*/ 100013 h 760095"/>
                  <a:gd name="connsiteX32" fmla="*/ 723900 w 844867"/>
                  <a:gd name="connsiteY32" fmla="*/ 107633 h 760095"/>
                  <a:gd name="connsiteX33" fmla="*/ 750570 w 844867"/>
                  <a:gd name="connsiteY33" fmla="*/ 59055 h 760095"/>
                  <a:gd name="connsiteX34" fmla="*/ 766763 w 844867"/>
                  <a:gd name="connsiteY34" fmla="*/ 44768 h 760095"/>
                  <a:gd name="connsiteX35" fmla="*/ 766763 w 844867"/>
                  <a:gd name="connsiteY35" fmla="*/ 23813 h 760095"/>
                  <a:gd name="connsiteX36" fmla="*/ 751523 w 844867"/>
                  <a:gd name="connsiteY36" fmla="*/ 0 h 760095"/>
                  <a:gd name="connsiteX37" fmla="*/ 372427 w 844867"/>
                  <a:gd name="connsiteY37" fmla="*/ 19050 h 760095"/>
                  <a:gd name="connsiteX38" fmla="*/ 0 w 844867"/>
                  <a:gd name="connsiteY38" fmla="*/ 25718 h 760095"/>
                  <a:gd name="connsiteX39" fmla="*/ 39053 w 844867"/>
                  <a:gd name="connsiteY39" fmla="*/ 258128 h 760095"/>
                  <a:gd name="connsiteX40" fmla="*/ 32385 w 844867"/>
                  <a:gd name="connsiteY40" fmla="*/ 629603 h 760095"/>
                  <a:gd name="connsiteX41" fmla="*/ 57150 w 844867"/>
                  <a:gd name="connsiteY41" fmla="*/ 651510 h 760095"/>
                  <a:gd name="connsiteX42" fmla="*/ 83820 w 844867"/>
                  <a:gd name="connsiteY42" fmla="*/ 639128 h 760095"/>
                  <a:gd name="connsiteX43" fmla="*/ 114300 w 844867"/>
                  <a:gd name="connsiteY43" fmla="*/ 646747 h 760095"/>
                  <a:gd name="connsiteX44" fmla="*/ 116205 w 844867"/>
                  <a:gd name="connsiteY44" fmla="*/ 760095 h 760095"/>
                  <a:gd name="connsiteX45" fmla="*/ 614363 w 844867"/>
                  <a:gd name="connsiteY45" fmla="*/ 747713 h 760095"/>
                  <a:gd name="connsiteX46" fmla="*/ 625793 w 844867"/>
                  <a:gd name="connsiteY46" fmla="*/ 733425 h 760095"/>
                  <a:gd name="connsiteX47" fmla="*/ 630555 w 844867"/>
                  <a:gd name="connsiteY47" fmla="*/ 704850 h 760095"/>
                  <a:gd name="connsiteX48" fmla="*/ 616268 w 844867"/>
                  <a:gd name="connsiteY48" fmla="*/ 682943 h 760095"/>
                  <a:gd name="connsiteX49" fmla="*/ 611505 w 844867"/>
                  <a:gd name="connsiteY49" fmla="*/ 661988 h 760095"/>
                  <a:gd name="connsiteX50" fmla="*/ 620077 w 844867"/>
                  <a:gd name="connsiteY50" fmla="*/ 655320 h 760095"/>
                  <a:gd name="connsiteX51" fmla="*/ 620077 w 844867"/>
                  <a:gd name="connsiteY51" fmla="*/ 647700 h 760095"/>
                  <a:gd name="connsiteX52" fmla="*/ 603885 w 844867"/>
                  <a:gd name="connsiteY52" fmla="*/ 637222 h 760095"/>
                  <a:gd name="connsiteX53" fmla="*/ 602932 w 844867"/>
                  <a:gd name="connsiteY53" fmla="*/ 630555 h 760095"/>
                  <a:gd name="connsiteX54" fmla="*/ 618173 w 844867"/>
                  <a:gd name="connsiteY54" fmla="*/ 621983 h 760095"/>
                  <a:gd name="connsiteX55" fmla="*/ 606743 w 844867"/>
                  <a:gd name="connsiteY55" fmla="*/ 611505 h 760095"/>
                  <a:gd name="connsiteX56" fmla="*/ 622935 w 844867"/>
                  <a:gd name="connsiteY56" fmla="*/ 543878 h 760095"/>
                  <a:gd name="connsiteX57" fmla="*/ 655320 w 844867"/>
                  <a:gd name="connsiteY57" fmla="*/ 528638 h 760095"/>
                  <a:gd name="connsiteX58" fmla="*/ 655320 w 844867"/>
                  <a:gd name="connsiteY58" fmla="*/ 521018 h 760095"/>
                  <a:gd name="connsiteX59" fmla="*/ 644843 w 844867"/>
                  <a:gd name="connsiteY59" fmla="*/ 507683 h 760095"/>
                  <a:gd name="connsiteX60" fmla="*/ 672465 w 844867"/>
                  <a:gd name="connsiteY60" fmla="*/ 456247 h 760095"/>
                  <a:gd name="connsiteX61" fmla="*/ 690563 w 844867"/>
                  <a:gd name="connsiteY61" fmla="*/ 456247 h 760095"/>
                  <a:gd name="connsiteX62" fmla="*/ 704850 w 844867"/>
                  <a:gd name="connsiteY62" fmla="*/ 444818 h 760095"/>
                  <a:gd name="connsiteX63" fmla="*/ 701993 w 844867"/>
                  <a:gd name="connsiteY63" fmla="*/ 395288 h 760095"/>
                  <a:gd name="connsiteX64" fmla="*/ 731520 w 844867"/>
                  <a:gd name="connsiteY64" fmla="*/ 352425 h 760095"/>
                  <a:gd name="connsiteX65" fmla="*/ 748665 w 844867"/>
                  <a:gd name="connsiteY65" fmla="*/ 346710 h 760095"/>
                  <a:gd name="connsiteX66" fmla="*/ 743902 w 844867"/>
                  <a:gd name="connsiteY66" fmla="*/ 317183 h 76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844867" h="760095">
                    <a:moveTo>
                      <a:pt x="759143" y="310515"/>
                    </a:moveTo>
                    <a:lnTo>
                      <a:pt x="767715" y="289560"/>
                    </a:lnTo>
                    <a:lnTo>
                      <a:pt x="779145" y="294322"/>
                    </a:lnTo>
                    <a:lnTo>
                      <a:pt x="785813" y="284797"/>
                    </a:lnTo>
                    <a:lnTo>
                      <a:pt x="778193" y="278130"/>
                    </a:lnTo>
                    <a:lnTo>
                      <a:pt x="781050" y="263843"/>
                    </a:lnTo>
                    <a:lnTo>
                      <a:pt x="770573" y="255270"/>
                    </a:lnTo>
                    <a:lnTo>
                      <a:pt x="776288" y="245745"/>
                    </a:lnTo>
                    <a:lnTo>
                      <a:pt x="775335" y="231458"/>
                    </a:lnTo>
                    <a:lnTo>
                      <a:pt x="764857" y="230505"/>
                    </a:lnTo>
                    <a:lnTo>
                      <a:pt x="772477" y="222885"/>
                    </a:lnTo>
                    <a:lnTo>
                      <a:pt x="784860" y="230505"/>
                    </a:lnTo>
                    <a:lnTo>
                      <a:pt x="787718" y="217170"/>
                    </a:lnTo>
                    <a:lnTo>
                      <a:pt x="783907" y="206693"/>
                    </a:lnTo>
                    <a:lnTo>
                      <a:pt x="784860" y="200025"/>
                    </a:lnTo>
                    <a:lnTo>
                      <a:pt x="803910" y="205740"/>
                    </a:lnTo>
                    <a:lnTo>
                      <a:pt x="800100" y="191453"/>
                    </a:lnTo>
                    <a:lnTo>
                      <a:pt x="815340" y="179070"/>
                    </a:lnTo>
                    <a:lnTo>
                      <a:pt x="810577" y="170497"/>
                    </a:lnTo>
                    <a:lnTo>
                      <a:pt x="800100" y="171450"/>
                    </a:lnTo>
                    <a:lnTo>
                      <a:pt x="794385" y="162878"/>
                    </a:lnTo>
                    <a:lnTo>
                      <a:pt x="802957" y="154305"/>
                    </a:lnTo>
                    <a:lnTo>
                      <a:pt x="818198" y="152400"/>
                    </a:lnTo>
                    <a:lnTo>
                      <a:pt x="822960" y="144780"/>
                    </a:lnTo>
                    <a:lnTo>
                      <a:pt x="836295" y="142875"/>
                    </a:lnTo>
                    <a:lnTo>
                      <a:pt x="835343" y="135255"/>
                    </a:lnTo>
                    <a:lnTo>
                      <a:pt x="826770" y="126683"/>
                    </a:lnTo>
                    <a:lnTo>
                      <a:pt x="826770" y="121920"/>
                    </a:lnTo>
                    <a:lnTo>
                      <a:pt x="841057" y="121920"/>
                    </a:lnTo>
                    <a:lnTo>
                      <a:pt x="844868" y="115253"/>
                    </a:lnTo>
                    <a:lnTo>
                      <a:pt x="831532" y="105728"/>
                    </a:lnTo>
                    <a:lnTo>
                      <a:pt x="830580" y="100013"/>
                    </a:lnTo>
                    <a:lnTo>
                      <a:pt x="723900" y="107633"/>
                    </a:lnTo>
                    <a:lnTo>
                      <a:pt x="750570" y="59055"/>
                    </a:lnTo>
                    <a:lnTo>
                      <a:pt x="766763" y="44768"/>
                    </a:lnTo>
                    <a:lnTo>
                      <a:pt x="766763" y="23813"/>
                    </a:lnTo>
                    <a:lnTo>
                      <a:pt x="751523" y="0"/>
                    </a:lnTo>
                    <a:lnTo>
                      <a:pt x="372427" y="19050"/>
                    </a:lnTo>
                    <a:lnTo>
                      <a:pt x="0" y="25718"/>
                    </a:lnTo>
                    <a:lnTo>
                      <a:pt x="39053" y="258128"/>
                    </a:lnTo>
                    <a:lnTo>
                      <a:pt x="32385" y="629603"/>
                    </a:lnTo>
                    <a:lnTo>
                      <a:pt x="57150" y="651510"/>
                    </a:lnTo>
                    <a:lnTo>
                      <a:pt x="83820" y="639128"/>
                    </a:lnTo>
                    <a:lnTo>
                      <a:pt x="114300" y="646747"/>
                    </a:lnTo>
                    <a:lnTo>
                      <a:pt x="116205" y="760095"/>
                    </a:lnTo>
                    <a:lnTo>
                      <a:pt x="614363" y="747713"/>
                    </a:lnTo>
                    <a:lnTo>
                      <a:pt x="625793" y="733425"/>
                    </a:lnTo>
                    <a:lnTo>
                      <a:pt x="630555" y="704850"/>
                    </a:lnTo>
                    <a:lnTo>
                      <a:pt x="616268" y="682943"/>
                    </a:lnTo>
                    <a:lnTo>
                      <a:pt x="611505" y="661988"/>
                    </a:lnTo>
                    <a:lnTo>
                      <a:pt x="620077" y="655320"/>
                    </a:lnTo>
                    <a:lnTo>
                      <a:pt x="620077" y="647700"/>
                    </a:lnTo>
                    <a:lnTo>
                      <a:pt x="603885" y="637222"/>
                    </a:lnTo>
                    <a:lnTo>
                      <a:pt x="602932" y="630555"/>
                    </a:lnTo>
                    <a:lnTo>
                      <a:pt x="618173" y="621983"/>
                    </a:lnTo>
                    <a:lnTo>
                      <a:pt x="606743" y="611505"/>
                    </a:lnTo>
                    <a:lnTo>
                      <a:pt x="622935" y="543878"/>
                    </a:lnTo>
                    <a:lnTo>
                      <a:pt x="655320" y="528638"/>
                    </a:lnTo>
                    <a:lnTo>
                      <a:pt x="655320" y="521018"/>
                    </a:lnTo>
                    <a:lnTo>
                      <a:pt x="644843" y="507683"/>
                    </a:lnTo>
                    <a:lnTo>
                      <a:pt x="672465" y="456247"/>
                    </a:lnTo>
                    <a:lnTo>
                      <a:pt x="690563" y="456247"/>
                    </a:lnTo>
                    <a:lnTo>
                      <a:pt x="704850" y="444818"/>
                    </a:lnTo>
                    <a:lnTo>
                      <a:pt x="701993" y="395288"/>
                    </a:lnTo>
                    <a:lnTo>
                      <a:pt x="731520" y="352425"/>
                    </a:lnTo>
                    <a:lnTo>
                      <a:pt x="748665" y="346710"/>
                    </a:lnTo>
                    <a:lnTo>
                      <a:pt x="743902" y="317183"/>
                    </a:lnTo>
                    <a:close/>
                  </a:path>
                </a:pathLst>
              </a:custGeom>
              <a:grpFill/>
              <a:ln w="9525" cap="flat">
                <a:noFill/>
                <a:prstDash val="solid"/>
                <a:miter/>
              </a:ln>
            </p:spPr>
            <p:txBody>
              <a:bodyPr rtlCol="0" anchor="ctr"/>
              <a:lstStyle/>
              <a:p>
                <a:endParaRPr lang="en-US"/>
              </a:p>
            </p:txBody>
          </p:sp>
          <p:sp>
            <p:nvSpPr>
              <p:cNvPr id="287" name="Freeform: Shape 119">
                <a:extLst>
                  <a:ext uri="{FF2B5EF4-FFF2-40B4-BE49-F238E27FC236}">
                    <a16:creationId xmlns:a16="http://schemas.microsoft.com/office/drawing/2014/main" id="{9DE4DF4E-BA52-DB06-B2F4-9F99E3268F87}"/>
                  </a:ext>
                </a:extLst>
              </p:cNvPr>
              <p:cNvSpPr/>
              <p:nvPr/>
            </p:nvSpPr>
            <p:spPr>
              <a:xfrm>
                <a:off x="1745933" y="2052638"/>
                <a:ext cx="1340167" cy="2283142"/>
              </a:xfrm>
              <a:custGeom>
                <a:avLst/>
                <a:gdLst>
                  <a:gd name="connsiteX0" fmla="*/ 527685 w 1340167"/>
                  <a:gd name="connsiteY0" fmla="*/ 2073593 h 2283142"/>
                  <a:gd name="connsiteX1" fmla="*/ 560070 w 1340167"/>
                  <a:gd name="connsiteY1" fmla="*/ 2123123 h 2283142"/>
                  <a:gd name="connsiteX2" fmla="*/ 546735 w 1340167"/>
                  <a:gd name="connsiteY2" fmla="*/ 2124075 h 2283142"/>
                  <a:gd name="connsiteX3" fmla="*/ 529590 w 1340167"/>
                  <a:gd name="connsiteY3" fmla="*/ 2105978 h 2283142"/>
                  <a:gd name="connsiteX4" fmla="*/ 545783 w 1340167"/>
                  <a:gd name="connsiteY4" fmla="*/ 1980248 h 2283142"/>
                  <a:gd name="connsiteX5" fmla="*/ 562928 w 1340167"/>
                  <a:gd name="connsiteY5" fmla="*/ 2019300 h 2283142"/>
                  <a:gd name="connsiteX6" fmla="*/ 587693 w 1340167"/>
                  <a:gd name="connsiteY6" fmla="*/ 2028825 h 2283142"/>
                  <a:gd name="connsiteX7" fmla="*/ 594360 w 1340167"/>
                  <a:gd name="connsiteY7" fmla="*/ 2023110 h 2283142"/>
                  <a:gd name="connsiteX8" fmla="*/ 581978 w 1340167"/>
                  <a:gd name="connsiteY8" fmla="*/ 1999298 h 2283142"/>
                  <a:gd name="connsiteX9" fmla="*/ 557213 w 1340167"/>
                  <a:gd name="connsiteY9" fmla="*/ 1976438 h 2283142"/>
                  <a:gd name="connsiteX10" fmla="*/ 356235 w 1340167"/>
                  <a:gd name="connsiteY10" fmla="*/ 1799273 h 2283142"/>
                  <a:gd name="connsiteX11" fmla="*/ 356235 w 1340167"/>
                  <a:gd name="connsiteY11" fmla="*/ 1822133 h 2283142"/>
                  <a:gd name="connsiteX12" fmla="*/ 375285 w 1340167"/>
                  <a:gd name="connsiteY12" fmla="*/ 1833563 h 2283142"/>
                  <a:gd name="connsiteX13" fmla="*/ 417195 w 1340167"/>
                  <a:gd name="connsiteY13" fmla="*/ 1831658 h 2283142"/>
                  <a:gd name="connsiteX14" fmla="*/ 426720 w 1340167"/>
                  <a:gd name="connsiteY14" fmla="*/ 1822133 h 2283142"/>
                  <a:gd name="connsiteX15" fmla="*/ 397193 w 1340167"/>
                  <a:gd name="connsiteY15" fmla="*/ 1820228 h 2283142"/>
                  <a:gd name="connsiteX16" fmla="*/ 300038 w 1340167"/>
                  <a:gd name="connsiteY16" fmla="*/ 1800225 h 2283142"/>
                  <a:gd name="connsiteX17" fmla="*/ 331470 w 1340167"/>
                  <a:gd name="connsiteY17" fmla="*/ 1804988 h 2283142"/>
                  <a:gd name="connsiteX18" fmla="*/ 344805 w 1340167"/>
                  <a:gd name="connsiteY18" fmla="*/ 1825943 h 2283142"/>
                  <a:gd name="connsiteX19" fmla="*/ 308610 w 1340167"/>
                  <a:gd name="connsiteY19" fmla="*/ 1825943 h 2283142"/>
                  <a:gd name="connsiteX20" fmla="*/ 756285 w 1340167"/>
                  <a:gd name="connsiteY20" fmla="*/ 2233613 h 2283142"/>
                  <a:gd name="connsiteX21" fmla="*/ 746760 w 1340167"/>
                  <a:gd name="connsiteY21" fmla="*/ 2205038 h 2283142"/>
                  <a:gd name="connsiteX22" fmla="*/ 748665 w 1340167"/>
                  <a:gd name="connsiteY22" fmla="*/ 2176463 h 2283142"/>
                  <a:gd name="connsiteX23" fmla="*/ 744855 w 1340167"/>
                  <a:gd name="connsiteY23" fmla="*/ 2101215 h 2283142"/>
                  <a:gd name="connsiteX24" fmla="*/ 727710 w 1340167"/>
                  <a:gd name="connsiteY24" fmla="*/ 2055495 h 2283142"/>
                  <a:gd name="connsiteX25" fmla="*/ 716280 w 1340167"/>
                  <a:gd name="connsiteY25" fmla="*/ 2042160 h 2283142"/>
                  <a:gd name="connsiteX26" fmla="*/ 710565 w 1340167"/>
                  <a:gd name="connsiteY26" fmla="*/ 2027873 h 2283142"/>
                  <a:gd name="connsiteX27" fmla="*/ 643890 w 1340167"/>
                  <a:gd name="connsiteY27" fmla="*/ 1945958 h 2283142"/>
                  <a:gd name="connsiteX28" fmla="*/ 609600 w 1340167"/>
                  <a:gd name="connsiteY28" fmla="*/ 1946910 h 2283142"/>
                  <a:gd name="connsiteX29" fmla="*/ 590550 w 1340167"/>
                  <a:gd name="connsiteY29" fmla="*/ 1928813 h 2283142"/>
                  <a:gd name="connsiteX30" fmla="*/ 601028 w 1340167"/>
                  <a:gd name="connsiteY30" fmla="*/ 1911668 h 2283142"/>
                  <a:gd name="connsiteX31" fmla="*/ 594360 w 1340167"/>
                  <a:gd name="connsiteY31" fmla="*/ 1876425 h 2283142"/>
                  <a:gd name="connsiteX32" fmla="*/ 573405 w 1340167"/>
                  <a:gd name="connsiteY32" fmla="*/ 1864995 h 2283142"/>
                  <a:gd name="connsiteX33" fmla="*/ 536258 w 1340167"/>
                  <a:gd name="connsiteY33" fmla="*/ 1859280 h 2283142"/>
                  <a:gd name="connsiteX34" fmla="*/ 509588 w 1340167"/>
                  <a:gd name="connsiteY34" fmla="*/ 1846898 h 2283142"/>
                  <a:gd name="connsiteX35" fmla="*/ 495300 w 1340167"/>
                  <a:gd name="connsiteY35" fmla="*/ 1828800 h 2283142"/>
                  <a:gd name="connsiteX36" fmla="*/ 452438 w 1340167"/>
                  <a:gd name="connsiteY36" fmla="*/ 1765935 h 2283142"/>
                  <a:gd name="connsiteX37" fmla="*/ 426720 w 1340167"/>
                  <a:gd name="connsiteY37" fmla="*/ 1744980 h 2283142"/>
                  <a:gd name="connsiteX38" fmla="*/ 391478 w 1340167"/>
                  <a:gd name="connsiteY38" fmla="*/ 1740218 h 2283142"/>
                  <a:gd name="connsiteX39" fmla="*/ 361950 w 1340167"/>
                  <a:gd name="connsiteY39" fmla="*/ 1718310 h 2283142"/>
                  <a:gd name="connsiteX40" fmla="*/ 317183 w 1340167"/>
                  <a:gd name="connsiteY40" fmla="*/ 1704023 h 2283142"/>
                  <a:gd name="connsiteX41" fmla="*/ 290513 w 1340167"/>
                  <a:gd name="connsiteY41" fmla="*/ 1701165 h 2283142"/>
                  <a:gd name="connsiteX42" fmla="*/ 266700 w 1340167"/>
                  <a:gd name="connsiteY42" fmla="*/ 1677353 h 2283142"/>
                  <a:gd name="connsiteX43" fmla="*/ 268605 w 1340167"/>
                  <a:gd name="connsiteY43" fmla="*/ 1650683 h 2283142"/>
                  <a:gd name="connsiteX44" fmla="*/ 276225 w 1340167"/>
                  <a:gd name="connsiteY44" fmla="*/ 1604963 h 2283142"/>
                  <a:gd name="connsiteX45" fmla="*/ 293370 w 1340167"/>
                  <a:gd name="connsiteY45" fmla="*/ 1556385 h 2283142"/>
                  <a:gd name="connsiteX46" fmla="*/ 280035 w 1340167"/>
                  <a:gd name="connsiteY46" fmla="*/ 1541145 h 2283142"/>
                  <a:gd name="connsiteX47" fmla="*/ 241935 w 1340167"/>
                  <a:gd name="connsiteY47" fmla="*/ 1451610 h 2283142"/>
                  <a:gd name="connsiteX48" fmla="*/ 216218 w 1340167"/>
                  <a:gd name="connsiteY48" fmla="*/ 1416368 h 2283142"/>
                  <a:gd name="connsiteX49" fmla="*/ 212408 w 1340167"/>
                  <a:gd name="connsiteY49" fmla="*/ 1387793 h 2283142"/>
                  <a:gd name="connsiteX50" fmla="*/ 197168 w 1340167"/>
                  <a:gd name="connsiteY50" fmla="*/ 1365885 h 2283142"/>
                  <a:gd name="connsiteX51" fmla="*/ 199073 w 1340167"/>
                  <a:gd name="connsiteY51" fmla="*/ 1342073 h 2283142"/>
                  <a:gd name="connsiteX52" fmla="*/ 180023 w 1340167"/>
                  <a:gd name="connsiteY52" fmla="*/ 1294448 h 2283142"/>
                  <a:gd name="connsiteX53" fmla="*/ 152400 w 1340167"/>
                  <a:gd name="connsiteY53" fmla="*/ 1268730 h 2283142"/>
                  <a:gd name="connsiteX54" fmla="*/ 158115 w 1340167"/>
                  <a:gd name="connsiteY54" fmla="*/ 1201103 h 2283142"/>
                  <a:gd name="connsiteX55" fmla="*/ 180975 w 1340167"/>
                  <a:gd name="connsiteY55" fmla="*/ 1193483 h 2283142"/>
                  <a:gd name="connsiteX56" fmla="*/ 198120 w 1340167"/>
                  <a:gd name="connsiteY56" fmla="*/ 1163955 h 2283142"/>
                  <a:gd name="connsiteX57" fmla="*/ 194310 w 1340167"/>
                  <a:gd name="connsiteY57" fmla="*/ 1133475 h 2283142"/>
                  <a:gd name="connsiteX58" fmla="*/ 184785 w 1340167"/>
                  <a:gd name="connsiteY58" fmla="*/ 1124903 h 2283142"/>
                  <a:gd name="connsiteX59" fmla="*/ 160973 w 1340167"/>
                  <a:gd name="connsiteY59" fmla="*/ 1124903 h 2283142"/>
                  <a:gd name="connsiteX60" fmla="*/ 137160 w 1340167"/>
                  <a:gd name="connsiteY60" fmla="*/ 1093470 h 2283142"/>
                  <a:gd name="connsiteX61" fmla="*/ 122873 w 1340167"/>
                  <a:gd name="connsiteY61" fmla="*/ 1060133 h 2283142"/>
                  <a:gd name="connsiteX62" fmla="*/ 122873 w 1340167"/>
                  <a:gd name="connsiteY62" fmla="*/ 988695 h 2283142"/>
                  <a:gd name="connsiteX63" fmla="*/ 134303 w 1340167"/>
                  <a:gd name="connsiteY63" fmla="*/ 948690 h 2283142"/>
                  <a:gd name="connsiteX64" fmla="*/ 136208 w 1340167"/>
                  <a:gd name="connsiteY64" fmla="*/ 928688 h 2283142"/>
                  <a:gd name="connsiteX65" fmla="*/ 160020 w 1340167"/>
                  <a:gd name="connsiteY65" fmla="*/ 930593 h 2283142"/>
                  <a:gd name="connsiteX66" fmla="*/ 159068 w 1340167"/>
                  <a:gd name="connsiteY66" fmla="*/ 945833 h 2283142"/>
                  <a:gd name="connsiteX67" fmla="*/ 151448 w 1340167"/>
                  <a:gd name="connsiteY67" fmla="*/ 952500 h 2283142"/>
                  <a:gd name="connsiteX68" fmla="*/ 151448 w 1340167"/>
                  <a:gd name="connsiteY68" fmla="*/ 976313 h 2283142"/>
                  <a:gd name="connsiteX69" fmla="*/ 186690 w 1340167"/>
                  <a:gd name="connsiteY69" fmla="*/ 1006793 h 2283142"/>
                  <a:gd name="connsiteX70" fmla="*/ 186690 w 1340167"/>
                  <a:gd name="connsiteY70" fmla="*/ 962025 h 2283142"/>
                  <a:gd name="connsiteX71" fmla="*/ 173355 w 1340167"/>
                  <a:gd name="connsiteY71" fmla="*/ 929640 h 2283142"/>
                  <a:gd name="connsiteX72" fmla="*/ 178118 w 1340167"/>
                  <a:gd name="connsiteY72" fmla="*/ 919163 h 2283142"/>
                  <a:gd name="connsiteX73" fmla="*/ 168593 w 1340167"/>
                  <a:gd name="connsiteY73" fmla="*/ 902970 h 2283142"/>
                  <a:gd name="connsiteX74" fmla="*/ 195263 w 1340167"/>
                  <a:gd name="connsiteY74" fmla="*/ 888683 h 2283142"/>
                  <a:gd name="connsiteX75" fmla="*/ 177165 w 1340167"/>
                  <a:gd name="connsiteY75" fmla="*/ 860108 h 2283142"/>
                  <a:gd name="connsiteX76" fmla="*/ 163830 w 1340167"/>
                  <a:gd name="connsiteY76" fmla="*/ 864870 h 2283142"/>
                  <a:gd name="connsiteX77" fmla="*/ 149543 w 1340167"/>
                  <a:gd name="connsiteY77" fmla="*/ 901065 h 2283142"/>
                  <a:gd name="connsiteX78" fmla="*/ 154305 w 1340167"/>
                  <a:gd name="connsiteY78" fmla="*/ 913448 h 2283142"/>
                  <a:gd name="connsiteX79" fmla="*/ 146685 w 1340167"/>
                  <a:gd name="connsiteY79" fmla="*/ 922973 h 2283142"/>
                  <a:gd name="connsiteX80" fmla="*/ 138113 w 1340167"/>
                  <a:gd name="connsiteY80" fmla="*/ 922020 h 2283142"/>
                  <a:gd name="connsiteX81" fmla="*/ 86678 w 1340167"/>
                  <a:gd name="connsiteY81" fmla="*/ 863918 h 2283142"/>
                  <a:gd name="connsiteX82" fmla="*/ 93345 w 1340167"/>
                  <a:gd name="connsiteY82" fmla="*/ 810578 h 2283142"/>
                  <a:gd name="connsiteX83" fmla="*/ 82868 w 1340167"/>
                  <a:gd name="connsiteY83" fmla="*/ 773430 h 2283142"/>
                  <a:gd name="connsiteX84" fmla="*/ 20955 w 1340167"/>
                  <a:gd name="connsiteY84" fmla="*/ 651510 h 2283142"/>
                  <a:gd name="connsiteX85" fmla="*/ 28575 w 1340167"/>
                  <a:gd name="connsiteY85" fmla="*/ 549593 h 2283142"/>
                  <a:gd name="connsiteX86" fmla="*/ 50482 w 1340167"/>
                  <a:gd name="connsiteY86" fmla="*/ 515303 h 2283142"/>
                  <a:gd name="connsiteX87" fmla="*/ 52388 w 1340167"/>
                  <a:gd name="connsiteY87" fmla="*/ 454343 h 2283142"/>
                  <a:gd name="connsiteX88" fmla="*/ 0 w 1340167"/>
                  <a:gd name="connsiteY88" fmla="*/ 348615 h 2283142"/>
                  <a:gd name="connsiteX89" fmla="*/ 2858 w 1340167"/>
                  <a:gd name="connsiteY89" fmla="*/ 299085 h 2283142"/>
                  <a:gd name="connsiteX90" fmla="*/ 68580 w 1340167"/>
                  <a:gd name="connsiteY90" fmla="*/ 227648 h 2283142"/>
                  <a:gd name="connsiteX91" fmla="*/ 84773 w 1340167"/>
                  <a:gd name="connsiteY91" fmla="*/ 204788 h 2283142"/>
                  <a:gd name="connsiteX92" fmla="*/ 83820 w 1340167"/>
                  <a:gd name="connsiteY92" fmla="*/ 191453 h 2283142"/>
                  <a:gd name="connsiteX93" fmla="*/ 121920 w 1340167"/>
                  <a:gd name="connsiteY93" fmla="*/ 103823 h 2283142"/>
                  <a:gd name="connsiteX94" fmla="*/ 122873 w 1340167"/>
                  <a:gd name="connsiteY94" fmla="*/ 23813 h 2283142"/>
                  <a:gd name="connsiteX95" fmla="*/ 131445 w 1340167"/>
                  <a:gd name="connsiteY95" fmla="*/ 0 h 2283142"/>
                  <a:gd name="connsiteX96" fmla="*/ 761048 w 1340167"/>
                  <a:gd name="connsiteY96" fmla="*/ 177165 h 2283142"/>
                  <a:gd name="connsiteX97" fmla="*/ 604838 w 1340167"/>
                  <a:gd name="connsiteY97" fmla="*/ 778193 h 2283142"/>
                  <a:gd name="connsiteX98" fmla="*/ 615315 w 1340167"/>
                  <a:gd name="connsiteY98" fmla="*/ 811530 h 2283142"/>
                  <a:gd name="connsiteX99" fmla="*/ 1285875 w 1340167"/>
                  <a:gd name="connsiteY99" fmla="*/ 1811655 h 2283142"/>
                  <a:gd name="connsiteX100" fmla="*/ 1277303 w 1340167"/>
                  <a:gd name="connsiteY100" fmla="*/ 1831658 h 2283142"/>
                  <a:gd name="connsiteX101" fmla="*/ 1289685 w 1340167"/>
                  <a:gd name="connsiteY101" fmla="*/ 1864043 h 2283142"/>
                  <a:gd name="connsiteX102" fmla="*/ 1303020 w 1340167"/>
                  <a:gd name="connsiteY102" fmla="*/ 1881188 h 2283142"/>
                  <a:gd name="connsiteX103" fmla="*/ 1314450 w 1340167"/>
                  <a:gd name="connsiteY103" fmla="*/ 1936433 h 2283142"/>
                  <a:gd name="connsiteX104" fmla="*/ 1336358 w 1340167"/>
                  <a:gd name="connsiteY104" fmla="*/ 1960245 h 2283142"/>
                  <a:gd name="connsiteX105" fmla="*/ 1340168 w 1340167"/>
                  <a:gd name="connsiteY105" fmla="*/ 1978343 h 2283142"/>
                  <a:gd name="connsiteX106" fmla="*/ 1327785 w 1340167"/>
                  <a:gd name="connsiteY106" fmla="*/ 1990725 h 2283142"/>
                  <a:gd name="connsiteX107" fmla="*/ 1282065 w 1340167"/>
                  <a:gd name="connsiteY107" fmla="*/ 2006918 h 2283142"/>
                  <a:gd name="connsiteX108" fmla="*/ 1259205 w 1340167"/>
                  <a:gd name="connsiteY108" fmla="*/ 2041208 h 2283142"/>
                  <a:gd name="connsiteX109" fmla="*/ 1243965 w 1340167"/>
                  <a:gd name="connsiteY109" fmla="*/ 2107883 h 2283142"/>
                  <a:gd name="connsiteX110" fmla="*/ 1221105 w 1340167"/>
                  <a:gd name="connsiteY110" fmla="*/ 2138363 h 2283142"/>
                  <a:gd name="connsiteX111" fmla="*/ 1205865 w 1340167"/>
                  <a:gd name="connsiteY111" fmla="*/ 2141220 h 2283142"/>
                  <a:gd name="connsiteX112" fmla="*/ 1195388 w 1340167"/>
                  <a:gd name="connsiteY112" fmla="*/ 2206943 h 2283142"/>
                  <a:gd name="connsiteX113" fmla="*/ 1205865 w 1340167"/>
                  <a:gd name="connsiteY113" fmla="*/ 2222183 h 2283142"/>
                  <a:gd name="connsiteX114" fmla="*/ 1223010 w 1340167"/>
                  <a:gd name="connsiteY114" fmla="*/ 2224088 h 2283142"/>
                  <a:gd name="connsiteX115" fmla="*/ 1232535 w 1340167"/>
                  <a:gd name="connsiteY115" fmla="*/ 2239328 h 2283142"/>
                  <a:gd name="connsiteX116" fmla="*/ 1224915 w 1340167"/>
                  <a:gd name="connsiteY116" fmla="*/ 2262188 h 2283142"/>
                  <a:gd name="connsiteX117" fmla="*/ 1196340 w 1340167"/>
                  <a:gd name="connsiteY117" fmla="*/ 2283143 h 2283142"/>
                  <a:gd name="connsiteX118" fmla="*/ 1175385 w 1340167"/>
                  <a:gd name="connsiteY118" fmla="*/ 2282190 h 228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340167" h="2283142">
                    <a:moveTo>
                      <a:pt x="527685" y="2073593"/>
                    </a:moveTo>
                    <a:lnTo>
                      <a:pt x="560070" y="2123123"/>
                    </a:lnTo>
                    <a:lnTo>
                      <a:pt x="546735" y="2124075"/>
                    </a:lnTo>
                    <a:lnTo>
                      <a:pt x="529590" y="2105978"/>
                    </a:lnTo>
                    <a:close/>
                    <a:moveTo>
                      <a:pt x="545783" y="1980248"/>
                    </a:moveTo>
                    <a:lnTo>
                      <a:pt x="562928" y="2019300"/>
                    </a:lnTo>
                    <a:lnTo>
                      <a:pt x="587693" y="2028825"/>
                    </a:lnTo>
                    <a:lnTo>
                      <a:pt x="594360" y="2023110"/>
                    </a:lnTo>
                    <a:lnTo>
                      <a:pt x="581978" y="1999298"/>
                    </a:lnTo>
                    <a:lnTo>
                      <a:pt x="557213" y="1976438"/>
                    </a:lnTo>
                    <a:close/>
                    <a:moveTo>
                      <a:pt x="356235" y="1799273"/>
                    </a:moveTo>
                    <a:lnTo>
                      <a:pt x="356235" y="1822133"/>
                    </a:lnTo>
                    <a:lnTo>
                      <a:pt x="375285" y="1833563"/>
                    </a:lnTo>
                    <a:lnTo>
                      <a:pt x="417195" y="1831658"/>
                    </a:lnTo>
                    <a:lnTo>
                      <a:pt x="426720" y="1822133"/>
                    </a:lnTo>
                    <a:lnTo>
                      <a:pt x="397193" y="1820228"/>
                    </a:lnTo>
                    <a:close/>
                    <a:moveTo>
                      <a:pt x="300038" y="1800225"/>
                    </a:moveTo>
                    <a:lnTo>
                      <a:pt x="331470" y="1804988"/>
                    </a:lnTo>
                    <a:lnTo>
                      <a:pt x="344805" y="1825943"/>
                    </a:lnTo>
                    <a:lnTo>
                      <a:pt x="308610" y="1825943"/>
                    </a:lnTo>
                    <a:close/>
                    <a:moveTo>
                      <a:pt x="756285" y="2233613"/>
                    </a:moveTo>
                    <a:lnTo>
                      <a:pt x="746760" y="2205038"/>
                    </a:lnTo>
                    <a:lnTo>
                      <a:pt x="748665" y="2176463"/>
                    </a:lnTo>
                    <a:lnTo>
                      <a:pt x="744855" y="2101215"/>
                    </a:lnTo>
                    <a:lnTo>
                      <a:pt x="727710" y="2055495"/>
                    </a:lnTo>
                    <a:lnTo>
                      <a:pt x="716280" y="2042160"/>
                    </a:lnTo>
                    <a:lnTo>
                      <a:pt x="710565" y="2027873"/>
                    </a:lnTo>
                    <a:lnTo>
                      <a:pt x="643890" y="1945958"/>
                    </a:lnTo>
                    <a:lnTo>
                      <a:pt x="609600" y="1946910"/>
                    </a:lnTo>
                    <a:lnTo>
                      <a:pt x="590550" y="1928813"/>
                    </a:lnTo>
                    <a:lnTo>
                      <a:pt x="601028" y="1911668"/>
                    </a:lnTo>
                    <a:lnTo>
                      <a:pt x="594360" y="1876425"/>
                    </a:lnTo>
                    <a:lnTo>
                      <a:pt x="573405" y="1864995"/>
                    </a:lnTo>
                    <a:lnTo>
                      <a:pt x="536258" y="1859280"/>
                    </a:lnTo>
                    <a:lnTo>
                      <a:pt x="509588" y="1846898"/>
                    </a:lnTo>
                    <a:lnTo>
                      <a:pt x="495300" y="1828800"/>
                    </a:lnTo>
                    <a:lnTo>
                      <a:pt x="452438" y="1765935"/>
                    </a:lnTo>
                    <a:lnTo>
                      <a:pt x="426720" y="1744980"/>
                    </a:lnTo>
                    <a:lnTo>
                      <a:pt x="391478" y="1740218"/>
                    </a:lnTo>
                    <a:lnTo>
                      <a:pt x="361950" y="1718310"/>
                    </a:lnTo>
                    <a:lnTo>
                      <a:pt x="317183" y="1704023"/>
                    </a:lnTo>
                    <a:lnTo>
                      <a:pt x="290513" y="1701165"/>
                    </a:lnTo>
                    <a:lnTo>
                      <a:pt x="266700" y="1677353"/>
                    </a:lnTo>
                    <a:lnTo>
                      <a:pt x="268605" y="1650683"/>
                    </a:lnTo>
                    <a:lnTo>
                      <a:pt x="276225" y="1604963"/>
                    </a:lnTo>
                    <a:lnTo>
                      <a:pt x="293370" y="1556385"/>
                    </a:lnTo>
                    <a:lnTo>
                      <a:pt x="280035" y="1541145"/>
                    </a:lnTo>
                    <a:lnTo>
                      <a:pt x="241935" y="1451610"/>
                    </a:lnTo>
                    <a:lnTo>
                      <a:pt x="216218" y="1416368"/>
                    </a:lnTo>
                    <a:lnTo>
                      <a:pt x="212408" y="1387793"/>
                    </a:lnTo>
                    <a:lnTo>
                      <a:pt x="197168" y="1365885"/>
                    </a:lnTo>
                    <a:lnTo>
                      <a:pt x="199073" y="1342073"/>
                    </a:lnTo>
                    <a:lnTo>
                      <a:pt x="180023" y="1294448"/>
                    </a:lnTo>
                    <a:lnTo>
                      <a:pt x="152400" y="1268730"/>
                    </a:lnTo>
                    <a:lnTo>
                      <a:pt x="158115" y="1201103"/>
                    </a:lnTo>
                    <a:lnTo>
                      <a:pt x="180975" y="1193483"/>
                    </a:lnTo>
                    <a:lnTo>
                      <a:pt x="198120" y="1163955"/>
                    </a:lnTo>
                    <a:lnTo>
                      <a:pt x="194310" y="1133475"/>
                    </a:lnTo>
                    <a:lnTo>
                      <a:pt x="184785" y="1124903"/>
                    </a:lnTo>
                    <a:lnTo>
                      <a:pt x="160973" y="1124903"/>
                    </a:lnTo>
                    <a:lnTo>
                      <a:pt x="137160" y="1093470"/>
                    </a:lnTo>
                    <a:lnTo>
                      <a:pt x="122873" y="1060133"/>
                    </a:lnTo>
                    <a:lnTo>
                      <a:pt x="122873" y="988695"/>
                    </a:lnTo>
                    <a:lnTo>
                      <a:pt x="134303" y="948690"/>
                    </a:lnTo>
                    <a:lnTo>
                      <a:pt x="136208" y="928688"/>
                    </a:lnTo>
                    <a:lnTo>
                      <a:pt x="160020" y="930593"/>
                    </a:lnTo>
                    <a:lnTo>
                      <a:pt x="159068" y="945833"/>
                    </a:lnTo>
                    <a:lnTo>
                      <a:pt x="151448" y="952500"/>
                    </a:lnTo>
                    <a:lnTo>
                      <a:pt x="151448" y="976313"/>
                    </a:lnTo>
                    <a:lnTo>
                      <a:pt x="186690" y="1006793"/>
                    </a:lnTo>
                    <a:lnTo>
                      <a:pt x="186690" y="962025"/>
                    </a:lnTo>
                    <a:lnTo>
                      <a:pt x="173355" y="929640"/>
                    </a:lnTo>
                    <a:lnTo>
                      <a:pt x="178118" y="919163"/>
                    </a:lnTo>
                    <a:lnTo>
                      <a:pt x="168593" y="902970"/>
                    </a:lnTo>
                    <a:lnTo>
                      <a:pt x="195263" y="888683"/>
                    </a:lnTo>
                    <a:lnTo>
                      <a:pt x="177165" y="860108"/>
                    </a:lnTo>
                    <a:lnTo>
                      <a:pt x="163830" y="864870"/>
                    </a:lnTo>
                    <a:lnTo>
                      <a:pt x="149543" y="901065"/>
                    </a:lnTo>
                    <a:lnTo>
                      <a:pt x="154305" y="913448"/>
                    </a:lnTo>
                    <a:lnTo>
                      <a:pt x="146685" y="922973"/>
                    </a:lnTo>
                    <a:lnTo>
                      <a:pt x="138113" y="922020"/>
                    </a:lnTo>
                    <a:lnTo>
                      <a:pt x="86678" y="863918"/>
                    </a:lnTo>
                    <a:lnTo>
                      <a:pt x="93345" y="810578"/>
                    </a:lnTo>
                    <a:lnTo>
                      <a:pt x="82868" y="773430"/>
                    </a:lnTo>
                    <a:lnTo>
                      <a:pt x="20955" y="651510"/>
                    </a:lnTo>
                    <a:lnTo>
                      <a:pt x="28575" y="549593"/>
                    </a:lnTo>
                    <a:lnTo>
                      <a:pt x="50482" y="515303"/>
                    </a:lnTo>
                    <a:lnTo>
                      <a:pt x="52388" y="454343"/>
                    </a:lnTo>
                    <a:lnTo>
                      <a:pt x="0" y="348615"/>
                    </a:lnTo>
                    <a:lnTo>
                      <a:pt x="2858" y="299085"/>
                    </a:lnTo>
                    <a:lnTo>
                      <a:pt x="68580" y="227648"/>
                    </a:lnTo>
                    <a:lnTo>
                      <a:pt x="84773" y="204788"/>
                    </a:lnTo>
                    <a:lnTo>
                      <a:pt x="83820" y="191453"/>
                    </a:lnTo>
                    <a:lnTo>
                      <a:pt x="121920" y="103823"/>
                    </a:lnTo>
                    <a:lnTo>
                      <a:pt x="122873" y="23813"/>
                    </a:lnTo>
                    <a:lnTo>
                      <a:pt x="131445" y="0"/>
                    </a:lnTo>
                    <a:lnTo>
                      <a:pt x="761048" y="177165"/>
                    </a:lnTo>
                    <a:lnTo>
                      <a:pt x="604838" y="778193"/>
                    </a:lnTo>
                    <a:lnTo>
                      <a:pt x="615315" y="811530"/>
                    </a:lnTo>
                    <a:lnTo>
                      <a:pt x="1285875" y="1811655"/>
                    </a:lnTo>
                    <a:lnTo>
                      <a:pt x="1277303" y="1831658"/>
                    </a:lnTo>
                    <a:lnTo>
                      <a:pt x="1289685" y="1864043"/>
                    </a:lnTo>
                    <a:lnTo>
                      <a:pt x="1303020" y="1881188"/>
                    </a:lnTo>
                    <a:lnTo>
                      <a:pt x="1314450" y="1936433"/>
                    </a:lnTo>
                    <a:lnTo>
                      <a:pt x="1336358" y="1960245"/>
                    </a:lnTo>
                    <a:lnTo>
                      <a:pt x="1340168" y="1978343"/>
                    </a:lnTo>
                    <a:lnTo>
                      <a:pt x="1327785" y="1990725"/>
                    </a:lnTo>
                    <a:lnTo>
                      <a:pt x="1282065" y="2006918"/>
                    </a:lnTo>
                    <a:lnTo>
                      <a:pt x="1259205" y="2041208"/>
                    </a:lnTo>
                    <a:lnTo>
                      <a:pt x="1243965" y="2107883"/>
                    </a:lnTo>
                    <a:lnTo>
                      <a:pt x="1221105" y="2138363"/>
                    </a:lnTo>
                    <a:lnTo>
                      <a:pt x="1205865" y="2141220"/>
                    </a:lnTo>
                    <a:lnTo>
                      <a:pt x="1195388" y="2206943"/>
                    </a:lnTo>
                    <a:lnTo>
                      <a:pt x="1205865" y="2222183"/>
                    </a:lnTo>
                    <a:lnTo>
                      <a:pt x="1223010" y="2224088"/>
                    </a:lnTo>
                    <a:lnTo>
                      <a:pt x="1232535" y="2239328"/>
                    </a:lnTo>
                    <a:lnTo>
                      <a:pt x="1224915" y="2262188"/>
                    </a:lnTo>
                    <a:lnTo>
                      <a:pt x="1196340" y="2283143"/>
                    </a:lnTo>
                    <a:lnTo>
                      <a:pt x="1175385" y="2282190"/>
                    </a:lnTo>
                    <a:close/>
                  </a:path>
                </a:pathLst>
              </a:custGeom>
              <a:grpFill/>
              <a:ln w="9525" cap="flat">
                <a:noFill/>
                <a:prstDash val="solid"/>
                <a:miter/>
              </a:ln>
            </p:spPr>
            <p:txBody>
              <a:bodyPr rtlCol="0" anchor="ctr"/>
              <a:lstStyle/>
              <a:p>
                <a:endParaRPr lang="en-US"/>
              </a:p>
            </p:txBody>
          </p:sp>
          <p:sp>
            <p:nvSpPr>
              <p:cNvPr id="288" name="Freeform: Shape 120">
                <a:extLst>
                  <a:ext uri="{FF2B5EF4-FFF2-40B4-BE49-F238E27FC236}">
                    <a16:creationId xmlns:a16="http://schemas.microsoft.com/office/drawing/2014/main" id="{44F0B4FD-EEB4-AEB1-400D-5A31FFC43747}"/>
                  </a:ext>
                </a:extLst>
              </p:cNvPr>
              <p:cNvSpPr/>
              <p:nvPr/>
            </p:nvSpPr>
            <p:spPr>
              <a:xfrm>
                <a:off x="4030029" y="2765108"/>
                <a:ext cx="1209674" cy="958214"/>
              </a:xfrm>
              <a:custGeom>
                <a:avLst/>
                <a:gdLst>
                  <a:gd name="connsiteX0" fmla="*/ 1150620 w 1209674"/>
                  <a:gd name="connsiteY0" fmla="*/ 958215 h 958214"/>
                  <a:gd name="connsiteX1" fmla="*/ 993458 w 1209674"/>
                  <a:gd name="connsiteY1" fmla="*/ 948690 h 958214"/>
                  <a:gd name="connsiteX2" fmla="*/ 501015 w 1209674"/>
                  <a:gd name="connsiteY2" fmla="*/ 902970 h 958214"/>
                  <a:gd name="connsiteX3" fmla="*/ 0 w 1209674"/>
                  <a:gd name="connsiteY3" fmla="*/ 841058 h 958214"/>
                  <a:gd name="connsiteX4" fmla="*/ 109537 w 1209674"/>
                  <a:gd name="connsiteY4" fmla="*/ 0 h 958214"/>
                  <a:gd name="connsiteX5" fmla="*/ 537210 w 1209674"/>
                  <a:gd name="connsiteY5" fmla="*/ 54292 h 958214"/>
                  <a:gd name="connsiteX6" fmla="*/ 894398 w 1209674"/>
                  <a:gd name="connsiteY6" fmla="*/ 86678 h 958214"/>
                  <a:gd name="connsiteX7" fmla="*/ 1209675 w 1209674"/>
                  <a:gd name="connsiteY7" fmla="*/ 109538 h 958214"/>
                  <a:gd name="connsiteX8" fmla="*/ 1196340 w 1209674"/>
                  <a:gd name="connsiteY8" fmla="*/ 320040 h 95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9674" h="958214">
                    <a:moveTo>
                      <a:pt x="1150620" y="958215"/>
                    </a:moveTo>
                    <a:lnTo>
                      <a:pt x="993458" y="948690"/>
                    </a:lnTo>
                    <a:lnTo>
                      <a:pt x="501015" y="902970"/>
                    </a:lnTo>
                    <a:lnTo>
                      <a:pt x="0" y="841058"/>
                    </a:lnTo>
                    <a:lnTo>
                      <a:pt x="109537" y="0"/>
                    </a:lnTo>
                    <a:lnTo>
                      <a:pt x="537210" y="54292"/>
                    </a:lnTo>
                    <a:lnTo>
                      <a:pt x="894398" y="86678"/>
                    </a:lnTo>
                    <a:lnTo>
                      <a:pt x="1209675" y="109538"/>
                    </a:lnTo>
                    <a:lnTo>
                      <a:pt x="1196340" y="320040"/>
                    </a:lnTo>
                    <a:close/>
                  </a:path>
                </a:pathLst>
              </a:custGeom>
              <a:grpFill/>
              <a:ln w="9525" cap="flat">
                <a:noFill/>
                <a:prstDash val="solid"/>
                <a:miter/>
              </a:ln>
            </p:spPr>
            <p:txBody>
              <a:bodyPr rtlCol="0" anchor="ctr"/>
              <a:lstStyle/>
              <a:p>
                <a:endParaRPr lang="en-US"/>
              </a:p>
            </p:txBody>
          </p:sp>
          <p:sp>
            <p:nvSpPr>
              <p:cNvPr id="289" name="Freeform: Shape 121">
                <a:extLst>
                  <a:ext uri="{FF2B5EF4-FFF2-40B4-BE49-F238E27FC236}">
                    <a16:creationId xmlns:a16="http://schemas.microsoft.com/office/drawing/2014/main" id="{0642A047-81B3-CB01-F6EE-EBD798E162F4}"/>
                  </a:ext>
                </a:extLst>
              </p:cNvPr>
              <p:cNvSpPr/>
              <p:nvPr/>
            </p:nvSpPr>
            <p:spPr>
              <a:xfrm>
                <a:off x="9649778" y="2217420"/>
                <a:ext cx="286702" cy="280987"/>
              </a:xfrm>
              <a:custGeom>
                <a:avLst/>
                <a:gdLst>
                  <a:gd name="connsiteX0" fmla="*/ 282893 w 286702"/>
                  <a:gd name="connsiteY0" fmla="*/ 130492 h 280987"/>
                  <a:gd name="connsiteX1" fmla="*/ 286703 w 286702"/>
                  <a:gd name="connsiteY1" fmla="*/ 120015 h 280987"/>
                  <a:gd name="connsiteX2" fmla="*/ 256223 w 286702"/>
                  <a:gd name="connsiteY2" fmla="*/ 2858 h 280987"/>
                  <a:gd name="connsiteX3" fmla="*/ 255270 w 286702"/>
                  <a:gd name="connsiteY3" fmla="*/ 0 h 280987"/>
                  <a:gd name="connsiteX4" fmla="*/ 113348 w 286702"/>
                  <a:gd name="connsiteY4" fmla="*/ 32385 h 280987"/>
                  <a:gd name="connsiteX5" fmla="*/ 113348 w 286702"/>
                  <a:gd name="connsiteY5" fmla="*/ 39053 h 280987"/>
                  <a:gd name="connsiteX6" fmla="*/ 104775 w 286702"/>
                  <a:gd name="connsiteY6" fmla="*/ 41910 h 280987"/>
                  <a:gd name="connsiteX7" fmla="*/ 100013 w 286702"/>
                  <a:gd name="connsiteY7" fmla="*/ 35242 h 280987"/>
                  <a:gd name="connsiteX8" fmla="*/ 0 w 286702"/>
                  <a:gd name="connsiteY8" fmla="*/ 58103 h 280987"/>
                  <a:gd name="connsiteX9" fmla="*/ 26670 w 286702"/>
                  <a:gd name="connsiteY9" fmla="*/ 213360 h 280987"/>
                  <a:gd name="connsiteX10" fmla="*/ 43815 w 286702"/>
                  <a:gd name="connsiteY10" fmla="*/ 227648 h 280987"/>
                  <a:gd name="connsiteX11" fmla="*/ 10478 w 286702"/>
                  <a:gd name="connsiteY11" fmla="*/ 260033 h 280987"/>
                  <a:gd name="connsiteX12" fmla="*/ 26670 w 286702"/>
                  <a:gd name="connsiteY12" fmla="*/ 280988 h 280987"/>
                  <a:gd name="connsiteX13" fmla="*/ 78105 w 286702"/>
                  <a:gd name="connsiteY13" fmla="*/ 238125 h 280987"/>
                  <a:gd name="connsiteX14" fmla="*/ 94298 w 286702"/>
                  <a:gd name="connsiteY14" fmla="*/ 225742 h 280987"/>
                  <a:gd name="connsiteX15" fmla="*/ 101918 w 286702"/>
                  <a:gd name="connsiteY15" fmla="*/ 225742 h 280987"/>
                  <a:gd name="connsiteX16" fmla="*/ 124778 w 286702"/>
                  <a:gd name="connsiteY16" fmla="*/ 196215 h 280987"/>
                  <a:gd name="connsiteX17" fmla="*/ 138113 w 286702"/>
                  <a:gd name="connsiteY17" fmla="*/ 197167 h 280987"/>
                  <a:gd name="connsiteX18" fmla="*/ 165735 w 286702"/>
                  <a:gd name="connsiteY18" fmla="*/ 186690 h 280987"/>
                  <a:gd name="connsiteX19" fmla="*/ 185738 w 286702"/>
                  <a:gd name="connsiteY19" fmla="*/ 186690 h 280987"/>
                  <a:gd name="connsiteX20" fmla="*/ 236220 w 286702"/>
                  <a:gd name="connsiteY20" fmla="*/ 160973 h 280987"/>
                  <a:gd name="connsiteX21" fmla="*/ 262890 w 286702"/>
                  <a:gd name="connsiteY21" fmla="*/ 152400 h 280987"/>
                  <a:gd name="connsiteX22" fmla="*/ 272415 w 286702"/>
                  <a:gd name="connsiteY22" fmla="*/ 142875 h 280987"/>
                  <a:gd name="connsiteX23" fmla="*/ 286703 w 286702"/>
                  <a:gd name="connsiteY23" fmla="*/ 147638 h 280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86702" h="280987">
                    <a:moveTo>
                      <a:pt x="282893" y="130492"/>
                    </a:moveTo>
                    <a:lnTo>
                      <a:pt x="286703" y="120015"/>
                    </a:lnTo>
                    <a:lnTo>
                      <a:pt x="256223" y="2858"/>
                    </a:lnTo>
                    <a:lnTo>
                      <a:pt x="255270" y="0"/>
                    </a:lnTo>
                    <a:lnTo>
                      <a:pt x="113348" y="32385"/>
                    </a:lnTo>
                    <a:lnTo>
                      <a:pt x="113348" y="39053"/>
                    </a:lnTo>
                    <a:lnTo>
                      <a:pt x="104775" y="41910"/>
                    </a:lnTo>
                    <a:lnTo>
                      <a:pt x="100013" y="35242"/>
                    </a:lnTo>
                    <a:lnTo>
                      <a:pt x="0" y="58103"/>
                    </a:lnTo>
                    <a:lnTo>
                      <a:pt x="26670" y="213360"/>
                    </a:lnTo>
                    <a:lnTo>
                      <a:pt x="43815" y="227648"/>
                    </a:lnTo>
                    <a:lnTo>
                      <a:pt x="10478" y="260033"/>
                    </a:lnTo>
                    <a:lnTo>
                      <a:pt x="26670" y="280988"/>
                    </a:lnTo>
                    <a:lnTo>
                      <a:pt x="78105" y="238125"/>
                    </a:lnTo>
                    <a:lnTo>
                      <a:pt x="94298" y="225742"/>
                    </a:lnTo>
                    <a:lnTo>
                      <a:pt x="101918" y="225742"/>
                    </a:lnTo>
                    <a:lnTo>
                      <a:pt x="124778" y="196215"/>
                    </a:lnTo>
                    <a:lnTo>
                      <a:pt x="138113" y="197167"/>
                    </a:lnTo>
                    <a:lnTo>
                      <a:pt x="165735" y="186690"/>
                    </a:lnTo>
                    <a:lnTo>
                      <a:pt x="185738" y="186690"/>
                    </a:lnTo>
                    <a:lnTo>
                      <a:pt x="236220" y="160973"/>
                    </a:lnTo>
                    <a:lnTo>
                      <a:pt x="262890" y="152400"/>
                    </a:lnTo>
                    <a:lnTo>
                      <a:pt x="272415" y="142875"/>
                    </a:lnTo>
                    <a:lnTo>
                      <a:pt x="286703" y="147638"/>
                    </a:lnTo>
                    <a:close/>
                  </a:path>
                </a:pathLst>
              </a:custGeom>
              <a:grpFill/>
              <a:ln w="9525" cap="flat">
                <a:noFill/>
                <a:prstDash val="solid"/>
                <a:miter/>
              </a:ln>
            </p:spPr>
            <p:txBody>
              <a:bodyPr rtlCol="0" anchor="ctr"/>
              <a:lstStyle/>
              <a:p>
                <a:endParaRPr lang="en-US"/>
              </a:p>
            </p:txBody>
          </p:sp>
          <p:sp>
            <p:nvSpPr>
              <p:cNvPr id="290" name="Freeform: Shape 122">
                <a:extLst>
                  <a:ext uri="{FF2B5EF4-FFF2-40B4-BE49-F238E27FC236}">
                    <a16:creationId xmlns:a16="http://schemas.microsoft.com/office/drawing/2014/main" id="{2CD3D5B4-733D-7BCC-69FF-EB033103159A}"/>
                  </a:ext>
                </a:extLst>
              </p:cNvPr>
              <p:cNvSpPr/>
              <p:nvPr/>
            </p:nvSpPr>
            <p:spPr>
              <a:xfrm>
                <a:off x="9403081" y="2802256"/>
                <a:ext cx="176212" cy="291465"/>
              </a:xfrm>
              <a:custGeom>
                <a:avLst/>
                <a:gdLst>
                  <a:gd name="connsiteX0" fmla="*/ 40957 w 176212"/>
                  <a:gd name="connsiteY0" fmla="*/ 0 h 291465"/>
                  <a:gd name="connsiteX1" fmla="*/ 25717 w 176212"/>
                  <a:gd name="connsiteY1" fmla="*/ 2857 h 291465"/>
                  <a:gd name="connsiteX2" fmla="*/ 11430 w 176212"/>
                  <a:gd name="connsiteY2" fmla="*/ 13335 h 291465"/>
                  <a:gd name="connsiteX3" fmla="*/ 0 w 176212"/>
                  <a:gd name="connsiteY3" fmla="*/ 33338 h 291465"/>
                  <a:gd name="connsiteX4" fmla="*/ 72390 w 176212"/>
                  <a:gd name="connsiteY4" fmla="*/ 291465 h 291465"/>
                  <a:gd name="connsiteX5" fmla="*/ 176213 w 176212"/>
                  <a:gd name="connsiteY5" fmla="*/ 269557 h 291465"/>
                  <a:gd name="connsiteX6" fmla="*/ 155257 w 176212"/>
                  <a:gd name="connsiteY6" fmla="*/ 197167 h 291465"/>
                  <a:gd name="connsiteX7" fmla="*/ 144780 w 176212"/>
                  <a:gd name="connsiteY7" fmla="*/ 201930 h 291465"/>
                  <a:gd name="connsiteX8" fmla="*/ 113347 w 176212"/>
                  <a:gd name="connsiteY8" fmla="*/ 177165 h 291465"/>
                  <a:gd name="connsiteX9" fmla="*/ 108585 w 176212"/>
                  <a:gd name="connsiteY9" fmla="*/ 160972 h 291465"/>
                  <a:gd name="connsiteX10" fmla="*/ 91440 w 176212"/>
                  <a:gd name="connsiteY10" fmla="*/ 151447 h 291465"/>
                  <a:gd name="connsiteX11" fmla="*/ 89535 w 176212"/>
                  <a:gd name="connsiteY11" fmla="*/ 116205 h 291465"/>
                  <a:gd name="connsiteX12" fmla="*/ 69532 w 176212"/>
                  <a:gd name="connsiteY12" fmla="*/ 95250 h 291465"/>
                  <a:gd name="connsiteX13" fmla="*/ 59055 w 176212"/>
                  <a:gd name="connsiteY13" fmla="*/ 87630 h 291465"/>
                  <a:gd name="connsiteX14" fmla="*/ 47625 w 176212"/>
                  <a:gd name="connsiteY14" fmla="*/ 77152 h 291465"/>
                  <a:gd name="connsiteX15" fmla="*/ 43815 w 176212"/>
                  <a:gd name="connsiteY15" fmla="*/ 46672 h 291465"/>
                  <a:gd name="connsiteX16" fmla="*/ 46672 w 176212"/>
                  <a:gd name="connsiteY16" fmla="*/ 26670 h 291465"/>
                  <a:gd name="connsiteX17" fmla="*/ 56197 w 176212"/>
                  <a:gd name="connsiteY17" fmla="*/ 5715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6212" h="291465">
                    <a:moveTo>
                      <a:pt x="40957" y="0"/>
                    </a:moveTo>
                    <a:lnTo>
                      <a:pt x="25717" y="2857"/>
                    </a:lnTo>
                    <a:lnTo>
                      <a:pt x="11430" y="13335"/>
                    </a:lnTo>
                    <a:lnTo>
                      <a:pt x="0" y="33338"/>
                    </a:lnTo>
                    <a:lnTo>
                      <a:pt x="72390" y="291465"/>
                    </a:lnTo>
                    <a:lnTo>
                      <a:pt x="176213" y="269557"/>
                    </a:lnTo>
                    <a:lnTo>
                      <a:pt x="155257" y="197167"/>
                    </a:lnTo>
                    <a:lnTo>
                      <a:pt x="144780" y="201930"/>
                    </a:lnTo>
                    <a:lnTo>
                      <a:pt x="113347" y="177165"/>
                    </a:lnTo>
                    <a:lnTo>
                      <a:pt x="108585" y="160972"/>
                    </a:lnTo>
                    <a:lnTo>
                      <a:pt x="91440" y="151447"/>
                    </a:lnTo>
                    <a:lnTo>
                      <a:pt x="89535" y="116205"/>
                    </a:lnTo>
                    <a:lnTo>
                      <a:pt x="69532" y="95250"/>
                    </a:lnTo>
                    <a:lnTo>
                      <a:pt x="59055" y="87630"/>
                    </a:lnTo>
                    <a:lnTo>
                      <a:pt x="47625" y="77152"/>
                    </a:lnTo>
                    <a:lnTo>
                      <a:pt x="43815" y="46672"/>
                    </a:lnTo>
                    <a:lnTo>
                      <a:pt x="46672" y="26670"/>
                    </a:lnTo>
                    <a:lnTo>
                      <a:pt x="56197" y="5715"/>
                    </a:lnTo>
                    <a:close/>
                  </a:path>
                </a:pathLst>
              </a:custGeom>
              <a:grpFill/>
              <a:ln w="9525" cap="flat">
                <a:noFill/>
                <a:prstDash val="solid"/>
                <a:miter/>
              </a:ln>
            </p:spPr>
            <p:txBody>
              <a:bodyPr rtlCol="0" anchor="ctr"/>
              <a:lstStyle/>
              <a:p>
                <a:endParaRPr lang="en-US"/>
              </a:p>
            </p:txBody>
          </p:sp>
          <p:sp>
            <p:nvSpPr>
              <p:cNvPr id="291" name="Freeform: Shape 123">
                <a:extLst>
                  <a:ext uri="{FF2B5EF4-FFF2-40B4-BE49-F238E27FC236}">
                    <a16:creationId xmlns:a16="http://schemas.microsoft.com/office/drawing/2014/main" id="{F5510837-D1ED-C813-9461-DAAE9E709D05}"/>
                  </a:ext>
                </a:extLst>
              </p:cNvPr>
              <p:cNvSpPr/>
              <p:nvPr/>
            </p:nvSpPr>
            <p:spPr>
              <a:xfrm>
                <a:off x="7692391" y="4868228"/>
                <a:ext cx="1521143" cy="1296351"/>
              </a:xfrm>
              <a:custGeom>
                <a:avLst/>
                <a:gdLst>
                  <a:gd name="connsiteX0" fmla="*/ 1080135 w 1521142"/>
                  <a:gd name="connsiteY0" fmla="*/ 15240 h 1296352"/>
                  <a:gd name="connsiteX1" fmla="*/ 1042035 w 1521142"/>
                  <a:gd name="connsiteY1" fmla="*/ 8572 h 1296352"/>
                  <a:gd name="connsiteX2" fmla="*/ 1025843 w 1521142"/>
                  <a:gd name="connsiteY2" fmla="*/ 0 h 1296352"/>
                  <a:gd name="connsiteX3" fmla="*/ 1004888 w 1521142"/>
                  <a:gd name="connsiteY3" fmla="*/ 13335 h 1296352"/>
                  <a:gd name="connsiteX4" fmla="*/ 1004888 w 1521142"/>
                  <a:gd name="connsiteY4" fmla="*/ 37147 h 1296352"/>
                  <a:gd name="connsiteX5" fmla="*/ 1018223 w 1521142"/>
                  <a:gd name="connsiteY5" fmla="*/ 57150 h 1296352"/>
                  <a:gd name="connsiteX6" fmla="*/ 1013460 w 1521142"/>
                  <a:gd name="connsiteY6" fmla="*/ 98107 h 1296352"/>
                  <a:gd name="connsiteX7" fmla="*/ 993457 w 1521142"/>
                  <a:gd name="connsiteY7" fmla="*/ 103822 h 1296352"/>
                  <a:gd name="connsiteX8" fmla="*/ 983932 w 1521142"/>
                  <a:gd name="connsiteY8" fmla="*/ 93345 h 1296352"/>
                  <a:gd name="connsiteX9" fmla="*/ 978218 w 1521142"/>
                  <a:gd name="connsiteY9" fmla="*/ 62865 h 1296352"/>
                  <a:gd name="connsiteX10" fmla="*/ 501015 w 1521142"/>
                  <a:gd name="connsiteY10" fmla="*/ 94297 h 1296352"/>
                  <a:gd name="connsiteX11" fmla="*/ 469582 w 1521142"/>
                  <a:gd name="connsiteY11" fmla="*/ 37147 h 1296352"/>
                  <a:gd name="connsiteX12" fmla="*/ 4763 w 1521142"/>
                  <a:gd name="connsiteY12" fmla="*/ 85725 h 1296352"/>
                  <a:gd name="connsiteX13" fmla="*/ 0 w 1521142"/>
                  <a:gd name="connsiteY13" fmla="*/ 113347 h 1296352"/>
                  <a:gd name="connsiteX14" fmla="*/ 23813 w 1521142"/>
                  <a:gd name="connsiteY14" fmla="*/ 140018 h 1296352"/>
                  <a:gd name="connsiteX15" fmla="*/ 40005 w 1521142"/>
                  <a:gd name="connsiteY15" fmla="*/ 146685 h 1296352"/>
                  <a:gd name="connsiteX16" fmla="*/ 48578 w 1521142"/>
                  <a:gd name="connsiteY16" fmla="*/ 158115 h 1296352"/>
                  <a:gd name="connsiteX17" fmla="*/ 44768 w 1521142"/>
                  <a:gd name="connsiteY17" fmla="*/ 227647 h 1296352"/>
                  <a:gd name="connsiteX18" fmla="*/ 34290 w 1521142"/>
                  <a:gd name="connsiteY18" fmla="*/ 233363 h 1296352"/>
                  <a:gd name="connsiteX19" fmla="*/ 39053 w 1521142"/>
                  <a:gd name="connsiteY19" fmla="*/ 237172 h 1296352"/>
                  <a:gd name="connsiteX20" fmla="*/ 48578 w 1521142"/>
                  <a:gd name="connsiteY20" fmla="*/ 234315 h 1296352"/>
                  <a:gd name="connsiteX21" fmla="*/ 55245 w 1521142"/>
                  <a:gd name="connsiteY21" fmla="*/ 226695 h 1296352"/>
                  <a:gd name="connsiteX22" fmla="*/ 155257 w 1521142"/>
                  <a:gd name="connsiteY22" fmla="*/ 200978 h 1296352"/>
                  <a:gd name="connsiteX23" fmla="*/ 242888 w 1521142"/>
                  <a:gd name="connsiteY23" fmla="*/ 196215 h 1296352"/>
                  <a:gd name="connsiteX24" fmla="*/ 320040 w 1521142"/>
                  <a:gd name="connsiteY24" fmla="*/ 214313 h 1296352"/>
                  <a:gd name="connsiteX25" fmla="*/ 401003 w 1521142"/>
                  <a:gd name="connsiteY25" fmla="*/ 261938 h 1296352"/>
                  <a:gd name="connsiteX26" fmla="*/ 423863 w 1521142"/>
                  <a:gd name="connsiteY26" fmla="*/ 269557 h 1296352"/>
                  <a:gd name="connsiteX27" fmla="*/ 444818 w 1521142"/>
                  <a:gd name="connsiteY27" fmla="*/ 288607 h 1296352"/>
                  <a:gd name="connsiteX28" fmla="*/ 443865 w 1521142"/>
                  <a:gd name="connsiteY28" fmla="*/ 314325 h 1296352"/>
                  <a:gd name="connsiteX29" fmla="*/ 466725 w 1521142"/>
                  <a:gd name="connsiteY29" fmla="*/ 314325 h 1296352"/>
                  <a:gd name="connsiteX30" fmla="*/ 484823 w 1521142"/>
                  <a:gd name="connsiteY30" fmla="*/ 304800 h 1296352"/>
                  <a:gd name="connsiteX31" fmla="*/ 508635 w 1521142"/>
                  <a:gd name="connsiteY31" fmla="*/ 305753 h 1296352"/>
                  <a:gd name="connsiteX32" fmla="*/ 527685 w 1521142"/>
                  <a:gd name="connsiteY32" fmla="*/ 298132 h 1296352"/>
                  <a:gd name="connsiteX33" fmla="*/ 555307 w 1521142"/>
                  <a:gd name="connsiteY33" fmla="*/ 279082 h 1296352"/>
                  <a:gd name="connsiteX34" fmla="*/ 584835 w 1521142"/>
                  <a:gd name="connsiteY34" fmla="*/ 251460 h 1296352"/>
                  <a:gd name="connsiteX35" fmla="*/ 595313 w 1521142"/>
                  <a:gd name="connsiteY35" fmla="*/ 247650 h 1296352"/>
                  <a:gd name="connsiteX36" fmla="*/ 601028 w 1521142"/>
                  <a:gd name="connsiteY36" fmla="*/ 252413 h 1296352"/>
                  <a:gd name="connsiteX37" fmla="*/ 614363 w 1521142"/>
                  <a:gd name="connsiteY37" fmla="*/ 252413 h 1296352"/>
                  <a:gd name="connsiteX38" fmla="*/ 619125 w 1521142"/>
                  <a:gd name="connsiteY38" fmla="*/ 244793 h 1296352"/>
                  <a:gd name="connsiteX39" fmla="*/ 614363 w 1521142"/>
                  <a:gd name="connsiteY39" fmla="*/ 233363 h 1296352"/>
                  <a:gd name="connsiteX40" fmla="*/ 608648 w 1521142"/>
                  <a:gd name="connsiteY40" fmla="*/ 227647 h 1296352"/>
                  <a:gd name="connsiteX41" fmla="*/ 610553 w 1521142"/>
                  <a:gd name="connsiteY41" fmla="*/ 220028 h 1296352"/>
                  <a:gd name="connsiteX42" fmla="*/ 629603 w 1521142"/>
                  <a:gd name="connsiteY42" fmla="*/ 209550 h 1296352"/>
                  <a:gd name="connsiteX43" fmla="*/ 677228 w 1521142"/>
                  <a:gd name="connsiteY43" fmla="*/ 205740 h 1296352"/>
                  <a:gd name="connsiteX44" fmla="*/ 684848 w 1521142"/>
                  <a:gd name="connsiteY44" fmla="*/ 215265 h 1296352"/>
                  <a:gd name="connsiteX45" fmla="*/ 694373 w 1521142"/>
                  <a:gd name="connsiteY45" fmla="*/ 216218 h 1296352"/>
                  <a:gd name="connsiteX46" fmla="*/ 716280 w 1521142"/>
                  <a:gd name="connsiteY46" fmla="*/ 225743 h 1296352"/>
                  <a:gd name="connsiteX47" fmla="*/ 744855 w 1521142"/>
                  <a:gd name="connsiteY47" fmla="*/ 242888 h 1296352"/>
                  <a:gd name="connsiteX48" fmla="*/ 756285 w 1521142"/>
                  <a:gd name="connsiteY48" fmla="*/ 259080 h 1296352"/>
                  <a:gd name="connsiteX49" fmla="*/ 766763 w 1521142"/>
                  <a:gd name="connsiteY49" fmla="*/ 270510 h 1296352"/>
                  <a:gd name="connsiteX50" fmla="*/ 793432 w 1521142"/>
                  <a:gd name="connsiteY50" fmla="*/ 283845 h 1296352"/>
                  <a:gd name="connsiteX51" fmla="*/ 793432 w 1521142"/>
                  <a:gd name="connsiteY51" fmla="*/ 306705 h 1296352"/>
                  <a:gd name="connsiteX52" fmla="*/ 820103 w 1521142"/>
                  <a:gd name="connsiteY52" fmla="*/ 324803 h 1296352"/>
                  <a:gd name="connsiteX53" fmla="*/ 829628 w 1521142"/>
                  <a:gd name="connsiteY53" fmla="*/ 325755 h 1296352"/>
                  <a:gd name="connsiteX54" fmla="*/ 844868 w 1521142"/>
                  <a:gd name="connsiteY54" fmla="*/ 339090 h 1296352"/>
                  <a:gd name="connsiteX55" fmla="*/ 851535 w 1521142"/>
                  <a:gd name="connsiteY55" fmla="*/ 354330 h 1296352"/>
                  <a:gd name="connsiteX56" fmla="*/ 861060 w 1521142"/>
                  <a:gd name="connsiteY56" fmla="*/ 356235 h 1296352"/>
                  <a:gd name="connsiteX57" fmla="*/ 868680 w 1521142"/>
                  <a:gd name="connsiteY57" fmla="*/ 376238 h 1296352"/>
                  <a:gd name="connsiteX58" fmla="*/ 875348 w 1521142"/>
                  <a:gd name="connsiteY58" fmla="*/ 381953 h 1296352"/>
                  <a:gd name="connsiteX59" fmla="*/ 884873 w 1521142"/>
                  <a:gd name="connsiteY59" fmla="*/ 371475 h 1296352"/>
                  <a:gd name="connsiteX60" fmla="*/ 912495 w 1521142"/>
                  <a:gd name="connsiteY60" fmla="*/ 372428 h 1296352"/>
                  <a:gd name="connsiteX61" fmla="*/ 917257 w 1521142"/>
                  <a:gd name="connsiteY61" fmla="*/ 385763 h 1296352"/>
                  <a:gd name="connsiteX62" fmla="*/ 927735 w 1521142"/>
                  <a:gd name="connsiteY62" fmla="*/ 394335 h 1296352"/>
                  <a:gd name="connsiteX63" fmla="*/ 927735 w 1521142"/>
                  <a:gd name="connsiteY63" fmla="*/ 406718 h 1296352"/>
                  <a:gd name="connsiteX64" fmla="*/ 955357 w 1521142"/>
                  <a:gd name="connsiteY64" fmla="*/ 427672 h 1296352"/>
                  <a:gd name="connsiteX65" fmla="*/ 957263 w 1521142"/>
                  <a:gd name="connsiteY65" fmla="*/ 519113 h 1296352"/>
                  <a:gd name="connsiteX66" fmla="*/ 940118 w 1521142"/>
                  <a:gd name="connsiteY66" fmla="*/ 574357 h 1296352"/>
                  <a:gd name="connsiteX67" fmla="*/ 949643 w 1521142"/>
                  <a:gd name="connsiteY67" fmla="*/ 585788 h 1296352"/>
                  <a:gd name="connsiteX68" fmla="*/ 947738 w 1521142"/>
                  <a:gd name="connsiteY68" fmla="*/ 618172 h 1296352"/>
                  <a:gd name="connsiteX69" fmla="*/ 940118 w 1521142"/>
                  <a:gd name="connsiteY69" fmla="*/ 631507 h 1296352"/>
                  <a:gd name="connsiteX70" fmla="*/ 946785 w 1521142"/>
                  <a:gd name="connsiteY70" fmla="*/ 642938 h 1296352"/>
                  <a:gd name="connsiteX71" fmla="*/ 968693 w 1521142"/>
                  <a:gd name="connsiteY71" fmla="*/ 664845 h 1296352"/>
                  <a:gd name="connsiteX72" fmla="*/ 971550 w 1521142"/>
                  <a:gd name="connsiteY72" fmla="*/ 679132 h 1296352"/>
                  <a:gd name="connsiteX73" fmla="*/ 979170 w 1521142"/>
                  <a:gd name="connsiteY73" fmla="*/ 688657 h 1296352"/>
                  <a:gd name="connsiteX74" fmla="*/ 975360 w 1521142"/>
                  <a:gd name="connsiteY74" fmla="*/ 670560 h 1296352"/>
                  <a:gd name="connsiteX75" fmla="*/ 987743 w 1521142"/>
                  <a:gd name="connsiteY75" fmla="*/ 664845 h 1296352"/>
                  <a:gd name="connsiteX76" fmla="*/ 995363 w 1521142"/>
                  <a:gd name="connsiteY76" fmla="*/ 630555 h 1296352"/>
                  <a:gd name="connsiteX77" fmla="*/ 966788 w 1521142"/>
                  <a:gd name="connsiteY77" fmla="*/ 619125 h 1296352"/>
                  <a:gd name="connsiteX78" fmla="*/ 967740 w 1521142"/>
                  <a:gd name="connsiteY78" fmla="*/ 613410 h 1296352"/>
                  <a:gd name="connsiteX79" fmla="*/ 992505 w 1521142"/>
                  <a:gd name="connsiteY79" fmla="*/ 609600 h 1296352"/>
                  <a:gd name="connsiteX80" fmla="*/ 1001078 w 1521142"/>
                  <a:gd name="connsiteY80" fmla="*/ 634365 h 1296352"/>
                  <a:gd name="connsiteX81" fmla="*/ 1011555 w 1521142"/>
                  <a:gd name="connsiteY81" fmla="*/ 640080 h 1296352"/>
                  <a:gd name="connsiteX82" fmla="*/ 1012507 w 1521142"/>
                  <a:gd name="connsiteY82" fmla="*/ 621030 h 1296352"/>
                  <a:gd name="connsiteX83" fmla="*/ 1022985 w 1521142"/>
                  <a:gd name="connsiteY83" fmla="*/ 623888 h 1296352"/>
                  <a:gd name="connsiteX84" fmla="*/ 1028700 w 1521142"/>
                  <a:gd name="connsiteY84" fmla="*/ 631507 h 1296352"/>
                  <a:gd name="connsiteX85" fmla="*/ 1027748 w 1521142"/>
                  <a:gd name="connsiteY85" fmla="*/ 638175 h 1296352"/>
                  <a:gd name="connsiteX86" fmla="*/ 1000125 w 1521142"/>
                  <a:gd name="connsiteY86" fmla="*/ 678180 h 1296352"/>
                  <a:gd name="connsiteX87" fmla="*/ 998220 w 1521142"/>
                  <a:gd name="connsiteY87" fmla="*/ 688657 h 1296352"/>
                  <a:gd name="connsiteX88" fmla="*/ 982028 w 1521142"/>
                  <a:gd name="connsiteY88" fmla="*/ 706755 h 1296352"/>
                  <a:gd name="connsiteX89" fmla="*/ 982028 w 1521142"/>
                  <a:gd name="connsiteY89" fmla="*/ 717232 h 1296352"/>
                  <a:gd name="connsiteX90" fmla="*/ 1017270 w 1521142"/>
                  <a:gd name="connsiteY90" fmla="*/ 753427 h 1296352"/>
                  <a:gd name="connsiteX91" fmla="*/ 1067753 w 1521142"/>
                  <a:gd name="connsiteY91" fmla="*/ 828675 h 1296352"/>
                  <a:gd name="connsiteX92" fmla="*/ 1084898 w 1521142"/>
                  <a:gd name="connsiteY92" fmla="*/ 848677 h 1296352"/>
                  <a:gd name="connsiteX93" fmla="*/ 1084898 w 1521142"/>
                  <a:gd name="connsiteY93" fmla="*/ 865823 h 1296352"/>
                  <a:gd name="connsiteX94" fmla="*/ 1111568 w 1521142"/>
                  <a:gd name="connsiteY94" fmla="*/ 909638 h 1296352"/>
                  <a:gd name="connsiteX95" fmla="*/ 1133475 w 1521142"/>
                  <a:gd name="connsiteY95" fmla="*/ 915352 h 1296352"/>
                  <a:gd name="connsiteX96" fmla="*/ 1140143 w 1521142"/>
                  <a:gd name="connsiteY96" fmla="*/ 903923 h 1296352"/>
                  <a:gd name="connsiteX97" fmla="*/ 1120140 w 1521142"/>
                  <a:gd name="connsiteY97" fmla="*/ 906780 h 1296352"/>
                  <a:gd name="connsiteX98" fmla="*/ 1091565 w 1521142"/>
                  <a:gd name="connsiteY98" fmla="*/ 863918 h 1296352"/>
                  <a:gd name="connsiteX99" fmla="*/ 1093470 w 1521142"/>
                  <a:gd name="connsiteY99" fmla="*/ 850582 h 1296352"/>
                  <a:gd name="connsiteX100" fmla="*/ 1107757 w 1521142"/>
                  <a:gd name="connsiteY100" fmla="*/ 842963 h 1296352"/>
                  <a:gd name="connsiteX101" fmla="*/ 1107757 w 1521142"/>
                  <a:gd name="connsiteY101" fmla="*/ 828675 h 1296352"/>
                  <a:gd name="connsiteX102" fmla="*/ 1102043 w 1521142"/>
                  <a:gd name="connsiteY102" fmla="*/ 816293 h 1296352"/>
                  <a:gd name="connsiteX103" fmla="*/ 1110615 w 1521142"/>
                  <a:gd name="connsiteY103" fmla="*/ 807720 h 1296352"/>
                  <a:gd name="connsiteX104" fmla="*/ 1114425 w 1521142"/>
                  <a:gd name="connsiteY104" fmla="*/ 816293 h 1296352"/>
                  <a:gd name="connsiteX105" fmla="*/ 1121093 w 1521142"/>
                  <a:gd name="connsiteY105" fmla="*/ 821055 h 1296352"/>
                  <a:gd name="connsiteX106" fmla="*/ 1121093 w 1521142"/>
                  <a:gd name="connsiteY106" fmla="*/ 859155 h 1296352"/>
                  <a:gd name="connsiteX107" fmla="*/ 1109663 w 1521142"/>
                  <a:gd name="connsiteY107" fmla="*/ 853440 h 1296352"/>
                  <a:gd name="connsiteX108" fmla="*/ 1102043 w 1521142"/>
                  <a:gd name="connsiteY108" fmla="*/ 862013 h 1296352"/>
                  <a:gd name="connsiteX109" fmla="*/ 1115378 w 1521142"/>
                  <a:gd name="connsiteY109" fmla="*/ 877252 h 1296352"/>
                  <a:gd name="connsiteX110" fmla="*/ 1124903 w 1521142"/>
                  <a:gd name="connsiteY110" fmla="*/ 902018 h 1296352"/>
                  <a:gd name="connsiteX111" fmla="*/ 1136332 w 1521142"/>
                  <a:gd name="connsiteY111" fmla="*/ 896302 h 1296352"/>
                  <a:gd name="connsiteX112" fmla="*/ 1158240 w 1521142"/>
                  <a:gd name="connsiteY112" fmla="*/ 907732 h 1296352"/>
                  <a:gd name="connsiteX113" fmla="*/ 1178243 w 1521142"/>
                  <a:gd name="connsiteY113" fmla="*/ 928688 h 1296352"/>
                  <a:gd name="connsiteX114" fmla="*/ 1193482 w 1521142"/>
                  <a:gd name="connsiteY114" fmla="*/ 977265 h 1296352"/>
                  <a:gd name="connsiteX115" fmla="*/ 1223010 w 1521142"/>
                  <a:gd name="connsiteY115" fmla="*/ 1022985 h 1296352"/>
                  <a:gd name="connsiteX116" fmla="*/ 1230630 w 1521142"/>
                  <a:gd name="connsiteY116" fmla="*/ 1010602 h 1296352"/>
                  <a:gd name="connsiteX117" fmla="*/ 1257300 w 1521142"/>
                  <a:gd name="connsiteY117" fmla="*/ 1005840 h 1296352"/>
                  <a:gd name="connsiteX118" fmla="*/ 1287780 w 1521142"/>
                  <a:gd name="connsiteY118" fmla="*/ 1018223 h 1296352"/>
                  <a:gd name="connsiteX119" fmla="*/ 1290638 w 1521142"/>
                  <a:gd name="connsiteY119" fmla="*/ 1034415 h 1296352"/>
                  <a:gd name="connsiteX120" fmla="*/ 1322070 w 1521142"/>
                  <a:gd name="connsiteY120" fmla="*/ 1070610 h 1296352"/>
                  <a:gd name="connsiteX121" fmla="*/ 1323023 w 1521142"/>
                  <a:gd name="connsiteY121" fmla="*/ 1081088 h 1296352"/>
                  <a:gd name="connsiteX122" fmla="*/ 1343978 w 1521142"/>
                  <a:gd name="connsiteY122" fmla="*/ 1106805 h 1296352"/>
                  <a:gd name="connsiteX123" fmla="*/ 1337310 w 1521142"/>
                  <a:gd name="connsiteY123" fmla="*/ 1111568 h 1296352"/>
                  <a:gd name="connsiteX124" fmla="*/ 1337310 w 1521142"/>
                  <a:gd name="connsiteY124" fmla="*/ 1137285 h 1296352"/>
                  <a:gd name="connsiteX125" fmla="*/ 1363028 w 1521142"/>
                  <a:gd name="connsiteY125" fmla="*/ 1150620 h 1296352"/>
                  <a:gd name="connsiteX126" fmla="*/ 1377315 w 1521142"/>
                  <a:gd name="connsiteY126" fmla="*/ 1150620 h 1296352"/>
                  <a:gd name="connsiteX127" fmla="*/ 1403032 w 1521142"/>
                  <a:gd name="connsiteY127" fmla="*/ 1133475 h 1296352"/>
                  <a:gd name="connsiteX128" fmla="*/ 1417320 w 1521142"/>
                  <a:gd name="connsiteY128" fmla="*/ 1136332 h 1296352"/>
                  <a:gd name="connsiteX129" fmla="*/ 1427798 w 1521142"/>
                  <a:gd name="connsiteY129" fmla="*/ 1140143 h 1296352"/>
                  <a:gd name="connsiteX130" fmla="*/ 1449705 w 1521142"/>
                  <a:gd name="connsiteY130" fmla="*/ 1123950 h 1296352"/>
                  <a:gd name="connsiteX131" fmla="*/ 1451610 w 1521142"/>
                  <a:gd name="connsiteY131" fmla="*/ 1117282 h 1296352"/>
                  <a:gd name="connsiteX132" fmla="*/ 1463040 w 1521142"/>
                  <a:gd name="connsiteY132" fmla="*/ 1120140 h 1296352"/>
                  <a:gd name="connsiteX133" fmla="*/ 1485900 w 1521142"/>
                  <a:gd name="connsiteY133" fmla="*/ 1103948 h 1296352"/>
                  <a:gd name="connsiteX134" fmla="*/ 1498282 w 1521142"/>
                  <a:gd name="connsiteY134" fmla="*/ 1082040 h 1296352"/>
                  <a:gd name="connsiteX135" fmla="*/ 1491615 w 1521142"/>
                  <a:gd name="connsiteY135" fmla="*/ 1051560 h 1296352"/>
                  <a:gd name="connsiteX136" fmla="*/ 1489710 w 1521142"/>
                  <a:gd name="connsiteY136" fmla="*/ 1039177 h 1296352"/>
                  <a:gd name="connsiteX137" fmla="*/ 1500188 w 1521142"/>
                  <a:gd name="connsiteY137" fmla="*/ 1001077 h 1296352"/>
                  <a:gd name="connsiteX138" fmla="*/ 1505903 w 1521142"/>
                  <a:gd name="connsiteY138" fmla="*/ 999173 h 1296352"/>
                  <a:gd name="connsiteX139" fmla="*/ 1511618 w 1521142"/>
                  <a:gd name="connsiteY139" fmla="*/ 1014413 h 1296352"/>
                  <a:gd name="connsiteX140" fmla="*/ 1519238 w 1521142"/>
                  <a:gd name="connsiteY140" fmla="*/ 997268 h 1296352"/>
                  <a:gd name="connsiteX141" fmla="*/ 1511618 w 1521142"/>
                  <a:gd name="connsiteY141" fmla="*/ 928688 h 1296352"/>
                  <a:gd name="connsiteX142" fmla="*/ 1507807 w 1521142"/>
                  <a:gd name="connsiteY142" fmla="*/ 828675 h 1296352"/>
                  <a:gd name="connsiteX143" fmla="*/ 1498282 w 1521142"/>
                  <a:gd name="connsiteY143" fmla="*/ 763905 h 1296352"/>
                  <a:gd name="connsiteX144" fmla="*/ 1491615 w 1521142"/>
                  <a:gd name="connsiteY144" fmla="*/ 747713 h 1296352"/>
                  <a:gd name="connsiteX145" fmla="*/ 1428750 w 1521142"/>
                  <a:gd name="connsiteY145" fmla="*/ 641985 h 1296352"/>
                  <a:gd name="connsiteX146" fmla="*/ 1379220 w 1521142"/>
                  <a:gd name="connsiteY146" fmla="*/ 555307 h 1296352"/>
                  <a:gd name="connsiteX147" fmla="*/ 1358265 w 1521142"/>
                  <a:gd name="connsiteY147" fmla="*/ 523875 h 1296352"/>
                  <a:gd name="connsiteX148" fmla="*/ 1345882 w 1521142"/>
                  <a:gd name="connsiteY148" fmla="*/ 489585 h 1296352"/>
                  <a:gd name="connsiteX149" fmla="*/ 1343978 w 1521142"/>
                  <a:gd name="connsiteY149" fmla="*/ 457200 h 1296352"/>
                  <a:gd name="connsiteX150" fmla="*/ 1352550 w 1521142"/>
                  <a:gd name="connsiteY150" fmla="*/ 454343 h 1296352"/>
                  <a:gd name="connsiteX151" fmla="*/ 1352550 w 1521142"/>
                  <a:gd name="connsiteY151" fmla="*/ 445770 h 1296352"/>
                  <a:gd name="connsiteX152" fmla="*/ 1342073 w 1521142"/>
                  <a:gd name="connsiteY152" fmla="*/ 424815 h 1296352"/>
                  <a:gd name="connsiteX153" fmla="*/ 1303973 w 1521142"/>
                  <a:gd name="connsiteY153" fmla="*/ 386715 h 1296352"/>
                  <a:gd name="connsiteX154" fmla="*/ 1231582 w 1521142"/>
                  <a:gd name="connsiteY154" fmla="*/ 294322 h 1296352"/>
                  <a:gd name="connsiteX155" fmla="*/ 1177290 w 1521142"/>
                  <a:gd name="connsiteY155" fmla="*/ 195263 h 1296352"/>
                  <a:gd name="connsiteX156" fmla="*/ 1136332 w 1521142"/>
                  <a:gd name="connsiteY156" fmla="*/ 93345 h 1296352"/>
                  <a:gd name="connsiteX157" fmla="*/ 1130618 w 1521142"/>
                  <a:gd name="connsiteY157" fmla="*/ 58103 h 1296352"/>
                  <a:gd name="connsiteX158" fmla="*/ 1119188 w 1521142"/>
                  <a:gd name="connsiteY158" fmla="*/ 48578 h 1296352"/>
                  <a:gd name="connsiteX159" fmla="*/ 1114425 w 1521142"/>
                  <a:gd name="connsiteY159" fmla="*/ 12382 h 1296352"/>
                  <a:gd name="connsiteX160" fmla="*/ 1167765 w 1521142"/>
                  <a:gd name="connsiteY160" fmla="*/ 1296352 h 1296352"/>
                  <a:gd name="connsiteX161" fmla="*/ 1183957 w 1521142"/>
                  <a:gd name="connsiteY161" fmla="*/ 1295400 h 1296352"/>
                  <a:gd name="connsiteX162" fmla="*/ 1177290 w 1521142"/>
                  <a:gd name="connsiteY162" fmla="*/ 1285875 h 1296352"/>
                  <a:gd name="connsiteX163" fmla="*/ 1237298 w 1521142"/>
                  <a:gd name="connsiteY163" fmla="*/ 1285875 h 1296352"/>
                  <a:gd name="connsiteX164" fmla="*/ 1237298 w 1521142"/>
                  <a:gd name="connsiteY164" fmla="*/ 1279207 h 1296352"/>
                  <a:gd name="connsiteX165" fmla="*/ 1252538 w 1521142"/>
                  <a:gd name="connsiteY165" fmla="*/ 1277302 h 1296352"/>
                  <a:gd name="connsiteX166" fmla="*/ 1287780 w 1521142"/>
                  <a:gd name="connsiteY166" fmla="*/ 1245870 h 1296352"/>
                  <a:gd name="connsiteX167" fmla="*/ 1302068 w 1521142"/>
                  <a:gd name="connsiteY167" fmla="*/ 1240155 h 1296352"/>
                  <a:gd name="connsiteX168" fmla="*/ 1324928 w 1521142"/>
                  <a:gd name="connsiteY168" fmla="*/ 1231582 h 1296352"/>
                  <a:gd name="connsiteX169" fmla="*/ 1327785 w 1521142"/>
                  <a:gd name="connsiteY169" fmla="*/ 1243965 h 1296352"/>
                  <a:gd name="connsiteX170" fmla="*/ 1343978 w 1521142"/>
                  <a:gd name="connsiteY170" fmla="*/ 1251585 h 1296352"/>
                  <a:gd name="connsiteX171" fmla="*/ 1319213 w 1521142"/>
                  <a:gd name="connsiteY171" fmla="*/ 1263015 h 1296352"/>
                  <a:gd name="connsiteX172" fmla="*/ 1296353 w 1521142"/>
                  <a:gd name="connsiteY172" fmla="*/ 1263015 h 1296352"/>
                  <a:gd name="connsiteX173" fmla="*/ 1259205 w 1521142"/>
                  <a:gd name="connsiteY173" fmla="*/ 1286827 h 1296352"/>
                  <a:gd name="connsiteX174" fmla="*/ 1401128 w 1521142"/>
                  <a:gd name="connsiteY174" fmla="*/ 1213485 h 1296352"/>
                  <a:gd name="connsiteX175" fmla="*/ 1372553 w 1521142"/>
                  <a:gd name="connsiteY175" fmla="*/ 1226820 h 1296352"/>
                  <a:gd name="connsiteX176" fmla="*/ 1363028 w 1521142"/>
                  <a:gd name="connsiteY176" fmla="*/ 1239202 h 1296352"/>
                  <a:gd name="connsiteX177" fmla="*/ 1373505 w 1521142"/>
                  <a:gd name="connsiteY177" fmla="*/ 1240155 h 1296352"/>
                  <a:gd name="connsiteX178" fmla="*/ 1437323 w 1521142"/>
                  <a:gd name="connsiteY178" fmla="*/ 1185863 h 1296352"/>
                  <a:gd name="connsiteX179" fmla="*/ 1426845 w 1521142"/>
                  <a:gd name="connsiteY179" fmla="*/ 1188720 h 1296352"/>
                  <a:gd name="connsiteX180" fmla="*/ 1413510 w 1521142"/>
                  <a:gd name="connsiteY180" fmla="*/ 1207770 h 1296352"/>
                  <a:gd name="connsiteX181" fmla="*/ 1423988 w 1521142"/>
                  <a:gd name="connsiteY181" fmla="*/ 1205865 h 1296352"/>
                  <a:gd name="connsiteX182" fmla="*/ 1438275 w 1521142"/>
                  <a:gd name="connsiteY182" fmla="*/ 1190625 h 1296352"/>
                  <a:gd name="connsiteX183" fmla="*/ 1516380 w 1521142"/>
                  <a:gd name="connsiteY183" fmla="*/ 1036320 h 1296352"/>
                  <a:gd name="connsiteX184" fmla="*/ 1500188 w 1521142"/>
                  <a:gd name="connsiteY184" fmla="*/ 1089660 h 1296352"/>
                  <a:gd name="connsiteX185" fmla="*/ 1492568 w 1521142"/>
                  <a:gd name="connsiteY185" fmla="*/ 1099185 h 1296352"/>
                  <a:gd name="connsiteX186" fmla="*/ 1483043 w 1521142"/>
                  <a:gd name="connsiteY186" fmla="*/ 1123950 h 1296352"/>
                  <a:gd name="connsiteX187" fmla="*/ 1471613 w 1521142"/>
                  <a:gd name="connsiteY187" fmla="*/ 1139190 h 1296352"/>
                  <a:gd name="connsiteX188" fmla="*/ 1464945 w 1521142"/>
                  <a:gd name="connsiteY188" fmla="*/ 1155382 h 1296352"/>
                  <a:gd name="connsiteX189" fmla="*/ 1446848 w 1521142"/>
                  <a:gd name="connsiteY189" fmla="*/ 1176338 h 1296352"/>
                  <a:gd name="connsiteX190" fmla="*/ 1446848 w 1521142"/>
                  <a:gd name="connsiteY190" fmla="*/ 1184910 h 1296352"/>
                  <a:gd name="connsiteX191" fmla="*/ 1472565 w 1521142"/>
                  <a:gd name="connsiteY191" fmla="*/ 1158240 h 1296352"/>
                  <a:gd name="connsiteX192" fmla="*/ 1495425 w 1521142"/>
                  <a:gd name="connsiteY192" fmla="*/ 1124902 h 1296352"/>
                  <a:gd name="connsiteX193" fmla="*/ 1501140 w 1521142"/>
                  <a:gd name="connsiteY193" fmla="*/ 1105852 h 1296352"/>
                  <a:gd name="connsiteX194" fmla="*/ 1521143 w 1521142"/>
                  <a:gd name="connsiteY194" fmla="*/ 1059180 h 12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521142" h="1296352">
                    <a:moveTo>
                      <a:pt x="1080135" y="15240"/>
                    </a:moveTo>
                    <a:lnTo>
                      <a:pt x="1042035" y="8572"/>
                    </a:lnTo>
                    <a:lnTo>
                      <a:pt x="1025843" y="0"/>
                    </a:lnTo>
                    <a:lnTo>
                      <a:pt x="1004888" y="13335"/>
                    </a:lnTo>
                    <a:lnTo>
                      <a:pt x="1004888" y="37147"/>
                    </a:lnTo>
                    <a:lnTo>
                      <a:pt x="1018223" y="57150"/>
                    </a:lnTo>
                    <a:lnTo>
                      <a:pt x="1013460" y="98107"/>
                    </a:lnTo>
                    <a:lnTo>
                      <a:pt x="993457" y="103822"/>
                    </a:lnTo>
                    <a:lnTo>
                      <a:pt x="983932" y="93345"/>
                    </a:lnTo>
                    <a:lnTo>
                      <a:pt x="978218" y="62865"/>
                    </a:lnTo>
                    <a:lnTo>
                      <a:pt x="501015" y="94297"/>
                    </a:lnTo>
                    <a:lnTo>
                      <a:pt x="469582" y="37147"/>
                    </a:lnTo>
                    <a:lnTo>
                      <a:pt x="4763" y="85725"/>
                    </a:lnTo>
                    <a:lnTo>
                      <a:pt x="0" y="113347"/>
                    </a:lnTo>
                    <a:lnTo>
                      <a:pt x="23813" y="140018"/>
                    </a:lnTo>
                    <a:lnTo>
                      <a:pt x="40005" y="146685"/>
                    </a:lnTo>
                    <a:lnTo>
                      <a:pt x="48578" y="158115"/>
                    </a:lnTo>
                    <a:lnTo>
                      <a:pt x="44768" y="227647"/>
                    </a:lnTo>
                    <a:lnTo>
                      <a:pt x="34290" y="233363"/>
                    </a:lnTo>
                    <a:lnTo>
                      <a:pt x="39053" y="237172"/>
                    </a:lnTo>
                    <a:lnTo>
                      <a:pt x="48578" y="234315"/>
                    </a:lnTo>
                    <a:lnTo>
                      <a:pt x="55245" y="226695"/>
                    </a:lnTo>
                    <a:lnTo>
                      <a:pt x="155257" y="200978"/>
                    </a:lnTo>
                    <a:lnTo>
                      <a:pt x="242888" y="196215"/>
                    </a:lnTo>
                    <a:lnTo>
                      <a:pt x="320040" y="214313"/>
                    </a:lnTo>
                    <a:lnTo>
                      <a:pt x="401003" y="261938"/>
                    </a:lnTo>
                    <a:lnTo>
                      <a:pt x="423863" y="269557"/>
                    </a:lnTo>
                    <a:lnTo>
                      <a:pt x="444818" y="288607"/>
                    </a:lnTo>
                    <a:lnTo>
                      <a:pt x="443865" y="314325"/>
                    </a:lnTo>
                    <a:lnTo>
                      <a:pt x="466725" y="314325"/>
                    </a:lnTo>
                    <a:lnTo>
                      <a:pt x="484823" y="304800"/>
                    </a:lnTo>
                    <a:lnTo>
                      <a:pt x="508635" y="305753"/>
                    </a:lnTo>
                    <a:lnTo>
                      <a:pt x="527685" y="298132"/>
                    </a:lnTo>
                    <a:lnTo>
                      <a:pt x="555307" y="279082"/>
                    </a:lnTo>
                    <a:lnTo>
                      <a:pt x="584835" y="251460"/>
                    </a:lnTo>
                    <a:lnTo>
                      <a:pt x="595313" y="247650"/>
                    </a:lnTo>
                    <a:lnTo>
                      <a:pt x="601028" y="252413"/>
                    </a:lnTo>
                    <a:lnTo>
                      <a:pt x="614363" y="252413"/>
                    </a:lnTo>
                    <a:lnTo>
                      <a:pt x="619125" y="244793"/>
                    </a:lnTo>
                    <a:lnTo>
                      <a:pt x="614363" y="233363"/>
                    </a:lnTo>
                    <a:lnTo>
                      <a:pt x="608648" y="227647"/>
                    </a:lnTo>
                    <a:lnTo>
                      <a:pt x="610553" y="220028"/>
                    </a:lnTo>
                    <a:lnTo>
                      <a:pt x="629603" y="209550"/>
                    </a:lnTo>
                    <a:lnTo>
                      <a:pt x="677228" y="205740"/>
                    </a:lnTo>
                    <a:lnTo>
                      <a:pt x="684848" y="215265"/>
                    </a:lnTo>
                    <a:lnTo>
                      <a:pt x="694373" y="216218"/>
                    </a:lnTo>
                    <a:lnTo>
                      <a:pt x="716280" y="225743"/>
                    </a:lnTo>
                    <a:lnTo>
                      <a:pt x="744855" y="242888"/>
                    </a:lnTo>
                    <a:lnTo>
                      <a:pt x="756285" y="259080"/>
                    </a:lnTo>
                    <a:lnTo>
                      <a:pt x="766763" y="270510"/>
                    </a:lnTo>
                    <a:lnTo>
                      <a:pt x="793432" y="283845"/>
                    </a:lnTo>
                    <a:lnTo>
                      <a:pt x="793432" y="306705"/>
                    </a:lnTo>
                    <a:lnTo>
                      <a:pt x="820103" y="324803"/>
                    </a:lnTo>
                    <a:lnTo>
                      <a:pt x="829628" y="325755"/>
                    </a:lnTo>
                    <a:lnTo>
                      <a:pt x="844868" y="339090"/>
                    </a:lnTo>
                    <a:lnTo>
                      <a:pt x="851535" y="354330"/>
                    </a:lnTo>
                    <a:lnTo>
                      <a:pt x="861060" y="356235"/>
                    </a:lnTo>
                    <a:lnTo>
                      <a:pt x="868680" y="376238"/>
                    </a:lnTo>
                    <a:lnTo>
                      <a:pt x="875348" y="381953"/>
                    </a:lnTo>
                    <a:lnTo>
                      <a:pt x="884873" y="371475"/>
                    </a:lnTo>
                    <a:lnTo>
                      <a:pt x="912495" y="372428"/>
                    </a:lnTo>
                    <a:lnTo>
                      <a:pt x="917257" y="385763"/>
                    </a:lnTo>
                    <a:lnTo>
                      <a:pt x="927735" y="394335"/>
                    </a:lnTo>
                    <a:lnTo>
                      <a:pt x="927735" y="406718"/>
                    </a:lnTo>
                    <a:lnTo>
                      <a:pt x="955357" y="427672"/>
                    </a:lnTo>
                    <a:lnTo>
                      <a:pt x="957263" y="519113"/>
                    </a:lnTo>
                    <a:lnTo>
                      <a:pt x="940118" y="574357"/>
                    </a:lnTo>
                    <a:lnTo>
                      <a:pt x="949643" y="585788"/>
                    </a:lnTo>
                    <a:lnTo>
                      <a:pt x="947738" y="618172"/>
                    </a:lnTo>
                    <a:lnTo>
                      <a:pt x="940118" y="631507"/>
                    </a:lnTo>
                    <a:lnTo>
                      <a:pt x="946785" y="642938"/>
                    </a:lnTo>
                    <a:lnTo>
                      <a:pt x="968693" y="664845"/>
                    </a:lnTo>
                    <a:lnTo>
                      <a:pt x="971550" y="679132"/>
                    </a:lnTo>
                    <a:lnTo>
                      <a:pt x="979170" y="688657"/>
                    </a:lnTo>
                    <a:lnTo>
                      <a:pt x="975360" y="670560"/>
                    </a:lnTo>
                    <a:lnTo>
                      <a:pt x="987743" y="664845"/>
                    </a:lnTo>
                    <a:lnTo>
                      <a:pt x="995363" y="630555"/>
                    </a:lnTo>
                    <a:lnTo>
                      <a:pt x="966788" y="619125"/>
                    </a:lnTo>
                    <a:lnTo>
                      <a:pt x="967740" y="613410"/>
                    </a:lnTo>
                    <a:lnTo>
                      <a:pt x="992505" y="609600"/>
                    </a:lnTo>
                    <a:lnTo>
                      <a:pt x="1001078" y="634365"/>
                    </a:lnTo>
                    <a:lnTo>
                      <a:pt x="1011555" y="640080"/>
                    </a:lnTo>
                    <a:lnTo>
                      <a:pt x="1012507" y="621030"/>
                    </a:lnTo>
                    <a:lnTo>
                      <a:pt x="1022985" y="623888"/>
                    </a:lnTo>
                    <a:lnTo>
                      <a:pt x="1028700" y="631507"/>
                    </a:lnTo>
                    <a:lnTo>
                      <a:pt x="1027748" y="638175"/>
                    </a:lnTo>
                    <a:lnTo>
                      <a:pt x="1000125" y="678180"/>
                    </a:lnTo>
                    <a:lnTo>
                      <a:pt x="998220" y="688657"/>
                    </a:lnTo>
                    <a:lnTo>
                      <a:pt x="982028" y="706755"/>
                    </a:lnTo>
                    <a:lnTo>
                      <a:pt x="982028" y="717232"/>
                    </a:lnTo>
                    <a:lnTo>
                      <a:pt x="1017270" y="753427"/>
                    </a:lnTo>
                    <a:lnTo>
                      <a:pt x="1067753" y="828675"/>
                    </a:lnTo>
                    <a:lnTo>
                      <a:pt x="1084898" y="848677"/>
                    </a:lnTo>
                    <a:lnTo>
                      <a:pt x="1084898" y="865823"/>
                    </a:lnTo>
                    <a:lnTo>
                      <a:pt x="1111568" y="909638"/>
                    </a:lnTo>
                    <a:lnTo>
                      <a:pt x="1133475" y="915352"/>
                    </a:lnTo>
                    <a:lnTo>
                      <a:pt x="1140143" y="903923"/>
                    </a:lnTo>
                    <a:lnTo>
                      <a:pt x="1120140" y="906780"/>
                    </a:lnTo>
                    <a:lnTo>
                      <a:pt x="1091565" y="863918"/>
                    </a:lnTo>
                    <a:lnTo>
                      <a:pt x="1093470" y="850582"/>
                    </a:lnTo>
                    <a:lnTo>
                      <a:pt x="1107757" y="842963"/>
                    </a:lnTo>
                    <a:lnTo>
                      <a:pt x="1107757" y="828675"/>
                    </a:lnTo>
                    <a:lnTo>
                      <a:pt x="1102043" y="816293"/>
                    </a:lnTo>
                    <a:lnTo>
                      <a:pt x="1110615" y="807720"/>
                    </a:lnTo>
                    <a:lnTo>
                      <a:pt x="1114425" y="816293"/>
                    </a:lnTo>
                    <a:lnTo>
                      <a:pt x="1121093" y="821055"/>
                    </a:lnTo>
                    <a:lnTo>
                      <a:pt x="1121093" y="859155"/>
                    </a:lnTo>
                    <a:lnTo>
                      <a:pt x="1109663" y="853440"/>
                    </a:lnTo>
                    <a:lnTo>
                      <a:pt x="1102043" y="862013"/>
                    </a:lnTo>
                    <a:lnTo>
                      <a:pt x="1115378" y="877252"/>
                    </a:lnTo>
                    <a:lnTo>
                      <a:pt x="1124903" y="902018"/>
                    </a:lnTo>
                    <a:lnTo>
                      <a:pt x="1136332" y="896302"/>
                    </a:lnTo>
                    <a:lnTo>
                      <a:pt x="1158240" y="907732"/>
                    </a:lnTo>
                    <a:lnTo>
                      <a:pt x="1178243" y="928688"/>
                    </a:lnTo>
                    <a:lnTo>
                      <a:pt x="1193482" y="977265"/>
                    </a:lnTo>
                    <a:lnTo>
                      <a:pt x="1223010" y="1022985"/>
                    </a:lnTo>
                    <a:lnTo>
                      <a:pt x="1230630" y="1010602"/>
                    </a:lnTo>
                    <a:lnTo>
                      <a:pt x="1257300" y="1005840"/>
                    </a:lnTo>
                    <a:lnTo>
                      <a:pt x="1287780" y="1018223"/>
                    </a:lnTo>
                    <a:lnTo>
                      <a:pt x="1290638" y="1034415"/>
                    </a:lnTo>
                    <a:lnTo>
                      <a:pt x="1322070" y="1070610"/>
                    </a:lnTo>
                    <a:lnTo>
                      <a:pt x="1323023" y="1081088"/>
                    </a:lnTo>
                    <a:lnTo>
                      <a:pt x="1343978" y="1106805"/>
                    </a:lnTo>
                    <a:lnTo>
                      <a:pt x="1337310" y="1111568"/>
                    </a:lnTo>
                    <a:lnTo>
                      <a:pt x="1337310" y="1137285"/>
                    </a:lnTo>
                    <a:lnTo>
                      <a:pt x="1363028" y="1150620"/>
                    </a:lnTo>
                    <a:lnTo>
                      <a:pt x="1377315" y="1150620"/>
                    </a:lnTo>
                    <a:lnTo>
                      <a:pt x="1403032" y="1133475"/>
                    </a:lnTo>
                    <a:lnTo>
                      <a:pt x="1417320" y="1136332"/>
                    </a:lnTo>
                    <a:lnTo>
                      <a:pt x="1427798" y="1140143"/>
                    </a:lnTo>
                    <a:lnTo>
                      <a:pt x="1449705" y="1123950"/>
                    </a:lnTo>
                    <a:lnTo>
                      <a:pt x="1451610" y="1117282"/>
                    </a:lnTo>
                    <a:lnTo>
                      <a:pt x="1463040" y="1120140"/>
                    </a:lnTo>
                    <a:lnTo>
                      <a:pt x="1485900" y="1103948"/>
                    </a:lnTo>
                    <a:lnTo>
                      <a:pt x="1498282" y="1082040"/>
                    </a:lnTo>
                    <a:lnTo>
                      <a:pt x="1491615" y="1051560"/>
                    </a:lnTo>
                    <a:lnTo>
                      <a:pt x="1489710" y="1039177"/>
                    </a:lnTo>
                    <a:lnTo>
                      <a:pt x="1500188" y="1001077"/>
                    </a:lnTo>
                    <a:lnTo>
                      <a:pt x="1505903" y="999173"/>
                    </a:lnTo>
                    <a:lnTo>
                      <a:pt x="1511618" y="1014413"/>
                    </a:lnTo>
                    <a:lnTo>
                      <a:pt x="1519238" y="997268"/>
                    </a:lnTo>
                    <a:lnTo>
                      <a:pt x="1511618" y="928688"/>
                    </a:lnTo>
                    <a:lnTo>
                      <a:pt x="1507807" y="828675"/>
                    </a:lnTo>
                    <a:lnTo>
                      <a:pt x="1498282" y="763905"/>
                    </a:lnTo>
                    <a:lnTo>
                      <a:pt x="1491615" y="747713"/>
                    </a:lnTo>
                    <a:lnTo>
                      <a:pt x="1428750" y="641985"/>
                    </a:lnTo>
                    <a:lnTo>
                      <a:pt x="1379220" y="555307"/>
                    </a:lnTo>
                    <a:lnTo>
                      <a:pt x="1358265" y="523875"/>
                    </a:lnTo>
                    <a:lnTo>
                      <a:pt x="1345882" y="489585"/>
                    </a:lnTo>
                    <a:lnTo>
                      <a:pt x="1343978" y="457200"/>
                    </a:lnTo>
                    <a:lnTo>
                      <a:pt x="1352550" y="454343"/>
                    </a:lnTo>
                    <a:lnTo>
                      <a:pt x="1352550" y="445770"/>
                    </a:lnTo>
                    <a:lnTo>
                      <a:pt x="1342073" y="424815"/>
                    </a:lnTo>
                    <a:lnTo>
                      <a:pt x="1303973" y="386715"/>
                    </a:lnTo>
                    <a:lnTo>
                      <a:pt x="1231582" y="294322"/>
                    </a:lnTo>
                    <a:lnTo>
                      <a:pt x="1177290" y="195263"/>
                    </a:lnTo>
                    <a:lnTo>
                      <a:pt x="1136332" y="93345"/>
                    </a:lnTo>
                    <a:lnTo>
                      <a:pt x="1130618" y="58103"/>
                    </a:lnTo>
                    <a:lnTo>
                      <a:pt x="1119188" y="48578"/>
                    </a:lnTo>
                    <a:lnTo>
                      <a:pt x="1114425" y="12382"/>
                    </a:lnTo>
                    <a:close/>
                    <a:moveTo>
                      <a:pt x="1167765" y="1296352"/>
                    </a:moveTo>
                    <a:lnTo>
                      <a:pt x="1183957" y="1295400"/>
                    </a:lnTo>
                    <a:lnTo>
                      <a:pt x="1177290" y="1285875"/>
                    </a:lnTo>
                    <a:close/>
                    <a:moveTo>
                      <a:pt x="1237298" y="1285875"/>
                    </a:moveTo>
                    <a:lnTo>
                      <a:pt x="1237298" y="1279207"/>
                    </a:lnTo>
                    <a:lnTo>
                      <a:pt x="1252538" y="1277302"/>
                    </a:lnTo>
                    <a:lnTo>
                      <a:pt x="1287780" y="1245870"/>
                    </a:lnTo>
                    <a:lnTo>
                      <a:pt x="1302068" y="1240155"/>
                    </a:lnTo>
                    <a:lnTo>
                      <a:pt x="1324928" y="1231582"/>
                    </a:lnTo>
                    <a:lnTo>
                      <a:pt x="1327785" y="1243965"/>
                    </a:lnTo>
                    <a:lnTo>
                      <a:pt x="1343978" y="1251585"/>
                    </a:lnTo>
                    <a:lnTo>
                      <a:pt x="1319213" y="1263015"/>
                    </a:lnTo>
                    <a:lnTo>
                      <a:pt x="1296353" y="1263015"/>
                    </a:lnTo>
                    <a:lnTo>
                      <a:pt x="1259205" y="1286827"/>
                    </a:lnTo>
                    <a:close/>
                    <a:moveTo>
                      <a:pt x="1401128" y="1213485"/>
                    </a:moveTo>
                    <a:lnTo>
                      <a:pt x="1372553" y="1226820"/>
                    </a:lnTo>
                    <a:lnTo>
                      <a:pt x="1363028" y="1239202"/>
                    </a:lnTo>
                    <a:lnTo>
                      <a:pt x="1373505" y="1240155"/>
                    </a:lnTo>
                    <a:close/>
                    <a:moveTo>
                      <a:pt x="1437323" y="1185863"/>
                    </a:moveTo>
                    <a:lnTo>
                      <a:pt x="1426845" y="1188720"/>
                    </a:lnTo>
                    <a:lnTo>
                      <a:pt x="1413510" y="1207770"/>
                    </a:lnTo>
                    <a:lnTo>
                      <a:pt x="1423988" y="1205865"/>
                    </a:lnTo>
                    <a:lnTo>
                      <a:pt x="1438275" y="1190625"/>
                    </a:lnTo>
                    <a:close/>
                    <a:moveTo>
                      <a:pt x="1516380" y="1036320"/>
                    </a:moveTo>
                    <a:lnTo>
                      <a:pt x="1500188" y="1089660"/>
                    </a:lnTo>
                    <a:lnTo>
                      <a:pt x="1492568" y="1099185"/>
                    </a:lnTo>
                    <a:lnTo>
                      <a:pt x="1483043" y="1123950"/>
                    </a:lnTo>
                    <a:lnTo>
                      <a:pt x="1471613" y="1139190"/>
                    </a:lnTo>
                    <a:lnTo>
                      <a:pt x="1464945" y="1155382"/>
                    </a:lnTo>
                    <a:lnTo>
                      <a:pt x="1446848" y="1176338"/>
                    </a:lnTo>
                    <a:lnTo>
                      <a:pt x="1446848" y="1184910"/>
                    </a:lnTo>
                    <a:lnTo>
                      <a:pt x="1472565" y="1158240"/>
                    </a:lnTo>
                    <a:lnTo>
                      <a:pt x="1495425" y="1124902"/>
                    </a:lnTo>
                    <a:lnTo>
                      <a:pt x="1501140" y="1105852"/>
                    </a:lnTo>
                    <a:lnTo>
                      <a:pt x="1521143" y="1059180"/>
                    </a:lnTo>
                    <a:close/>
                  </a:path>
                </a:pathLst>
              </a:custGeom>
              <a:grpFill/>
              <a:ln w="9525" cap="flat">
                <a:noFill/>
                <a:prstDash val="solid"/>
                <a:miter/>
              </a:ln>
            </p:spPr>
            <p:txBody>
              <a:bodyPr rtlCol="0" anchor="ctr"/>
              <a:lstStyle/>
              <a:p>
                <a:endParaRPr lang="en-US"/>
              </a:p>
            </p:txBody>
          </p:sp>
          <p:sp>
            <p:nvSpPr>
              <p:cNvPr id="292" name="Freeform: Shape 124">
                <a:extLst>
                  <a:ext uri="{FF2B5EF4-FFF2-40B4-BE49-F238E27FC236}">
                    <a16:creationId xmlns:a16="http://schemas.microsoft.com/office/drawing/2014/main" id="{4773AF09-0617-0CE4-AA39-C687D5C7F4B8}"/>
                  </a:ext>
                </a:extLst>
              </p:cNvPr>
              <p:cNvSpPr/>
              <p:nvPr/>
            </p:nvSpPr>
            <p:spPr>
              <a:xfrm>
                <a:off x="7961948" y="4027171"/>
                <a:ext cx="906780" cy="944879"/>
              </a:xfrm>
              <a:custGeom>
                <a:avLst/>
                <a:gdLst>
                  <a:gd name="connsiteX0" fmla="*/ 906780 w 906780"/>
                  <a:gd name="connsiteY0" fmla="*/ 561022 h 944879"/>
                  <a:gd name="connsiteX1" fmla="*/ 906780 w 906780"/>
                  <a:gd name="connsiteY1" fmla="*/ 574357 h 944879"/>
                  <a:gd name="connsiteX2" fmla="*/ 866775 w 906780"/>
                  <a:gd name="connsiteY2" fmla="*/ 633413 h 944879"/>
                  <a:gd name="connsiteX3" fmla="*/ 855345 w 906780"/>
                  <a:gd name="connsiteY3" fmla="*/ 635317 h 944879"/>
                  <a:gd name="connsiteX4" fmla="*/ 869633 w 906780"/>
                  <a:gd name="connsiteY4" fmla="*/ 640080 h 944879"/>
                  <a:gd name="connsiteX5" fmla="*/ 869633 w 906780"/>
                  <a:gd name="connsiteY5" fmla="*/ 659130 h 944879"/>
                  <a:gd name="connsiteX6" fmla="*/ 861060 w 906780"/>
                  <a:gd name="connsiteY6" fmla="*/ 669607 h 944879"/>
                  <a:gd name="connsiteX7" fmla="*/ 855345 w 906780"/>
                  <a:gd name="connsiteY7" fmla="*/ 726757 h 944879"/>
                  <a:gd name="connsiteX8" fmla="*/ 833438 w 906780"/>
                  <a:gd name="connsiteY8" fmla="*/ 785813 h 944879"/>
                  <a:gd name="connsiteX9" fmla="*/ 838200 w 906780"/>
                  <a:gd name="connsiteY9" fmla="*/ 804863 h 944879"/>
                  <a:gd name="connsiteX10" fmla="*/ 844868 w 906780"/>
                  <a:gd name="connsiteY10" fmla="*/ 853440 h 944879"/>
                  <a:gd name="connsiteX11" fmla="*/ 810578 w 906780"/>
                  <a:gd name="connsiteY11" fmla="*/ 856297 h 944879"/>
                  <a:gd name="connsiteX12" fmla="*/ 772478 w 906780"/>
                  <a:gd name="connsiteY12" fmla="*/ 849630 h 944879"/>
                  <a:gd name="connsiteX13" fmla="*/ 756285 w 906780"/>
                  <a:gd name="connsiteY13" fmla="*/ 841057 h 944879"/>
                  <a:gd name="connsiteX14" fmla="*/ 735330 w 906780"/>
                  <a:gd name="connsiteY14" fmla="*/ 854392 h 944879"/>
                  <a:gd name="connsiteX15" fmla="*/ 735330 w 906780"/>
                  <a:gd name="connsiteY15" fmla="*/ 878205 h 944879"/>
                  <a:gd name="connsiteX16" fmla="*/ 748665 w 906780"/>
                  <a:gd name="connsiteY16" fmla="*/ 898207 h 944879"/>
                  <a:gd name="connsiteX17" fmla="*/ 743903 w 906780"/>
                  <a:gd name="connsiteY17" fmla="*/ 939165 h 944879"/>
                  <a:gd name="connsiteX18" fmla="*/ 723900 w 906780"/>
                  <a:gd name="connsiteY18" fmla="*/ 944880 h 944879"/>
                  <a:gd name="connsiteX19" fmla="*/ 714375 w 906780"/>
                  <a:gd name="connsiteY19" fmla="*/ 934402 h 944879"/>
                  <a:gd name="connsiteX20" fmla="*/ 708660 w 906780"/>
                  <a:gd name="connsiteY20" fmla="*/ 903922 h 944879"/>
                  <a:gd name="connsiteX21" fmla="*/ 231458 w 906780"/>
                  <a:gd name="connsiteY21" fmla="*/ 935355 h 944879"/>
                  <a:gd name="connsiteX22" fmla="*/ 200025 w 906780"/>
                  <a:gd name="connsiteY22" fmla="*/ 878205 h 944879"/>
                  <a:gd name="connsiteX23" fmla="*/ 193358 w 906780"/>
                  <a:gd name="connsiteY23" fmla="*/ 857250 h 944879"/>
                  <a:gd name="connsiteX24" fmla="*/ 179070 w 906780"/>
                  <a:gd name="connsiteY24" fmla="*/ 842963 h 944879"/>
                  <a:gd name="connsiteX25" fmla="*/ 174308 w 906780"/>
                  <a:gd name="connsiteY25" fmla="*/ 829627 h 944879"/>
                  <a:gd name="connsiteX26" fmla="*/ 180023 w 906780"/>
                  <a:gd name="connsiteY26" fmla="*/ 769620 h 944879"/>
                  <a:gd name="connsiteX27" fmla="*/ 157163 w 906780"/>
                  <a:gd name="connsiteY27" fmla="*/ 715327 h 944879"/>
                  <a:gd name="connsiteX28" fmla="*/ 161925 w 906780"/>
                  <a:gd name="connsiteY28" fmla="*/ 690563 h 944879"/>
                  <a:gd name="connsiteX29" fmla="*/ 164783 w 906780"/>
                  <a:gd name="connsiteY29" fmla="*/ 655320 h 944879"/>
                  <a:gd name="connsiteX30" fmla="*/ 185738 w 906780"/>
                  <a:gd name="connsiteY30" fmla="*/ 619125 h 944879"/>
                  <a:gd name="connsiteX31" fmla="*/ 183833 w 906780"/>
                  <a:gd name="connsiteY31" fmla="*/ 608647 h 944879"/>
                  <a:gd name="connsiteX32" fmla="*/ 167640 w 906780"/>
                  <a:gd name="connsiteY32" fmla="*/ 599122 h 944879"/>
                  <a:gd name="connsiteX33" fmla="*/ 167640 w 906780"/>
                  <a:gd name="connsiteY33" fmla="*/ 568642 h 944879"/>
                  <a:gd name="connsiteX34" fmla="*/ 150495 w 906780"/>
                  <a:gd name="connsiteY34" fmla="*/ 550545 h 944879"/>
                  <a:gd name="connsiteX35" fmla="*/ 122873 w 906780"/>
                  <a:gd name="connsiteY35" fmla="*/ 492442 h 944879"/>
                  <a:gd name="connsiteX36" fmla="*/ 0 w 906780"/>
                  <a:gd name="connsiteY36" fmla="*/ 56197 h 944879"/>
                  <a:gd name="connsiteX37" fmla="*/ 218123 w 906780"/>
                  <a:gd name="connsiteY37" fmla="*/ 28575 h 944879"/>
                  <a:gd name="connsiteX38" fmla="*/ 421958 w 906780"/>
                  <a:gd name="connsiteY38" fmla="*/ 0 h 944879"/>
                  <a:gd name="connsiteX39" fmla="*/ 421005 w 906780"/>
                  <a:gd name="connsiteY39" fmla="*/ 18097 h 944879"/>
                  <a:gd name="connsiteX40" fmla="*/ 402908 w 906780"/>
                  <a:gd name="connsiteY40" fmla="*/ 27622 h 944879"/>
                  <a:gd name="connsiteX41" fmla="*/ 389573 w 906780"/>
                  <a:gd name="connsiteY41" fmla="*/ 58102 h 944879"/>
                  <a:gd name="connsiteX42" fmla="*/ 391478 w 906780"/>
                  <a:gd name="connsiteY42" fmla="*/ 70485 h 944879"/>
                  <a:gd name="connsiteX43" fmla="*/ 449580 w 906780"/>
                  <a:gd name="connsiteY43" fmla="*/ 106680 h 944879"/>
                  <a:gd name="connsiteX44" fmla="*/ 474345 w 906780"/>
                  <a:gd name="connsiteY44" fmla="*/ 103822 h 944879"/>
                  <a:gd name="connsiteX45" fmla="*/ 503873 w 906780"/>
                  <a:gd name="connsiteY45" fmla="*/ 141922 h 944879"/>
                  <a:gd name="connsiteX46" fmla="*/ 507683 w 906780"/>
                  <a:gd name="connsiteY46" fmla="*/ 158115 h 944879"/>
                  <a:gd name="connsiteX47" fmla="*/ 547688 w 906780"/>
                  <a:gd name="connsiteY47" fmla="*/ 206692 h 944879"/>
                  <a:gd name="connsiteX48" fmla="*/ 572453 w 906780"/>
                  <a:gd name="connsiteY48" fmla="*/ 222885 h 944879"/>
                  <a:gd name="connsiteX49" fmla="*/ 585788 w 906780"/>
                  <a:gd name="connsiteY49" fmla="*/ 224790 h 944879"/>
                  <a:gd name="connsiteX50" fmla="*/ 606743 w 906780"/>
                  <a:gd name="connsiteY50" fmla="*/ 240030 h 944879"/>
                  <a:gd name="connsiteX51" fmla="*/ 617220 w 906780"/>
                  <a:gd name="connsiteY51" fmla="*/ 260985 h 944879"/>
                  <a:gd name="connsiteX52" fmla="*/ 636270 w 906780"/>
                  <a:gd name="connsiteY52" fmla="*/ 276225 h 944879"/>
                  <a:gd name="connsiteX53" fmla="*/ 653415 w 906780"/>
                  <a:gd name="connsiteY53" fmla="*/ 280988 h 944879"/>
                  <a:gd name="connsiteX54" fmla="*/ 679133 w 906780"/>
                  <a:gd name="connsiteY54" fmla="*/ 306705 h 944879"/>
                  <a:gd name="connsiteX55" fmla="*/ 680085 w 906780"/>
                  <a:gd name="connsiteY55" fmla="*/ 320040 h 944879"/>
                  <a:gd name="connsiteX56" fmla="*/ 704850 w 906780"/>
                  <a:gd name="connsiteY56" fmla="*/ 346710 h 944879"/>
                  <a:gd name="connsiteX57" fmla="*/ 752475 w 906780"/>
                  <a:gd name="connsiteY57" fmla="*/ 368617 h 944879"/>
                  <a:gd name="connsiteX58" fmla="*/ 786765 w 906780"/>
                  <a:gd name="connsiteY58" fmla="*/ 432435 h 944879"/>
                  <a:gd name="connsiteX59" fmla="*/ 789623 w 906780"/>
                  <a:gd name="connsiteY59" fmla="*/ 458152 h 944879"/>
                  <a:gd name="connsiteX60" fmla="*/ 826770 w 906780"/>
                  <a:gd name="connsiteY60" fmla="*/ 478155 h 944879"/>
                  <a:gd name="connsiteX61" fmla="*/ 850583 w 906780"/>
                  <a:gd name="connsiteY61" fmla="*/ 523875 h 944879"/>
                  <a:gd name="connsiteX62" fmla="*/ 858203 w 906780"/>
                  <a:gd name="connsiteY62" fmla="*/ 553402 h 944879"/>
                  <a:gd name="connsiteX63" fmla="*/ 898208 w 906780"/>
                  <a:gd name="connsiteY63" fmla="*/ 557213 h 94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06780" h="944879">
                    <a:moveTo>
                      <a:pt x="906780" y="561022"/>
                    </a:moveTo>
                    <a:lnTo>
                      <a:pt x="906780" y="574357"/>
                    </a:lnTo>
                    <a:lnTo>
                      <a:pt x="866775" y="633413"/>
                    </a:lnTo>
                    <a:lnTo>
                      <a:pt x="855345" y="635317"/>
                    </a:lnTo>
                    <a:lnTo>
                      <a:pt x="869633" y="640080"/>
                    </a:lnTo>
                    <a:lnTo>
                      <a:pt x="869633" y="659130"/>
                    </a:lnTo>
                    <a:lnTo>
                      <a:pt x="861060" y="669607"/>
                    </a:lnTo>
                    <a:lnTo>
                      <a:pt x="855345" y="726757"/>
                    </a:lnTo>
                    <a:lnTo>
                      <a:pt x="833438" y="785813"/>
                    </a:lnTo>
                    <a:lnTo>
                      <a:pt x="838200" y="804863"/>
                    </a:lnTo>
                    <a:lnTo>
                      <a:pt x="844868" y="853440"/>
                    </a:lnTo>
                    <a:lnTo>
                      <a:pt x="810578" y="856297"/>
                    </a:lnTo>
                    <a:lnTo>
                      <a:pt x="772478" y="849630"/>
                    </a:lnTo>
                    <a:lnTo>
                      <a:pt x="756285" y="841057"/>
                    </a:lnTo>
                    <a:lnTo>
                      <a:pt x="735330" y="854392"/>
                    </a:lnTo>
                    <a:lnTo>
                      <a:pt x="735330" y="878205"/>
                    </a:lnTo>
                    <a:lnTo>
                      <a:pt x="748665" y="898207"/>
                    </a:lnTo>
                    <a:lnTo>
                      <a:pt x="743903" y="939165"/>
                    </a:lnTo>
                    <a:lnTo>
                      <a:pt x="723900" y="944880"/>
                    </a:lnTo>
                    <a:lnTo>
                      <a:pt x="714375" y="934402"/>
                    </a:lnTo>
                    <a:lnTo>
                      <a:pt x="708660" y="903922"/>
                    </a:lnTo>
                    <a:lnTo>
                      <a:pt x="231458" y="935355"/>
                    </a:lnTo>
                    <a:lnTo>
                      <a:pt x="200025" y="878205"/>
                    </a:lnTo>
                    <a:lnTo>
                      <a:pt x="193358" y="857250"/>
                    </a:lnTo>
                    <a:lnTo>
                      <a:pt x="179070" y="842963"/>
                    </a:lnTo>
                    <a:lnTo>
                      <a:pt x="174308" y="829627"/>
                    </a:lnTo>
                    <a:lnTo>
                      <a:pt x="180023" y="769620"/>
                    </a:lnTo>
                    <a:lnTo>
                      <a:pt x="157163" y="715327"/>
                    </a:lnTo>
                    <a:lnTo>
                      <a:pt x="161925" y="690563"/>
                    </a:lnTo>
                    <a:lnTo>
                      <a:pt x="164783" y="655320"/>
                    </a:lnTo>
                    <a:lnTo>
                      <a:pt x="185738" y="619125"/>
                    </a:lnTo>
                    <a:lnTo>
                      <a:pt x="183833" y="608647"/>
                    </a:lnTo>
                    <a:lnTo>
                      <a:pt x="167640" y="599122"/>
                    </a:lnTo>
                    <a:lnTo>
                      <a:pt x="167640" y="568642"/>
                    </a:lnTo>
                    <a:lnTo>
                      <a:pt x="150495" y="550545"/>
                    </a:lnTo>
                    <a:lnTo>
                      <a:pt x="122873" y="492442"/>
                    </a:lnTo>
                    <a:lnTo>
                      <a:pt x="0" y="56197"/>
                    </a:lnTo>
                    <a:lnTo>
                      <a:pt x="218123" y="28575"/>
                    </a:lnTo>
                    <a:lnTo>
                      <a:pt x="421958" y="0"/>
                    </a:lnTo>
                    <a:lnTo>
                      <a:pt x="421005" y="18097"/>
                    </a:lnTo>
                    <a:lnTo>
                      <a:pt x="402908" y="27622"/>
                    </a:lnTo>
                    <a:lnTo>
                      <a:pt x="389573" y="58102"/>
                    </a:lnTo>
                    <a:lnTo>
                      <a:pt x="391478" y="70485"/>
                    </a:lnTo>
                    <a:lnTo>
                      <a:pt x="449580" y="106680"/>
                    </a:lnTo>
                    <a:lnTo>
                      <a:pt x="474345" y="103822"/>
                    </a:lnTo>
                    <a:lnTo>
                      <a:pt x="503873" y="141922"/>
                    </a:lnTo>
                    <a:lnTo>
                      <a:pt x="507683" y="158115"/>
                    </a:lnTo>
                    <a:lnTo>
                      <a:pt x="547688" y="206692"/>
                    </a:lnTo>
                    <a:lnTo>
                      <a:pt x="572453" y="222885"/>
                    </a:lnTo>
                    <a:lnTo>
                      <a:pt x="585788" y="224790"/>
                    </a:lnTo>
                    <a:lnTo>
                      <a:pt x="606743" y="240030"/>
                    </a:lnTo>
                    <a:lnTo>
                      <a:pt x="617220" y="260985"/>
                    </a:lnTo>
                    <a:lnTo>
                      <a:pt x="636270" y="276225"/>
                    </a:lnTo>
                    <a:lnTo>
                      <a:pt x="653415" y="280988"/>
                    </a:lnTo>
                    <a:lnTo>
                      <a:pt x="679133" y="306705"/>
                    </a:lnTo>
                    <a:lnTo>
                      <a:pt x="680085" y="320040"/>
                    </a:lnTo>
                    <a:lnTo>
                      <a:pt x="704850" y="346710"/>
                    </a:lnTo>
                    <a:lnTo>
                      <a:pt x="752475" y="368617"/>
                    </a:lnTo>
                    <a:lnTo>
                      <a:pt x="786765" y="432435"/>
                    </a:lnTo>
                    <a:lnTo>
                      <a:pt x="789623" y="458152"/>
                    </a:lnTo>
                    <a:lnTo>
                      <a:pt x="826770" y="478155"/>
                    </a:lnTo>
                    <a:lnTo>
                      <a:pt x="850583" y="523875"/>
                    </a:lnTo>
                    <a:lnTo>
                      <a:pt x="858203" y="553402"/>
                    </a:lnTo>
                    <a:lnTo>
                      <a:pt x="898208" y="557213"/>
                    </a:lnTo>
                    <a:close/>
                  </a:path>
                </a:pathLst>
              </a:custGeom>
              <a:solidFill>
                <a:srgbClr val="F25484"/>
              </a:solidFill>
              <a:ln w="9525" cap="flat">
                <a:noFill/>
                <a:prstDash val="solid"/>
                <a:miter/>
              </a:ln>
            </p:spPr>
            <p:txBody>
              <a:bodyPr rtlCol="0" anchor="ctr"/>
              <a:lstStyle/>
              <a:p>
                <a:endParaRPr lang="en-US"/>
              </a:p>
            </p:txBody>
          </p:sp>
          <p:sp>
            <p:nvSpPr>
              <p:cNvPr id="293" name="Freeform: Shape 125">
                <a:extLst>
                  <a:ext uri="{FF2B5EF4-FFF2-40B4-BE49-F238E27FC236}">
                    <a16:creationId xmlns:a16="http://schemas.microsoft.com/office/drawing/2014/main" id="{01B39BC3-598B-26FC-6E85-99349FB15B60}"/>
                  </a:ext>
                </a:extLst>
              </p:cNvPr>
              <p:cNvSpPr/>
              <p:nvPr/>
            </p:nvSpPr>
            <p:spPr>
              <a:xfrm>
                <a:off x="2954656" y="905829"/>
                <a:ext cx="991552" cy="1604962"/>
              </a:xfrm>
              <a:custGeom>
                <a:avLst/>
                <a:gdLst>
                  <a:gd name="connsiteX0" fmla="*/ 232410 w 991552"/>
                  <a:gd name="connsiteY0" fmla="*/ 1482090 h 1604962"/>
                  <a:gd name="connsiteX1" fmla="*/ 0 w 991552"/>
                  <a:gd name="connsiteY1" fmla="*/ 1430655 h 1604962"/>
                  <a:gd name="connsiteX2" fmla="*/ 80963 w 991552"/>
                  <a:gd name="connsiteY2" fmla="*/ 1075373 h 1604962"/>
                  <a:gd name="connsiteX3" fmla="*/ 108585 w 991552"/>
                  <a:gd name="connsiteY3" fmla="*/ 1020128 h 1604962"/>
                  <a:gd name="connsiteX4" fmla="*/ 112395 w 991552"/>
                  <a:gd name="connsiteY4" fmla="*/ 1000125 h 1604962"/>
                  <a:gd name="connsiteX5" fmla="*/ 120015 w 991552"/>
                  <a:gd name="connsiteY5" fmla="*/ 991553 h 1604962"/>
                  <a:gd name="connsiteX6" fmla="*/ 111443 w 991552"/>
                  <a:gd name="connsiteY6" fmla="*/ 972503 h 1604962"/>
                  <a:gd name="connsiteX7" fmla="*/ 83820 w 991552"/>
                  <a:gd name="connsiteY7" fmla="*/ 961072 h 1604962"/>
                  <a:gd name="connsiteX8" fmla="*/ 85725 w 991552"/>
                  <a:gd name="connsiteY8" fmla="*/ 921068 h 1604962"/>
                  <a:gd name="connsiteX9" fmla="*/ 123825 w 991552"/>
                  <a:gd name="connsiteY9" fmla="*/ 865823 h 1604962"/>
                  <a:gd name="connsiteX10" fmla="*/ 147638 w 991552"/>
                  <a:gd name="connsiteY10" fmla="*/ 858203 h 1604962"/>
                  <a:gd name="connsiteX11" fmla="*/ 162878 w 991552"/>
                  <a:gd name="connsiteY11" fmla="*/ 836295 h 1604962"/>
                  <a:gd name="connsiteX12" fmla="*/ 161925 w 991552"/>
                  <a:gd name="connsiteY12" fmla="*/ 821055 h 1604962"/>
                  <a:gd name="connsiteX13" fmla="*/ 179070 w 991552"/>
                  <a:gd name="connsiteY13" fmla="*/ 805815 h 1604962"/>
                  <a:gd name="connsiteX14" fmla="*/ 209550 w 991552"/>
                  <a:gd name="connsiteY14" fmla="*/ 753428 h 1604962"/>
                  <a:gd name="connsiteX15" fmla="*/ 249555 w 991552"/>
                  <a:gd name="connsiteY15" fmla="*/ 707708 h 1604962"/>
                  <a:gd name="connsiteX16" fmla="*/ 244793 w 991552"/>
                  <a:gd name="connsiteY16" fmla="*/ 677228 h 1604962"/>
                  <a:gd name="connsiteX17" fmla="*/ 211455 w 991552"/>
                  <a:gd name="connsiteY17" fmla="*/ 647700 h 1604962"/>
                  <a:gd name="connsiteX18" fmla="*/ 196215 w 991552"/>
                  <a:gd name="connsiteY18" fmla="*/ 613410 h 1604962"/>
                  <a:gd name="connsiteX19" fmla="*/ 206693 w 991552"/>
                  <a:gd name="connsiteY19" fmla="*/ 572453 h 1604962"/>
                  <a:gd name="connsiteX20" fmla="*/ 200025 w 991552"/>
                  <a:gd name="connsiteY20" fmla="*/ 534353 h 1604962"/>
                  <a:gd name="connsiteX21" fmla="*/ 320993 w 991552"/>
                  <a:gd name="connsiteY21" fmla="*/ 0 h 1604962"/>
                  <a:gd name="connsiteX22" fmla="*/ 456248 w 991552"/>
                  <a:gd name="connsiteY22" fmla="*/ 28575 h 1604962"/>
                  <a:gd name="connsiteX23" fmla="*/ 410528 w 991552"/>
                  <a:gd name="connsiteY23" fmla="*/ 238125 h 1604962"/>
                  <a:gd name="connsiteX24" fmla="*/ 445770 w 991552"/>
                  <a:gd name="connsiteY24" fmla="*/ 308610 h 1604962"/>
                  <a:gd name="connsiteX25" fmla="*/ 430530 w 991552"/>
                  <a:gd name="connsiteY25" fmla="*/ 354330 h 1604962"/>
                  <a:gd name="connsiteX26" fmla="*/ 464820 w 991552"/>
                  <a:gd name="connsiteY26" fmla="*/ 400050 h 1604962"/>
                  <a:gd name="connsiteX27" fmla="*/ 482918 w 991552"/>
                  <a:gd name="connsiteY27" fmla="*/ 406717 h 1604962"/>
                  <a:gd name="connsiteX28" fmla="*/ 520065 w 991552"/>
                  <a:gd name="connsiteY28" fmla="*/ 485775 h 1604962"/>
                  <a:gd name="connsiteX29" fmla="*/ 520065 w 991552"/>
                  <a:gd name="connsiteY29" fmla="*/ 505778 h 1604962"/>
                  <a:gd name="connsiteX30" fmla="*/ 541973 w 991552"/>
                  <a:gd name="connsiteY30" fmla="*/ 534353 h 1604962"/>
                  <a:gd name="connsiteX31" fmla="*/ 550545 w 991552"/>
                  <a:gd name="connsiteY31" fmla="*/ 534353 h 1604962"/>
                  <a:gd name="connsiteX32" fmla="*/ 563880 w 991552"/>
                  <a:gd name="connsiteY32" fmla="*/ 554355 h 1604962"/>
                  <a:gd name="connsiteX33" fmla="*/ 594360 w 991552"/>
                  <a:gd name="connsiteY33" fmla="*/ 554355 h 1604962"/>
                  <a:gd name="connsiteX34" fmla="*/ 594360 w 991552"/>
                  <a:gd name="connsiteY34" fmla="*/ 569595 h 1604962"/>
                  <a:gd name="connsiteX35" fmla="*/ 526733 w 991552"/>
                  <a:gd name="connsiteY35" fmla="*/ 731520 h 1604962"/>
                  <a:gd name="connsiteX36" fmla="*/ 521970 w 991552"/>
                  <a:gd name="connsiteY36" fmla="*/ 770573 h 1604962"/>
                  <a:gd name="connsiteX37" fmla="*/ 535305 w 991552"/>
                  <a:gd name="connsiteY37" fmla="*/ 775335 h 1604962"/>
                  <a:gd name="connsiteX38" fmla="*/ 550545 w 991552"/>
                  <a:gd name="connsiteY38" fmla="*/ 800100 h 1604962"/>
                  <a:gd name="connsiteX39" fmla="*/ 577215 w 991552"/>
                  <a:gd name="connsiteY39" fmla="*/ 786765 h 1604962"/>
                  <a:gd name="connsiteX40" fmla="*/ 611505 w 991552"/>
                  <a:gd name="connsiteY40" fmla="*/ 763905 h 1604962"/>
                  <a:gd name="connsiteX41" fmla="*/ 629603 w 991552"/>
                  <a:gd name="connsiteY41" fmla="*/ 782003 h 1604962"/>
                  <a:gd name="connsiteX42" fmla="*/ 634365 w 991552"/>
                  <a:gd name="connsiteY42" fmla="*/ 805815 h 1604962"/>
                  <a:gd name="connsiteX43" fmla="*/ 629603 w 991552"/>
                  <a:gd name="connsiteY43" fmla="*/ 836295 h 1604962"/>
                  <a:gd name="connsiteX44" fmla="*/ 653415 w 991552"/>
                  <a:gd name="connsiteY44" fmla="*/ 928688 h 1604962"/>
                  <a:gd name="connsiteX45" fmla="*/ 678180 w 991552"/>
                  <a:gd name="connsiteY45" fmla="*/ 962025 h 1604962"/>
                  <a:gd name="connsiteX46" fmla="*/ 700088 w 991552"/>
                  <a:gd name="connsiteY46" fmla="*/ 975360 h 1604962"/>
                  <a:gd name="connsiteX47" fmla="*/ 703898 w 991552"/>
                  <a:gd name="connsiteY47" fmla="*/ 1003935 h 1604962"/>
                  <a:gd name="connsiteX48" fmla="*/ 703898 w 991552"/>
                  <a:gd name="connsiteY48" fmla="*/ 1042988 h 1604962"/>
                  <a:gd name="connsiteX49" fmla="*/ 725805 w 991552"/>
                  <a:gd name="connsiteY49" fmla="*/ 1064895 h 1604962"/>
                  <a:gd name="connsiteX50" fmla="*/ 741045 w 991552"/>
                  <a:gd name="connsiteY50" fmla="*/ 1042988 h 1604962"/>
                  <a:gd name="connsiteX51" fmla="*/ 806768 w 991552"/>
                  <a:gd name="connsiteY51" fmla="*/ 1058228 h 1604962"/>
                  <a:gd name="connsiteX52" fmla="*/ 826770 w 991552"/>
                  <a:gd name="connsiteY52" fmla="*/ 1046797 h 1604962"/>
                  <a:gd name="connsiteX53" fmla="*/ 912495 w 991552"/>
                  <a:gd name="connsiteY53" fmla="*/ 1062990 h 1604962"/>
                  <a:gd name="connsiteX54" fmla="*/ 939165 w 991552"/>
                  <a:gd name="connsiteY54" fmla="*/ 1031558 h 1604962"/>
                  <a:gd name="connsiteX55" fmla="*/ 956310 w 991552"/>
                  <a:gd name="connsiteY55" fmla="*/ 1025843 h 1604962"/>
                  <a:gd name="connsiteX56" fmla="*/ 967740 w 991552"/>
                  <a:gd name="connsiteY56" fmla="*/ 1042988 h 1604962"/>
                  <a:gd name="connsiteX57" fmla="*/ 982980 w 991552"/>
                  <a:gd name="connsiteY57" fmla="*/ 1082040 h 1604962"/>
                  <a:gd name="connsiteX58" fmla="*/ 991553 w 991552"/>
                  <a:gd name="connsiteY58" fmla="*/ 1082993 h 1604962"/>
                  <a:gd name="connsiteX59" fmla="*/ 910590 w 991552"/>
                  <a:gd name="connsiteY59" fmla="*/ 1604963 h 1604962"/>
                  <a:gd name="connsiteX60" fmla="*/ 454343 w 991552"/>
                  <a:gd name="connsiteY60" fmla="*/ 1526858 h 160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991552" h="1604962">
                    <a:moveTo>
                      <a:pt x="232410" y="1482090"/>
                    </a:moveTo>
                    <a:lnTo>
                      <a:pt x="0" y="1430655"/>
                    </a:lnTo>
                    <a:lnTo>
                      <a:pt x="80963" y="1075373"/>
                    </a:lnTo>
                    <a:lnTo>
                      <a:pt x="108585" y="1020128"/>
                    </a:lnTo>
                    <a:lnTo>
                      <a:pt x="112395" y="1000125"/>
                    </a:lnTo>
                    <a:lnTo>
                      <a:pt x="120015" y="991553"/>
                    </a:lnTo>
                    <a:lnTo>
                      <a:pt x="111443" y="972503"/>
                    </a:lnTo>
                    <a:lnTo>
                      <a:pt x="83820" y="961072"/>
                    </a:lnTo>
                    <a:lnTo>
                      <a:pt x="85725" y="921068"/>
                    </a:lnTo>
                    <a:lnTo>
                      <a:pt x="123825" y="865823"/>
                    </a:lnTo>
                    <a:lnTo>
                      <a:pt x="147638" y="858203"/>
                    </a:lnTo>
                    <a:lnTo>
                      <a:pt x="162878" y="836295"/>
                    </a:lnTo>
                    <a:lnTo>
                      <a:pt x="161925" y="821055"/>
                    </a:lnTo>
                    <a:lnTo>
                      <a:pt x="179070" y="805815"/>
                    </a:lnTo>
                    <a:lnTo>
                      <a:pt x="209550" y="753428"/>
                    </a:lnTo>
                    <a:lnTo>
                      <a:pt x="249555" y="707708"/>
                    </a:lnTo>
                    <a:lnTo>
                      <a:pt x="244793" y="677228"/>
                    </a:lnTo>
                    <a:lnTo>
                      <a:pt x="211455" y="647700"/>
                    </a:lnTo>
                    <a:lnTo>
                      <a:pt x="196215" y="613410"/>
                    </a:lnTo>
                    <a:lnTo>
                      <a:pt x="206693" y="572453"/>
                    </a:lnTo>
                    <a:lnTo>
                      <a:pt x="200025" y="534353"/>
                    </a:lnTo>
                    <a:lnTo>
                      <a:pt x="320993" y="0"/>
                    </a:lnTo>
                    <a:lnTo>
                      <a:pt x="456248" y="28575"/>
                    </a:lnTo>
                    <a:lnTo>
                      <a:pt x="410528" y="238125"/>
                    </a:lnTo>
                    <a:lnTo>
                      <a:pt x="445770" y="308610"/>
                    </a:lnTo>
                    <a:lnTo>
                      <a:pt x="430530" y="354330"/>
                    </a:lnTo>
                    <a:lnTo>
                      <a:pt x="464820" y="400050"/>
                    </a:lnTo>
                    <a:lnTo>
                      <a:pt x="482918" y="406717"/>
                    </a:lnTo>
                    <a:lnTo>
                      <a:pt x="520065" y="485775"/>
                    </a:lnTo>
                    <a:lnTo>
                      <a:pt x="520065" y="505778"/>
                    </a:lnTo>
                    <a:lnTo>
                      <a:pt x="541973" y="534353"/>
                    </a:lnTo>
                    <a:lnTo>
                      <a:pt x="550545" y="534353"/>
                    </a:lnTo>
                    <a:lnTo>
                      <a:pt x="563880" y="554355"/>
                    </a:lnTo>
                    <a:lnTo>
                      <a:pt x="594360" y="554355"/>
                    </a:lnTo>
                    <a:lnTo>
                      <a:pt x="594360" y="569595"/>
                    </a:lnTo>
                    <a:lnTo>
                      <a:pt x="526733" y="731520"/>
                    </a:lnTo>
                    <a:lnTo>
                      <a:pt x="521970" y="770573"/>
                    </a:lnTo>
                    <a:lnTo>
                      <a:pt x="535305" y="775335"/>
                    </a:lnTo>
                    <a:lnTo>
                      <a:pt x="550545" y="800100"/>
                    </a:lnTo>
                    <a:lnTo>
                      <a:pt x="577215" y="786765"/>
                    </a:lnTo>
                    <a:lnTo>
                      <a:pt x="611505" y="763905"/>
                    </a:lnTo>
                    <a:lnTo>
                      <a:pt x="629603" y="782003"/>
                    </a:lnTo>
                    <a:lnTo>
                      <a:pt x="634365" y="805815"/>
                    </a:lnTo>
                    <a:lnTo>
                      <a:pt x="629603" y="836295"/>
                    </a:lnTo>
                    <a:lnTo>
                      <a:pt x="653415" y="928688"/>
                    </a:lnTo>
                    <a:lnTo>
                      <a:pt x="678180" y="962025"/>
                    </a:lnTo>
                    <a:lnTo>
                      <a:pt x="700088" y="975360"/>
                    </a:lnTo>
                    <a:lnTo>
                      <a:pt x="703898" y="1003935"/>
                    </a:lnTo>
                    <a:lnTo>
                      <a:pt x="703898" y="1042988"/>
                    </a:lnTo>
                    <a:lnTo>
                      <a:pt x="725805" y="1064895"/>
                    </a:lnTo>
                    <a:lnTo>
                      <a:pt x="741045" y="1042988"/>
                    </a:lnTo>
                    <a:lnTo>
                      <a:pt x="806768" y="1058228"/>
                    </a:lnTo>
                    <a:lnTo>
                      <a:pt x="826770" y="1046797"/>
                    </a:lnTo>
                    <a:lnTo>
                      <a:pt x="912495" y="1062990"/>
                    </a:lnTo>
                    <a:lnTo>
                      <a:pt x="939165" y="1031558"/>
                    </a:lnTo>
                    <a:lnTo>
                      <a:pt x="956310" y="1025843"/>
                    </a:lnTo>
                    <a:lnTo>
                      <a:pt x="967740" y="1042988"/>
                    </a:lnTo>
                    <a:lnTo>
                      <a:pt x="982980" y="1082040"/>
                    </a:lnTo>
                    <a:lnTo>
                      <a:pt x="991553" y="1082993"/>
                    </a:lnTo>
                    <a:lnTo>
                      <a:pt x="910590" y="1604963"/>
                    </a:lnTo>
                    <a:lnTo>
                      <a:pt x="454343" y="1526858"/>
                    </a:lnTo>
                    <a:close/>
                  </a:path>
                </a:pathLst>
              </a:custGeom>
              <a:solidFill>
                <a:srgbClr val="EF709D"/>
              </a:solidFill>
              <a:ln w="9525" cap="flat">
                <a:noFill/>
                <a:prstDash val="solid"/>
                <a:miter/>
              </a:ln>
            </p:spPr>
            <p:txBody>
              <a:bodyPr rtlCol="0" anchor="ctr"/>
              <a:lstStyle/>
              <a:p>
                <a:endParaRPr lang="en-US"/>
              </a:p>
            </p:txBody>
          </p:sp>
          <p:sp>
            <p:nvSpPr>
              <p:cNvPr id="294" name="Freeform: Shape 126">
                <a:extLst>
                  <a:ext uri="{FF2B5EF4-FFF2-40B4-BE49-F238E27FC236}">
                    <a16:creationId xmlns:a16="http://schemas.microsoft.com/office/drawing/2014/main" id="{BC29E576-99E8-B30B-D215-2B5B6230B833}"/>
                  </a:ext>
                </a:extLst>
              </p:cNvPr>
              <p:cNvSpPr/>
              <p:nvPr/>
            </p:nvSpPr>
            <p:spPr>
              <a:xfrm>
                <a:off x="6902769" y="2541270"/>
                <a:ext cx="667702" cy="1174432"/>
              </a:xfrm>
              <a:custGeom>
                <a:avLst/>
                <a:gdLst>
                  <a:gd name="connsiteX0" fmla="*/ 648652 w 667702"/>
                  <a:gd name="connsiteY0" fmla="*/ 635318 h 1174432"/>
                  <a:gd name="connsiteX1" fmla="*/ 639127 w 667702"/>
                  <a:gd name="connsiteY1" fmla="*/ 684848 h 1174432"/>
                  <a:gd name="connsiteX2" fmla="*/ 639127 w 667702"/>
                  <a:gd name="connsiteY2" fmla="*/ 703898 h 1174432"/>
                  <a:gd name="connsiteX3" fmla="*/ 661988 w 667702"/>
                  <a:gd name="connsiteY3" fmla="*/ 737235 h 1174432"/>
                  <a:gd name="connsiteX4" fmla="*/ 661988 w 667702"/>
                  <a:gd name="connsiteY4" fmla="*/ 743902 h 1174432"/>
                  <a:gd name="connsiteX5" fmla="*/ 659130 w 667702"/>
                  <a:gd name="connsiteY5" fmla="*/ 752475 h 1174432"/>
                  <a:gd name="connsiteX6" fmla="*/ 667702 w 667702"/>
                  <a:gd name="connsiteY6" fmla="*/ 770573 h 1174432"/>
                  <a:gd name="connsiteX7" fmla="*/ 664845 w 667702"/>
                  <a:gd name="connsiteY7" fmla="*/ 793433 h 1174432"/>
                  <a:gd name="connsiteX8" fmla="*/ 649605 w 667702"/>
                  <a:gd name="connsiteY8" fmla="*/ 810577 h 1174432"/>
                  <a:gd name="connsiteX9" fmla="*/ 637222 w 667702"/>
                  <a:gd name="connsiteY9" fmla="*/ 850583 h 1174432"/>
                  <a:gd name="connsiteX10" fmla="*/ 601027 w 667702"/>
                  <a:gd name="connsiteY10" fmla="*/ 901065 h 1174432"/>
                  <a:gd name="connsiteX11" fmla="*/ 600075 w 667702"/>
                  <a:gd name="connsiteY11" fmla="*/ 967740 h 1174432"/>
                  <a:gd name="connsiteX12" fmla="*/ 590550 w 667702"/>
                  <a:gd name="connsiteY12" fmla="*/ 967740 h 1174432"/>
                  <a:gd name="connsiteX13" fmla="*/ 599122 w 667702"/>
                  <a:gd name="connsiteY13" fmla="*/ 985838 h 1174432"/>
                  <a:gd name="connsiteX14" fmla="*/ 599122 w 667702"/>
                  <a:gd name="connsiteY14" fmla="*/ 994410 h 1174432"/>
                  <a:gd name="connsiteX15" fmla="*/ 578167 w 667702"/>
                  <a:gd name="connsiteY15" fmla="*/ 1020127 h 1174432"/>
                  <a:gd name="connsiteX16" fmla="*/ 579120 w 667702"/>
                  <a:gd name="connsiteY16" fmla="*/ 1030605 h 1174432"/>
                  <a:gd name="connsiteX17" fmla="*/ 593407 w 667702"/>
                  <a:gd name="connsiteY17" fmla="*/ 1051560 h 1174432"/>
                  <a:gd name="connsiteX18" fmla="*/ 592455 w 667702"/>
                  <a:gd name="connsiteY18" fmla="*/ 1060133 h 1174432"/>
                  <a:gd name="connsiteX19" fmla="*/ 557213 w 667702"/>
                  <a:gd name="connsiteY19" fmla="*/ 1065848 h 1174432"/>
                  <a:gd name="connsiteX20" fmla="*/ 551497 w 667702"/>
                  <a:gd name="connsiteY20" fmla="*/ 1077277 h 1174432"/>
                  <a:gd name="connsiteX21" fmla="*/ 540067 w 667702"/>
                  <a:gd name="connsiteY21" fmla="*/ 1071563 h 1174432"/>
                  <a:gd name="connsiteX22" fmla="*/ 530542 w 667702"/>
                  <a:gd name="connsiteY22" fmla="*/ 1076325 h 1174432"/>
                  <a:gd name="connsiteX23" fmla="*/ 526732 w 667702"/>
                  <a:gd name="connsiteY23" fmla="*/ 1107758 h 1174432"/>
                  <a:gd name="connsiteX24" fmla="*/ 542925 w 667702"/>
                  <a:gd name="connsiteY24" fmla="*/ 1124902 h 1174432"/>
                  <a:gd name="connsiteX25" fmla="*/ 539115 w 667702"/>
                  <a:gd name="connsiteY25" fmla="*/ 1147763 h 1174432"/>
                  <a:gd name="connsiteX26" fmla="*/ 524827 w 667702"/>
                  <a:gd name="connsiteY26" fmla="*/ 1150620 h 1174432"/>
                  <a:gd name="connsiteX27" fmla="*/ 459105 w 667702"/>
                  <a:gd name="connsiteY27" fmla="*/ 1122045 h 1174432"/>
                  <a:gd name="connsiteX28" fmla="*/ 421005 w 667702"/>
                  <a:gd name="connsiteY28" fmla="*/ 1157288 h 1174432"/>
                  <a:gd name="connsiteX29" fmla="*/ 423863 w 667702"/>
                  <a:gd name="connsiteY29" fmla="*/ 1174433 h 1174432"/>
                  <a:gd name="connsiteX30" fmla="*/ 397192 w 667702"/>
                  <a:gd name="connsiteY30" fmla="*/ 1174433 h 1174432"/>
                  <a:gd name="connsiteX31" fmla="*/ 383857 w 667702"/>
                  <a:gd name="connsiteY31" fmla="*/ 1160145 h 1174432"/>
                  <a:gd name="connsiteX32" fmla="*/ 366713 w 667702"/>
                  <a:gd name="connsiteY32" fmla="*/ 1123950 h 1174432"/>
                  <a:gd name="connsiteX33" fmla="*/ 366713 w 667702"/>
                  <a:gd name="connsiteY33" fmla="*/ 1105852 h 1174432"/>
                  <a:gd name="connsiteX34" fmla="*/ 374332 w 667702"/>
                  <a:gd name="connsiteY34" fmla="*/ 1100138 h 1174432"/>
                  <a:gd name="connsiteX35" fmla="*/ 375285 w 667702"/>
                  <a:gd name="connsiteY35" fmla="*/ 1087755 h 1174432"/>
                  <a:gd name="connsiteX36" fmla="*/ 359092 w 667702"/>
                  <a:gd name="connsiteY36" fmla="*/ 1069658 h 1174432"/>
                  <a:gd name="connsiteX37" fmla="*/ 350520 w 667702"/>
                  <a:gd name="connsiteY37" fmla="*/ 1045845 h 1174432"/>
                  <a:gd name="connsiteX38" fmla="*/ 324802 w 667702"/>
                  <a:gd name="connsiteY38" fmla="*/ 1006793 h 1174432"/>
                  <a:gd name="connsiteX39" fmla="*/ 279082 w 667702"/>
                  <a:gd name="connsiteY39" fmla="*/ 994410 h 1174432"/>
                  <a:gd name="connsiteX40" fmla="*/ 208597 w 667702"/>
                  <a:gd name="connsiteY40" fmla="*/ 926783 h 1174432"/>
                  <a:gd name="connsiteX41" fmla="*/ 204788 w 667702"/>
                  <a:gd name="connsiteY41" fmla="*/ 903923 h 1174432"/>
                  <a:gd name="connsiteX42" fmla="*/ 231457 w 667702"/>
                  <a:gd name="connsiteY42" fmla="*/ 831533 h 1174432"/>
                  <a:gd name="connsiteX43" fmla="*/ 227647 w 667702"/>
                  <a:gd name="connsiteY43" fmla="*/ 813435 h 1174432"/>
                  <a:gd name="connsiteX44" fmla="*/ 239077 w 667702"/>
                  <a:gd name="connsiteY44" fmla="*/ 802958 h 1174432"/>
                  <a:gd name="connsiteX45" fmla="*/ 239077 w 667702"/>
                  <a:gd name="connsiteY45" fmla="*/ 790575 h 1174432"/>
                  <a:gd name="connsiteX46" fmla="*/ 212407 w 667702"/>
                  <a:gd name="connsiteY46" fmla="*/ 776288 h 1174432"/>
                  <a:gd name="connsiteX47" fmla="*/ 183832 w 667702"/>
                  <a:gd name="connsiteY47" fmla="*/ 769620 h 1174432"/>
                  <a:gd name="connsiteX48" fmla="*/ 151447 w 667702"/>
                  <a:gd name="connsiteY48" fmla="*/ 781050 h 1174432"/>
                  <a:gd name="connsiteX49" fmla="*/ 139065 w 667702"/>
                  <a:gd name="connsiteY49" fmla="*/ 759143 h 1174432"/>
                  <a:gd name="connsiteX50" fmla="*/ 144780 w 667702"/>
                  <a:gd name="connsiteY50" fmla="*/ 741045 h 1174432"/>
                  <a:gd name="connsiteX51" fmla="*/ 138113 w 667702"/>
                  <a:gd name="connsiteY51" fmla="*/ 718185 h 1174432"/>
                  <a:gd name="connsiteX52" fmla="*/ 56197 w 667702"/>
                  <a:gd name="connsiteY52" fmla="*/ 638175 h 1174432"/>
                  <a:gd name="connsiteX53" fmla="*/ 35242 w 667702"/>
                  <a:gd name="connsiteY53" fmla="*/ 623888 h 1174432"/>
                  <a:gd name="connsiteX54" fmla="*/ 11430 w 667702"/>
                  <a:gd name="connsiteY54" fmla="*/ 567690 h 1174432"/>
                  <a:gd name="connsiteX55" fmla="*/ 0 w 667702"/>
                  <a:gd name="connsiteY55" fmla="*/ 516255 h 1174432"/>
                  <a:gd name="connsiteX56" fmla="*/ 13335 w 667702"/>
                  <a:gd name="connsiteY56" fmla="*/ 481013 h 1174432"/>
                  <a:gd name="connsiteX57" fmla="*/ 20002 w 667702"/>
                  <a:gd name="connsiteY57" fmla="*/ 474345 h 1174432"/>
                  <a:gd name="connsiteX58" fmla="*/ 20955 w 667702"/>
                  <a:gd name="connsiteY58" fmla="*/ 452438 h 1174432"/>
                  <a:gd name="connsiteX59" fmla="*/ 14288 w 667702"/>
                  <a:gd name="connsiteY59" fmla="*/ 443865 h 1174432"/>
                  <a:gd name="connsiteX60" fmla="*/ 23813 w 667702"/>
                  <a:gd name="connsiteY60" fmla="*/ 429578 h 1174432"/>
                  <a:gd name="connsiteX61" fmla="*/ 40957 w 667702"/>
                  <a:gd name="connsiteY61" fmla="*/ 423863 h 1174432"/>
                  <a:gd name="connsiteX62" fmla="*/ 49530 w 667702"/>
                  <a:gd name="connsiteY62" fmla="*/ 421005 h 1174432"/>
                  <a:gd name="connsiteX63" fmla="*/ 59055 w 667702"/>
                  <a:gd name="connsiteY63" fmla="*/ 409575 h 1174432"/>
                  <a:gd name="connsiteX64" fmla="*/ 59055 w 667702"/>
                  <a:gd name="connsiteY64" fmla="*/ 386715 h 1174432"/>
                  <a:gd name="connsiteX65" fmla="*/ 75247 w 667702"/>
                  <a:gd name="connsiteY65" fmla="*/ 363855 h 1174432"/>
                  <a:gd name="connsiteX66" fmla="*/ 80010 w 667702"/>
                  <a:gd name="connsiteY66" fmla="*/ 359092 h 1174432"/>
                  <a:gd name="connsiteX67" fmla="*/ 80963 w 667702"/>
                  <a:gd name="connsiteY67" fmla="*/ 325755 h 1174432"/>
                  <a:gd name="connsiteX68" fmla="*/ 72390 w 667702"/>
                  <a:gd name="connsiteY68" fmla="*/ 312420 h 1174432"/>
                  <a:gd name="connsiteX69" fmla="*/ 62865 w 667702"/>
                  <a:gd name="connsiteY69" fmla="*/ 309563 h 1174432"/>
                  <a:gd name="connsiteX70" fmla="*/ 52388 w 667702"/>
                  <a:gd name="connsiteY70" fmla="*/ 294323 h 1174432"/>
                  <a:gd name="connsiteX71" fmla="*/ 61913 w 667702"/>
                  <a:gd name="connsiteY71" fmla="*/ 256223 h 1174432"/>
                  <a:gd name="connsiteX72" fmla="*/ 90488 w 667702"/>
                  <a:gd name="connsiteY72" fmla="*/ 248603 h 1174432"/>
                  <a:gd name="connsiteX73" fmla="*/ 113347 w 667702"/>
                  <a:gd name="connsiteY73" fmla="*/ 248603 h 1174432"/>
                  <a:gd name="connsiteX74" fmla="*/ 153352 w 667702"/>
                  <a:gd name="connsiteY74" fmla="*/ 231458 h 1174432"/>
                  <a:gd name="connsiteX75" fmla="*/ 169545 w 667702"/>
                  <a:gd name="connsiteY75" fmla="*/ 210503 h 1174432"/>
                  <a:gd name="connsiteX76" fmla="*/ 170497 w 667702"/>
                  <a:gd name="connsiteY76" fmla="*/ 187642 h 1174432"/>
                  <a:gd name="connsiteX77" fmla="*/ 180975 w 667702"/>
                  <a:gd name="connsiteY77" fmla="*/ 175260 h 1174432"/>
                  <a:gd name="connsiteX78" fmla="*/ 193357 w 667702"/>
                  <a:gd name="connsiteY78" fmla="*/ 144780 h 1174432"/>
                  <a:gd name="connsiteX79" fmla="*/ 192405 w 667702"/>
                  <a:gd name="connsiteY79" fmla="*/ 120015 h 1174432"/>
                  <a:gd name="connsiteX80" fmla="*/ 165735 w 667702"/>
                  <a:gd name="connsiteY80" fmla="*/ 86678 h 1174432"/>
                  <a:gd name="connsiteX81" fmla="*/ 154305 w 667702"/>
                  <a:gd name="connsiteY81" fmla="*/ 86678 h 1174432"/>
                  <a:gd name="connsiteX82" fmla="*/ 145732 w 667702"/>
                  <a:gd name="connsiteY82" fmla="*/ 76200 h 1174432"/>
                  <a:gd name="connsiteX83" fmla="*/ 147638 w 667702"/>
                  <a:gd name="connsiteY83" fmla="*/ 60960 h 1174432"/>
                  <a:gd name="connsiteX84" fmla="*/ 131445 w 667702"/>
                  <a:gd name="connsiteY84" fmla="*/ 44767 h 1174432"/>
                  <a:gd name="connsiteX85" fmla="*/ 107632 w 667702"/>
                  <a:gd name="connsiteY85" fmla="*/ 32385 h 1174432"/>
                  <a:gd name="connsiteX86" fmla="*/ 112395 w 667702"/>
                  <a:gd name="connsiteY86" fmla="*/ 26670 h 1174432"/>
                  <a:gd name="connsiteX87" fmla="*/ 549592 w 667702"/>
                  <a:gd name="connsiteY87" fmla="*/ 0 h 1174432"/>
                  <a:gd name="connsiteX88" fmla="*/ 550545 w 667702"/>
                  <a:gd name="connsiteY88" fmla="*/ 43815 h 1174432"/>
                  <a:gd name="connsiteX89" fmla="*/ 582930 w 667702"/>
                  <a:gd name="connsiteY89" fmla="*/ 87630 h 1174432"/>
                  <a:gd name="connsiteX90" fmla="*/ 594360 w 667702"/>
                  <a:gd name="connsiteY90" fmla="*/ 126683 h 1174432"/>
                  <a:gd name="connsiteX91" fmla="*/ 609600 w 667702"/>
                  <a:gd name="connsiteY91" fmla="*/ 157163 h 1174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67702" h="1174432">
                    <a:moveTo>
                      <a:pt x="648652" y="635318"/>
                    </a:moveTo>
                    <a:lnTo>
                      <a:pt x="639127" y="684848"/>
                    </a:lnTo>
                    <a:lnTo>
                      <a:pt x="639127" y="703898"/>
                    </a:lnTo>
                    <a:lnTo>
                      <a:pt x="661988" y="737235"/>
                    </a:lnTo>
                    <a:lnTo>
                      <a:pt x="661988" y="743902"/>
                    </a:lnTo>
                    <a:lnTo>
                      <a:pt x="659130" y="752475"/>
                    </a:lnTo>
                    <a:lnTo>
                      <a:pt x="667702" y="770573"/>
                    </a:lnTo>
                    <a:lnTo>
                      <a:pt x="664845" y="793433"/>
                    </a:lnTo>
                    <a:lnTo>
                      <a:pt x="649605" y="810577"/>
                    </a:lnTo>
                    <a:lnTo>
                      <a:pt x="637222" y="850583"/>
                    </a:lnTo>
                    <a:lnTo>
                      <a:pt x="601027" y="901065"/>
                    </a:lnTo>
                    <a:lnTo>
                      <a:pt x="600075" y="967740"/>
                    </a:lnTo>
                    <a:lnTo>
                      <a:pt x="590550" y="967740"/>
                    </a:lnTo>
                    <a:lnTo>
                      <a:pt x="599122" y="985838"/>
                    </a:lnTo>
                    <a:lnTo>
                      <a:pt x="599122" y="994410"/>
                    </a:lnTo>
                    <a:lnTo>
                      <a:pt x="578167" y="1020127"/>
                    </a:lnTo>
                    <a:lnTo>
                      <a:pt x="579120" y="1030605"/>
                    </a:lnTo>
                    <a:lnTo>
                      <a:pt x="593407" y="1051560"/>
                    </a:lnTo>
                    <a:lnTo>
                      <a:pt x="592455" y="1060133"/>
                    </a:lnTo>
                    <a:lnTo>
                      <a:pt x="557213" y="1065848"/>
                    </a:lnTo>
                    <a:lnTo>
                      <a:pt x="551497" y="1077277"/>
                    </a:lnTo>
                    <a:lnTo>
                      <a:pt x="540067" y="1071563"/>
                    </a:lnTo>
                    <a:lnTo>
                      <a:pt x="530542" y="1076325"/>
                    </a:lnTo>
                    <a:lnTo>
                      <a:pt x="526732" y="1107758"/>
                    </a:lnTo>
                    <a:lnTo>
                      <a:pt x="542925" y="1124902"/>
                    </a:lnTo>
                    <a:lnTo>
                      <a:pt x="539115" y="1147763"/>
                    </a:lnTo>
                    <a:lnTo>
                      <a:pt x="524827" y="1150620"/>
                    </a:lnTo>
                    <a:lnTo>
                      <a:pt x="459105" y="1122045"/>
                    </a:lnTo>
                    <a:lnTo>
                      <a:pt x="421005" y="1157288"/>
                    </a:lnTo>
                    <a:lnTo>
                      <a:pt x="423863" y="1174433"/>
                    </a:lnTo>
                    <a:lnTo>
                      <a:pt x="397192" y="1174433"/>
                    </a:lnTo>
                    <a:lnTo>
                      <a:pt x="383857" y="1160145"/>
                    </a:lnTo>
                    <a:lnTo>
                      <a:pt x="366713" y="1123950"/>
                    </a:lnTo>
                    <a:lnTo>
                      <a:pt x="366713" y="1105852"/>
                    </a:lnTo>
                    <a:lnTo>
                      <a:pt x="374332" y="1100138"/>
                    </a:lnTo>
                    <a:lnTo>
                      <a:pt x="375285" y="1087755"/>
                    </a:lnTo>
                    <a:lnTo>
                      <a:pt x="359092" y="1069658"/>
                    </a:lnTo>
                    <a:lnTo>
                      <a:pt x="350520" y="1045845"/>
                    </a:lnTo>
                    <a:lnTo>
                      <a:pt x="324802" y="1006793"/>
                    </a:lnTo>
                    <a:lnTo>
                      <a:pt x="279082" y="994410"/>
                    </a:lnTo>
                    <a:lnTo>
                      <a:pt x="208597" y="926783"/>
                    </a:lnTo>
                    <a:lnTo>
                      <a:pt x="204788" y="903923"/>
                    </a:lnTo>
                    <a:lnTo>
                      <a:pt x="231457" y="831533"/>
                    </a:lnTo>
                    <a:lnTo>
                      <a:pt x="227647" y="813435"/>
                    </a:lnTo>
                    <a:lnTo>
                      <a:pt x="239077" y="802958"/>
                    </a:lnTo>
                    <a:lnTo>
                      <a:pt x="239077" y="790575"/>
                    </a:lnTo>
                    <a:lnTo>
                      <a:pt x="212407" y="776288"/>
                    </a:lnTo>
                    <a:lnTo>
                      <a:pt x="183832" y="769620"/>
                    </a:lnTo>
                    <a:lnTo>
                      <a:pt x="151447" y="781050"/>
                    </a:lnTo>
                    <a:lnTo>
                      <a:pt x="139065" y="759143"/>
                    </a:lnTo>
                    <a:lnTo>
                      <a:pt x="144780" y="741045"/>
                    </a:lnTo>
                    <a:lnTo>
                      <a:pt x="138113" y="718185"/>
                    </a:lnTo>
                    <a:lnTo>
                      <a:pt x="56197" y="638175"/>
                    </a:lnTo>
                    <a:lnTo>
                      <a:pt x="35242" y="623888"/>
                    </a:lnTo>
                    <a:lnTo>
                      <a:pt x="11430" y="567690"/>
                    </a:lnTo>
                    <a:lnTo>
                      <a:pt x="0" y="516255"/>
                    </a:lnTo>
                    <a:lnTo>
                      <a:pt x="13335" y="481013"/>
                    </a:lnTo>
                    <a:lnTo>
                      <a:pt x="20002" y="474345"/>
                    </a:lnTo>
                    <a:lnTo>
                      <a:pt x="20955" y="452438"/>
                    </a:lnTo>
                    <a:lnTo>
                      <a:pt x="14288" y="443865"/>
                    </a:lnTo>
                    <a:lnTo>
                      <a:pt x="23813" y="429578"/>
                    </a:lnTo>
                    <a:lnTo>
                      <a:pt x="40957" y="423863"/>
                    </a:lnTo>
                    <a:lnTo>
                      <a:pt x="49530" y="421005"/>
                    </a:lnTo>
                    <a:lnTo>
                      <a:pt x="59055" y="409575"/>
                    </a:lnTo>
                    <a:lnTo>
                      <a:pt x="59055" y="386715"/>
                    </a:lnTo>
                    <a:lnTo>
                      <a:pt x="75247" y="363855"/>
                    </a:lnTo>
                    <a:lnTo>
                      <a:pt x="80010" y="359092"/>
                    </a:lnTo>
                    <a:lnTo>
                      <a:pt x="80963" y="325755"/>
                    </a:lnTo>
                    <a:lnTo>
                      <a:pt x="72390" y="312420"/>
                    </a:lnTo>
                    <a:lnTo>
                      <a:pt x="62865" y="309563"/>
                    </a:lnTo>
                    <a:lnTo>
                      <a:pt x="52388" y="294323"/>
                    </a:lnTo>
                    <a:lnTo>
                      <a:pt x="61913" y="256223"/>
                    </a:lnTo>
                    <a:lnTo>
                      <a:pt x="90488" y="248603"/>
                    </a:lnTo>
                    <a:lnTo>
                      <a:pt x="113347" y="248603"/>
                    </a:lnTo>
                    <a:lnTo>
                      <a:pt x="153352" y="231458"/>
                    </a:lnTo>
                    <a:lnTo>
                      <a:pt x="169545" y="210503"/>
                    </a:lnTo>
                    <a:lnTo>
                      <a:pt x="170497" y="187642"/>
                    </a:lnTo>
                    <a:lnTo>
                      <a:pt x="180975" y="175260"/>
                    </a:lnTo>
                    <a:lnTo>
                      <a:pt x="193357" y="144780"/>
                    </a:lnTo>
                    <a:lnTo>
                      <a:pt x="192405" y="120015"/>
                    </a:lnTo>
                    <a:lnTo>
                      <a:pt x="165735" y="86678"/>
                    </a:lnTo>
                    <a:lnTo>
                      <a:pt x="154305" y="86678"/>
                    </a:lnTo>
                    <a:lnTo>
                      <a:pt x="145732" y="76200"/>
                    </a:lnTo>
                    <a:lnTo>
                      <a:pt x="147638" y="60960"/>
                    </a:lnTo>
                    <a:lnTo>
                      <a:pt x="131445" y="44767"/>
                    </a:lnTo>
                    <a:lnTo>
                      <a:pt x="107632" y="32385"/>
                    </a:lnTo>
                    <a:lnTo>
                      <a:pt x="112395" y="26670"/>
                    </a:lnTo>
                    <a:lnTo>
                      <a:pt x="549592" y="0"/>
                    </a:lnTo>
                    <a:lnTo>
                      <a:pt x="550545" y="43815"/>
                    </a:lnTo>
                    <a:lnTo>
                      <a:pt x="582930" y="87630"/>
                    </a:lnTo>
                    <a:lnTo>
                      <a:pt x="594360" y="126683"/>
                    </a:lnTo>
                    <a:lnTo>
                      <a:pt x="609600" y="157163"/>
                    </a:lnTo>
                    <a:close/>
                  </a:path>
                </a:pathLst>
              </a:custGeom>
              <a:grpFill/>
              <a:ln w="9525" cap="flat">
                <a:noFill/>
                <a:prstDash val="solid"/>
                <a:miter/>
              </a:ln>
            </p:spPr>
            <p:txBody>
              <a:bodyPr rtlCol="0" anchor="ctr"/>
              <a:lstStyle/>
              <a:p>
                <a:endParaRPr lang="en-US"/>
              </a:p>
            </p:txBody>
          </p:sp>
          <p:sp>
            <p:nvSpPr>
              <p:cNvPr id="295" name="Freeform: Shape 127">
                <a:extLst>
                  <a:ext uri="{FF2B5EF4-FFF2-40B4-BE49-F238E27FC236}">
                    <a16:creationId xmlns:a16="http://schemas.microsoft.com/office/drawing/2014/main" id="{BF314F93-49C0-051D-211A-0325D5695DA1}"/>
                  </a:ext>
                </a:extLst>
              </p:cNvPr>
              <p:cNvSpPr/>
              <p:nvPr/>
            </p:nvSpPr>
            <p:spPr>
              <a:xfrm>
                <a:off x="7493319" y="2642236"/>
                <a:ext cx="509587" cy="892492"/>
              </a:xfrm>
              <a:custGeom>
                <a:avLst/>
                <a:gdLst>
                  <a:gd name="connsiteX0" fmla="*/ 112395 w 509587"/>
                  <a:gd name="connsiteY0" fmla="*/ 47625 h 892492"/>
                  <a:gd name="connsiteX1" fmla="*/ 63817 w 509587"/>
                  <a:gd name="connsiteY1" fmla="*/ 69533 h 892492"/>
                  <a:gd name="connsiteX2" fmla="*/ 19050 w 509587"/>
                  <a:gd name="connsiteY2" fmla="*/ 56197 h 892492"/>
                  <a:gd name="connsiteX3" fmla="*/ 58102 w 509587"/>
                  <a:gd name="connsiteY3" fmla="*/ 534352 h 892492"/>
                  <a:gd name="connsiteX4" fmla="*/ 48577 w 509587"/>
                  <a:gd name="connsiteY4" fmla="*/ 583883 h 892492"/>
                  <a:gd name="connsiteX5" fmla="*/ 48577 w 509587"/>
                  <a:gd name="connsiteY5" fmla="*/ 602933 h 892492"/>
                  <a:gd name="connsiteX6" fmla="*/ 71438 w 509587"/>
                  <a:gd name="connsiteY6" fmla="*/ 636270 h 892492"/>
                  <a:gd name="connsiteX7" fmla="*/ 71438 w 509587"/>
                  <a:gd name="connsiteY7" fmla="*/ 642937 h 892492"/>
                  <a:gd name="connsiteX8" fmla="*/ 68580 w 509587"/>
                  <a:gd name="connsiteY8" fmla="*/ 651510 h 892492"/>
                  <a:gd name="connsiteX9" fmla="*/ 77152 w 509587"/>
                  <a:gd name="connsiteY9" fmla="*/ 669608 h 892492"/>
                  <a:gd name="connsiteX10" fmla="*/ 74295 w 509587"/>
                  <a:gd name="connsiteY10" fmla="*/ 692468 h 892492"/>
                  <a:gd name="connsiteX11" fmla="*/ 59055 w 509587"/>
                  <a:gd name="connsiteY11" fmla="*/ 709612 h 892492"/>
                  <a:gd name="connsiteX12" fmla="*/ 46672 w 509587"/>
                  <a:gd name="connsiteY12" fmla="*/ 749618 h 892492"/>
                  <a:gd name="connsiteX13" fmla="*/ 10477 w 509587"/>
                  <a:gd name="connsiteY13" fmla="*/ 800100 h 892492"/>
                  <a:gd name="connsiteX14" fmla="*/ 9525 w 509587"/>
                  <a:gd name="connsiteY14" fmla="*/ 866775 h 892492"/>
                  <a:gd name="connsiteX15" fmla="*/ 0 w 509587"/>
                  <a:gd name="connsiteY15" fmla="*/ 866775 h 892492"/>
                  <a:gd name="connsiteX16" fmla="*/ 8572 w 509587"/>
                  <a:gd name="connsiteY16" fmla="*/ 884873 h 892492"/>
                  <a:gd name="connsiteX17" fmla="*/ 19050 w 509587"/>
                  <a:gd name="connsiteY17" fmla="*/ 892493 h 892492"/>
                  <a:gd name="connsiteX18" fmla="*/ 24765 w 509587"/>
                  <a:gd name="connsiteY18" fmla="*/ 882968 h 892492"/>
                  <a:gd name="connsiteX19" fmla="*/ 18097 w 509587"/>
                  <a:gd name="connsiteY19" fmla="*/ 866775 h 892492"/>
                  <a:gd name="connsiteX20" fmla="*/ 61913 w 509587"/>
                  <a:gd name="connsiteY20" fmla="*/ 862012 h 892492"/>
                  <a:gd name="connsiteX21" fmla="*/ 63817 w 509587"/>
                  <a:gd name="connsiteY21" fmla="*/ 873443 h 892492"/>
                  <a:gd name="connsiteX22" fmla="*/ 74295 w 509587"/>
                  <a:gd name="connsiteY22" fmla="*/ 875348 h 892492"/>
                  <a:gd name="connsiteX23" fmla="*/ 78105 w 509587"/>
                  <a:gd name="connsiteY23" fmla="*/ 866775 h 892492"/>
                  <a:gd name="connsiteX24" fmla="*/ 72390 w 509587"/>
                  <a:gd name="connsiteY24" fmla="*/ 854393 h 892492"/>
                  <a:gd name="connsiteX25" fmla="*/ 75247 w 509587"/>
                  <a:gd name="connsiteY25" fmla="*/ 846773 h 892492"/>
                  <a:gd name="connsiteX26" fmla="*/ 87630 w 509587"/>
                  <a:gd name="connsiteY26" fmla="*/ 854393 h 892492"/>
                  <a:gd name="connsiteX27" fmla="*/ 103822 w 509587"/>
                  <a:gd name="connsiteY27" fmla="*/ 850583 h 892492"/>
                  <a:gd name="connsiteX28" fmla="*/ 120015 w 509587"/>
                  <a:gd name="connsiteY28" fmla="*/ 856298 h 892492"/>
                  <a:gd name="connsiteX29" fmla="*/ 152400 w 509587"/>
                  <a:gd name="connsiteY29" fmla="*/ 876300 h 892492"/>
                  <a:gd name="connsiteX30" fmla="*/ 169545 w 509587"/>
                  <a:gd name="connsiteY30" fmla="*/ 849630 h 892492"/>
                  <a:gd name="connsiteX31" fmla="*/ 202882 w 509587"/>
                  <a:gd name="connsiteY31" fmla="*/ 828675 h 892492"/>
                  <a:gd name="connsiteX32" fmla="*/ 231457 w 509587"/>
                  <a:gd name="connsiteY32" fmla="*/ 860108 h 892492"/>
                  <a:gd name="connsiteX33" fmla="*/ 246697 w 509587"/>
                  <a:gd name="connsiteY33" fmla="*/ 840105 h 892492"/>
                  <a:gd name="connsiteX34" fmla="*/ 249555 w 509587"/>
                  <a:gd name="connsiteY34" fmla="*/ 814387 h 892492"/>
                  <a:gd name="connsiteX35" fmla="*/ 285750 w 509587"/>
                  <a:gd name="connsiteY35" fmla="*/ 792480 h 892492"/>
                  <a:gd name="connsiteX36" fmla="*/ 287655 w 509587"/>
                  <a:gd name="connsiteY36" fmla="*/ 804862 h 892492"/>
                  <a:gd name="connsiteX37" fmla="*/ 305752 w 509587"/>
                  <a:gd name="connsiteY37" fmla="*/ 816293 h 892492"/>
                  <a:gd name="connsiteX38" fmla="*/ 334327 w 509587"/>
                  <a:gd name="connsiteY38" fmla="*/ 814387 h 892492"/>
                  <a:gd name="connsiteX39" fmla="*/ 345757 w 509587"/>
                  <a:gd name="connsiteY39" fmla="*/ 807720 h 892492"/>
                  <a:gd name="connsiteX40" fmla="*/ 346710 w 509587"/>
                  <a:gd name="connsiteY40" fmla="*/ 775335 h 892492"/>
                  <a:gd name="connsiteX41" fmla="*/ 370522 w 509587"/>
                  <a:gd name="connsiteY41" fmla="*/ 740093 h 892492"/>
                  <a:gd name="connsiteX42" fmla="*/ 414338 w 509587"/>
                  <a:gd name="connsiteY42" fmla="*/ 698183 h 892492"/>
                  <a:gd name="connsiteX43" fmla="*/ 413385 w 509587"/>
                  <a:gd name="connsiteY43" fmla="*/ 681990 h 892492"/>
                  <a:gd name="connsiteX44" fmla="*/ 424815 w 509587"/>
                  <a:gd name="connsiteY44" fmla="*/ 645795 h 892492"/>
                  <a:gd name="connsiteX45" fmla="*/ 445770 w 509587"/>
                  <a:gd name="connsiteY45" fmla="*/ 655320 h 892492"/>
                  <a:gd name="connsiteX46" fmla="*/ 509588 w 509587"/>
                  <a:gd name="connsiteY46" fmla="*/ 612458 h 892492"/>
                  <a:gd name="connsiteX47" fmla="*/ 505777 w 509587"/>
                  <a:gd name="connsiteY47" fmla="*/ 596265 h 892492"/>
                  <a:gd name="connsiteX48" fmla="*/ 491490 w 509587"/>
                  <a:gd name="connsiteY48" fmla="*/ 576262 h 892492"/>
                  <a:gd name="connsiteX49" fmla="*/ 501015 w 509587"/>
                  <a:gd name="connsiteY49" fmla="*/ 558165 h 892492"/>
                  <a:gd name="connsiteX50" fmla="*/ 438150 w 509587"/>
                  <a:gd name="connsiteY50" fmla="*/ 13335 h 892492"/>
                  <a:gd name="connsiteX51" fmla="*/ 437197 w 509587"/>
                  <a:gd name="connsiteY51" fmla="*/ 0 h 892492"/>
                  <a:gd name="connsiteX52" fmla="*/ 128588 w 509587"/>
                  <a:gd name="connsiteY52" fmla="*/ 32385 h 89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09587" h="892492">
                    <a:moveTo>
                      <a:pt x="112395" y="47625"/>
                    </a:moveTo>
                    <a:lnTo>
                      <a:pt x="63817" y="69533"/>
                    </a:lnTo>
                    <a:lnTo>
                      <a:pt x="19050" y="56197"/>
                    </a:lnTo>
                    <a:lnTo>
                      <a:pt x="58102" y="534352"/>
                    </a:lnTo>
                    <a:lnTo>
                      <a:pt x="48577" y="583883"/>
                    </a:lnTo>
                    <a:lnTo>
                      <a:pt x="48577" y="602933"/>
                    </a:lnTo>
                    <a:lnTo>
                      <a:pt x="71438" y="636270"/>
                    </a:lnTo>
                    <a:lnTo>
                      <a:pt x="71438" y="642937"/>
                    </a:lnTo>
                    <a:lnTo>
                      <a:pt x="68580" y="651510"/>
                    </a:lnTo>
                    <a:lnTo>
                      <a:pt x="77152" y="669608"/>
                    </a:lnTo>
                    <a:lnTo>
                      <a:pt x="74295" y="692468"/>
                    </a:lnTo>
                    <a:lnTo>
                      <a:pt x="59055" y="709612"/>
                    </a:lnTo>
                    <a:lnTo>
                      <a:pt x="46672" y="749618"/>
                    </a:lnTo>
                    <a:lnTo>
                      <a:pt x="10477" y="800100"/>
                    </a:lnTo>
                    <a:lnTo>
                      <a:pt x="9525" y="866775"/>
                    </a:lnTo>
                    <a:lnTo>
                      <a:pt x="0" y="866775"/>
                    </a:lnTo>
                    <a:lnTo>
                      <a:pt x="8572" y="884873"/>
                    </a:lnTo>
                    <a:lnTo>
                      <a:pt x="19050" y="892493"/>
                    </a:lnTo>
                    <a:lnTo>
                      <a:pt x="24765" y="882968"/>
                    </a:lnTo>
                    <a:lnTo>
                      <a:pt x="18097" y="866775"/>
                    </a:lnTo>
                    <a:lnTo>
                      <a:pt x="61913" y="862012"/>
                    </a:lnTo>
                    <a:lnTo>
                      <a:pt x="63817" y="873443"/>
                    </a:lnTo>
                    <a:lnTo>
                      <a:pt x="74295" y="875348"/>
                    </a:lnTo>
                    <a:lnTo>
                      <a:pt x="78105" y="866775"/>
                    </a:lnTo>
                    <a:lnTo>
                      <a:pt x="72390" y="854393"/>
                    </a:lnTo>
                    <a:lnTo>
                      <a:pt x="75247" y="846773"/>
                    </a:lnTo>
                    <a:lnTo>
                      <a:pt x="87630" y="854393"/>
                    </a:lnTo>
                    <a:lnTo>
                      <a:pt x="103822" y="850583"/>
                    </a:lnTo>
                    <a:lnTo>
                      <a:pt x="120015" y="856298"/>
                    </a:lnTo>
                    <a:lnTo>
                      <a:pt x="152400" y="876300"/>
                    </a:lnTo>
                    <a:lnTo>
                      <a:pt x="169545" y="849630"/>
                    </a:lnTo>
                    <a:lnTo>
                      <a:pt x="202882" y="828675"/>
                    </a:lnTo>
                    <a:lnTo>
                      <a:pt x="231457" y="860108"/>
                    </a:lnTo>
                    <a:lnTo>
                      <a:pt x="246697" y="840105"/>
                    </a:lnTo>
                    <a:lnTo>
                      <a:pt x="249555" y="814387"/>
                    </a:lnTo>
                    <a:lnTo>
                      <a:pt x="285750" y="792480"/>
                    </a:lnTo>
                    <a:lnTo>
                      <a:pt x="287655" y="804862"/>
                    </a:lnTo>
                    <a:lnTo>
                      <a:pt x="305752" y="816293"/>
                    </a:lnTo>
                    <a:lnTo>
                      <a:pt x="334327" y="814387"/>
                    </a:lnTo>
                    <a:lnTo>
                      <a:pt x="345757" y="807720"/>
                    </a:lnTo>
                    <a:lnTo>
                      <a:pt x="346710" y="775335"/>
                    </a:lnTo>
                    <a:lnTo>
                      <a:pt x="370522" y="740093"/>
                    </a:lnTo>
                    <a:lnTo>
                      <a:pt x="414338" y="698183"/>
                    </a:lnTo>
                    <a:lnTo>
                      <a:pt x="413385" y="681990"/>
                    </a:lnTo>
                    <a:lnTo>
                      <a:pt x="424815" y="645795"/>
                    </a:lnTo>
                    <a:lnTo>
                      <a:pt x="445770" y="655320"/>
                    </a:lnTo>
                    <a:lnTo>
                      <a:pt x="509588" y="612458"/>
                    </a:lnTo>
                    <a:lnTo>
                      <a:pt x="505777" y="596265"/>
                    </a:lnTo>
                    <a:lnTo>
                      <a:pt x="491490" y="576262"/>
                    </a:lnTo>
                    <a:lnTo>
                      <a:pt x="501015" y="558165"/>
                    </a:lnTo>
                    <a:lnTo>
                      <a:pt x="438150" y="13335"/>
                    </a:lnTo>
                    <a:lnTo>
                      <a:pt x="437197" y="0"/>
                    </a:lnTo>
                    <a:lnTo>
                      <a:pt x="128588" y="32385"/>
                    </a:lnTo>
                    <a:close/>
                  </a:path>
                </a:pathLst>
              </a:custGeom>
              <a:grpFill/>
              <a:ln w="9525" cap="flat">
                <a:noFill/>
                <a:prstDash val="solid"/>
                <a:miter/>
              </a:ln>
            </p:spPr>
            <p:txBody>
              <a:bodyPr rtlCol="0" anchor="ctr"/>
              <a:lstStyle/>
              <a:p>
                <a:endParaRPr lang="en-US"/>
              </a:p>
            </p:txBody>
          </p:sp>
          <p:sp>
            <p:nvSpPr>
              <p:cNvPr id="296" name="Freeform: Shape 128">
                <a:extLst>
                  <a:ext uri="{FF2B5EF4-FFF2-40B4-BE49-F238E27FC236}">
                    <a16:creationId xmlns:a16="http://schemas.microsoft.com/office/drawing/2014/main" id="{B7806580-8C10-ACF3-98C9-40EB6E99B8B1}"/>
                  </a:ext>
                </a:extLst>
              </p:cNvPr>
              <p:cNvSpPr/>
              <p:nvPr/>
            </p:nvSpPr>
            <p:spPr>
              <a:xfrm>
                <a:off x="6100764" y="2362200"/>
                <a:ext cx="995362" cy="660082"/>
              </a:xfrm>
              <a:custGeom>
                <a:avLst/>
                <a:gdLst>
                  <a:gd name="connsiteX0" fmla="*/ 816293 w 995362"/>
                  <a:gd name="connsiteY0" fmla="*/ 24765 h 660082"/>
                  <a:gd name="connsiteX1" fmla="*/ 836295 w 995362"/>
                  <a:gd name="connsiteY1" fmla="*/ 40005 h 660082"/>
                  <a:gd name="connsiteX2" fmla="*/ 842010 w 995362"/>
                  <a:gd name="connsiteY2" fmla="*/ 50483 h 660082"/>
                  <a:gd name="connsiteX3" fmla="*/ 826770 w 995362"/>
                  <a:gd name="connsiteY3" fmla="*/ 81915 h 660082"/>
                  <a:gd name="connsiteX4" fmla="*/ 825818 w 995362"/>
                  <a:gd name="connsiteY4" fmla="*/ 105728 h 660082"/>
                  <a:gd name="connsiteX5" fmla="*/ 844868 w 995362"/>
                  <a:gd name="connsiteY5" fmla="*/ 158115 h 660082"/>
                  <a:gd name="connsiteX6" fmla="*/ 870585 w 995362"/>
                  <a:gd name="connsiteY6" fmla="*/ 172403 h 660082"/>
                  <a:gd name="connsiteX7" fmla="*/ 902018 w 995362"/>
                  <a:gd name="connsiteY7" fmla="*/ 179070 h 660082"/>
                  <a:gd name="connsiteX8" fmla="*/ 914400 w 995362"/>
                  <a:gd name="connsiteY8" fmla="*/ 205740 h 660082"/>
                  <a:gd name="connsiteX9" fmla="*/ 909638 w 995362"/>
                  <a:gd name="connsiteY9" fmla="*/ 211455 h 660082"/>
                  <a:gd name="connsiteX10" fmla="*/ 933450 w 995362"/>
                  <a:gd name="connsiteY10" fmla="*/ 223838 h 660082"/>
                  <a:gd name="connsiteX11" fmla="*/ 949643 w 995362"/>
                  <a:gd name="connsiteY11" fmla="*/ 240030 h 660082"/>
                  <a:gd name="connsiteX12" fmla="*/ 947738 w 995362"/>
                  <a:gd name="connsiteY12" fmla="*/ 255270 h 660082"/>
                  <a:gd name="connsiteX13" fmla="*/ 956310 w 995362"/>
                  <a:gd name="connsiteY13" fmla="*/ 265748 h 660082"/>
                  <a:gd name="connsiteX14" fmla="*/ 967740 w 995362"/>
                  <a:gd name="connsiteY14" fmla="*/ 265748 h 660082"/>
                  <a:gd name="connsiteX15" fmla="*/ 994410 w 995362"/>
                  <a:gd name="connsiteY15" fmla="*/ 299085 h 660082"/>
                  <a:gd name="connsiteX16" fmla="*/ 995363 w 995362"/>
                  <a:gd name="connsiteY16" fmla="*/ 323850 h 660082"/>
                  <a:gd name="connsiteX17" fmla="*/ 982980 w 995362"/>
                  <a:gd name="connsiteY17" fmla="*/ 354330 h 660082"/>
                  <a:gd name="connsiteX18" fmla="*/ 972502 w 995362"/>
                  <a:gd name="connsiteY18" fmla="*/ 366713 h 660082"/>
                  <a:gd name="connsiteX19" fmla="*/ 971550 w 995362"/>
                  <a:gd name="connsiteY19" fmla="*/ 389573 h 660082"/>
                  <a:gd name="connsiteX20" fmla="*/ 955357 w 995362"/>
                  <a:gd name="connsiteY20" fmla="*/ 410528 h 660082"/>
                  <a:gd name="connsiteX21" fmla="*/ 915352 w 995362"/>
                  <a:gd name="connsiteY21" fmla="*/ 427673 h 660082"/>
                  <a:gd name="connsiteX22" fmla="*/ 892493 w 995362"/>
                  <a:gd name="connsiteY22" fmla="*/ 427673 h 660082"/>
                  <a:gd name="connsiteX23" fmla="*/ 863918 w 995362"/>
                  <a:gd name="connsiteY23" fmla="*/ 435293 h 660082"/>
                  <a:gd name="connsiteX24" fmla="*/ 854393 w 995362"/>
                  <a:gd name="connsiteY24" fmla="*/ 473393 h 660082"/>
                  <a:gd name="connsiteX25" fmla="*/ 864870 w 995362"/>
                  <a:gd name="connsiteY25" fmla="*/ 488633 h 660082"/>
                  <a:gd name="connsiteX26" fmla="*/ 874395 w 995362"/>
                  <a:gd name="connsiteY26" fmla="*/ 491490 h 660082"/>
                  <a:gd name="connsiteX27" fmla="*/ 882968 w 995362"/>
                  <a:gd name="connsiteY27" fmla="*/ 504825 h 660082"/>
                  <a:gd name="connsiteX28" fmla="*/ 882015 w 995362"/>
                  <a:gd name="connsiteY28" fmla="*/ 538163 h 660082"/>
                  <a:gd name="connsiteX29" fmla="*/ 877252 w 995362"/>
                  <a:gd name="connsiteY29" fmla="*/ 542925 h 660082"/>
                  <a:gd name="connsiteX30" fmla="*/ 861060 w 995362"/>
                  <a:gd name="connsiteY30" fmla="*/ 565785 h 660082"/>
                  <a:gd name="connsiteX31" fmla="*/ 861060 w 995362"/>
                  <a:gd name="connsiteY31" fmla="*/ 588645 h 660082"/>
                  <a:gd name="connsiteX32" fmla="*/ 851535 w 995362"/>
                  <a:gd name="connsiteY32" fmla="*/ 600075 h 660082"/>
                  <a:gd name="connsiteX33" fmla="*/ 842963 w 995362"/>
                  <a:gd name="connsiteY33" fmla="*/ 602933 h 660082"/>
                  <a:gd name="connsiteX34" fmla="*/ 825818 w 995362"/>
                  <a:gd name="connsiteY34" fmla="*/ 608648 h 660082"/>
                  <a:gd name="connsiteX35" fmla="*/ 816293 w 995362"/>
                  <a:gd name="connsiteY35" fmla="*/ 622935 h 660082"/>
                  <a:gd name="connsiteX36" fmla="*/ 822960 w 995362"/>
                  <a:gd name="connsiteY36" fmla="*/ 631508 h 660082"/>
                  <a:gd name="connsiteX37" fmla="*/ 822007 w 995362"/>
                  <a:gd name="connsiteY37" fmla="*/ 653415 h 660082"/>
                  <a:gd name="connsiteX38" fmla="*/ 815340 w 995362"/>
                  <a:gd name="connsiteY38" fmla="*/ 660083 h 660082"/>
                  <a:gd name="connsiteX39" fmla="*/ 801052 w 995362"/>
                  <a:gd name="connsiteY39" fmla="*/ 652463 h 660082"/>
                  <a:gd name="connsiteX40" fmla="*/ 790575 w 995362"/>
                  <a:gd name="connsiteY40" fmla="*/ 641985 h 660082"/>
                  <a:gd name="connsiteX41" fmla="*/ 784860 w 995362"/>
                  <a:gd name="connsiteY41" fmla="*/ 626745 h 660082"/>
                  <a:gd name="connsiteX42" fmla="*/ 768668 w 995362"/>
                  <a:gd name="connsiteY42" fmla="*/ 614363 h 660082"/>
                  <a:gd name="connsiteX43" fmla="*/ 632460 w 995362"/>
                  <a:gd name="connsiteY43" fmla="*/ 621983 h 660082"/>
                  <a:gd name="connsiteX44" fmla="*/ 373380 w 995362"/>
                  <a:gd name="connsiteY44" fmla="*/ 633413 h 660082"/>
                  <a:gd name="connsiteX45" fmla="*/ 126682 w 995362"/>
                  <a:gd name="connsiteY45" fmla="*/ 632460 h 660082"/>
                  <a:gd name="connsiteX46" fmla="*/ 109538 w 995362"/>
                  <a:gd name="connsiteY46" fmla="*/ 590550 h 660082"/>
                  <a:gd name="connsiteX47" fmla="*/ 116205 w 995362"/>
                  <a:gd name="connsiteY47" fmla="*/ 569595 h 660082"/>
                  <a:gd name="connsiteX48" fmla="*/ 108585 w 995362"/>
                  <a:gd name="connsiteY48" fmla="*/ 538163 h 660082"/>
                  <a:gd name="connsiteX49" fmla="*/ 110490 w 995362"/>
                  <a:gd name="connsiteY49" fmla="*/ 510540 h 660082"/>
                  <a:gd name="connsiteX50" fmla="*/ 98107 w 995362"/>
                  <a:gd name="connsiteY50" fmla="*/ 503873 h 660082"/>
                  <a:gd name="connsiteX51" fmla="*/ 94297 w 995362"/>
                  <a:gd name="connsiteY51" fmla="*/ 445770 h 660082"/>
                  <a:gd name="connsiteX52" fmla="*/ 67627 w 995362"/>
                  <a:gd name="connsiteY52" fmla="*/ 398145 h 660082"/>
                  <a:gd name="connsiteX53" fmla="*/ 65722 w 995362"/>
                  <a:gd name="connsiteY53" fmla="*/ 362903 h 660082"/>
                  <a:gd name="connsiteX54" fmla="*/ 44767 w 995362"/>
                  <a:gd name="connsiteY54" fmla="*/ 321945 h 660082"/>
                  <a:gd name="connsiteX55" fmla="*/ 32385 w 995362"/>
                  <a:gd name="connsiteY55" fmla="*/ 286703 h 660082"/>
                  <a:gd name="connsiteX56" fmla="*/ 32385 w 995362"/>
                  <a:gd name="connsiteY56" fmla="*/ 273368 h 660082"/>
                  <a:gd name="connsiteX57" fmla="*/ 26670 w 995362"/>
                  <a:gd name="connsiteY57" fmla="*/ 257175 h 660082"/>
                  <a:gd name="connsiteX58" fmla="*/ 26670 w 995362"/>
                  <a:gd name="connsiteY58" fmla="*/ 235268 h 660082"/>
                  <a:gd name="connsiteX59" fmla="*/ 21907 w 995362"/>
                  <a:gd name="connsiteY59" fmla="*/ 226695 h 660082"/>
                  <a:gd name="connsiteX60" fmla="*/ 15240 w 995362"/>
                  <a:gd name="connsiteY60" fmla="*/ 210503 h 660082"/>
                  <a:gd name="connsiteX61" fmla="*/ 12382 w 995362"/>
                  <a:gd name="connsiteY61" fmla="*/ 198120 h 660082"/>
                  <a:gd name="connsiteX62" fmla="*/ 0 w 995362"/>
                  <a:gd name="connsiteY62" fmla="*/ 186690 h 660082"/>
                  <a:gd name="connsiteX63" fmla="*/ 9525 w 995362"/>
                  <a:gd name="connsiteY63" fmla="*/ 145733 h 660082"/>
                  <a:gd name="connsiteX64" fmla="*/ 25717 w 995362"/>
                  <a:gd name="connsiteY64" fmla="*/ 97155 h 660082"/>
                  <a:gd name="connsiteX65" fmla="*/ 19050 w 995362"/>
                  <a:gd name="connsiteY65" fmla="*/ 78105 h 660082"/>
                  <a:gd name="connsiteX66" fmla="*/ 6667 w 995362"/>
                  <a:gd name="connsiteY66" fmla="*/ 74295 h 660082"/>
                  <a:gd name="connsiteX67" fmla="*/ 2857 w 995362"/>
                  <a:gd name="connsiteY67" fmla="*/ 59055 h 660082"/>
                  <a:gd name="connsiteX68" fmla="*/ 12382 w 995362"/>
                  <a:gd name="connsiteY68" fmla="*/ 54293 h 660082"/>
                  <a:gd name="connsiteX69" fmla="*/ 13335 w 995362"/>
                  <a:gd name="connsiteY69" fmla="*/ 43815 h 660082"/>
                  <a:gd name="connsiteX70" fmla="*/ 952 w 995362"/>
                  <a:gd name="connsiteY70" fmla="*/ 29528 h 660082"/>
                  <a:gd name="connsiteX71" fmla="*/ 1905 w 995362"/>
                  <a:gd name="connsiteY71" fmla="*/ 14288 h 660082"/>
                  <a:gd name="connsiteX72" fmla="*/ 22860 w 995362"/>
                  <a:gd name="connsiteY72" fmla="*/ 15240 h 660082"/>
                  <a:gd name="connsiteX73" fmla="*/ 291465 w 995362"/>
                  <a:gd name="connsiteY73" fmla="*/ 15240 h 660082"/>
                  <a:gd name="connsiteX74" fmla="*/ 637222 w 995362"/>
                  <a:gd name="connsiteY74" fmla="*/ 6668 h 660082"/>
                  <a:gd name="connsiteX75" fmla="*/ 814388 w 995362"/>
                  <a:gd name="connsiteY75" fmla="*/ 0 h 66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995362" h="660082">
                    <a:moveTo>
                      <a:pt x="816293" y="24765"/>
                    </a:moveTo>
                    <a:lnTo>
                      <a:pt x="836295" y="40005"/>
                    </a:lnTo>
                    <a:lnTo>
                      <a:pt x="842010" y="50483"/>
                    </a:lnTo>
                    <a:lnTo>
                      <a:pt x="826770" y="81915"/>
                    </a:lnTo>
                    <a:lnTo>
                      <a:pt x="825818" y="105728"/>
                    </a:lnTo>
                    <a:lnTo>
                      <a:pt x="844868" y="158115"/>
                    </a:lnTo>
                    <a:lnTo>
                      <a:pt x="870585" y="172403"/>
                    </a:lnTo>
                    <a:lnTo>
                      <a:pt x="902018" y="179070"/>
                    </a:lnTo>
                    <a:lnTo>
                      <a:pt x="914400" y="205740"/>
                    </a:lnTo>
                    <a:lnTo>
                      <a:pt x="909638" y="211455"/>
                    </a:lnTo>
                    <a:lnTo>
                      <a:pt x="933450" y="223838"/>
                    </a:lnTo>
                    <a:lnTo>
                      <a:pt x="949643" y="240030"/>
                    </a:lnTo>
                    <a:lnTo>
                      <a:pt x="947738" y="255270"/>
                    </a:lnTo>
                    <a:lnTo>
                      <a:pt x="956310" y="265748"/>
                    </a:lnTo>
                    <a:lnTo>
                      <a:pt x="967740" y="265748"/>
                    </a:lnTo>
                    <a:lnTo>
                      <a:pt x="994410" y="299085"/>
                    </a:lnTo>
                    <a:lnTo>
                      <a:pt x="995363" y="323850"/>
                    </a:lnTo>
                    <a:lnTo>
                      <a:pt x="982980" y="354330"/>
                    </a:lnTo>
                    <a:lnTo>
                      <a:pt x="972502" y="366713"/>
                    </a:lnTo>
                    <a:lnTo>
                      <a:pt x="971550" y="389573"/>
                    </a:lnTo>
                    <a:lnTo>
                      <a:pt x="955357" y="410528"/>
                    </a:lnTo>
                    <a:lnTo>
                      <a:pt x="915352" y="427673"/>
                    </a:lnTo>
                    <a:lnTo>
                      <a:pt x="892493" y="427673"/>
                    </a:lnTo>
                    <a:lnTo>
                      <a:pt x="863918" y="435293"/>
                    </a:lnTo>
                    <a:lnTo>
                      <a:pt x="854393" y="473393"/>
                    </a:lnTo>
                    <a:lnTo>
                      <a:pt x="864870" y="488633"/>
                    </a:lnTo>
                    <a:lnTo>
                      <a:pt x="874395" y="491490"/>
                    </a:lnTo>
                    <a:lnTo>
                      <a:pt x="882968" y="504825"/>
                    </a:lnTo>
                    <a:lnTo>
                      <a:pt x="882015" y="538163"/>
                    </a:lnTo>
                    <a:lnTo>
                      <a:pt x="877252" y="542925"/>
                    </a:lnTo>
                    <a:lnTo>
                      <a:pt x="861060" y="565785"/>
                    </a:lnTo>
                    <a:lnTo>
                      <a:pt x="861060" y="588645"/>
                    </a:lnTo>
                    <a:lnTo>
                      <a:pt x="851535" y="600075"/>
                    </a:lnTo>
                    <a:lnTo>
                      <a:pt x="842963" y="602933"/>
                    </a:lnTo>
                    <a:lnTo>
                      <a:pt x="825818" y="608648"/>
                    </a:lnTo>
                    <a:lnTo>
                      <a:pt x="816293" y="622935"/>
                    </a:lnTo>
                    <a:lnTo>
                      <a:pt x="822960" y="631508"/>
                    </a:lnTo>
                    <a:lnTo>
                      <a:pt x="822007" y="653415"/>
                    </a:lnTo>
                    <a:lnTo>
                      <a:pt x="815340" y="660083"/>
                    </a:lnTo>
                    <a:lnTo>
                      <a:pt x="801052" y="652463"/>
                    </a:lnTo>
                    <a:lnTo>
                      <a:pt x="790575" y="641985"/>
                    </a:lnTo>
                    <a:lnTo>
                      <a:pt x="784860" y="626745"/>
                    </a:lnTo>
                    <a:lnTo>
                      <a:pt x="768668" y="614363"/>
                    </a:lnTo>
                    <a:lnTo>
                      <a:pt x="632460" y="621983"/>
                    </a:lnTo>
                    <a:lnTo>
                      <a:pt x="373380" y="633413"/>
                    </a:lnTo>
                    <a:lnTo>
                      <a:pt x="126682" y="632460"/>
                    </a:lnTo>
                    <a:lnTo>
                      <a:pt x="109538" y="590550"/>
                    </a:lnTo>
                    <a:lnTo>
                      <a:pt x="116205" y="569595"/>
                    </a:lnTo>
                    <a:lnTo>
                      <a:pt x="108585" y="538163"/>
                    </a:lnTo>
                    <a:lnTo>
                      <a:pt x="110490" y="510540"/>
                    </a:lnTo>
                    <a:lnTo>
                      <a:pt x="98107" y="503873"/>
                    </a:lnTo>
                    <a:lnTo>
                      <a:pt x="94297" y="445770"/>
                    </a:lnTo>
                    <a:lnTo>
                      <a:pt x="67627" y="398145"/>
                    </a:lnTo>
                    <a:lnTo>
                      <a:pt x="65722" y="362903"/>
                    </a:lnTo>
                    <a:lnTo>
                      <a:pt x="44767" y="321945"/>
                    </a:lnTo>
                    <a:lnTo>
                      <a:pt x="32385" y="286703"/>
                    </a:lnTo>
                    <a:lnTo>
                      <a:pt x="32385" y="273368"/>
                    </a:lnTo>
                    <a:lnTo>
                      <a:pt x="26670" y="257175"/>
                    </a:lnTo>
                    <a:lnTo>
                      <a:pt x="26670" y="235268"/>
                    </a:lnTo>
                    <a:lnTo>
                      <a:pt x="21907" y="226695"/>
                    </a:lnTo>
                    <a:lnTo>
                      <a:pt x="15240" y="210503"/>
                    </a:lnTo>
                    <a:lnTo>
                      <a:pt x="12382" y="198120"/>
                    </a:lnTo>
                    <a:lnTo>
                      <a:pt x="0" y="186690"/>
                    </a:lnTo>
                    <a:lnTo>
                      <a:pt x="9525" y="145733"/>
                    </a:lnTo>
                    <a:lnTo>
                      <a:pt x="25717" y="97155"/>
                    </a:lnTo>
                    <a:lnTo>
                      <a:pt x="19050" y="78105"/>
                    </a:lnTo>
                    <a:lnTo>
                      <a:pt x="6667" y="74295"/>
                    </a:lnTo>
                    <a:lnTo>
                      <a:pt x="2857" y="59055"/>
                    </a:lnTo>
                    <a:lnTo>
                      <a:pt x="12382" y="54293"/>
                    </a:lnTo>
                    <a:lnTo>
                      <a:pt x="13335" y="43815"/>
                    </a:lnTo>
                    <a:lnTo>
                      <a:pt x="952" y="29528"/>
                    </a:lnTo>
                    <a:lnTo>
                      <a:pt x="1905" y="14288"/>
                    </a:lnTo>
                    <a:lnTo>
                      <a:pt x="22860" y="15240"/>
                    </a:lnTo>
                    <a:lnTo>
                      <a:pt x="291465" y="15240"/>
                    </a:lnTo>
                    <a:lnTo>
                      <a:pt x="637222" y="6668"/>
                    </a:lnTo>
                    <a:lnTo>
                      <a:pt x="814388" y="0"/>
                    </a:lnTo>
                    <a:close/>
                  </a:path>
                </a:pathLst>
              </a:custGeom>
              <a:grpFill/>
              <a:ln w="9525" cap="flat">
                <a:noFill/>
                <a:prstDash val="solid"/>
                <a:miter/>
              </a:ln>
            </p:spPr>
            <p:txBody>
              <a:bodyPr rtlCol="0" anchor="ctr"/>
              <a:lstStyle/>
              <a:p>
                <a:endParaRPr lang="en-US"/>
              </a:p>
            </p:txBody>
          </p:sp>
          <p:sp>
            <p:nvSpPr>
              <p:cNvPr id="297" name="Freeform: Shape 129">
                <a:extLst>
                  <a:ext uri="{FF2B5EF4-FFF2-40B4-BE49-F238E27FC236}">
                    <a16:creationId xmlns:a16="http://schemas.microsoft.com/office/drawing/2014/main" id="{869C03E1-BBFD-5BBE-6143-00F2DFC35D17}"/>
                  </a:ext>
                </a:extLst>
              </p:cNvPr>
              <p:cNvSpPr/>
              <p:nvPr/>
            </p:nvSpPr>
            <p:spPr>
              <a:xfrm>
                <a:off x="5180649" y="3085148"/>
                <a:ext cx="1235392" cy="666750"/>
              </a:xfrm>
              <a:custGeom>
                <a:avLst/>
                <a:gdLst>
                  <a:gd name="connsiteX0" fmla="*/ 804863 w 1235392"/>
                  <a:gd name="connsiteY0" fmla="*/ 30480 h 666750"/>
                  <a:gd name="connsiteX1" fmla="*/ 388620 w 1235392"/>
                  <a:gd name="connsiteY1" fmla="*/ 19050 h 666750"/>
                  <a:gd name="connsiteX2" fmla="*/ 45720 w 1235392"/>
                  <a:gd name="connsiteY2" fmla="*/ 0 h 666750"/>
                  <a:gd name="connsiteX3" fmla="*/ 0 w 1235392"/>
                  <a:gd name="connsiteY3" fmla="*/ 638175 h 666750"/>
                  <a:gd name="connsiteX4" fmla="*/ 644842 w 1235392"/>
                  <a:gd name="connsiteY4" fmla="*/ 665798 h 666750"/>
                  <a:gd name="connsiteX5" fmla="*/ 1235392 w 1235392"/>
                  <a:gd name="connsiteY5" fmla="*/ 666750 h 666750"/>
                  <a:gd name="connsiteX6" fmla="*/ 1230630 w 1235392"/>
                  <a:gd name="connsiteY6" fmla="*/ 208598 h 666750"/>
                  <a:gd name="connsiteX7" fmla="*/ 1200150 w 1235392"/>
                  <a:gd name="connsiteY7" fmla="*/ 201930 h 666750"/>
                  <a:gd name="connsiteX8" fmla="*/ 1175385 w 1235392"/>
                  <a:gd name="connsiteY8" fmla="*/ 157163 h 666750"/>
                  <a:gd name="connsiteX9" fmla="*/ 1151573 w 1235392"/>
                  <a:gd name="connsiteY9" fmla="*/ 133350 h 666750"/>
                  <a:gd name="connsiteX10" fmla="*/ 1156335 w 1235392"/>
                  <a:gd name="connsiteY10" fmla="*/ 111443 h 666750"/>
                  <a:gd name="connsiteX11" fmla="*/ 1182053 w 1235392"/>
                  <a:gd name="connsiteY11" fmla="*/ 86678 h 666750"/>
                  <a:gd name="connsiteX12" fmla="*/ 1183005 w 1235392"/>
                  <a:gd name="connsiteY12" fmla="*/ 75248 h 666750"/>
                  <a:gd name="connsiteX13" fmla="*/ 1168717 w 1235392"/>
                  <a:gd name="connsiteY13" fmla="*/ 55245 h 666750"/>
                  <a:gd name="connsiteX14" fmla="*/ 1160145 w 1235392"/>
                  <a:gd name="connsiteY14" fmla="*/ 64770 h 666750"/>
                  <a:gd name="connsiteX15" fmla="*/ 1141095 w 1235392"/>
                  <a:gd name="connsiteY15" fmla="*/ 59055 h 666750"/>
                  <a:gd name="connsiteX16" fmla="*/ 1113473 w 1235392"/>
                  <a:gd name="connsiteY16" fmla="*/ 3048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35392" h="666750">
                    <a:moveTo>
                      <a:pt x="804863" y="30480"/>
                    </a:moveTo>
                    <a:lnTo>
                      <a:pt x="388620" y="19050"/>
                    </a:lnTo>
                    <a:lnTo>
                      <a:pt x="45720" y="0"/>
                    </a:lnTo>
                    <a:lnTo>
                      <a:pt x="0" y="638175"/>
                    </a:lnTo>
                    <a:lnTo>
                      <a:pt x="644842" y="665798"/>
                    </a:lnTo>
                    <a:lnTo>
                      <a:pt x="1235392" y="666750"/>
                    </a:lnTo>
                    <a:lnTo>
                      <a:pt x="1230630" y="208598"/>
                    </a:lnTo>
                    <a:lnTo>
                      <a:pt x="1200150" y="201930"/>
                    </a:lnTo>
                    <a:lnTo>
                      <a:pt x="1175385" y="157163"/>
                    </a:lnTo>
                    <a:lnTo>
                      <a:pt x="1151573" y="133350"/>
                    </a:lnTo>
                    <a:lnTo>
                      <a:pt x="1156335" y="111443"/>
                    </a:lnTo>
                    <a:lnTo>
                      <a:pt x="1182053" y="86678"/>
                    </a:lnTo>
                    <a:lnTo>
                      <a:pt x="1183005" y="75248"/>
                    </a:lnTo>
                    <a:lnTo>
                      <a:pt x="1168717" y="55245"/>
                    </a:lnTo>
                    <a:lnTo>
                      <a:pt x="1160145" y="64770"/>
                    </a:lnTo>
                    <a:lnTo>
                      <a:pt x="1141095" y="59055"/>
                    </a:lnTo>
                    <a:lnTo>
                      <a:pt x="1113473" y="30480"/>
                    </a:lnTo>
                    <a:close/>
                  </a:path>
                </a:pathLst>
              </a:custGeom>
              <a:solidFill>
                <a:srgbClr val="F88960"/>
              </a:solidFill>
              <a:ln w="9525" cap="flat">
                <a:noFill/>
                <a:prstDash val="solid"/>
                <a:miter/>
              </a:ln>
            </p:spPr>
            <p:txBody>
              <a:bodyPr rtlCol="0" anchor="ctr"/>
              <a:lstStyle/>
              <a:p>
                <a:endParaRPr lang="en-US"/>
              </a:p>
            </p:txBody>
          </p:sp>
          <p:sp>
            <p:nvSpPr>
              <p:cNvPr id="298" name="Freeform: Shape 130">
                <a:extLst>
                  <a:ext uri="{FF2B5EF4-FFF2-40B4-BE49-F238E27FC236}">
                    <a16:creationId xmlns:a16="http://schemas.microsoft.com/office/drawing/2014/main" id="{C82730D4-3E33-7CD7-8797-A064C5D74081}"/>
                  </a:ext>
                </a:extLst>
              </p:cNvPr>
              <p:cNvSpPr/>
              <p:nvPr/>
            </p:nvSpPr>
            <p:spPr>
              <a:xfrm>
                <a:off x="7264719" y="3198496"/>
                <a:ext cx="1231582" cy="624839"/>
              </a:xfrm>
              <a:custGeom>
                <a:avLst/>
                <a:gdLst>
                  <a:gd name="connsiteX0" fmla="*/ 940117 w 1231582"/>
                  <a:gd name="connsiteY0" fmla="*/ 517207 h 624839"/>
                  <a:gd name="connsiteX1" fmla="*/ 744855 w 1231582"/>
                  <a:gd name="connsiteY1" fmla="*/ 530542 h 624839"/>
                  <a:gd name="connsiteX2" fmla="*/ 695325 w 1231582"/>
                  <a:gd name="connsiteY2" fmla="*/ 538163 h 624839"/>
                  <a:gd name="connsiteX3" fmla="*/ 529590 w 1231582"/>
                  <a:gd name="connsiteY3" fmla="*/ 547688 h 624839"/>
                  <a:gd name="connsiteX4" fmla="*/ 504825 w 1231582"/>
                  <a:gd name="connsiteY4" fmla="*/ 555307 h 624839"/>
                  <a:gd name="connsiteX5" fmla="*/ 289560 w 1231582"/>
                  <a:gd name="connsiteY5" fmla="*/ 574357 h 624839"/>
                  <a:gd name="connsiteX6" fmla="*/ 282892 w 1231582"/>
                  <a:gd name="connsiteY6" fmla="*/ 568642 h 624839"/>
                  <a:gd name="connsiteX7" fmla="*/ 247650 w 1231582"/>
                  <a:gd name="connsiteY7" fmla="*/ 568642 h 624839"/>
                  <a:gd name="connsiteX8" fmla="*/ 259080 w 1231582"/>
                  <a:gd name="connsiteY8" fmla="*/ 599122 h 624839"/>
                  <a:gd name="connsiteX9" fmla="*/ 253365 w 1231582"/>
                  <a:gd name="connsiteY9" fmla="*/ 607695 h 624839"/>
                  <a:gd name="connsiteX10" fmla="*/ 31432 w 1231582"/>
                  <a:gd name="connsiteY10" fmla="*/ 621982 h 624839"/>
                  <a:gd name="connsiteX11" fmla="*/ 40957 w 1231582"/>
                  <a:gd name="connsiteY11" fmla="*/ 596265 h 624839"/>
                  <a:gd name="connsiteX12" fmla="*/ 54292 w 1231582"/>
                  <a:gd name="connsiteY12" fmla="*/ 604838 h 624839"/>
                  <a:gd name="connsiteX13" fmla="*/ 60960 w 1231582"/>
                  <a:gd name="connsiteY13" fmla="*/ 601027 h 624839"/>
                  <a:gd name="connsiteX14" fmla="*/ 72390 w 1231582"/>
                  <a:gd name="connsiteY14" fmla="*/ 561975 h 624839"/>
                  <a:gd name="connsiteX15" fmla="*/ 62865 w 1231582"/>
                  <a:gd name="connsiteY15" fmla="*/ 552450 h 624839"/>
                  <a:gd name="connsiteX16" fmla="*/ 72390 w 1231582"/>
                  <a:gd name="connsiteY16" fmla="*/ 533400 h 624839"/>
                  <a:gd name="connsiteX17" fmla="*/ 74295 w 1231582"/>
                  <a:gd name="connsiteY17" fmla="*/ 524827 h 624839"/>
                  <a:gd name="connsiteX18" fmla="*/ 61913 w 1231582"/>
                  <a:gd name="connsiteY18" fmla="*/ 517207 h 624839"/>
                  <a:gd name="connsiteX19" fmla="*/ 59055 w 1231582"/>
                  <a:gd name="connsiteY19" fmla="*/ 500063 h 624839"/>
                  <a:gd name="connsiteX20" fmla="*/ 97155 w 1231582"/>
                  <a:gd name="connsiteY20" fmla="*/ 464820 h 624839"/>
                  <a:gd name="connsiteX21" fmla="*/ 162877 w 1231582"/>
                  <a:gd name="connsiteY21" fmla="*/ 493395 h 624839"/>
                  <a:gd name="connsiteX22" fmla="*/ 177165 w 1231582"/>
                  <a:gd name="connsiteY22" fmla="*/ 490538 h 624839"/>
                  <a:gd name="connsiteX23" fmla="*/ 180975 w 1231582"/>
                  <a:gd name="connsiteY23" fmla="*/ 467677 h 624839"/>
                  <a:gd name="connsiteX24" fmla="*/ 164782 w 1231582"/>
                  <a:gd name="connsiteY24" fmla="*/ 450532 h 624839"/>
                  <a:gd name="connsiteX25" fmla="*/ 168592 w 1231582"/>
                  <a:gd name="connsiteY25" fmla="*/ 419100 h 624839"/>
                  <a:gd name="connsiteX26" fmla="*/ 178117 w 1231582"/>
                  <a:gd name="connsiteY26" fmla="*/ 414338 h 624839"/>
                  <a:gd name="connsiteX27" fmla="*/ 189547 w 1231582"/>
                  <a:gd name="connsiteY27" fmla="*/ 420052 h 624839"/>
                  <a:gd name="connsiteX28" fmla="*/ 195263 w 1231582"/>
                  <a:gd name="connsiteY28" fmla="*/ 408622 h 624839"/>
                  <a:gd name="connsiteX29" fmla="*/ 230505 w 1231582"/>
                  <a:gd name="connsiteY29" fmla="*/ 402907 h 624839"/>
                  <a:gd name="connsiteX30" fmla="*/ 231457 w 1231582"/>
                  <a:gd name="connsiteY30" fmla="*/ 394335 h 624839"/>
                  <a:gd name="connsiteX31" fmla="*/ 217170 w 1231582"/>
                  <a:gd name="connsiteY31" fmla="*/ 373380 h 624839"/>
                  <a:gd name="connsiteX32" fmla="*/ 216217 w 1231582"/>
                  <a:gd name="connsiteY32" fmla="*/ 362902 h 624839"/>
                  <a:gd name="connsiteX33" fmla="*/ 237172 w 1231582"/>
                  <a:gd name="connsiteY33" fmla="*/ 337185 h 624839"/>
                  <a:gd name="connsiteX34" fmla="*/ 237172 w 1231582"/>
                  <a:gd name="connsiteY34" fmla="*/ 328613 h 624839"/>
                  <a:gd name="connsiteX35" fmla="*/ 247650 w 1231582"/>
                  <a:gd name="connsiteY35" fmla="*/ 336232 h 624839"/>
                  <a:gd name="connsiteX36" fmla="*/ 253365 w 1231582"/>
                  <a:gd name="connsiteY36" fmla="*/ 326707 h 624839"/>
                  <a:gd name="connsiteX37" fmla="*/ 246697 w 1231582"/>
                  <a:gd name="connsiteY37" fmla="*/ 310515 h 624839"/>
                  <a:gd name="connsiteX38" fmla="*/ 290513 w 1231582"/>
                  <a:gd name="connsiteY38" fmla="*/ 305752 h 624839"/>
                  <a:gd name="connsiteX39" fmla="*/ 292417 w 1231582"/>
                  <a:gd name="connsiteY39" fmla="*/ 317182 h 624839"/>
                  <a:gd name="connsiteX40" fmla="*/ 302895 w 1231582"/>
                  <a:gd name="connsiteY40" fmla="*/ 319088 h 624839"/>
                  <a:gd name="connsiteX41" fmla="*/ 306705 w 1231582"/>
                  <a:gd name="connsiteY41" fmla="*/ 310515 h 624839"/>
                  <a:gd name="connsiteX42" fmla="*/ 300990 w 1231582"/>
                  <a:gd name="connsiteY42" fmla="*/ 298132 h 624839"/>
                  <a:gd name="connsiteX43" fmla="*/ 303847 w 1231582"/>
                  <a:gd name="connsiteY43" fmla="*/ 290513 h 624839"/>
                  <a:gd name="connsiteX44" fmla="*/ 316230 w 1231582"/>
                  <a:gd name="connsiteY44" fmla="*/ 298132 h 624839"/>
                  <a:gd name="connsiteX45" fmla="*/ 332422 w 1231582"/>
                  <a:gd name="connsiteY45" fmla="*/ 294322 h 624839"/>
                  <a:gd name="connsiteX46" fmla="*/ 348615 w 1231582"/>
                  <a:gd name="connsiteY46" fmla="*/ 300038 h 624839"/>
                  <a:gd name="connsiteX47" fmla="*/ 381000 w 1231582"/>
                  <a:gd name="connsiteY47" fmla="*/ 320040 h 624839"/>
                  <a:gd name="connsiteX48" fmla="*/ 398145 w 1231582"/>
                  <a:gd name="connsiteY48" fmla="*/ 293370 h 624839"/>
                  <a:gd name="connsiteX49" fmla="*/ 431482 w 1231582"/>
                  <a:gd name="connsiteY49" fmla="*/ 272415 h 624839"/>
                  <a:gd name="connsiteX50" fmla="*/ 460057 w 1231582"/>
                  <a:gd name="connsiteY50" fmla="*/ 303847 h 624839"/>
                  <a:gd name="connsiteX51" fmla="*/ 475297 w 1231582"/>
                  <a:gd name="connsiteY51" fmla="*/ 283845 h 624839"/>
                  <a:gd name="connsiteX52" fmla="*/ 478155 w 1231582"/>
                  <a:gd name="connsiteY52" fmla="*/ 258127 h 624839"/>
                  <a:gd name="connsiteX53" fmla="*/ 514350 w 1231582"/>
                  <a:gd name="connsiteY53" fmla="*/ 236220 h 624839"/>
                  <a:gd name="connsiteX54" fmla="*/ 516255 w 1231582"/>
                  <a:gd name="connsiteY54" fmla="*/ 248602 h 624839"/>
                  <a:gd name="connsiteX55" fmla="*/ 534352 w 1231582"/>
                  <a:gd name="connsiteY55" fmla="*/ 260032 h 624839"/>
                  <a:gd name="connsiteX56" fmla="*/ 562927 w 1231582"/>
                  <a:gd name="connsiteY56" fmla="*/ 258127 h 624839"/>
                  <a:gd name="connsiteX57" fmla="*/ 574357 w 1231582"/>
                  <a:gd name="connsiteY57" fmla="*/ 251460 h 624839"/>
                  <a:gd name="connsiteX58" fmla="*/ 575310 w 1231582"/>
                  <a:gd name="connsiteY58" fmla="*/ 219075 h 624839"/>
                  <a:gd name="connsiteX59" fmla="*/ 599122 w 1231582"/>
                  <a:gd name="connsiteY59" fmla="*/ 183832 h 624839"/>
                  <a:gd name="connsiteX60" fmla="*/ 642938 w 1231582"/>
                  <a:gd name="connsiteY60" fmla="*/ 141922 h 624839"/>
                  <a:gd name="connsiteX61" fmla="*/ 641985 w 1231582"/>
                  <a:gd name="connsiteY61" fmla="*/ 125730 h 624839"/>
                  <a:gd name="connsiteX62" fmla="*/ 653415 w 1231582"/>
                  <a:gd name="connsiteY62" fmla="*/ 89535 h 624839"/>
                  <a:gd name="connsiteX63" fmla="*/ 674370 w 1231582"/>
                  <a:gd name="connsiteY63" fmla="*/ 99060 h 624839"/>
                  <a:gd name="connsiteX64" fmla="*/ 738188 w 1231582"/>
                  <a:gd name="connsiteY64" fmla="*/ 56197 h 624839"/>
                  <a:gd name="connsiteX65" fmla="*/ 734377 w 1231582"/>
                  <a:gd name="connsiteY65" fmla="*/ 40005 h 624839"/>
                  <a:gd name="connsiteX66" fmla="*/ 720090 w 1231582"/>
                  <a:gd name="connsiteY66" fmla="*/ 20002 h 624839"/>
                  <a:gd name="connsiteX67" fmla="*/ 729615 w 1231582"/>
                  <a:gd name="connsiteY67" fmla="*/ 1905 h 624839"/>
                  <a:gd name="connsiteX68" fmla="*/ 741997 w 1231582"/>
                  <a:gd name="connsiteY68" fmla="*/ 6667 h 624839"/>
                  <a:gd name="connsiteX69" fmla="*/ 762952 w 1231582"/>
                  <a:gd name="connsiteY69" fmla="*/ 7620 h 624839"/>
                  <a:gd name="connsiteX70" fmla="*/ 781050 w 1231582"/>
                  <a:gd name="connsiteY70" fmla="*/ 0 h 624839"/>
                  <a:gd name="connsiteX71" fmla="*/ 808672 w 1231582"/>
                  <a:gd name="connsiteY71" fmla="*/ 11430 h 624839"/>
                  <a:gd name="connsiteX72" fmla="*/ 829627 w 1231582"/>
                  <a:gd name="connsiteY72" fmla="*/ 43815 h 624839"/>
                  <a:gd name="connsiteX73" fmla="*/ 829627 w 1231582"/>
                  <a:gd name="connsiteY73" fmla="*/ 53340 h 624839"/>
                  <a:gd name="connsiteX74" fmla="*/ 868680 w 1231582"/>
                  <a:gd name="connsiteY74" fmla="*/ 60007 h 624839"/>
                  <a:gd name="connsiteX75" fmla="*/ 890588 w 1231582"/>
                  <a:gd name="connsiteY75" fmla="*/ 58102 h 624839"/>
                  <a:gd name="connsiteX76" fmla="*/ 908685 w 1231582"/>
                  <a:gd name="connsiteY76" fmla="*/ 78105 h 624839"/>
                  <a:gd name="connsiteX77" fmla="*/ 929640 w 1231582"/>
                  <a:gd name="connsiteY77" fmla="*/ 80010 h 624839"/>
                  <a:gd name="connsiteX78" fmla="*/ 929640 w 1231582"/>
                  <a:gd name="connsiteY78" fmla="*/ 70485 h 624839"/>
                  <a:gd name="connsiteX79" fmla="*/ 947738 w 1231582"/>
                  <a:gd name="connsiteY79" fmla="*/ 62865 h 624839"/>
                  <a:gd name="connsiteX80" fmla="*/ 976313 w 1231582"/>
                  <a:gd name="connsiteY80" fmla="*/ 70485 h 624839"/>
                  <a:gd name="connsiteX81" fmla="*/ 987742 w 1231582"/>
                  <a:gd name="connsiteY81" fmla="*/ 78105 h 624839"/>
                  <a:gd name="connsiteX82" fmla="*/ 1000125 w 1231582"/>
                  <a:gd name="connsiteY82" fmla="*/ 71438 h 624839"/>
                  <a:gd name="connsiteX83" fmla="*/ 1008697 w 1231582"/>
                  <a:gd name="connsiteY83" fmla="*/ 71438 h 624839"/>
                  <a:gd name="connsiteX84" fmla="*/ 1014413 w 1231582"/>
                  <a:gd name="connsiteY84" fmla="*/ 55245 h 624839"/>
                  <a:gd name="connsiteX85" fmla="*/ 1046797 w 1231582"/>
                  <a:gd name="connsiteY85" fmla="*/ 38100 h 624839"/>
                  <a:gd name="connsiteX86" fmla="*/ 1051560 w 1231582"/>
                  <a:gd name="connsiteY86" fmla="*/ 45720 h 624839"/>
                  <a:gd name="connsiteX87" fmla="*/ 1059180 w 1231582"/>
                  <a:gd name="connsiteY87" fmla="*/ 73342 h 624839"/>
                  <a:gd name="connsiteX88" fmla="*/ 1092517 w 1231582"/>
                  <a:gd name="connsiteY88" fmla="*/ 86677 h 624839"/>
                  <a:gd name="connsiteX89" fmla="*/ 1103947 w 1231582"/>
                  <a:gd name="connsiteY89" fmla="*/ 106680 h 624839"/>
                  <a:gd name="connsiteX90" fmla="*/ 1102995 w 1231582"/>
                  <a:gd name="connsiteY90" fmla="*/ 117157 h 624839"/>
                  <a:gd name="connsiteX91" fmla="*/ 1108710 w 1231582"/>
                  <a:gd name="connsiteY91" fmla="*/ 126682 h 624839"/>
                  <a:gd name="connsiteX92" fmla="*/ 1102995 w 1231582"/>
                  <a:gd name="connsiteY92" fmla="*/ 160972 h 624839"/>
                  <a:gd name="connsiteX93" fmla="*/ 1121092 w 1231582"/>
                  <a:gd name="connsiteY93" fmla="*/ 176213 h 624839"/>
                  <a:gd name="connsiteX94" fmla="*/ 1128713 w 1231582"/>
                  <a:gd name="connsiteY94" fmla="*/ 186690 h 624839"/>
                  <a:gd name="connsiteX95" fmla="*/ 1138238 w 1231582"/>
                  <a:gd name="connsiteY95" fmla="*/ 192405 h 624839"/>
                  <a:gd name="connsiteX96" fmla="*/ 1137285 w 1231582"/>
                  <a:gd name="connsiteY96" fmla="*/ 200977 h 624839"/>
                  <a:gd name="connsiteX97" fmla="*/ 1179195 w 1231582"/>
                  <a:gd name="connsiteY97" fmla="*/ 254317 h 624839"/>
                  <a:gd name="connsiteX98" fmla="*/ 1192530 w 1231582"/>
                  <a:gd name="connsiteY98" fmla="*/ 254317 h 624839"/>
                  <a:gd name="connsiteX99" fmla="*/ 1206817 w 1231582"/>
                  <a:gd name="connsiteY99" fmla="*/ 271463 h 624839"/>
                  <a:gd name="connsiteX100" fmla="*/ 1218247 w 1231582"/>
                  <a:gd name="connsiteY100" fmla="*/ 274320 h 624839"/>
                  <a:gd name="connsiteX101" fmla="*/ 1231582 w 1231582"/>
                  <a:gd name="connsiteY101" fmla="*/ 273367 h 624839"/>
                  <a:gd name="connsiteX102" fmla="*/ 1184910 w 1231582"/>
                  <a:gd name="connsiteY102" fmla="*/ 336232 h 624839"/>
                  <a:gd name="connsiteX103" fmla="*/ 1157288 w 1231582"/>
                  <a:gd name="connsiteY103" fmla="*/ 345757 h 624839"/>
                  <a:gd name="connsiteX104" fmla="*/ 1128713 w 1231582"/>
                  <a:gd name="connsiteY104" fmla="*/ 374332 h 624839"/>
                  <a:gd name="connsiteX105" fmla="*/ 1124902 w 1231582"/>
                  <a:gd name="connsiteY105" fmla="*/ 395288 h 624839"/>
                  <a:gd name="connsiteX106" fmla="*/ 1104900 w 1231582"/>
                  <a:gd name="connsiteY106" fmla="*/ 407670 h 624839"/>
                  <a:gd name="connsiteX107" fmla="*/ 1103947 w 1231582"/>
                  <a:gd name="connsiteY107" fmla="*/ 423863 h 624839"/>
                  <a:gd name="connsiteX108" fmla="*/ 1090613 w 1231582"/>
                  <a:gd name="connsiteY108" fmla="*/ 437197 h 624839"/>
                  <a:gd name="connsiteX109" fmla="*/ 1073467 w 1231582"/>
                  <a:gd name="connsiteY109" fmla="*/ 441960 h 624839"/>
                  <a:gd name="connsiteX110" fmla="*/ 1068705 w 1231582"/>
                  <a:gd name="connsiteY110" fmla="*/ 460057 h 624839"/>
                  <a:gd name="connsiteX111" fmla="*/ 1059180 w 1231582"/>
                  <a:gd name="connsiteY111" fmla="*/ 463867 h 624839"/>
                  <a:gd name="connsiteX112" fmla="*/ 993457 w 1231582"/>
                  <a:gd name="connsiteY112" fmla="*/ 503872 h 624839"/>
                  <a:gd name="connsiteX113" fmla="*/ 6667 w 1231582"/>
                  <a:gd name="connsiteY113" fmla="*/ 624840 h 624839"/>
                  <a:gd name="connsiteX114" fmla="*/ 0 w 1231582"/>
                  <a:gd name="connsiteY114" fmla="*/ 618172 h 624839"/>
                  <a:gd name="connsiteX115" fmla="*/ 1905 w 1231582"/>
                  <a:gd name="connsiteY115" fmla="*/ 608647 h 624839"/>
                  <a:gd name="connsiteX116" fmla="*/ 12382 w 1231582"/>
                  <a:gd name="connsiteY116" fmla="*/ 608647 h 624839"/>
                  <a:gd name="connsiteX117" fmla="*/ 19050 w 1231582"/>
                  <a:gd name="connsiteY117" fmla="*/ 615315 h 624839"/>
                  <a:gd name="connsiteX118" fmla="*/ 16192 w 1231582"/>
                  <a:gd name="connsiteY118" fmla="*/ 624840 h 624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231582" h="624839">
                    <a:moveTo>
                      <a:pt x="940117" y="517207"/>
                    </a:moveTo>
                    <a:lnTo>
                      <a:pt x="744855" y="530542"/>
                    </a:lnTo>
                    <a:lnTo>
                      <a:pt x="695325" y="538163"/>
                    </a:lnTo>
                    <a:lnTo>
                      <a:pt x="529590" y="547688"/>
                    </a:lnTo>
                    <a:lnTo>
                      <a:pt x="504825" y="555307"/>
                    </a:lnTo>
                    <a:lnTo>
                      <a:pt x="289560" y="574357"/>
                    </a:lnTo>
                    <a:lnTo>
                      <a:pt x="282892" y="568642"/>
                    </a:lnTo>
                    <a:lnTo>
                      <a:pt x="247650" y="568642"/>
                    </a:lnTo>
                    <a:lnTo>
                      <a:pt x="259080" y="599122"/>
                    </a:lnTo>
                    <a:lnTo>
                      <a:pt x="253365" y="607695"/>
                    </a:lnTo>
                    <a:lnTo>
                      <a:pt x="31432" y="621982"/>
                    </a:lnTo>
                    <a:lnTo>
                      <a:pt x="40957" y="596265"/>
                    </a:lnTo>
                    <a:lnTo>
                      <a:pt x="54292" y="604838"/>
                    </a:lnTo>
                    <a:lnTo>
                      <a:pt x="60960" y="601027"/>
                    </a:lnTo>
                    <a:lnTo>
                      <a:pt x="72390" y="561975"/>
                    </a:lnTo>
                    <a:lnTo>
                      <a:pt x="62865" y="552450"/>
                    </a:lnTo>
                    <a:lnTo>
                      <a:pt x="72390" y="533400"/>
                    </a:lnTo>
                    <a:lnTo>
                      <a:pt x="74295" y="524827"/>
                    </a:lnTo>
                    <a:lnTo>
                      <a:pt x="61913" y="517207"/>
                    </a:lnTo>
                    <a:lnTo>
                      <a:pt x="59055" y="500063"/>
                    </a:lnTo>
                    <a:lnTo>
                      <a:pt x="97155" y="464820"/>
                    </a:lnTo>
                    <a:lnTo>
                      <a:pt x="162877" y="493395"/>
                    </a:lnTo>
                    <a:lnTo>
                      <a:pt x="177165" y="490538"/>
                    </a:lnTo>
                    <a:lnTo>
                      <a:pt x="180975" y="467677"/>
                    </a:lnTo>
                    <a:lnTo>
                      <a:pt x="164782" y="450532"/>
                    </a:lnTo>
                    <a:lnTo>
                      <a:pt x="168592" y="419100"/>
                    </a:lnTo>
                    <a:lnTo>
                      <a:pt x="178117" y="414338"/>
                    </a:lnTo>
                    <a:lnTo>
                      <a:pt x="189547" y="420052"/>
                    </a:lnTo>
                    <a:lnTo>
                      <a:pt x="195263" y="408622"/>
                    </a:lnTo>
                    <a:lnTo>
                      <a:pt x="230505" y="402907"/>
                    </a:lnTo>
                    <a:lnTo>
                      <a:pt x="231457" y="394335"/>
                    </a:lnTo>
                    <a:lnTo>
                      <a:pt x="217170" y="373380"/>
                    </a:lnTo>
                    <a:lnTo>
                      <a:pt x="216217" y="362902"/>
                    </a:lnTo>
                    <a:lnTo>
                      <a:pt x="237172" y="337185"/>
                    </a:lnTo>
                    <a:lnTo>
                      <a:pt x="237172" y="328613"/>
                    </a:lnTo>
                    <a:lnTo>
                      <a:pt x="247650" y="336232"/>
                    </a:lnTo>
                    <a:lnTo>
                      <a:pt x="253365" y="326707"/>
                    </a:lnTo>
                    <a:lnTo>
                      <a:pt x="246697" y="310515"/>
                    </a:lnTo>
                    <a:lnTo>
                      <a:pt x="290513" y="305752"/>
                    </a:lnTo>
                    <a:lnTo>
                      <a:pt x="292417" y="317182"/>
                    </a:lnTo>
                    <a:lnTo>
                      <a:pt x="302895" y="319088"/>
                    </a:lnTo>
                    <a:lnTo>
                      <a:pt x="306705" y="310515"/>
                    </a:lnTo>
                    <a:lnTo>
                      <a:pt x="300990" y="298132"/>
                    </a:lnTo>
                    <a:lnTo>
                      <a:pt x="303847" y="290513"/>
                    </a:lnTo>
                    <a:lnTo>
                      <a:pt x="316230" y="298132"/>
                    </a:lnTo>
                    <a:lnTo>
                      <a:pt x="332422" y="294322"/>
                    </a:lnTo>
                    <a:lnTo>
                      <a:pt x="348615" y="300038"/>
                    </a:lnTo>
                    <a:lnTo>
                      <a:pt x="381000" y="320040"/>
                    </a:lnTo>
                    <a:lnTo>
                      <a:pt x="398145" y="293370"/>
                    </a:lnTo>
                    <a:lnTo>
                      <a:pt x="431482" y="272415"/>
                    </a:lnTo>
                    <a:lnTo>
                      <a:pt x="460057" y="303847"/>
                    </a:lnTo>
                    <a:lnTo>
                      <a:pt x="475297" y="283845"/>
                    </a:lnTo>
                    <a:lnTo>
                      <a:pt x="478155" y="258127"/>
                    </a:lnTo>
                    <a:lnTo>
                      <a:pt x="514350" y="236220"/>
                    </a:lnTo>
                    <a:lnTo>
                      <a:pt x="516255" y="248602"/>
                    </a:lnTo>
                    <a:lnTo>
                      <a:pt x="534352" y="260032"/>
                    </a:lnTo>
                    <a:lnTo>
                      <a:pt x="562927" y="258127"/>
                    </a:lnTo>
                    <a:lnTo>
                      <a:pt x="574357" y="251460"/>
                    </a:lnTo>
                    <a:lnTo>
                      <a:pt x="575310" y="219075"/>
                    </a:lnTo>
                    <a:lnTo>
                      <a:pt x="599122" y="183832"/>
                    </a:lnTo>
                    <a:lnTo>
                      <a:pt x="642938" y="141922"/>
                    </a:lnTo>
                    <a:lnTo>
                      <a:pt x="641985" y="125730"/>
                    </a:lnTo>
                    <a:lnTo>
                      <a:pt x="653415" y="89535"/>
                    </a:lnTo>
                    <a:lnTo>
                      <a:pt x="674370" y="99060"/>
                    </a:lnTo>
                    <a:lnTo>
                      <a:pt x="738188" y="56197"/>
                    </a:lnTo>
                    <a:lnTo>
                      <a:pt x="734377" y="40005"/>
                    </a:lnTo>
                    <a:lnTo>
                      <a:pt x="720090" y="20002"/>
                    </a:lnTo>
                    <a:lnTo>
                      <a:pt x="729615" y="1905"/>
                    </a:lnTo>
                    <a:lnTo>
                      <a:pt x="741997" y="6667"/>
                    </a:lnTo>
                    <a:lnTo>
                      <a:pt x="762952" y="7620"/>
                    </a:lnTo>
                    <a:lnTo>
                      <a:pt x="781050" y="0"/>
                    </a:lnTo>
                    <a:lnTo>
                      <a:pt x="808672" y="11430"/>
                    </a:lnTo>
                    <a:lnTo>
                      <a:pt x="829627" y="43815"/>
                    </a:lnTo>
                    <a:lnTo>
                      <a:pt x="829627" y="53340"/>
                    </a:lnTo>
                    <a:lnTo>
                      <a:pt x="868680" y="60007"/>
                    </a:lnTo>
                    <a:lnTo>
                      <a:pt x="890588" y="58102"/>
                    </a:lnTo>
                    <a:lnTo>
                      <a:pt x="908685" y="78105"/>
                    </a:lnTo>
                    <a:lnTo>
                      <a:pt x="929640" y="80010"/>
                    </a:lnTo>
                    <a:lnTo>
                      <a:pt x="929640" y="70485"/>
                    </a:lnTo>
                    <a:lnTo>
                      <a:pt x="947738" y="62865"/>
                    </a:lnTo>
                    <a:lnTo>
                      <a:pt x="976313" y="70485"/>
                    </a:lnTo>
                    <a:lnTo>
                      <a:pt x="987742" y="78105"/>
                    </a:lnTo>
                    <a:lnTo>
                      <a:pt x="1000125" y="71438"/>
                    </a:lnTo>
                    <a:lnTo>
                      <a:pt x="1008697" y="71438"/>
                    </a:lnTo>
                    <a:lnTo>
                      <a:pt x="1014413" y="55245"/>
                    </a:lnTo>
                    <a:lnTo>
                      <a:pt x="1046797" y="38100"/>
                    </a:lnTo>
                    <a:lnTo>
                      <a:pt x="1051560" y="45720"/>
                    </a:lnTo>
                    <a:lnTo>
                      <a:pt x="1059180" y="73342"/>
                    </a:lnTo>
                    <a:lnTo>
                      <a:pt x="1092517" y="86677"/>
                    </a:lnTo>
                    <a:lnTo>
                      <a:pt x="1103947" y="106680"/>
                    </a:lnTo>
                    <a:lnTo>
                      <a:pt x="1102995" y="117157"/>
                    </a:lnTo>
                    <a:lnTo>
                      <a:pt x="1108710" y="126682"/>
                    </a:lnTo>
                    <a:lnTo>
                      <a:pt x="1102995" y="160972"/>
                    </a:lnTo>
                    <a:lnTo>
                      <a:pt x="1121092" y="176213"/>
                    </a:lnTo>
                    <a:lnTo>
                      <a:pt x="1128713" y="186690"/>
                    </a:lnTo>
                    <a:lnTo>
                      <a:pt x="1138238" y="192405"/>
                    </a:lnTo>
                    <a:lnTo>
                      <a:pt x="1137285" y="200977"/>
                    </a:lnTo>
                    <a:lnTo>
                      <a:pt x="1179195" y="254317"/>
                    </a:lnTo>
                    <a:lnTo>
                      <a:pt x="1192530" y="254317"/>
                    </a:lnTo>
                    <a:lnTo>
                      <a:pt x="1206817" y="271463"/>
                    </a:lnTo>
                    <a:lnTo>
                      <a:pt x="1218247" y="274320"/>
                    </a:lnTo>
                    <a:lnTo>
                      <a:pt x="1231582" y="273367"/>
                    </a:lnTo>
                    <a:lnTo>
                      <a:pt x="1184910" y="336232"/>
                    </a:lnTo>
                    <a:lnTo>
                      <a:pt x="1157288" y="345757"/>
                    </a:lnTo>
                    <a:lnTo>
                      <a:pt x="1128713" y="374332"/>
                    </a:lnTo>
                    <a:lnTo>
                      <a:pt x="1124902" y="395288"/>
                    </a:lnTo>
                    <a:lnTo>
                      <a:pt x="1104900" y="407670"/>
                    </a:lnTo>
                    <a:lnTo>
                      <a:pt x="1103947" y="423863"/>
                    </a:lnTo>
                    <a:lnTo>
                      <a:pt x="1090613" y="437197"/>
                    </a:lnTo>
                    <a:lnTo>
                      <a:pt x="1073467" y="441960"/>
                    </a:lnTo>
                    <a:lnTo>
                      <a:pt x="1068705" y="460057"/>
                    </a:lnTo>
                    <a:lnTo>
                      <a:pt x="1059180" y="463867"/>
                    </a:lnTo>
                    <a:lnTo>
                      <a:pt x="993457" y="503872"/>
                    </a:lnTo>
                    <a:close/>
                    <a:moveTo>
                      <a:pt x="6667" y="624840"/>
                    </a:moveTo>
                    <a:lnTo>
                      <a:pt x="0" y="618172"/>
                    </a:lnTo>
                    <a:lnTo>
                      <a:pt x="1905" y="608647"/>
                    </a:lnTo>
                    <a:lnTo>
                      <a:pt x="12382" y="608647"/>
                    </a:lnTo>
                    <a:lnTo>
                      <a:pt x="19050" y="615315"/>
                    </a:lnTo>
                    <a:lnTo>
                      <a:pt x="16192" y="624840"/>
                    </a:lnTo>
                    <a:close/>
                  </a:path>
                </a:pathLst>
              </a:custGeom>
              <a:grpFill/>
              <a:ln w="9525" cap="flat">
                <a:noFill/>
                <a:prstDash val="solid"/>
                <a:miter/>
              </a:ln>
            </p:spPr>
            <p:txBody>
              <a:bodyPr rtlCol="0" anchor="ctr"/>
              <a:lstStyle/>
              <a:p>
                <a:endParaRPr lang="en-US"/>
              </a:p>
            </p:txBody>
          </p:sp>
          <p:sp>
            <p:nvSpPr>
              <p:cNvPr id="299" name="Freeform: Shape 131">
                <a:extLst>
                  <a:ext uri="{FF2B5EF4-FFF2-40B4-BE49-F238E27FC236}">
                    <a16:creationId xmlns:a16="http://schemas.microsoft.com/office/drawing/2014/main" id="{7CC993E8-38ED-6075-1675-39F589318BE7}"/>
                  </a:ext>
                </a:extLst>
              </p:cNvPr>
              <p:cNvSpPr/>
              <p:nvPr/>
            </p:nvSpPr>
            <p:spPr>
              <a:xfrm>
                <a:off x="6534151" y="4576763"/>
                <a:ext cx="942022" cy="825817"/>
              </a:xfrm>
              <a:custGeom>
                <a:avLst/>
                <a:gdLst>
                  <a:gd name="connsiteX0" fmla="*/ 817245 w 942022"/>
                  <a:gd name="connsiteY0" fmla="*/ 570547 h 825817"/>
                  <a:gd name="connsiteX1" fmla="*/ 805815 w 942022"/>
                  <a:gd name="connsiteY1" fmla="*/ 553403 h 825817"/>
                  <a:gd name="connsiteX2" fmla="*/ 808672 w 942022"/>
                  <a:gd name="connsiteY2" fmla="*/ 541020 h 825817"/>
                  <a:gd name="connsiteX3" fmla="*/ 762952 w 942022"/>
                  <a:gd name="connsiteY3" fmla="*/ 476250 h 825817"/>
                  <a:gd name="connsiteX4" fmla="*/ 771525 w 942022"/>
                  <a:gd name="connsiteY4" fmla="*/ 432435 h 825817"/>
                  <a:gd name="connsiteX5" fmla="*/ 781050 w 942022"/>
                  <a:gd name="connsiteY5" fmla="*/ 419100 h 825817"/>
                  <a:gd name="connsiteX6" fmla="*/ 782002 w 942022"/>
                  <a:gd name="connsiteY6" fmla="*/ 405765 h 825817"/>
                  <a:gd name="connsiteX7" fmla="*/ 439102 w 942022"/>
                  <a:gd name="connsiteY7" fmla="*/ 424815 h 825817"/>
                  <a:gd name="connsiteX8" fmla="*/ 455295 w 942022"/>
                  <a:gd name="connsiteY8" fmla="*/ 311468 h 825817"/>
                  <a:gd name="connsiteX9" fmla="*/ 478155 w 942022"/>
                  <a:gd name="connsiteY9" fmla="*/ 265747 h 825817"/>
                  <a:gd name="connsiteX10" fmla="*/ 535305 w 942022"/>
                  <a:gd name="connsiteY10" fmla="*/ 185738 h 825817"/>
                  <a:gd name="connsiteX11" fmla="*/ 518160 w 942022"/>
                  <a:gd name="connsiteY11" fmla="*/ 161925 h 825817"/>
                  <a:gd name="connsiteX12" fmla="*/ 537210 w 942022"/>
                  <a:gd name="connsiteY12" fmla="*/ 161925 h 825817"/>
                  <a:gd name="connsiteX13" fmla="*/ 537210 w 942022"/>
                  <a:gd name="connsiteY13" fmla="*/ 130493 h 825817"/>
                  <a:gd name="connsiteX14" fmla="*/ 514350 w 942022"/>
                  <a:gd name="connsiteY14" fmla="*/ 106680 h 825817"/>
                  <a:gd name="connsiteX15" fmla="*/ 519113 w 942022"/>
                  <a:gd name="connsiteY15" fmla="*/ 90488 h 825817"/>
                  <a:gd name="connsiteX16" fmla="*/ 507682 w 942022"/>
                  <a:gd name="connsiteY16" fmla="*/ 80963 h 825817"/>
                  <a:gd name="connsiteX17" fmla="*/ 492443 w 942022"/>
                  <a:gd name="connsiteY17" fmla="*/ 13335 h 825817"/>
                  <a:gd name="connsiteX18" fmla="*/ 498157 w 942022"/>
                  <a:gd name="connsiteY18" fmla="*/ 0 h 825817"/>
                  <a:gd name="connsiteX19" fmla="*/ 0 w 942022"/>
                  <a:gd name="connsiteY19" fmla="*/ 12383 h 825817"/>
                  <a:gd name="connsiteX20" fmla="*/ 4763 w 942022"/>
                  <a:gd name="connsiteY20" fmla="*/ 201930 h 825817"/>
                  <a:gd name="connsiteX21" fmla="*/ 11430 w 942022"/>
                  <a:gd name="connsiteY21" fmla="*/ 234315 h 825817"/>
                  <a:gd name="connsiteX22" fmla="*/ 36195 w 942022"/>
                  <a:gd name="connsiteY22" fmla="*/ 260985 h 825817"/>
                  <a:gd name="connsiteX23" fmla="*/ 42863 w 942022"/>
                  <a:gd name="connsiteY23" fmla="*/ 312420 h 825817"/>
                  <a:gd name="connsiteX24" fmla="*/ 79057 w 942022"/>
                  <a:gd name="connsiteY24" fmla="*/ 356235 h 825817"/>
                  <a:gd name="connsiteX25" fmla="*/ 86677 w 942022"/>
                  <a:gd name="connsiteY25" fmla="*/ 397193 h 825817"/>
                  <a:gd name="connsiteX26" fmla="*/ 96202 w 942022"/>
                  <a:gd name="connsiteY26" fmla="*/ 397193 h 825817"/>
                  <a:gd name="connsiteX27" fmla="*/ 95250 w 942022"/>
                  <a:gd name="connsiteY27" fmla="*/ 466725 h 825817"/>
                  <a:gd name="connsiteX28" fmla="*/ 63818 w 942022"/>
                  <a:gd name="connsiteY28" fmla="*/ 527685 h 825817"/>
                  <a:gd name="connsiteX29" fmla="*/ 76200 w 942022"/>
                  <a:gd name="connsiteY29" fmla="*/ 549593 h 825817"/>
                  <a:gd name="connsiteX30" fmla="*/ 63818 w 942022"/>
                  <a:gd name="connsiteY30" fmla="*/ 563880 h 825817"/>
                  <a:gd name="connsiteX31" fmla="*/ 70485 w 942022"/>
                  <a:gd name="connsiteY31" fmla="*/ 592455 h 825817"/>
                  <a:gd name="connsiteX32" fmla="*/ 69532 w 942022"/>
                  <a:gd name="connsiteY32" fmla="*/ 633413 h 825817"/>
                  <a:gd name="connsiteX33" fmla="*/ 48577 w 942022"/>
                  <a:gd name="connsiteY33" fmla="*/ 666750 h 825817"/>
                  <a:gd name="connsiteX34" fmla="*/ 47625 w 942022"/>
                  <a:gd name="connsiteY34" fmla="*/ 674370 h 825817"/>
                  <a:gd name="connsiteX35" fmla="*/ 31432 w 942022"/>
                  <a:gd name="connsiteY35" fmla="*/ 685800 h 825817"/>
                  <a:gd name="connsiteX36" fmla="*/ 40957 w 942022"/>
                  <a:gd name="connsiteY36" fmla="*/ 702945 h 825817"/>
                  <a:gd name="connsiteX37" fmla="*/ 52388 w 942022"/>
                  <a:gd name="connsiteY37" fmla="*/ 713422 h 825817"/>
                  <a:gd name="connsiteX38" fmla="*/ 67627 w 942022"/>
                  <a:gd name="connsiteY38" fmla="*/ 701040 h 825817"/>
                  <a:gd name="connsiteX39" fmla="*/ 118110 w 942022"/>
                  <a:gd name="connsiteY39" fmla="*/ 692468 h 825817"/>
                  <a:gd name="connsiteX40" fmla="*/ 176213 w 942022"/>
                  <a:gd name="connsiteY40" fmla="*/ 691515 h 825817"/>
                  <a:gd name="connsiteX41" fmla="*/ 267652 w 942022"/>
                  <a:gd name="connsiteY41" fmla="*/ 727710 h 825817"/>
                  <a:gd name="connsiteX42" fmla="*/ 343852 w 942022"/>
                  <a:gd name="connsiteY42" fmla="*/ 737235 h 825817"/>
                  <a:gd name="connsiteX43" fmla="*/ 358140 w 942022"/>
                  <a:gd name="connsiteY43" fmla="*/ 723900 h 825817"/>
                  <a:gd name="connsiteX44" fmla="*/ 375285 w 942022"/>
                  <a:gd name="connsiteY44" fmla="*/ 721995 h 825817"/>
                  <a:gd name="connsiteX45" fmla="*/ 421005 w 942022"/>
                  <a:gd name="connsiteY45" fmla="*/ 742950 h 825817"/>
                  <a:gd name="connsiteX46" fmla="*/ 436245 w 942022"/>
                  <a:gd name="connsiteY46" fmla="*/ 739140 h 825817"/>
                  <a:gd name="connsiteX47" fmla="*/ 446722 w 942022"/>
                  <a:gd name="connsiteY47" fmla="*/ 724853 h 825817"/>
                  <a:gd name="connsiteX48" fmla="*/ 406718 w 942022"/>
                  <a:gd name="connsiteY48" fmla="*/ 707708 h 825817"/>
                  <a:gd name="connsiteX49" fmla="*/ 385763 w 942022"/>
                  <a:gd name="connsiteY49" fmla="*/ 717233 h 825817"/>
                  <a:gd name="connsiteX50" fmla="*/ 375285 w 942022"/>
                  <a:gd name="connsiteY50" fmla="*/ 715328 h 825817"/>
                  <a:gd name="connsiteX51" fmla="*/ 361950 w 942022"/>
                  <a:gd name="connsiteY51" fmla="*/ 696278 h 825817"/>
                  <a:gd name="connsiteX52" fmla="*/ 393382 w 942022"/>
                  <a:gd name="connsiteY52" fmla="*/ 675322 h 825817"/>
                  <a:gd name="connsiteX53" fmla="*/ 408622 w 942022"/>
                  <a:gd name="connsiteY53" fmla="*/ 674370 h 825817"/>
                  <a:gd name="connsiteX54" fmla="*/ 408622 w 942022"/>
                  <a:gd name="connsiteY54" fmla="*/ 690563 h 825817"/>
                  <a:gd name="connsiteX55" fmla="*/ 422910 w 942022"/>
                  <a:gd name="connsiteY55" fmla="*/ 689610 h 825817"/>
                  <a:gd name="connsiteX56" fmla="*/ 455295 w 942022"/>
                  <a:gd name="connsiteY56" fmla="*/ 686753 h 825817"/>
                  <a:gd name="connsiteX57" fmla="*/ 459105 w 942022"/>
                  <a:gd name="connsiteY57" fmla="*/ 708660 h 825817"/>
                  <a:gd name="connsiteX58" fmla="*/ 469582 w 942022"/>
                  <a:gd name="connsiteY58" fmla="*/ 712470 h 825817"/>
                  <a:gd name="connsiteX59" fmla="*/ 475297 w 942022"/>
                  <a:gd name="connsiteY59" fmla="*/ 730568 h 825817"/>
                  <a:gd name="connsiteX60" fmla="*/ 521018 w 942022"/>
                  <a:gd name="connsiteY60" fmla="*/ 740093 h 825817"/>
                  <a:gd name="connsiteX61" fmla="*/ 537210 w 942022"/>
                  <a:gd name="connsiteY61" fmla="*/ 755333 h 825817"/>
                  <a:gd name="connsiteX62" fmla="*/ 537210 w 942022"/>
                  <a:gd name="connsiteY62" fmla="*/ 762000 h 825817"/>
                  <a:gd name="connsiteX63" fmla="*/ 525780 w 942022"/>
                  <a:gd name="connsiteY63" fmla="*/ 762000 h 825817"/>
                  <a:gd name="connsiteX64" fmla="*/ 511493 w 942022"/>
                  <a:gd name="connsiteY64" fmla="*/ 778193 h 825817"/>
                  <a:gd name="connsiteX65" fmla="*/ 527685 w 942022"/>
                  <a:gd name="connsiteY65" fmla="*/ 789622 h 825817"/>
                  <a:gd name="connsiteX66" fmla="*/ 579120 w 942022"/>
                  <a:gd name="connsiteY66" fmla="*/ 799147 h 825817"/>
                  <a:gd name="connsiteX67" fmla="*/ 604838 w 942022"/>
                  <a:gd name="connsiteY67" fmla="*/ 825818 h 825817"/>
                  <a:gd name="connsiteX68" fmla="*/ 646747 w 942022"/>
                  <a:gd name="connsiteY68" fmla="*/ 816293 h 825817"/>
                  <a:gd name="connsiteX69" fmla="*/ 611505 w 942022"/>
                  <a:gd name="connsiteY69" fmla="*/ 818197 h 825817"/>
                  <a:gd name="connsiteX70" fmla="*/ 610552 w 942022"/>
                  <a:gd name="connsiteY70" fmla="*/ 812483 h 825817"/>
                  <a:gd name="connsiteX71" fmla="*/ 637222 w 942022"/>
                  <a:gd name="connsiteY71" fmla="*/ 805815 h 825817"/>
                  <a:gd name="connsiteX72" fmla="*/ 639127 w 942022"/>
                  <a:gd name="connsiteY72" fmla="*/ 788670 h 825817"/>
                  <a:gd name="connsiteX73" fmla="*/ 650557 w 942022"/>
                  <a:gd name="connsiteY73" fmla="*/ 785813 h 825817"/>
                  <a:gd name="connsiteX74" fmla="*/ 650557 w 942022"/>
                  <a:gd name="connsiteY74" fmla="*/ 772478 h 825817"/>
                  <a:gd name="connsiteX75" fmla="*/ 661035 w 942022"/>
                  <a:gd name="connsiteY75" fmla="*/ 773430 h 825817"/>
                  <a:gd name="connsiteX76" fmla="*/ 661035 w 942022"/>
                  <a:gd name="connsiteY76" fmla="*/ 788670 h 825817"/>
                  <a:gd name="connsiteX77" fmla="*/ 684847 w 942022"/>
                  <a:gd name="connsiteY77" fmla="*/ 789622 h 825817"/>
                  <a:gd name="connsiteX78" fmla="*/ 692468 w 942022"/>
                  <a:gd name="connsiteY78" fmla="*/ 771525 h 825817"/>
                  <a:gd name="connsiteX79" fmla="*/ 701040 w 942022"/>
                  <a:gd name="connsiteY79" fmla="*/ 774383 h 825817"/>
                  <a:gd name="connsiteX80" fmla="*/ 702945 w 942022"/>
                  <a:gd name="connsiteY80" fmla="*/ 798195 h 825817"/>
                  <a:gd name="connsiteX81" fmla="*/ 714375 w 942022"/>
                  <a:gd name="connsiteY81" fmla="*/ 800100 h 825817"/>
                  <a:gd name="connsiteX82" fmla="*/ 697230 w 942022"/>
                  <a:gd name="connsiteY82" fmla="*/ 819150 h 825817"/>
                  <a:gd name="connsiteX83" fmla="*/ 721995 w 942022"/>
                  <a:gd name="connsiteY83" fmla="*/ 810578 h 825817"/>
                  <a:gd name="connsiteX84" fmla="*/ 741045 w 942022"/>
                  <a:gd name="connsiteY84" fmla="*/ 800100 h 825817"/>
                  <a:gd name="connsiteX85" fmla="*/ 768668 w 942022"/>
                  <a:gd name="connsiteY85" fmla="*/ 768668 h 825817"/>
                  <a:gd name="connsiteX86" fmla="*/ 762000 w 942022"/>
                  <a:gd name="connsiteY86" fmla="*/ 768668 h 825817"/>
                  <a:gd name="connsiteX87" fmla="*/ 749618 w 942022"/>
                  <a:gd name="connsiteY87" fmla="*/ 780097 h 825817"/>
                  <a:gd name="connsiteX88" fmla="*/ 745807 w 942022"/>
                  <a:gd name="connsiteY88" fmla="*/ 779145 h 825817"/>
                  <a:gd name="connsiteX89" fmla="*/ 741045 w 942022"/>
                  <a:gd name="connsiteY89" fmla="*/ 771525 h 825817"/>
                  <a:gd name="connsiteX90" fmla="*/ 749618 w 942022"/>
                  <a:gd name="connsiteY90" fmla="*/ 760095 h 825817"/>
                  <a:gd name="connsiteX91" fmla="*/ 749618 w 942022"/>
                  <a:gd name="connsiteY91" fmla="*/ 738188 h 825817"/>
                  <a:gd name="connsiteX92" fmla="*/ 760095 w 942022"/>
                  <a:gd name="connsiteY92" fmla="*/ 730568 h 825817"/>
                  <a:gd name="connsiteX93" fmla="*/ 766763 w 942022"/>
                  <a:gd name="connsiteY93" fmla="*/ 737235 h 825817"/>
                  <a:gd name="connsiteX94" fmla="*/ 776288 w 942022"/>
                  <a:gd name="connsiteY94" fmla="*/ 729615 h 825817"/>
                  <a:gd name="connsiteX95" fmla="*/ 785813 w 942022"/>
                  <a:gd name="connsiteY95" fmla="*/ 728663 h 825817"/>
                  <a:gd name="connsiteX96" fmla="*/ 791527 w 942022"/>
                  <a:gd name="connsiteY96" fmla="*/ 741045 h 825817"/>
                  <a:gd name="connsiteX97" fmla="*/ 785813 w 942022"/>
                  <a:gd name="connsiteY97" fmla="*/ 759143 h 825817"/>
                  <a:gd name="connsiteX98" fmla="*/ 808672 w 942022"/>
                  <a:gd name="connsiteY98" fmla="*/ 759143 h 825817"/>
                  <a:gd name="connsiteX99" fmla="*/ 857250 w 942022"/>
                  <a:gd name="connsiteY99" fmla="*/ 775335 h 825817"/>
                  <a:gd name="connsiteX100" fmla="*/ 862013 w 942022"/>
                  <a:gd name="connsiteY100" fmla="*/ 787718 h 825817"/>
                  <a:gd name="connsiteX101" fmla="*/ 877252 w 942022"/>
                  <a:gd name="connsiteY101" fmla="*/ 801053 h 825817"/>
                  <a:gd name="connsiteX102" fmla="*/ 903922 w 942022"/>
                  <a:gd name="connsiteY102" fmla="*/ 802005 h 825817"/>
                  <a:gd name="connsiteX103" fmla="*/ 916305 w 942022"/>
                  <a:gd name="connsiteY103" fmla="*/ 808672 h 825817"/>
                  <a:gd name="connsiteX104" fmla="*/ 933450 w 942022"/>
                  <a:gd name="connsiteY104" fmla="*/ 799147 h 825817"/>
                  <a:gd name="connsiteX105" fmla="*/ 942022 w 942022"/>
                  <a:gd name="connsiteY105" fmla="*/ 782955 h 825817"/>
                  <a:gd name="connsiteX106" fmla="*/ 942022 w 942022"/>
                  <a:gd name="connsiteY106" fmla="*/ 766763 h 825817"/>
                  <a:gd name="connsiteX107" fmla="*/ 928688 w 942022"/>
                  <a:gd name="connsiteY107" fmla="*/ 766763 h 825817"/>
                  <a:gd name="connsiteX108" fmla="*/ 917257 w 942022"/>
                  <a:gd name="connsiteY108" fmla="*/ 753428 h 825817"/>
                  <a:gd name="connsiteX109" fmla="*/ 906780 w 942022"/>
                  <a:gd name="connsiteY109" fmla="*/ 742950 h 825817"/>
                  <a:gd name="connsiteX110" fmla="*/ 876300 w 942022"/>
                  <a:gd name="connsiteY110" fmla="*/ 734378 h 825817"/>
                  <a:gd name="connsiteX111" fmla="*/ 851535 w 942022"/>
                  <a:gd name="connsiteY111" fmla="*/ 736283 h 825817"/>
                  <a:gd name="connsiteX112" fmla="*/ 811530 w 942022"/>
                  <a:gd name="connsiteY112" fmla="*/ 713422 h 825817"/>
                  <a:gd name="connsiteX113" fmla="*/ 811530 w 942022"/>
                  <a:gd name="connsiteY113" fmla="*/ 691515 h 825817"/>
                  <a:gd name="connsiteX114" fmla="*/ 823913 w 942022"/>
                  <a:gd name="connsiteY114" fmla="*/ 681990 h 825817"/>
                  <a:gd name="connsiteX115" fmla="*/ 846772 w 942022"/>
                  <a:gd name="connsiteY115" fmla="*/ 687705 h 825817"/>
                  <a:gd name="connsiteX116" fmla="*/ 817245 w 942022"/>
                  <a:gd name="connsiteY116" fmla="*/ 672465 h 825817"/>
                  <a:gd name="connsiteX117" fmla="*/ 819150 w 942022"/>
                  <a:gd name="connsiteY117" fmla="*/ 664845 h 825817"/>
                  <a:gd name="connsiteX118" fmla="*/ 853440 w 942022"/>
                  <a:gd name="connsiteY118" fmla="*/ 664845 h 825817"/>
                  <a:gd name="connsiteX119" fmla="*/ 878205 w 942022"/>
                  <a:gd name="connsiteY119" fmla="*/ 631508 h 825817"/>
                  <a:gd name="connsiteX120" fmla="*/ 853440 w 942022"/>
                  <a:gd name="connsiteY120" fmla="*/ 614363 h 825817"/>
                  <a:gd name="connsiteX121" fmla="*/ 861060 w 942022"/>
                  <a:gd name="connsiteY121" fmla="*/ 600075 h 825817"/>
                  <a:gd name="connsiteX122" fmla="*/ 849630 w 942022"/>
                  <a:gd name="connsiteY122" fmla="*/ 592455 h 825817"/>
                  <a:gd name="connsiteX123" fmla="*/ 842010 w 942022"/>
                  <a:gd name="connsiteY123" fmla="*/ 592455 h 825817"/>
                  <a:gd name="connsiteX124" fmla="*/ 822960 w 942022"/>
                  <a:gd name="connsiteY124" fmla="*/ 612458 h 825817"/>
                  <a:gd name="connsiteX125" fmla="*/ 822960 w 942022"/>
                  <a:gd name="connsiteY125" fmla="*/ 632460 h 825817"/>
                  <a:gd name="connsiteX126" fmla="*/ 817245 w 942022"/>
                  <a:gd name="connsiteY126" fmla="*/ 639128 h 825817"/>
                  <a:gd name="connsiteX127" fmla="*/ 806768 w 942022"/>
                  <a:gd name="connsiteY127" fmla="*/ 638175 h 825817"/>
                  <a:gd name="connsiteX128" fmla="*/ 791527 w 942022"/>
                  <a:gd name="connsiteY128" fmla="*/ 624840 h 825817"/>
                  <a:gd name="connsiteX129" fmla="*/ 779145 w 942022"/>
                  <a:gd name="connsiteY129" fmla="*/ 624840 h 825817"/>
                  <a:gd name="connsiteX130" fmla="*/ 779145 w 942022"/>
                  <a:gd name="connsiteY130" fmla="*/ 610553 h 825817"/>
                  <a:gd name="connsiteX131" fmla="*/ 784860 w 942022"/>
                  <a:gd name="connsiteY131" fmla="*/ 603885 h 825817"/>
                  <a:gd name="connsiteX132" fmla="*/ 792480 w 942022"/>
                  <a:gd name="connsiteY132" fmla="*/ 610553 h 825817"/>
                  <a:gd name="connsiteX133" fmla="*/ 808672 w 942022"/>
                  <a:gd name="connsiteY133" fmla="*/ 595313 h 825817"/>
                  <a:gd name="connsiteX134" fmla="*/ 815340 w 942022"/>
                  <a:gd name="connsiteY134" fmla="*/ 580072 h 825817"/>
                  <a:gd name="connsiteX135" fmla="*/ 822960 w 942022"/>
                  <a:gd name="connsiteY135" fmla="*/ 577215 h 825817"/>
                  <a:gd name="connsiteX136" fmla="*/ 719138 w 942022"/>
                  <a:gd name="connsiteY136" fmla="*/ 544830 h 825817"/>
                  <a:gd name="connsiteX137" fmla="*/ 737235 w 942022"/>
                  <a:gd name="connsiteY137" fmla="*/ 554355 h 825817"/>
                  <a:gd name="connsiteX138" fmla="*/ 744855 w 942022"/>
                  <a:gd name="connsiteY138" fmla="*/ 564833 h 825817"/>
                  <a:gd name="connsiteX139" fmla="*/ 768668 w 942022"/>
                  <a:gd name="connsiteY139" fmla="*/ 565785 h 825817"/>
                  <a:gd name="connsiteX140" fmla="*/ 782955 w 942022"/>
                  <a:gd name="connsiteY140" fmla="*/ 573405 h 825817"/>
                  <a:gd name="connsiteX141" fmla="*/ 784860 w 942022"/>
                  <a:gd name="connsiteY141" fmla="*/ 586740 h 825817"/>
                  <a:gd name="connsiteX142" fmla="*/ 781050 w 942022"/>
                  <a:gd name="connsiteY142" fmla="*/ 592455 h 825817"/>
                  <a:gd name="connsiteX143" fmla="*/ 772477 w 942022"/>
                  <a:gd name="connsiteY143" fmla="*/ 578168 h 825817"/>
                  <a:gd name="connsiteX144" fmla="*/ 759143 w 942022"/>
                  <a:gd name="connsiteY144" fmla="*/ 589597 h 825817"/>
                  <a:gd name="connsiteX145" fmla="*/ 750570 w 942022"/>
                  <a:gd name="connsiteY145" fmla="*/ 602933 h 825817"/>
                  <a:gd name="connsiteX146" fmla="*/ 723900 w 942022"/>
                  <a:gd name="connsiteY146" fmla="*/ 610553 h 825817"/>
                  <a:gd name="connsiteX147" fmla="*/ 708660 w 942022"/>
                  <a:gd name="connsiteY147" fmla="*/ 611505 h 825817"/>
                  <a:gd name="connsiteX148" fmla="*/ 673418 w 942022"/>
                  <a:gd name="connsiteY148" fmla="*/ 601980 h 825817"/>
                  <a:gd name="connsiteX149" fmla="*/ 674370 w 942022"/>
                  <a:gd name="connsiteY149" fmla="*/ 585788 h 825817"/>
                  <a:gd name="connsiteX150" fmla="*/ 693420 w 942022"/>
                  <a:gd name="connsiteY150" fmla="*/ 566738 h 825817"/>
                  <a:gd name="connsiteX151" fmla="*/ 703897 w 942022"/>
                  <a:gd name="connsiteY151" fmla="*/ 543878 h 825817"/>
                  <a:gd name="connsiteX152" fmla="*/ 674370 w 942022"/>
                  <a:gd name="connsiteY152" fmla="*/ 556260 h 825817"/>
                  <a:gd name="connsiteX153" fmla="*/ 674370 w 942022"/>
                  <a:gd name="connsiteY153" fmla="*/ 566738 h 825817"/>
                  <a:gd name="connsiteX154" fmla="*/ 657225 w 942022"/>
                  <a:gd name="connsiteY154" fmla="*/ 585788 h 825817"/>
                  <a:gd name="connsiteX155" fmla="*/ 645795 w 942022"/>
                  <a:gd name="connsiteY155" fmla="*/ 585788 h 825817"/>
                  <a:gd name="connsiteX156" fmla="*/ 645795 w 942022"/>
                  <a:gd name="connsiteY156" fmla="*/ 564833 h 825817"/>
                  <a:gd name="connsiteX157" fmla="*/ 661035 w 942022"/>
                  <a:gd name="connsiteY157" fmla="*/ 550545 h 825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942022" h="825817">
                    <a:moveTo>
                      <a:pt x="817245" y="570547"/>
                    </a:moveTo>
                    <a:lnTo>
                      <a:pt x="805815" y="553403"/>
                    </a:lnTo>
                    <a:lnTo>
                      <a:pt x="808672" y="541020"/>
                    </a:lnTo>
                    <a:lnTo>
                      <a:pt x="762952" y="476250"/>
                    </a:lnTo>
                    <a:lnTo>
                      <a:pt x="771525" y="432435"/>
                    </a:lnTo>
                    <a:lnTo>
                      <a:pt x="781050" y="419100"/>
                    </a:lnTo>
                    <a:lnTo>
                      <a:pt x="782002" y="405765"/>
                    </a:lnTo>
                    <a:lnTo>
                      <a:pt x="439102" y="424815"/>
                    </a:lnTo>
                    <a:lnTo>
                      <a:pt x="455295" y="311468"/>
                    </a:lnTo>
                    <a:lnTo>
                      <a:pt x="478155" y="265747"/>
                    </a:lnTo>
                    <a:lnTo>
                      <a:pt x="535305" y="185738"/>
                    </a:lnTo>
                    <a:lnTo>
                      <a:pt x="518160" y="161925"/>
                    </a:lnTo>
                    <a:lnTo>
                      <a:pt x="537210" y="161925"/>
                    </a:lnTo>
                    <a:lnTo>
                      <a:pt x="537210" y="130493"/>
                    </a:lnTo>
                    <a:lnTo>
                      <a:pt x="514350" y="106680"/>
                    </a:lnTo>
                    <a:lnTo>
                      <a:pt x="519113" y="90488"/>
                    </a:lnTo>
                    <a:lnTo>
                      <a:pt x="507682" y="80963"/>
                    </a:lnTo>
                    <a:lnTo>
                      <a:pt x="492443" y="13335"/>
                    </a:lnTo>
                    <a:lnTo>
                      <a:pt x="498157" y="0"/>
                    </a:lnTo>
                    <a:lnTo>
                      <a:pt x="0" y="12383"/>
                    </a:lnTo>
                    <a:lnTo>
                      <a:pt x="4763" y="201930"/>
                    </a:lnTo>
                    <a:lnTo>
                      <a:pt x="11430" y="234315"/>
                    </a:lnTo>
                    <a:lnTo>
                      <a:pt x="36195" y="260985"/>
                    </a:lnTo>
                    <a:lnTo>
                      <a:pt x="42863" y="312420"/>
                    </a:lnTo>
                    <a:lnTo>
                      <a:pt x="79057" y="356235"/>
                    </a:lnTo>
                    <a:lnTo>
                      <a:pt x="86677" y="397193"/>
                    </a:lnTo>
                    <a:lnTo>
                      <a:pt x="96202" y="397193"/>
                    </a:lnTo>
                    <a:lnTo>
                      <a:pt x="95250" y="466725"/>
                    </a:lnTo>
                    <a:lnTo>
                      <a:pt x="63818" y="527685"/>
                    </a:lnTo>
                    <a:lnTo>
                      <a:pt x="76200" y="549593"/>
                    </a:lnTo>
                    <a:lnTo>
                      <a:pt x="63818" y="563880"/>
                    </a:lnTo>
                    <a:lnTo>
                      <a:pt x="70485" y="592455"/>
                    </a:lnTo>
                    <a:lnTo>
                      <a:pt x="69532" y="633413"/>
                    </a:lnTo>
                    <a:lnTo>
                      <a:pt x="48577" y="666750"/>
                    </a:lnTo>
                    <a:lnTo>
                      <a:pt x="47625" y="674370"/>
                    </a:lnTo>
                    <a:lnTo>
                      <a:pt x="31432" y="685800"/>
                    </a:lnTo>
                    <a:lnTo>
                      <a:pt x="40957" y="702945"/>
                    </a:lnTo>
                    <a:lnTo>
                      <a:pt x="52388" y="713422"/>
                    </a:lnTo>
                    <a:lnTo>
                      <a:pt x="67627" y="701040"/>
                    </a:lnTo>
                    <a:lnTo>
                      <a:pt x="118110" y="692468"/>
                    </a:lnTo>
                    <a:lnTo>
                      <a:pt x="176213" y="691515"/>
                    </a:lnTo>
                    <a:lnTo>
                      <a:pt x="267652" y="727710"/>
                    </a:lnTo>
                    <a:lnTo>
                      <a:pt x="343852" y="737235"/>
                    </a:lnTo>
                    <a:lnTo>
                      <a:pt x="358140" y="723900"/>
                    </a:lnTo>
                    <a:lnTo>
                      <a:pt x="375285" y="721995"/>
                    </a:lnTo>
                    <a:lnTo>
                      <a:pt x="421005" y="742950"/>
                    </a:lnTo>
                    <a:lnTo>
                      <a:pt x="436245" y="739140"/>
                    </a:lnTo>
                    <a:lnTo>
                      <a:pt x="446722" y="724853"/>
                    </a:lnTo>
                    <a:lnTo>
                      <a:pt x="406718" y="707708"/>
                    </a:lnTo>
                    <a:lnTo>
                      <a:pt x="385763" y="717233"/>
                    </a:lnTo>
                    <a:lnTo>
                      <a:pt x="375285" y="715328"/>
                    </a:lnTo>
                    <a:lnTo>
                      <a:pt x="361950" y="696278"/>
                    </a:lnTo>
                    <a:lnTo>
                      <a:pt x="393382" y="675322"/>
                    </a:lnTo>
                    <a:lnTo>
                      <a:pt x="408622" y="674370"/>
                    </a:lnTo>
                    <a:lnTo>
                      <a:pt x="408622" y="690563"/>
                    </a:lnTo>
                    <a:lnTo>
                      <a:pt x="422910" y="689610"/>
                    </a:lnTo>
                    <a:lnTo>
                      <a:pt x="455295" y="686753"/>
                    </a:lnTo>
                    <a:lnTo>
                      <a:pt x="459105" y="708660"/>
                    </a:lnTo>
                    <a:lnTo>
                      <a:pt x="469582" y="712470"/>
                    </a:lnTo>
                    <a:lnTo>
                      <a:pt x="475297" y="730568"/>
                    </a:lnTo>
                    <a:lnTo>
                      <a:pt x="521018" y="740093"/>
                    </a:lnTo>
                    <a:lnTo>
                      <a:pt x="537210" y="755333"/>
                    </a:lnTo>
                    <a:lnTo>
                      <a:pt x="537210" y="762000"/>
                    </a:lnTo>
                    <a:lnTo>
                      <a:pt x="525780" y="762000"/>
                    </a:lnTo>
                    <a:lnTo>
                      <a:pt x="511493" y="778193"/>
                    </a:lnTo>
                    <a:lnTo>
                      <a:pt x="527685" y="789622"/>
                    </a:lnTo>
                    <a:lnTo>
                      <a:pt x="579120" y="799147"/>
                    </a:lnTo>
                    <a:lnTo>
                      <a:pt x="604838" y="825818"/>
                    </a:lnTo>
                    <a:lnTo>
                      <a:pt x="646747" y="816293"/>
                    </a:lnTo>
                    <a:lnTo>
                      <a:pt x="611505" y="818197"/>
                    </a:lnTo>
                    <a:lnTo>
                      <a:pt x="610552" y="812483"/>
                    </a:lnTo>
                    <a:lnTo>
                      <a:pt x="637222" y="805815"/>
                    </a:lnTo>
                    <a:lnTo>
                      <a:pt x="639127" y="788670"/>
                    </a:lnTo>
                    <a:lnTo>
                      <a:pt x="650557" y="785813"/>
                    </a:lnTo>
                    <a:lnTo>
                      <a:pt x="650557" y="772478"/>
                    </a:lnTo>
                    <a:lnTo>
                      <a:pt x="661035" y="773430"/>
                    </a:lnTo>
                    <a:lnTo>
                      <a:pt x="661035" y="788670"/>
                    </a:lnTo>
                    <a:lnTo>
                      <a:pt x="684847" y="789622"/>
                    </a:lnTo>
                    <a:lnTo>
                      <a:pt x="692468" y="771525"/>
                    </a:lnTo>
                    <a:lnTo>
                      <a:pt x="701040" y="774383"/>
                    </a:lnTo>
                    <a:lnTo>
                      <a:pt x="702945" y="798195"/>
                    </a:lnTo>
                    <a:lnTo>
                      <a:pt x="714375" y="800100"/>
                    </a:lnTo>
                    <a:lnTo>
                      <a:pt x="697230" y="819150"/>
                    </a:lnTo>
                    <a:lnTo>
                      <a:pt x="721995" y="810578"/>
                    </a:lnTo>
                    <a:lnTo>
                      <a:pt x="741045" y="800100"/>
                    </a:lnTo>
                    <a:lnTo>
                      <a:pt x="768668" y="768668"/>
                    </a:lnTo>
                    <a:lnTo>
                      <a:pt x="762000" y="768668"/>
                    </a:lnTo>
                    <a:lnTo>
                      <a:pt x="749618" y="780097"/>
                    </a:lnTo>
                    <a:lnTo>
                      <a:pt x="745807" y="779145"/>
                    </a:lnTo>
                    <a:lnTo>
                      <a:pt x="741045" y="771525"/>
                    </a:lnTo>
                    <a:lnTo>
                      <a:pt x="749618" y="760095"/>
                    </a:lnTo>
                    <a:lnTo>
                      <a:pt x="749618" y="738188"/>
                    </a:lnTo>
                    <a:lnTo>
                      <a:pt x="760095" y="730568"/>
                    </a:lnTo>
                    <a:lnTo>
                      <a:pt x="766763" y="737235"/>
                    </a:lnTo>
                    <a:lnTo>
                      <a:pt x="776288" y="729615"/>
                    </a:lnTo>
                    <a:lnTo>
                      <a:pt x="785813" y="728663"/>
                    </a:lnTo>
                    <a:lnTo>
                      <a:pt x="791527" y="741045"/>
                    </a:lnTo>
                    <a:lnTo>
                      <a:pt x="785813" y="759143"/>
                    </a:lnTo>
                    <a:lnTo>
                      <a:pt x="808672" y="759143"/>
                    </a:lnTo>
                    <a:lnTo>
                      <a:pt x="857250" y="775335"/>
                    </a:lnTo>
                    <a:lnTo>
                      <a:pt x="862013" y="787718"/>
                    </a:lnTo>
                    <a:lnTo>
                      <a:pt x="877252" y="801053"/>
                    </a:lnTo>
                    <a:lnTo>
                      <a:pt x="903922" y="802005"/>
                    </a:lnTo>
                    <a:lnTo>
                      <a:pt x="916305" y="808672"/>
                    </a:lnTo>
                    <a:lnTo>
                      <a:pt x="933450" y="799147"/>
                    </a:lnTo>
                    <a:lnTo>
                      <a:pt x="942022" y="782955"/>
                    </a:lnTo>
                    <a:lnTo>
                      <a:pt x="942022" y="766763"/>
                    </a:lnTo>
                    <a:lnTo>
                      <a:pt x="928688" y="766763"/>
                    </a:lnTo>
                    <a:lnTo>
                      <a:pt x="917257" y="753428"/>
                    </a:lnTo>
                    <a:lnTo>
                      <a:pt x="906780" y="742950"/>
                    </a:lnTo>
                    <a:lnTo>
                      <a:pt x="876300" y="734378"/>
                    </a:lnTo>
                    <a:lnTo>
                      <a:pt x="851535" y="736283"/>
                    </a:lnTo>
                    <a:lnTo>
                      <a:pt x="811530" y="713422"/>
                    </a:lnTo>
                    <a:lnTo>
                      <a:pt x="811530" y="691515"/>
                    </a:lnTo>
                    <a:lnTo>
                      <a:pt x="823913" y="681990"/>
                    </a:lnTo>
                    <a:lnTo>
                      <a:pt x="846772" y="687705"/>
                    </a:lnTo>
                    <a:lnTo>
                      <a:pt x="817245" y="672465"/>
                    </a:lnTo>
                    <a:lnTo>
                      <a:pt x="819150" y="664845"/>
                    </a:lnTo>
                    <a:lnTo>
                      <a:pt x="853440" y="664845"/>
                    </a:lnTo>
                    <a:lnTo>
                      <a:pt x="878205" y="631508"/>
                    </a:lnTo>
                    <a:lnTo>
                      <a:pt x="853440" y="614363"/>
                    </a:lnTo>
                    <a:lnTo>
                      <a:pt x="861060" y="600075"/>
                    </a:lnTo>
                    <a:lnTo>
                      <a:pt x="849630" y="592455"/>
                    </a:lnTo>
                    <a:lnTo>
                      <a:pt x="842010" y="592455"/>
                    </a:lnTo>
                    <a:lnTo>
                      <a:pt x="822960" y="612458"/>
                    </a:lnTo>
                    <a:lnTo>
                      <a:pt x="822960" y="632460"/>
                    </a:lnTo>
                    <a:lnTo>
                      <a:pt x="817245" y="639128"/>
                    </a:lnTo>
                    <a:lnTo>
                      <a:pt x="806768" y="638175"/>
                    </a:lnTo>
                    <a:lnTo>
                      <a:pt x="791527" y="624840"/>
                    </a:lnTo>
                    <a:lnTo>
                      <a:pt x="779145" y="624840"/>
                    </a:lnTo>
                    <a:lnTo>
                      <a:pt x="779145" y="610553"/>
                    </a:lnTo>
                    <a:lnTo>
                      <a:pt x="784860" y="603885"/>
                    </a:lnTo>
                    <a:lnTo>
                      <a:pt x="792480" y="610553"/>
                    </a:lnTo>
                    <a:lnTo>
                      <a:pt x="808672" y="595313"/>
                    </a:lnTo>
                    <a:lnTo>
                      <a:pt x="815340" y="580072"/>
                    </a:lnTo>
                    <a:lnTo>
                      <a:pt x="822960" y="577215"/>
                    </a:lnTo>
                    <a:close/>
                    <a:moveTo>
                      <a:pt x="719138" y="544830"/>
                    </a:moveTo>
                    <a:lnTo>
                      <a:pt x="737235" y="554355"/>
                    </a:lnTo>
                    <a:lnTo>
                      <a:pt x="744855" y="564833"/>
                    </a:lnTo>
                    <a:lnTo>
                      <a:pt x="768668" y="565785"/>
                    </a:lnTo>
                    <a:lnTo>
                      <a:pt x="782955" y="573405"/>
                    </a:lnTo>
                    <a:lnTo>
                      <a:pt x="784860" y="586740"/>
                    </a:lnTo>
                    <a:lnTo>
                      <a:pt x="781050" y="592455"/>
                    </a:lnTo>
                    <a:lnTo>
                      <a:pt x="772477" y="578168"/>
                    </a:lnTo>
                    <a:lnTo>
                      <a:pt x="759143" y="589597"/>
                    </a:lnTo>
                    <a:lnTo>
                      <a:pt x="750570" y="602933"/>
                    </a:lnTo>
                    <a:lnTo>
                      <a:pt x="723900" y="610553"/>
                    </a:lnTo>
                    <a:lnTo>
                      <a:pt x="708660" y="611505"/>
                    </a:lnTo>
                    <a:lnTo>
                      <a:pt x="673418" y="601980"/>
                    </a:lnTo>
                    <a:lnTo>
                      <a:pt x="674370" y="585788"/>
                    </a:lnTo>
                    <a:lnTo>
                      <a:pt x="693420" y="566738"/>
                    </a:lnTo>
                    <a:lnTo>
                      <a:pt x="703897" y="543878"/>
                    </a:lnTo>
                    <a:close/>
                    <a:moveTo>
                      <a:pt x="674370" y="556260"/>
                    </a:moveTo>
                    <a:lnTo>
                      <a:pt x="674370" y="566738"/>
                    </a:lnTo>
                    <a:lnTo>
                      <a:pt x="657225" y="585788"/>
                    </a:lnTo>
                    <a:lnTo>
                      <a:pt x="645795" y="585788"/>
                    </a:lnTo>
                    <a:lnTo>
                      <a:pt x="645795" y="564833"/>
                    </a:lnTo>
                    <a:lnTo>
                      <a:pt x="661035" y="550545"/>
                    </a:lnTo>
                    <a:close/>
                  </a:path>
                </a:pathLst>
              </a:custGeom>
              <a:grpFill/>
              <a:ln w="9525" cap="flat">
                <a:noFill/>
                <a:prstDash val="solid"/>
                <a:miter/>
              </a:ln>
            </p:spPr>
            <p:txBody>
              <a:bodyPr rtlCol="0" anchor="ctr"/>
              <a:lstStyle/>
              <a:p>
                <a:endParaRPr lang="en-US"/>
              </a:p>
            </p:txBody>
          </p:sp>
          <p:sp>
            <p:nvSpPr>
              <p:cNvPr id="300" name="Freeform: Shape 132">
                <a:extLst>
                  <a:ext uri="{FF2B5EF4-FFF2-40B4-BE49-F238E27FC236}">
                    <a16:creationId xmlns:a16="http://schemas.microsoft.com/office/drawing/2014/main" id="{5C015E6B-AEA0-4D0E-6EE9-043FFEC43942}"/>
                  </a:ext>
                </a:extLst>
              </p:cNvPr>
              <p:cNvSpPr/>
              <p:nvPr/>
            </p:nvSpPr>
            <p:spPr>
              <a:xfrm>
                <a:off x="9833611" y="993459"/>
                <a:ext cx="612457" cy="967740"/>
              </a:xfrm>
              <a:custGeom>
                <a:avLst/>
                <a:gdLst>
                  <a:gd name="connsiteX0" fmla="*/ 113348 w 612457"/>
                  <a:gd name="connsiteY0" fmla="*/ 876300 h 967740"/>
                  <a:gd name="connsiteX1" fmla="*/ 119063 w 612457"/>
                  <a:gd name="connsiteY1" fmla="*/ 914400 h 967740"/>
                  <a:gd name="connsiteX2" fmla="*/ 149543 w 612457"/>
                  <a:gd name="connsiteY2" fmla="*/ 933450 h 967740"/>
                  <a:gd name="connsiteX3" fmla="*/ 157163 w 612457"/>
                  <a:gd name="connsiteY3" fmla="*/ 954405 h 967740"/>
                  <a:gd name="connsiteX4" fmla="*/ 179070 w 612457"/>
                  <a:gd name="connsiteY4" fmla="*/ 967740 h 967740"/>
                  <a:gd name="connsiteX5" fmla="*/ 192405 w 612457"/>
                  <a:gd name="connsiteY5" fmla="*/ 964883 h 967740"/>
                  <a:gd name="connsiteX6" fmla="*/ 201930 w 612457"/>
                  <a:gd name="connsiteY6" fmla="*/ 936308 h 967740"/>
                  <a:gd name="connsiteX7" fmla="*/ 194310 w 612457"/>
                  <a:gd name="connsiteY7" fmla="*/ 908685 h 967740"/>
                  <a:gd name="connsiteX8" fmla="*/ 209550 w 612457"/>
                  <a:gd name="connsiteY8" fmla="*/ 900112 h 967740"/>
                  <a:gd name="connsiteX9" fmla="*/ 214313 w 612457"/>
                  <a:gd name="connsiteY9" fmla="*/ 873442 h 967740"/>
                  <a:gd name="connsiteX10" fmla="*/ 208598 w 612457"/>
                  <a:gd name="connsiteY10" fmla="*/ 861060 h 967740"/>
                  <a:gd name="connsiteX11" fmla="*/ 240030 w 612457"/>
                  <a:gd name="connsiteY11" fmla="*/ 842962 h 967740"/>
                  <a:gd name="connsiteX12" fmla="*/ 219075 w 612457"/>
                  <a:gd name="connsiteY12" fmla="*/ 821055 h 967740"/>
                  <a:gd name="connsiteX13" fmla="*/ 227648 w 612457"/>
                  <a:gd name="connsiteY13" fmla="*/ 798195 h 967740"/>
                  <a:gd name="connsiteX14" fmla="*/ 240983 w 612457"/>
                  <a:gd name="connsiteY14" fmla="*/ 777240 h 967740"/>
                  <a:gd name="connsiteX15" fmla="*/ 245745 w 612457"/>
                  <a:gd name="connsiteY15" fmla="*/ 807720 h 967740"/>
                  <a:gd name="connsiteX16" fmla="*/ 260985 w 612457"/>
                  <a:gd name="connsiteY16" fmla="*/ 788670 h 967740"/>
                  <a:gd name="connsiteX17" fmla="*/ 273368 w 612457"/>
                  <a:gd name="connsiteY17" fmla="*/ 797243 h 967740"/>
                  <a:gd name="connsiteX18" fmla="*/ 284798 w 612457"/>
                  <a:gd name="connsiteY18" fmla="*/ 789623 h 967740"/>
                  <a:gd name="connsiteX19" fmla="*/ 284798 w 612457"/>
                  <a:gd name="connsiteY19" fmla="*/ 773430 h 967740"/>
                  <a:gd name="connsiteX20" fmla="*/ 315278 w 612457"/>
                  <a:gd name="connsiteY20" fmla="*/ 761048 h 967740"/>
                  <a:gd name="connsiteX21" fmla="*/ 318135 w 612457"/>
                  <a:gd name="connsiteY21" fmla="*/ 733425 h 967740"/>
                  <a:gd name="connsiteX22" fmla="*/ 341948 w 612457"/>
                  <a:gd name="connsiteY22" fmla="*/ 731520 h 967740"/>
                  <a:gd name="connsiteX23" fmla="*/ 367665 w 612457"/>
                  <a:gd name="connsiteY23" fmla="*/ 696278 h 967740"/>
                  <a:gd name="connsiteX24" fmla="*/ 367665 w 612457"/>
                  <a:gd name="connsiteY24" fmla="*/ 689610 h 967740"/>
                  <a:gd name="connsiteX25" fmla="*/ 359093 w 612457"/>
                  <a:gd name="connsiteY25" fmla="*/ 684848 h 967740"/>
                  <a:gd name="connsiteX26" fmla="*/ 358140 w 612457"/>
                  <a:gd name="connsiteY26" fmla="*/ 653415 h 967740"/>
                  <a:gd name="connsiteX27" fmla="*/ 363855 w 612457"/>
                  <a:gd name="connsiteY27" fmla="*/ 642937 h 967740"/>
                  <a:gd name="connsiteX28" fmla="*/ 365760 w 612457"/>
                  <a:gd name="connsiteY28" fmla="*/ 658178 h 967740"/>
                  <a:gd name="connsiteX29" fmla="*/ 375285 w 612457"/>
                  <a:gd name="connsiteY29" fmla="*/ 653415 h 967740"/>
                  <a:gd name="connsiteX30" fmla="*/ 373380 w 612457"/>
                  <a:gd name="connsiteY30" fmla="*/ 622935 h 967740"/>
                  <a:gd name="connsiteX31" fmla="*/ 364808 w 612457"/>
                  <a:gd name="connsiteY31" fmla="*/ 625793 h 967740"/>
                  <a:gd name="connsiteX32" fmla="*/ 363855 w 612457"/>
                  <a:gd name="connsiteY32" fmla="*/ 637223 h 967740"/>
                  <a:gd name="connsiteX33" fmla="*/ 352425 w 612457"/>
                  <a:gd name="connsiteY33" fmla="*/ 623887 h 967740"/>
                  <a:gd name="connsiteX34" fmla="*/ 360998 w 612457"/>
                  <a:gd name="connsiteY34" fmla="*/ 610553 h 967740"/>
                  <a:gd name="connsiteX35" fmla="*/ 366713 w 612457"/>
                  <a:gd name="connsiteY35" fmla="*/ 611505 h 967740"/>
                  <a:gd name="connsiteX36" fmla="*/ 377190 w 612457"/>
                  <a:gd name="connsiteY36" fmla="*/ 607695 h 967740"/>
                  <a:gd name="connsiteX37" fmla="*/ 381953 w 612457"/>
                  <a:gd name="connsiteY37" fmla="*/ 634365 h 967740"/>
                  <a:gd name="connsiteX38" fmla="*/ 401003 w 612457"/>
                  <a:gd name="connsiteY38" fmla="*/ 631508 h 967740"/>
                  <a:gd name="connsiteX39" fmla="*/ 428625 w 612457"/>
                  <a:gd name="connsiteY39" fmla="*/ 638175 h 967740"/>
                  <a:gd name="connsiteX40" fmla="*/ 428625 w 612457"/>
                  <a:gd name="connsiteY40" fmla="*/ 628650 h 967740"/>
                  <a:gd name="connsiteX41" fmla="*/ 418148 w 612457"/>
                  <a:gd name="connsiteY41" fmla="*/ 617220 h 967740"/>
                  <a:gd name="connsiteX42" fmla="*/ 430530 w 612457"/>
                  <a:gd name="connsiteY42" fmla="*/ 618173 h 967740"/>
                  <a:gd name="connsiteX43" fmla="*/ 431483 w 612457"/>
                  <a:gd name="connsiteY43" fmla="*/ 596265 h 967740"/>
                  <a:gd name="connsiteX44" fmla="*/ 437198 w 612457"/>
                  <a:gd name="connsiteY44" fmla="*/ 603885 h 967740"/>
                  <a:gd name="connsiteX45" fmla="*/ 440055 w 612457"/>
                  <a:gd name="connsiteY45" fmla="*/ 621983 h 967740"/>
                  <a:gd name="connsiteX46" fmla="*/ 460058 w 612457"/>
                  <a:gd name="connsiteY46" fmla="*/ 636270 h 967740"/>
                  <a:gd name="connsiteX47" fmla="*/ 461963 w 612457"/>
                  <a:gd name="connsiteY47" fmla="*/ 626745 h 967740"/>
                  <a:gd name="connsiteX48" fmla="*/ 470535 w 612457"/>
                  <a:gd name="connsiteY48" fmla="*/ 624840 h 967740"/>
                  <a:gd name="connsiteX49" fmla="*/ 467678 w 612457"/>
                  <a:gd name="connsiteY49" fmla="*/ 617220 h 967740"/>
                  <a:gd name="connsiteX50" fmla="*/ 475298 w 612457"/>
                  <a:gd name="connsiteY50" fmla="*/ 611505 h 967740"/>
                  <a:gd name="connsiteX51" fmla="*/ 474345 w 612457"/>
                  <a:gd name="connsiteY51" fmla="*/ 596265 h 967740"/>
                  <a:gd name="connsiteX52" fmla="*/ 459105 w 612457"/>
                  <a:gd name="connsiteY52" fmla="*/ 594360 h 967740"/>
                  <a:gd name="connsiteX53" fmla="*/ 440055 w 612457"/>
                  <a:gd name="connsiteY53" fmla="*/ 601028 h 967740"/>
                  <a:gd name="connsiteX54" fmla="*/ 453390 w 612457"/>
                  <a:gd name="connsiteY54" fmla="*/ 585787 h 967740"/>
                  <a:gd name="connsiteX55" fmla="*/ 460058 w 612457"/>
                  <a:gd name="connsiteY55" fmla="*/ 578168 h 967740"/>
                  <a:gd name="connsiteX56" fmla="*/ 472440 w 612457"/>
                  <a:gd name="connsiteY56" fmla="*/ 576262 h 967740"/>
                  <a:gd name="connsiteX57" fmla="*/ 476250 w 612457"/>
                  <a:gd name="connsiteY57" fmla="*/ 588645 h 967740"/>
                  <a:gd name="connsiteX58" fmla="*/ 492443 w 612457"/>
                  <a:gd name="connsiteY58" fmla="*/ 603885 h 967740"/>
                  <a:gd name="connsiteX59" fmla="*/ 496253 w 612457"/>
                  <a:gd name="connsiteY59" fmla="*/ 583883 h 967740"/>
                  <a:gd name="connsiteX60" fmla="*/ 518160 w 612457"/>
                  <a:gd name="connsiteY60" fmla="*/ 572453 h 967740"/>
                  <a:gd name="connsiteX61" fmla="*/ 509588 w 612457"/>
                  <a:gd name="connsiteY61" fmla="*/ 560070 h 967740"/>
                  <a:gd name="connsiteX62" fmla="*/ 510540 w 612457"/>
                  <a:gd name="connsiteY62" fmla="*/ 543878 h 967740"/>
                  <a:gd name="connsiteX63" fmla="*/ 521018 w 612457"/>
                  <a:gd name="connsiteY63" fmla="*/ 548640 h 967740"/>
                  <a:gd name="connsiteX64" fmla="*/ 527685 w 612457"/>
                  <a:gd name="connsiteY64" fmla="*/ 548640 h 967740"/>
                  <a:gd name="connsiteX65" fmla="*/ 543878 w 612457"/>
                  <a:gd name="connsiteY65" fmla="*/ 535305 h 967740"/>
                  <a:gd name="connsiteX66" fmla="*/ 547688 w 612457"/>
                  <a:gd name="connsiteY66" fmla="*/ 513397 h 967740"/>
                  <a:gd name="connsiteX67" fmla="*/ 568643 w 612457"/>
                  <a:gd name="connsiteY67" fmla="*/ 516255 h 967740"/>
                  <a:gd name="connsiteX68" fmla="*/ 569595 w 612457"/>
                  <a:gd name="connsiteY68" fmla="*/ 509587 h 967740"/>
                  <a:gd name="connsiteX69" fmla="*/ 571500 w 612457"/>
                  <a:gd name="connsiteY69" fmla="*/ 494347 h 967740"/>
                  <a:gd name="connsiteX70" fmla="*/ 576263 w 612457"/>
                  <a:gd name="connsiteY70" fmla="*/ 507683 h 967740"/>
                  <a:gd name="connsiteX71" fmla="*/ 590550 w 612457"/>
                  <a:gd name="connsiteY71" fmla="*/ 498158 h 967740"/>
                  <a:gd name="connsiteX72" fmla="*/ 612458 w 612457"/>
                  <a:gd name="connsiteY72" fmla="*/ 459105 h 967740"/>
                  <a:gd name="connsiteX73" fmla="*/ 611505 w 612457"/>
                  <a:gd name="connsiteY73" fmla="*/ 438150 h 967740"/>
                  <a:gd name="connsiteX74" fmla="*/ 598170 w 612457"/>
                  <a:gd name="connsiteY74" fmla="*/ 419100 h 967740"/>
                  <a:gd name="connsiteX75" fmla="*/ 569595 w 612457"/>
                  <a:gd name="connsiteY75" fmla="*/ 388620 h 967740"/>
                  <a:gd name="connsiteX76" fmla="*/ 551498 w 612457"/>
                  <a:gd name="connsiteY76" fmla="*/ 388620 h 967740"/>
                  <a:gd name="connsiteX77" fmla="*/ 543878 w 612457"/>
                  <a:gd name="connsiteY77" fmla="*/ 409575 h 967740"/>
                  <a:gd name="connsiteX78" fmla="*/ 516255 w 612457"/>
                  <a:gd name="connsiteY78" fmla="*/ 381000 h 967740"/>
                  <a:gd name="connsiteX79" fmla="*/ 519113 w 612457"/>
                  <a:gd name="connsiteY79" fmla="*/ 373380 h 967740"/>
                  <a:gd name="connsiteX80" fmla="*/ 519113 w 612457"/>
                  <a:gd name="connsiteY80" fmla="*/ 359093 h 967740"/>
                  <a:gd name="connsiteX81" fmla="*/ 503873 w 612457"/>
                  <a:gd name="connsiteY81" fmla="*/ 316230 h 967740"/>
                  <a:gd name="connsiteX82" fmla="*/ 496253 w 612457"/>
                  <a:gd name="connsiteY82" fmla="*/ 314325 h 967740"/>
                  <a:gd name="connsiteX83" fmla="*/ 489585 w 612457"/>
                  <a:gd name="connsiteY83" fmla="*/ 318135 h 967740"/>
                  <a:gd name="connsiteX84" fmla="*/ 443865 w 612457"/>
                  <a:gd name="connsiteY84" fmla="*/ 318135 h 967740"/>
                  <a:gd name="connsiteX85" fmla="*/ 441008 w 612457"/>
                  <a:gd name="connsiteY85" fmla="*/ 283845 h 967740"/>
                  <a:gd name="connsiteX86" fmla="*/ 363855 w 612457"/>
                  <a:gd name="connsiteY86" fmla="*/ 36195 h 967740"/>
                  <a:gd name="connsiteX87" fmla="*/ 294323 w 612457"/>
                  <a:gd name="connsiteY87" fmla="*/ 952 h 967740"/>
                  <a:gd name="connsiteX88" fmla="*/ 266700 w 612457"/>
                  <a:gd name="connsiteY88" fmla="*/ 0 h 967740"/>
                  <a:gd name="connsiteX89" fmla="*/ 202883 w 612457"/>
                  <a:gd name="connsiteY89" fmla="*/ 62865 h 967740"/>
                  <a:gd name="connsiteX90" fmla="*/ 177165 w 612457"/>
                  <a:gd name="connsiteY90" fmla="*/ 53340 h 967740"/>
                  <a:gd name="connsiteX91" fmla="*/ 167640 w 612457"/>
                  <a:gd name="connsiteY91" fmla="*/ 16193 h 967740"/>
                  <a:gd name="connsiteX92" fmla="*/ 141923 w 612457"/>
                  <a:gd name="connsiteY92" fmla="*/ 16193 h 967740"/>
                  <a:gd name="connsiteX93" fmla="*/ 76200 w 612457"/>
                  <a:gd name="connsiteY93" fmla="*/ 201930 h 967740"/>
                  <a:gd name="connsiteX94" fmla="*/ 82868 w 612457"/>
                  <a:gd name="connsiteY94" fmla="*/ 260985 h 967740"/>
                  <a:gd name="connsiteX95" fmla="*/ 66675 w 612457"/>
                  <a:gd name="connsiteY95" fmla="*/ 283845 h 967740"/>
                  <a:gd name="connsiteX96" fmla="*/ 62865 w 612457"/>
                  <a:gd name="connsiteY96" fmla="*/ 327660 h 967740"/>
                  <a:gd name="connsiteX97" fmla="*/ 75248 w 612457"/>
                  <a:gd name="connsiteY97" fmla="*/ 362903 h 967740"/>
                  <a:gd name="connsiteX98" fmla="*/ 82868 w 612457"/>
                  <a:gd name="connsiteY98" fmla="*/ 364808 h 967740"/>
                  <a:gd name="connsiteX99" fmla="*/ 82868 w 612457"/>
                  <a:gd name="connsiteY99" fmla="*/ 380047 h 967740"/>
                  <a:gd name="connsiteX100" fmla="*/ 67628 w 612457"/>
                  <a:gd name="connsiteY100" fmla="*/ 422910 h 967740"/>
                  <a:gd name="connsiteX101" fmla="*/ 53340 w 612457"/>
                  <a:gd name="connsiteY101" fmla="*/ 436245 h 967740"/>
                  <a:gd name="connsiteX102" fmla="*/ 40958 w 612457"/>
                  <a:gd name="connsiteY102" fmla="*/ 457200 h 967740"/>
                  <a:gd name="connsiteX103" fmla="*/ 37148 w 612457"/>
                  <a:gd name="connsiteY103" fmla="*/ 531495 h 967740"/>
                  <a:gd name="connsiteX104" fmla="*/ 14288 w 612457"/>
                  <a:gd name="connsiteY104" fmla="*/ 521970 h 967740"/>
                  <a:gd name="connsiteX105" fmla="*/ 0 w 612457"/>
                  <a:gd name="connsiteY105" fmla="*/ 525780 h 967740"/>
                  <a:gd name="connsiteX106" fmla="*/ 442913 w 612457"/>
                  <a:gd name="connsiteY106" fmla="*/ 641033 h 967740"/>
                  <a:gd name="connsiteX107" fmla="*/ 433388 w 612457"/>
                  <a:gd name="connsiteY107" fmla="*/ 648653 h 967740"/>
                  <a:gd name="connsiteX108" fmla="*/ 433388 w 612457"/>
                  <a:gd name="connsiteY108" fmla="*/ 661035 h 967740"/>
                  <a:gd name="connsiteX109" fmla="*/ 440055 w 612457"/>
                  <a:gd name="connsiteY109" fmla="*/ 653415 h 967740"/>
                  <a:gd name="connsiteX110" fmla="*/ 448628 w 612457"/>
                  <a:gd name="connsiteY110" fmla="*/ 661035 h 967740"/>
                  <a:gd name="connsiteX111" fmla="*/ 452438 w 612457"/>
                  <a:gd name="connsiteY111" fmla="*/ 656273 h 967740"/>
                  <a:gd name="connsiteX112" fmla="*/ 462915 w 612457"/>
                  <a:gd name="connsiteY112" fmla="*/ 658178 h 967740"/>
                  <a:gd name="connsiteX113" fmla="*/ 453390 w 612457"/>
                  <a:gd name="connsiteY113" fmla="*/ 650558 h 967740"/>
                  <a:gd name="connsiteX114" fmla="*/ 457200 w 612457"/>
                  <a:gd name="connsiteY114" fmla="*/ 642937 h 967740"/>
                  <a:gd name="connsiteX115" fmla="*/ 426720 w 612457"/>
                  <a:gd name="connsiteY115" fmla="*/ 665798 h 967740"/>
                  <a:gd name="connsiteX116" fmla="*/ 417195 w 612457"/>
                  <a:gd name="connsiteY116" fmla="*/ 676275 h 967740"/>
                  <a:gd name="connsiteX117" fmla="*/ 421958 w 612457"/>
                  <a:gd name="connsiteY117" fmla="*/ 680085 h 967740"/>
                  <a:gd name="connsiteX118" fmla="*/ 421005 w 612457"/>
                  <a:gd name="connsiteY118" fmla="*/ 689610 h 967740"/>
                  <a:gd name="connsiteX119" fmla="*/ 431483 w 612457"/>
                  <a:gd name="connsiteY119" fmla="*/ 689610 h 967740"/>
                  <a:gd name="connsiteX120" fmla="*/ 431483 w 612457"/>
                  <a:gd name="connsiteY120" fmla="*/ 672465 h 967740"/>
                  <a:gd name="connsiteX121" fmla="*/ 398145 w 612457"/>
                  <a:gd name="connsiteY121" fmla="*/ 650558 h 967740"/>
                  <a:gd name="connsiteX122" fmla="*/ 406718 w 612457"/>
                  <a:gd name="connsiteY122" fmla="*/ 662940 h 967740"/>
                  <a:gd name="connsiteX123" fmla="*/ 416243 w 612457"/>
                  <a:gd name="connsiteY123" fmla="*/ 667703 h 967740"/>
                  <a:gd name="connsiteX124" fmla="*/ 419100 w 612457"/>
                  <a:gd name="connsiteY124" fmla="*/ 658178 h 967740"/>
                  <a:gd name="connsiteX125" fmla="*/ 419100 w 612457"/>
                  <a:gd name="connsiteY125" fmla="*/ 641033 h 967740"/>
                  <a:gd name="connsiteX126" fmla="*/ 406718 w 612457"/>
                  <a:gd name="connsiteY126" fmla="*/ 634365 h 967740"/>
                  <a:gd name="connsiteX127" fmla="*/ 402908 w 612457"/>
                  <a:gd name="connsiteY127" fmla="*/ 645795 h 967740"/>
                  <a:gd name="connsiteX128" fmla="*/ 388620 w 612457"/>
                  <a:gd name="connsiteY128" fmla="*/ 698183 h 967740"/>
                  <a:gd name="connsiteX129" fmla="*/ 372428 w 612457"/>
                  <a:gd name="connsiteY129" fmla="*/ 681990 h 967740"/>
                  <a:gd name="connsiteX130" fmla="*/ 387668 w 612457"/>
                  <a:gd name="connsiteY130" fmla="*/ 659130 h 967740"/>
                  <a:gd name="connsiteX131" fmla="*/ 395288 w 612457"/>
                  <a:gd name="connsiteY131" fmla="*/ 661987 h 967740"/>
                  <a:gd name="connsiteX132" fmla="*/ 397193 w 612457"/>
                  <a:gd name="connsiteY132" fmla="*/ 672465 h 967740"/>
                  <a:gd name="connsiteX133" fmla="*/ 406718 w 612457"/>
                  <a:gd name="connsiteY133" fmla="*/ 680085 h 967740"/>
                  <a:gd name="connsiteX134" fmla="*/ 406718 w 612457"/>
                  <a:gd name="connsiteY134" fmla="*/ 690562 h 967740"/>
                  <a:gd name="connsiteX135" fmla="*/ 397193 w 612457"/>
                  <a:gd name="connsiteY135" fmla="*/ 700087 h 96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12457" h="967740">
                    <a:moveTo>
                      <a:pt x="113348" y="876300"/>
                    </a:moveTo>
                    <a:lnTo>
                      <a:pt x="119063" y="914400"/>
                    </a:lnTo>
                    <a:lnTo>
                      <a:pt x="149543" y="933450"/>
                    </a:lnTo>
                    <a:lnTo>
                      <a:pt x="157163" y="954405"/>
                    </a:lnTo>
                    <a:lnTo>
                      <a:pt x="179070" y="967740"/>
                    </a:lnTo>
                    <a:lnTo>
                      <a:pt x="192405" y="964883"/>
                    </a:lnTo>
                    <a:lnTo>
                      <a:pt x="201930" y="936308"/>
                    </a:lnTo>
                    <a:lnTo>
                      <a:pt x="194310" y="908685"/>
                    </a:lnTo>
                    <a:lnTo>
                      <a:pt x="209550" y="900112"/>
                    </a:lnTo>
                    <a:lnTo>
                      <a:pt x="214313" y="873442"/>
                    </a:lnTo>
                    <a:lnTo>
                      <a:pt x="208598" y="861060"/>
                    </a:lnTo>
                    <a:lnTo>
                      <a:pt x="240030" y="842962"/>
                    </a:lnTo>
                    <a:lnTo>
                      <a:pt x="219075" y="821055"/>
                    </a:lnTo>
                    <a:lnTo>
                      <a:pt x="227648" y="798195"/>
                    </a:lnTo>
                    <a:lnTo>
                      <a:pt x="240983" y="777240"/>
                    </a:lnTo>
                    <a:lnTo>
                      <a:pt x="245745" y="807720"/>
                    </a:lnTo>
                    <a:lnTo>
                      <a:pt x="260985" y="788670"/>
                    </a:lnTo>
                    <a:lnTo>
                      <a:pt x="273368" y="797243"/>
                    </a:lnTo>
                    <a:lnTo>
                      <a:pt x="284798" y="789623"/>
                    </a:lnTo>
                    <a:lnTo>
                      <a:pt x="284798" y="773430"/>
                    </a:lnTo>
                    <a:lnTo>
                      <a:pt x="315278" y="761048"/>
                    </a:lnTo>
                    <a:lnTo>
                      <a:pt x="318135" y="733425"/>
                    </a:lnTo>
                    <a:lnTo>
                      <a:pt x="341948" y="731520"/>
                    </a:lnTo>
                    <a:lnTo>
                      <a:pt x="367665" y="696278"/>
                    </a:lnTo>
                    <a:lnTo>
                      <a:pt x="367665" y="689610"/>
                    </a:lnTo>
                    <a:lnTo>
                      <a:pt x="359093" y="684848"/>
                    </a:lnTo>
                    <a:lnTo>
                      <a:pt x="358140" y="653415"/>
                    </a:lnTo>
                    <a:lnTo>
                      <a:pt x="363855" y="642937"/>
                    </a:lnTo>
                    <a:lnTo>
                      <a:pt x="365760" y="658178"/>
                    </a:lnTo>
                    <a:lnTo>
                      <a:pt x="375285" y="653415"/>
                    </a:lnTo>
                    <a:lnTo>
                      <a:pt x="373380" y="622935"/>
                    </a:lnTo>
                    <a:lnTo>
                      <a:pt x="364808" y="625793"/>
                    </a:lnTo>
                    <a:lnTo>
                      <a:pt x="363855" y="637223"/>
                    </a:lnTo>
                    <a:lnTo>
                      <a:pt x="352425" y="623887"/>
                    </a:lnTo>
                    <a:lnTo>
                      <a:pt x="360998" y="610553"/>
                    </a:lnTo>
                    <a:lnTo>
                      <a:pt x="366713" y="611505"/>
                    </a:lnTo>
                    <a:lnTo>
                      <a:pt x="377190" y="607695"/>
                    </a:lnTo>
                    <a:lnTo>
                      <a:pt x="381953" y="634365"/>
                    </a:lnTo>
                    <a:lnTo>
                      <a:pt x="401003" y="631508"/>
                    </a:lnTo>
                    <a:lnTo>
                      <a:pt x="428625" y="638175"/>
                    </a:lnTo>
                    <a:lnTo>
                      <a:pt x="428625" y="628650"/>
                    </a:lnTo>
                    <a:lnTo>
                      <a:pt x="418148" y="617220"/>
                    </a:lnTo>
                    <a:lnTo>
                      <a:pt x="430530" y="618173"/>
                    </a:lnTo>
                    <a:lnTo>
                      <a:pt x="431483" y="596265"/>
                    </a:lnTo>
                    <a:lnTo>
                      <a:pt x="437198" y="603885"/>
                    </a:lnTo>
                    <a:lnTo>
                      <a:pt x="440055" y="621983"/>
                    </a:lnTo>
                    <a:lnTo>
                      <a:pt x="460058" y="636270"/>
                    </a:lnTo>
                    <a:lnTo>
                      <a:pt x="461963" y="626745"/>
                    </a:lnTo>
                    <a:lnTo>
                      <a:pt x="470535" y="624840"/>
                    </a:lnTo>
                    <a:lnTo>
                      <a:pt x="467678" y="617220"/>
                    </a:lnTo>
                    <a:lnTo>
                      <a:pt x="475298" y="611505"/>
                    </a:lnTo>
                    <a:lnTo>
                      <a:pt x="474345" y="596265"/>
                    </a:lnTo>
                    <a:lnTo>
                      <a:pt x="459105" y="594360"/>
                    </a:lnTo>
                    <a:lnTo>
                      <a:pt x="440055" y="601028"/>
                    </a:lnTo>
                    <a:lnTo>
                      <a:pt x="453390" y="585787"/>
                    </a:lnTo>
                    <a:lnTo>
                      <a:pt x="460058" y="578168"/>
                    </a:lnTo>
                    <a:lnTo>
                      <a:pt x="472440" y="576262"/>
                    </a:lnTo>
                    <a:lnTo>
                      <a:pt x="476250" y="588645"/>
                    </a:lnTo>
                    <a:lnTo>
                      <a:pt x="492443" y="603885"/>
                    </a:lnTo>
                    <a:lnTo>
                      <a:pt x="496253" y="583883"/>
                    </a:lnTo>
                    <a:lnTo>
                      <a:pt x="518160" y="572453"/>
                    </a:lnTo>
                    <a:lnTo>
                      <a:pt x="509588" y="560070"/>
                    </a:lnTo>
                    <a:lnTo>
                      <a:pt x="510540" y="543878"/>
                    </a:lnTo>
                    <a:lnTo>
                      <a:pt x="521018" y="548640"/>
                    </a:lnTo>
                    <a:lnTo>
                      <a:pt x="527685" y="548640"/>
                    </a:lnTo>
                    <a:lnTo>
                      <a:pt x="543878" y="535305"/>
                    </a:lnTo>
                    <a:lnTo>
                      <a:pt x="547688" y="513397"/>
                    </a:lnTo>
                    <a:lnTo>
                      <a:pt x="568643" y="516255"/>
                    </a:lnTo>
                    <a:lnTo>
                      <a:pt x="569595" y="509587"/>
                    </a:lnTo>
                    <a:lnTo>
                      <a:pt x="571500" y="494347"/>
                    </a:lnTo>
                    <a:lnTo>
                      <a:pt x="576263" y="507683"/>
                    </a:lnTo>
                    <a:lnTo>
                      <a:pt x="590550" y="498158"/>
                    </a:lnTo>
                    <a:lnTo>
                      <a:pt x="612458" y="459105"/>
                    </a:lnTo>
                    <a:lnTo>
                      <a:pt x="611505" y="438150"/>
                    </a:lnTo>
                    <a:lnTo>
                      <a:pt x="598170" y="419100"/>
                    </a:lnTo>
                    <a:lnTo>
                      <a:pt x="569595" y="388620"/>
                    </a:lnTo>
                    <a:lnTo>
                      <a:pt x="551498" y="388620"/>
                    </a:lnTo>
                    <a:lnTo>
                      <a:pt x="543878" y="409575"/>
                    </a:lnTo>
                    <a:lnTo>
                      <a:pt x="516255" y="381000"/>
                    </a:lnTo>
                    <a:lnTo>
                      <a:pt x="519113" y="373380"/>
                    </a:lnTo>
                    <a:lnTo>
                      <a:pt x="519113" y="359093"/>
                    </a:lnTo>
                    <a:lnTo>
                      <a:pt x="503873" y="316230"/>
                    </a:lnTo>
                    <a:lnTo>
                      <a:pt x="496253" y="314325"/>
                    </a:lnTo>
                    <a:lnTo>
                      <a:pt x="489585" y="318135"/>
                    </a:lnTo>
                    <a:lnTo>
                      <a:pt x="443865" y="318135"/>
                    </a:lnTo>
                    <a:lnTo>
                      <a:pt x="441008" y="283845"/>
                    </a:lnTo>
                    <a:lnTo>
                      <a:pt x="363855" y="36195"/>
                    </a:lnTo>
                    <a:lnTo>
                      <a:pt x="294323" y="952"/>
                    </a:lnTo>
                    <a:lnTo>
                      <a:pt x="266700" y="0"/>
                    </a:lnTo>
                    <a:lnTo>
                      <a:pt x="202883" y="62865"/>
                    </a:lnTo>
                    <a:lnTo>
                      <a:pt x="177165" y="53340"/>
                    </a:lnTo>
                    <a:lnTo>
                      <a:pt x="167640" y="16193"/>
                    </a:lnTo>
                    <a:lnTo>
                      <a:pt x="141923" y="16193"/>
                    </a:lnTo>
                    <a:lnTo>
                      <a:pt x="76200" y="201930"/>
                    </a:lnTo>
                    <a:lnTo>
                      <a:pt x="82868" y="260985"/>
                    </a:lnTo>
                    <a:lnTo>
                      <a:pt x="66675" y="283845"/>
                    </a:lnTo>
                    <a:lnTo>
                      <a:pt x="62865" y="327660"/>
                    </a:lnTo>
                    <a:lnTo>
                      <a:pt x="75248" y="362903"/>
                    </a:lnTo>
                    <a:lnTo>
                      <a:pt x="82868" y="364808"/>
                    </a:lnTo>
                    <a:lnTo>
                      <a:pt x="82868" y="380047"/>
                    </a:lnTo>
                    <a:lnTo>
                      <a:pt x="67628" y="422910"/>
                    </a:lnTo>
                    <a:lnTo>
                      <a:pt x="53340" y="436245"/>
                    </a:lnTo>
                    <a:lnTo>
                      <a:pt x="40958" y="457200"/>
                    </a:lnTo>
                    <a:lnTo>
                      <a:pt x="37148" y="531495"/>
                    </a:lnTo>
                    <a:lnTo>
                      <a:pt x="14288" y="521970"/>
                    </a:lnTo>
                    <a:lnTo>
                      <a:pt x="0" y="525780"/>
                    </a:lnTo>
                    <a:close/>
                    <a:moveTo>
                      <a:pt x="442913" y="641033"/>
                    </a:moveTo>
                    <a:lnTo>
                      <a:pt x="433388" y="648653"/>
                    </a:lnTo>
                    <a:lnTo>
                      <a:pt x="433388" y="661035"/>
                    </a:lnTo>
                    <a:lnTo>
                      <a:pt x="440055" y="653415"/>
                    </a:lnTo>
                    <a:lnTo>
                      <a:pt x="448628" y="661035"/>
                    </a:lnTo>
                    <a:lnTo>
                      <a:pt x="452438" y="656273"/>
                    </a:lnTo>
                    <a:lnTo>
                      <a:pt x="462915" y="658178"/>
                    </a:lnTo>
                    <a:lnTo>
                      <a:pt x="453390" y="650558"/>
                    </a:lnTo>
                    <a:lnTo>
                      <a:pt x="457200" y="642937"/>
                    </a:lnTo>
                    <a:close/>
                    <a:moveTo>
                      <a:pt x="426720" y="665798"/>
                    </a:moveTo>
                    <a:lnTo>
                      <a:pt x="417195" y="676275"/>
                    </a:lnTo>
                    <a:lnTo>
                      <a:pt x="421958" y="680085"/>
                    </a:lnTo>
                    <a:lnTo>
                      <a:pt x="421005" y="689610"/>
                    </a:lnTo>
                    <a:lnTo>
                      <a:pt x="431483" y="689610"/>
                    </a:lnTo>
                    <a:lnTo>
                      <a:pt x="431483" y="672465"/>
                    </a:lnTo>
                    <a:close/>
                    <a:moveTo>
                      <a:pt x="398145" y="650558"/>
                    </a:moveTo>
                    <a:lnTo>
                      <a:pt x="406718" y="662940"/>
                    </a:lnTo>
                    <a:lnTo>
                      <a:pt x="416243" y="667703"/>
                    </a:lnTo>
                    <a:lnTo>
                      <a:pt x="419100" y="658178"/>
                    </a:lnTo>
                    <a:lnTo>
                      <a:pt x="419100" y="641033"/>
                    </a:lnTo>
                    <a:lnTo>
                      <a:pt x="406718" y="634365"/>
                    </a:lnTo>
                    <a:lnTo>
                      <a:pt x="402908" y="645795"/>
                    </a:lnTo>
                    <a:close/>
                    <a:moveTo>
                      <a:pt x="388620" y="698183"/>
                    </a:moveTo>
                    <a:lnTo>
                      <a:pt x="372428" y="681990"/>
                    </a:lnTo>
                    <a:lnTo>
                      <a:pt x="387668" y="659130"/>
                    </a:lnTo>
                    <a:lnTo>
                      <a:pt x="395288" y="661987"/>
                    </a:lnTo>
                    <a:lnTo>
                      <a:pt x="397193" y="672465"/>
                    </a:lnTo>
                    <a:lnTo>
                      <a:pt x="406718" y="680085"/>
                    </a:lnTo>
                    <a:lnTo>
                      <a:pt x="406718" y="690562"/>
                    </a:lnTo>
                    <a:lnTo>
                      <a:pt x="397193" y="700087"/>
                    </a:lnTo>
                    <a:close/>
                  </a:path>
                </a:pathLst>
              </a:custGeom>
              <a:grpFill/>
              <a:ln w="9525" cap="flat">
                <a:noFill/>
                <a:prstDash val="solid"/>
                <a:miter/>
              </a:ln>
            </p:spPr>
            <p:txBody>
              <a:bodyPr rtlCol="0" anchor="ctr"/>
              <a:lstStyle/>
              <a:p>
                <a:endParaRPr lang="en-US"/>
              </a:p>
            </p:txBody>
          </p:sp>
          <p:sp>
            <p:nvSpPr>
              <p:cNvPr id="301" name="Freeform: Shape 133">
                <a:extLst>
                  <a:ext uri="{FF2B5EF4-FFF2-40B4-BE49-F238E27FC236}">
                    <a16:creationId xmlns:a16="http://schemas.microsoft.com/office/drawing/2014/main" id="{3A2799CF-AB06-7540-0AF7-3949D59F228E}"/>
                  </a:ext>
                </a:extLst>
              </p:cNvPr>
              <p:cNvSpPr/>
              <p:nvPr/>
            </p:nvSpPr>
            <p:spPr>
              <a:xfrm>
                <a:off x="8826819" y="2835593"/>
                <a:ext cx="752475" cy="377190"/>
              </a:xfrm>
              <a:custGeom>
                <a:avLst/>
                <a:gdLst>
                  <a:gd name="connsiteX0" fmla="*/ 623888 w 752475"/>
                  <a:gd name="connsiteY0" fmla="*/ 373380 h 377190"/>
                  <a:gd name="connsiteX1" fmla="*/ 623888 w 752475"/>
                  <a:gd name="connsiteY1" fmla="*/ 357188 h 377190"/>
                  <a:gd name="connsiteX2" fmla="*/ 616267 w 752475"/>
                  <a:gd name="connsiteY2" fmla="*/ 357188 h 377190"/>
                  <a:gd name="connsiteX3" fmla="*/ 616267 w 752475"/>
                  <a:gd name="connsiteY3" fmla="*/ 374332 h 377190"/>
                  <a:gd name="connsiteX4" fmla="*/ 736282 w 752475"/>
                  <a:gd name="connsiteY4" fmla="*/ 336232 h 377190"/>
                  <a:gd name="connsiteX5" fmla="*/ 747713 w 752475"/>
                  <a:gd name="connsiteY5" fmla="*/ 315278 h 377190"/>
                  <a:gd name="connsiteX6" fmla="*/ 748665 w 752475"/>
                  <a:gd name="connsiteY6" fmla="*/ 291465 h 377190"/>
                  <a:gd name="connsiteX7" fmla="*/ 742950 w 752475"/>
                  <a:gd name="connsiteY7" fmla="*/ 285750 h 377190"/>
                  <a:gd name="connsiteX8" fmla="*/ 736282 w 752475"/>
                  <a:gd name="connsiteY8" fmla="*/ 294322 h 377190"/>
                  <a:gd name="connsiteX9" fmla="*/ 734377 w 752475"/>
                  <a:gd name="connsiteY9" fmla="*/ 314325 h 377190"/>
                  <a:gd name="connsiteX10" fmla="*/ 726757 w 752475"/>
                  <a:gd name="connsiteY10" fmla="*/ 327660 h 377190"/>
                  <a:gd name="connsiteX11" fmla="*/ 723900 w 752475"/>
                  <a:gd name="connsiteY11" fmla="*/ 338138 h 377190"/>
                  <a:gd name="connsiteX12" fmla="*/ 680085 w 752475"/>
                  <a:gd name="connsiteY12" fmla="*/ 353378 h 377190"/>
                  <a:gd name="connsiteX13" fmla="*/ 673417 w 752475"/>
                  <a:gd name="connsiteY13" fmla="*/ 360997 h 377190"/>
                  <a:gd name="connsiteX14" fmla="*/ 661035 w 752475"/>
                  <a:gd name="connsiteY14" fmla="*/ 362903 h 377190"/>
                  <a:gd name="connsiteX15" fmla="*/ 657225 w 752475"/>
                  <a:gd name="connsiteY15" fmla="*/ 371475 h 377190"/>
                  <a:gd name="connsiteX16" fmla="*/ 644842 w 752475"/>
                  <a:gd name="connsiteY16" fmla="*/ 377190 h 377190"/>
                  <a:gd name="connsiteX17" fmla="*/ 641985 w 752475"/>
                  <a:gd name="connsiteY17" fmla="*/ 353378 h 377190"/>
                  <a:gd name="connsiteX18" fmla="*/ 645795 w 752475"/>
                  <a:gd name="connsiteY18" fmla="*/ 346710 h 377190"/>
                  <a:gd name="connsiteX19" fmla="*/ 638175 w 752475"/>
                  <a:gd name="connsiteY19" fmla="*/ 341947 h 377190"/>
                  <a:gd name="connsiteX20" fmla="*/ 640080 w 752475"/>
                  <a:gd name="connsiteY20" fmla="*/ 327660 h 377190"/>
                  <a:gd name="connsiteX21" fmla="*/ 624840 w 752475"/>
                  <a:gd name="connsiteY21" fmla="*/ 337185 h 377190"/>
                  <a:gd name="connsiteX22" fmla="*/ 624840 w 752475"/>
                  <a:gd name="connsiteY22" fmla="*/ 318135 h 377190"/>
                  <a:gd name="connsiteX23" fmla="*/ 636270 w 752475"/>
                  <a:gd name="connsiteY23" fmla="*/ 315278 h 377190"/>
                  <a:gd name="connsiteX24" fmla="*/ 618172 w 752475"/>
                  <a:gd name="connsiteY24" fmla="*/ 311467 h 377190"/>
                  <a:gd name="connsiteX25" fmla="*/ 611505 w 752475"/>
                  <a:gd name="connsiteY25" fmla="*/ 303847 h 377190"/>
                  <a:gd name="connsiteX26" fmla="*/ 615315 w 752475"/>
                  <a:gd name="connsiteY26" fmla="*/ 291465 h 377190"/>
                  <a:gd name="connsiteX27" fmla="*/ 607695 w 752475"/>
                  <a:gd name="connsiteY27" fmla="*/ 285750 h 377190"/>
                  <a:gd name="connsiteX28" fmla="*/ 601027 w 752475"/>
                  <a:gd name="connsiteY28" fmla="*/ 300990 h 377190"/>
                  <a:gd name="connsiteX29" fmla="*/ 605790 w 752475"/>
                  <a:gd name="connsiteY29" fmla="*/ 308610 h 377190"/>
                  <a:gd name="connsiteX30" fmla="*/ 599122 w 752475"/>
                  <a:gd name="connsiteY30" fmla="*/ 314325 h 377190"/>
                  <a:gd name="connsiteX31" fmla="*/ 588645 w 752475"/>
                  <a:gd name="connsiteY31" fmla="*/ 319088 h 377190"/>
                  <a:gd name="connsiteX32" fmla="*/ 569595 w 752475"/>
                  <a:gd name="connsiteY32" fmla="*/ 309563 h 377190"/>
                  <a:gd name="connsiteX33" fmla="*/ 567690 w 752475"/>
                  <a:gd name="connsiteY33" fmla="*/ 298132 h 377190"/>
                  <a:gd name="connsiteX34" fmla="*/ 558165 w 752475"/>
                  <a:gd name="connsiteY34" fmla="*/ 287655 h 377190"/>
                  <a:gd name="connsiteX35" fmla="*/ 544830 w 752475"/>
                  <a:gd name="connsiteY35" fmla="*/ 271463 h 377190"/>
                  <a:gd name="connsiteX36" fmla="*/ 559117 w 752475"/>
                  <a:gd name="connsiteY36" fmla="*/ 263842 h 377190"/>
                  <a:gd name="connsiteX37" fmla="*/ 549592 w 752475"/>
                  <a:gd name="connsiteY37" fmla="*/ 258128 h 377190"/>
                  <a:gd name="connsiteX38" fmla="*/ 549592 w 752475"/>
                  <a:gd name="connsiteY38" fmla="*/ 249555 h 377190"/>
                  <a:gd name="connsiteX39" fmla="*/ 555307 w 752475"/>
                  <a:gd name="connsiteY39" fmla="*/ 240030 h 377190"/>
                  <a:gd name="connsiteX40" fmla="*/ 571500 w 752475"/>
                  <a:gd name="connsiteY40" fmla="*/ 237172 h 377190"/>
                  <a:gd name="connsiteX41" fmla="*/ 558165 w 752475"/>
                  <a:gd name="connsiteY41" fmla="*/ 231457 h 377190"/>
                  <a:gd name="connsiteX42" fmla="*/ 557213 w 752475"/>
                  <a:gd name="connsiteY42" fmla="*/ 224790 h 377190"/>
                  <a:gd name="connsiteX43" fmla="*/ 544830 w 752475"/>
                  <a:gd name="connsiteY43" fmla="*/ 223838 h 377190"/>
                  <a:gd name="connsiteX44" fmla="*/ 541020 w 752475"/>
                  <a:gd name="connsiteY44" fmla="*/ 234315 h 377190"/>
                  <a:gd name="connsiteX45" fmla="*/ 535305 w 752475"/>
                  <a:gd name="connsiteY45" fmla="*/ 237172 h 377190"/>
                  <a:gd name="connsiteX46" fmla="*/ 536257 w 752475"/>
                  <a:gd name="connsiteY46" fmla="*/ 204788 h 377190"/>
                  <a:gd name="connsiteX47" fmla="*/ 545782 w 752475"/>
                  <a:gd name="connsiteY47" fmla="*/ 195263 h 377190"/>
                  <a:gd name="connsiteX48" fmla="*/ 553402 w 752475"/>
                  <a:gd name="connsiteY48" fmla="*/ 201930 h 377190"/>
                  <a:gd name="connsiteX49" fmla="*/ 554355 w 752475"/>
                  <a:gd name="connsiteY49" fmla="*/ 186690 h 377190"/>
                  <a:gd name="connsiteX50" fmla="*/ 544830 w 752475"/>
                  <a:gd name="connsiteY50" fmla="*/ 178117 h 377190"/>
                  <a:gd name="connsiteX51" fmla="*/ 536257 w 752475"/>
                  <a:gd name="connsiteY51" fmla="*/ 188595 h 377190"/>
                  <a:gd name="connsiteX52" fmla="*/ 526732 w 752475"/>
                  <a:gd name="connsiteY52" fmla="*/ 201930 h 377190"/>
                  <a:gd name="connsiteX53" fmla="*/ 521017 w 752475"/>
                  <a:gd name="connsiteY53" fmla="*/ 192405 h 377190"/>
                  <a:gd name="connsiteX54" fmla="*/ 522922 w 752475"/>
                  <a:gd name="connsiteY54" fmla="*/ 169545 h 377190"/>
                  <a:gd name="connsiteX55" fmla="*/ 531495 w 752475"/>
                  <a:gd name="connsiteY55" fmla="*/ 160020 h 377190"/>
                  <a:gd name="connsiteX56" fmla="*/ 540067 w 752475"/>
                  <a:gd name="connsiteY56" fmla="*/ 168592 h 377190"/>
                  <a:gd name="connsiteX57" fmla="*/ 551497 w 752475"/>
                  <a:gd name="connsiteY57" fmla="*/ 161925 h 377190"/>
                  <a:gd name="connsiteX58" fmla="*/ 547688 w 752475"/>
                  <a:gd name="connsiteY58" fmla="*/ 145732 h 377190"/>
                  <a:gd name="connsiteX59" fmla="*/ 538163 w 752475"/>
                  <a:gd name="connsiteY59" fmla="*/ 155257 h 377190"/>
                  <a:gd name="connsiteX60" fmla="*/ 529590 w 752475"/>
                  <a:gd name="connsiteY60" fmla="*/ 135255 h 377190"/>
                  <a:gd name="connsiteX61" fmla="*/ 527685 w 752475"/>
                  <a:gd name="connsiteY61" fmla="*/ 119063 h 377190"/>
                  <a:gd name="connsiteX62" fmla="*/ 538163 w 752475"/>
                  <a:gd name="connsiteY62" fmla="*/ 96202 h 377190"/>
                  <a:gd name="connsiteX63" fmla="*/ 548640 w 752475"/>
                  <a:gd name="connsiteY63" fmla="*/ 82867 h 377190"/>
                  <a:gd name="connsiteX64" fmla="*/ 561975 w 752475"/>
                  <a:gd name="connsiteY64" fmla="*/ 80963 h 377190"/>
                  <a:gd name="connsiteX65" fmla="*/ 557213 w 752475"/>
                  <a:gd name="connsiteY65" fmla="*/ 73342 h 377190"/>
                  <a:gd name="connsiteX66" fmla="*/ 561975 w 752475"/>
                  <a:gd name="connsiteY66" fmla="*/ 67627 h 377190"/>
                  <a:gd name="connsiteX67" fmla="*/ 559117 w 752475"/>
                  <a:gd name="connsiteY67" fmla="*/ 60960 h 377190"/>
                  <a:gd name="connsiteX68" fmla="*/ 561022 w 752475"/>
                  <a:gd name="connsiteY68" fmla="*/ 40957 h 377190"/>
                  <a:gd name="connsiteX69" fmla="*/ 546735 w 752475"/>
                  <a:gd name="connsiteY69" fmla="*/ 44767 h 377190"/>
                  <a:gd name="connsiteX70" fmla="*/ 539115 w 752475"/>
                  <a:gd name="connsiteY70" fmla="*/ 55245 h 377190"/>
                  <a:gd name="connsiteX71" fmla="*/ 548640 w 752475"/>
                  <a:gd name="connsiteY71" fmla="*/ 67627 h 377190"/>
                  <a:gd name="connsiteX72" fmla="*/ 523875 w 752475"/>
                  <a:gd name="connsiteY72" fmla="*/ 101917 h 377190"/>
                  <a:gd name="connsiteX73" fmla="*/ 515302 w 752475"/>
                  <a:gd name="connsiteY73" fmla="*/ 98107 h 377190"/>
                  <a:gd name="connsiteX74" fmla="*/ 508635 w 752475"/>
                  <a:gd name="connsiteY74" fmla="*/ 106680 h 377190"/>
                  <a:gd name="connsiteX75" fmla="*/ 502920 w 752475"/>
                  <a:gd name="connsiteY75" fmla="*/ 127635 h 377190"/>
                  <a:gd name="connsiteX76" fmla="*/ 485775 w 752475"/>
                  <a:gd name="connsiteY76" fmla="*/ 132397 h 377190"/>
                  <a:gd name="connsiteX77" fmla="*/ 498157 w 752475"/>
                  <a:gd name="connsiteY77" fmla="*/ 138113 h 377190"/>
                  <a:gd name="connsiteX78" fmla="*/ 510540 w 752475"/>
                  <a:gd name="connsiteY78" fmla="*/ 150495 h 377190"/>
                  <a:gd name="connsiteX79" fmla="*/ 508635 w 752475"/>
                  <a:gd name="connsiteY79" fmla="*/ 157163 h 377190"/>
                  <a:gd name="connsiteX80" fmla="*/ 517207 w 752475"/>
                  <a:gd name="connsiteY80" fmla="*/ 168592 h 377190"/>
                  <a:gd name="connsiteX81" fmla="*/ 506730 w 752475"/>
                  <a:gd name="connsiteY81" fmla="*/ 178117 h 377190"/>
                  <a:gd name="connsiteX82" fmla="*/ 511492 w 752475"/>
                  <a:gd name="connsiteY82" fmla="*/ 180975 h 377190"/>
                  <a:gd name="connsiteX83" fmla="*/ 506730 w 752475"/>
                  <a:gd name="connsiteY83" fmla="*/ 193357 h 377190"/>
                  <a:gd name="connsiteX84" fmla="*/ 506730 w 752475"/>
                  <a:gd name="connsiteY84" fmla="*/ 213360 h 377190"/>
                  <a:gd name="connsiteX85" fmla="*/ 501967 w 752475"/>
                  <a:gd name="connsiteY85" fmla="*/ 225742 h 377190"/>
                  <a:gd name="connsiteX86" fmla="*/ 510540 w 752475"/>
                  <a:gd name="connsiteY86" fmla="*/ 236220 h 377190"/>
                  <a:gd name="connsiteX87" fmla="*/ 517207 w 752475"/>
                  <a:gd name="connsiteY87" fmla="*/ 268605 h 377190"/>
                  <a:gd name="connsiteX88" fmla="*/ 529590 w 752475"/>
                  <a:gd name="connsiteY88" fmla="*/ 281940 h 377190"/>
                  <a:gd name="connsiteX89" fmla="*/ 544830 w 752475"/>
                  <a:gd name="connsiteY89" fmla="*/ 295275 h 377190"/>
                  <a:gd name="connsiteX90" fmla="*/ 548640 w 752475"/>
                  <a:gd name="connsiteY90" fmla="*/ 321945 h 377190"/>
                  <a:gd name="connsiteX91" fmla="*/ 563880 w 752475"/>
                  <a:gd name="connsiteY91" fmla="*/ 340995 h 377190"/>
                  <a:gd name="connsiteX92" fmla="*/ 567690 w 752475"/>
                  <a:gd name="connsiteY92" fmla="*/ 354330 h 377190"/>
                  <a:gd name="connsiteX93" fmla="*/ 567690 w 752475"/>
                  <a:gd name="connsiteY93" fmla="*/ 363855 h 377190"/>
                  <a:gd name="connsiteX94" fmla="*/ 561022 w 752475"/>
                  <a:gd name="connsiteY94" fmla="*/ 363855 h 377190"/>
                  <a:gd name="connsiteX95" fmla="*/ 546735 w 752475"/>
                  <a:gd name="connsiteY95" fmla="*/ 352425 h 377190"/>
                  <a:gd name="connsiteX96" fmla="*/ 542925 w 752475"/>
                  <a:gd name="connsiteY96" fmla="*/ 354330 h 377190"/>
                  <a:gd name="connsiteX97" fmla="*/ 531495 w 752475"/>
                  <a:gd name="connsiteY97" fmla="*/ 352425 h 377190"/>
                  <a:gd name="connsiteX98" fmla="*/ 515302 w 752475"/>
                  <a:gd name="connsiteY98" fmla="*/ 339090 h 377190"/>
                  <a:gd name="connsiteX99" fmla="*/ 501967 w 752475"/>
                  <a:gd name="connsiteY99" fmla="*/ 336232 h 377190"/>
                  <a:gd name="connsiteX100" fmla="*/ 492442 w 752475"/>
                  <a:gd name="connsiteY100" fmla="*/ 340995 h 377190"/>
                  <a:gd name="connsiteX101" fmla="*/ 481013 w 752475"/>
                  <a:gd name="connsiteY101" fmla="*/ 338138 h 377190"/>
                  <a:gd name="connsiteX102" fmla="*/ 477202 w 752475"/>
                  <a:gd name="connsiteY102" fmla="*/ 340042 h 377190"/>
                  <a:gd name="connsiteX103" fmla="*/ 461010 w 752475"/>
                  <a:gd name="connsiteY103" fmla="*/ 332422 h 377190"/>
                  <a:gd name="connsiteX104" fmla="*/ 451485 w 752475"/>
                  <a:gd name="connsiteY104" fmla="*/ 322897 h 377190"/>
                  <a:gd name="connsiteX105" fmla="*/ 441960 w 752475"/>
                  <a:gd name="connsiteY105" fmla="*/ 310515 h 377190"/>
                  <a:gd name="connsiteX106" fmla="*/ 436245 w 752475"/>
                  <a:gd name="connsiteY106" fmla="*/ 308610 h 377190"/>
                  <a:gd name="connsiteX107" fmla="*/ 428625 w 752475"/>
                  <a:gd name="connsiteY107" fmla="*/ 315278 h 377190"/>
                  <a:gd name="connsiteX108" fmla="*/ 413385 w 752475"/>
                  <a:gd name="connsiteY108" fmla="*/ 327660 h 377190"/>
                  <a:gd name="connsiteX109" fmla="*/ 402907 w 752475"/>
                  <a:gd name="connsiteY109" fmla="*/ 320040 h 377190"/>
                  <a:gd name="connsiteX110" fmla="*/ 399097 w 752475"/>
                  <a:gd name="connsiteY110" fmla="*/ 298132 h 377190"/>
                  <a:gd name="connsiteX111" fmla="*/ 406717 w 752475"/>
                  <a:gd name="connsiteY111" fmla="*/ 278130 h 377190"/>
                  <a:gd name="connsiteX112" fmla="*/ 403860 w 752475"/>
                  <a:gd name="connsiteY112" fmla="*/ 273367 h 377190"/>
                  <a:gd name="connsiteX113" fmla="*/ 406717 w 752475"/>
                  <a:gd name="connsiteY113" fmla="*/ 269557 h 377190"/>
                  <a:gd name="connsiteX114" fmla="*/ 400050 w 752475"/>
                  <a:gd name="connsiteY114" fmla="*/ 260032 h 377190"/>
                  <a:gd name="connsiteX115" fmla="*/ 409575 w 752475"/>
                  <a:gd name="connsiteY115" fmla="*/ 259080 h 377190"/>
                  <a:gd name="connsiteX116" fmla="*/ 419100 w 752475"/>
                  <a:gd name="connsiteY116" fmla="*/ 250507 h 377190"/>
                  <a:gd name="connsiteX117" fmla="*/ 422910 w 752475"/>
                  <a:gd name="connsiteY117" fmla="*/ 233363 h 377190"/>
                  <a:gd name="connsiteX118" fmla="*/ 439102 w 752475"/>
                  <a:gd name="connsiteY118" fmla="*/ 208597 h 377190"/>
                  <a:gd name="connsiteX119" fmla="*/ 414338 w 752475"/>
                  <a:gd name="connsiteY119" fmla="*/ 191452 h 377190"/>
                  <a:gd name="connsiteX120" fmla="*/ 404813 w 752475"/>
                  <a:gd name="connsiteY120" fmla="*/ 207645 h 377190"/>
                  <a:gd name="connsiteX121" fmla="*/ 399097 w 752475"/>
                  <a:gd name="connsiteY121" fmla="*/ 201930 h 377190"/>
                  <a:gd name="connsiteX122" fmla="*/ 389572 w 752475"/>
                  <a:gd name="connsiteY122" fmla="*/ 201930 h 377190"/>
                  <a:gd name="connsiteX123" fmla="*/ 383857 w 752475"/>
                  <a:gd name="connsiteY123" fmla="*/ 200977 h 377190"/>
                  <a:gd name="connsiteX124" fmla="*/ 380047 w 752475"/>
                  <a:gd name="connsiteY124" fmla="*/ 197167 h 377190"/>
                  <a:gd name="connsiteX125" fmla="*/ 381000 w 752475"/>
                  <a:gd name="connsiteY125" fmla="*/ 192405 h 377190"/>
                  <a:gd name="connsiteX126" fmla="*/ 364807 w 752475"/>
                  <a:gd name="connsiteY126" fmla="*/ 186690 h 377190"/>
                  <a:gd name="connsiteX127" fmla="*/ 357188 w 752475"/>
                  <a:gd name="connsiteY127" fmla="*/ 189547 h 377190"/>
                  <a:gd name="connsiteX128" fmla="*/ 345757 w 752475"/>
                  <a:gd name="connsiteY128" fmla="*/ 188595 h 377190"/>
                  <a:gd name="connsiteX129" fmla="*/ 339090 w 752475"/>
                  <a:gd name="connsiteY129" fmla="*/ 181927 h 377190"/>
                  <a:gd name="connsiteX130" fmla="*/ 334327 w 752475"/>
                  <a:gd name="connsiteY130" fmla="*/ 180022 h 377190"/>
                  <a:gd name="connsiteX131" fmla="*/ 332422 w 752475"/>
                  <a:gd name="connsiteY131" fmla="*/ 173355 h 377190"/>
                  <a:gd name="connsiteX132" fmla="*/ 338138 w 752475"/>
                  <a:gd name="connsiteY132" fmla="*/ 165735 h 377190"/>
                  <a:gd name="connsiteX133" fmla="*/ 338138 w 752475"/>
                  <a:gd name="connsiteY133" fmla="*/ 157163 h 377190"/>
                  <a:gd name="connsiteX134" fmla="*/ 326707 w 752475"/>
                  <a:gd name="connsiteY134" fmla="*/ 155257 h 377190"/>
                  <a:gd name="connsiteX135" fmla="*/ 317182 w 752475"/>
                  <a:gd name="connsiteY135" fmla="*/ 146685 h 377190"/>
                  <a:gd name="connsiteX136" fmla="*/ 308610 w 752475"/>
                  <a:gd name="connsiteY136" fmla="*/ 147638 h 377190"/>
                  <a:gd name="connsiteX137" fmla="*/ 293370 w 752475"/>
                  <a:gd name="connsiteY137" fmla="*/ 144780 h 377190"/>
                  <a:gd name="connsiteX138" fmla="*/ 284797 w 752475"/>
                  <a:gd name="connsiteY138" fmla="*/ 140970 h 377190"/>
                  <a:gd name="connsiteX139" fmla="*/ 286702 w 752475"/>
                  <a:gd name="connsiteY139" fmla="*/ 125730 h 377190"/>
                  <a:gd name="connsiteX140" fmla="*/ 277177 w 752475"/>
                  <a:gd name="connsiteY140" fmla="*/ 120967 h 377190"/>
                  <a:gd name="connsiteX141" fmla="*/ 275272 w 752475"/>
                  <a:gd name="connsiteY141" fmla="*/ 114300 h 377190"/>
                  <a:gd name="connsiteX142" fmla="*/ 268605 w 752475"/>
                  <a:gd name="connsiteY142" fmla="*/ 114300 h 377190"/>
                  <a:gd name="connsiteX143" fmla="*/ 260985 w 752475"/>
                  <a:gd name="connsiteY143" fmla="*/ 102870 h 377190"/>
                  <a:gd name="connsiteX144" fmla="*/ 262890 w 752475"/>
                  <a:gd name="connsiteY144" fmla="*/ 93345 h 377190"/>
                  <a:gd name="connsiteX145" fmla="*/ 238125 w 752475"/>
                  <a:gd name="connsiteY145" fmla="*/ 97155 h 377190"/>
                  <a:gd name="connsiteX146" fmla="*/ 217170 w 752475"/>
                  <a:gd name="connsiteY146" fmla="*/ 81915 h 377190"/>
                  <a:gd name="connsiteX147" fmla="*/ 203835 w 752475"/>
                  <a:gd name="connsiteY147" fmla="*/ 84772 h 377190"/>
                  <a:gd name="connsiteX148" fmla="*/ 195263 w 752475"/>
                  <a:gd name="connsiteY148" fmla="*/ 98107 h 377190"/>
                  <a:gd name="connsiteX149" fmla="*/ 182880 w 752475"/>
                  <a:gd name="connsiteY149" fmla="*/ 98107 h 377190"/>
                  <a:gd name="connsiteX150" fmla="*/ 166688 w 752475"/>
                  <a:gd name="connsiteY150" fmla="*/ 125730 h 377190"/>
                  <a:gd name="connsiteX151" fmla="*/ 135255 w 752475"/>
                  <a:gd name="connsiteY151" fmla="*/ 129540 h 377190"/>
                  <a:gd name="connsiteX152" fmla="*/ 117157 w 752475"/>
                  <a:gd name="connsiteY152" fmla="*/ 120015 h 377190"/>
                  <a:gd name="connsiteX153" fmla="*/ 92392 w 752475"/>
                  <a:gd name="connsiteY153" fmla="*/ 156210 h 377190"/>
                  <a:gd name="connsiteX154" fmla="*/ 71438 w 752475"/>
                  <a:gd name="connsiteY154" fmla="*/ 153352 h 377190"/>
                  <a:gd name="connsiteX155" fmla="*/ 41910 w 752475"/>
                  <a:gd name="connsiteY155" fmla="*/ 190500 h 377190"/>
                  <a:gd name="connsiteX156" fmla="*/ 33338 w 752475"/>
                  <a:gd name="connsiteY156" fmla="*/ 205740 h 377190"/>
                  <a:gd name="connsiteX157" fmla="*/ 16192 w 752475"/>
                  <a:gd name="connsiteY157" fmla="*/ 220980 h 377190"/>
                  <a:gd name="connsiteX158" fmla="*/ 0 w 752475"/>
                  <a:gd name="connsiteY158" fmla="*/ 112395 h 377190"/>
                  <a:gd name="connsiteX159" fmla="*/ 576263 w 752475"/>
                  <a:gd name="connsiteY159" fmla="*/ 0 h 377190"/>
                  <a:gd name="connsiteX160" fmla="*/ 648652 w 752475"/>
                  <a:gd name="connsiteY160" fmla="*/ 258128 h 377190"/>
                  <a:gd name="connsiteX161" fmla="*/ 752475 w 752475"/>
                  <a:gd name="connsiteY161" fmla="*/ 236220 h 377190"/>
                  <a:gd name="connsiteX162" fmla="*/ 752475 w 752475"/>
                  <a:gd name="connsiteY162" fmla="*/ 286703 h 377190"/>
                  <a:gd name="connsiteX163" fmla="*/ 751522 w 752475"/>
                  <a:gd name="connsiteY163" fmla="*/ 316230 h 377190"/>
                  <a:gd name="connsiteX164" fmla="*/ 741997 w 752475"/>
                  <a:gd name="connsiteY164" fmla="*/ 333375 h 377190"/>
                  <a:gd name="connsiteX165" fmla="*/ 608647 w 752475"/>
                  <a:gd name="connsiteY165" fmla="*/ 319088 h 377190"/>
                  <a:gd name="connsiteX166" fmla="*/ 596265 w 752475"/>
                  <a:gd name="connsiteY166" fmla="*/ 327660 h 377190"/>
                  <a:gd name="connsiteX167" fmla="*/ 603885 w 752475"/>
                  <a:gd name="connsiteY167" fmla="*/ 344805 h 377190"/>
                  <a:gd name="connsiteX168" fmla="*/ 620077 w 752475"/>
                  <a:gd name="connsiteY168" fmla="*/ 352425 h 377190"/>
                  <a:gd name="connsiteX169" fmla="*/ 616267 w 752475"/>
                  <a:gd name="connsiteY169" fmla="*/ 337185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752475" h="377190">
                    <a:moveTo>
                      <a:pt x="623888" y="373380"/>
                    </a:moveTo>
                    <a:lnTo>
                      <a:pt x="623888" y="357188"/>
                    </a:lnTo>
                    <a:lnTo>
                      <a:pt x="616267" y="357188"/>
                    </a:lnTo>
                    <a:lnTo>
                      <a:pt x="616267" y="374332"/>
                    </a:lnTo>
                    <a:close/>
                    <a:moveTo>
                      <a:pt x="736282" y="336232"/>
                    </a:moveTo>
                    <a:lnTo>
                      <a:pt x="747713" y="315278"/>
                    </a:lnTo>
                    <a:lnTo>
                      <a:pt x="748665" y="291465"/>
                    </a:lnTo>
                    <a:lnTo>
                      <a:pt x="742950" y="285750"/>
                    </a:lnTo>
                    <a:lnTo>
                      <a:pt x="736282" y="294322"/>
                    </a:lnTo>
                    <a:lnTo>
                      <a:pt x="734377" y="314325"/>
                    </a:lnTo>
                    <a:lnTo>
                      <a:pt x="726757" y="327660"/>
                    </a:lnTo>
                    <a:lnTo>
                      <a:pt x="723900" y="338138"/>
                    </a:lnTo>
                    <a:lnTo>
                      <a:pt x="680085" y="353378"/>
                    </a:lnTo>
                    <a:lnTo>
                      <a:pt x="673417" y="360997"/>
                    </a:lnTo>
                    <a:lnTo>
                      <a:pt x="661035" y="362903"/>
                    </a:lnTo>
                    <a:lnTo>
                      <a:pt x="657225" y="371475"/>
                    </a:lnTo>
                    <a:lnTo>
                      <a:pt x="644842" y="377190"/>
                    </a:lnTo>
                    <a:lnTo>
                      <a:pt x="641985" y="353378"/>
                    </a:lnTo>
                    <a:lnTo>
                      <a:pt x="645795" y="346710"/>
                    </a:lnTo>
                    <a:lnTo>
                      <a:pt x="638175" y="341947"/>
                    </a:lnTo>
                    <a:lnTo>
                      <a:pt x="640080" y="327660"/>
                    </a:lnTo>
                    <a:lnTo>
                      <a:pt x="624840" y="337185"/>
                    </a:lnTo>
                    <a:lnTo>
                      <a:pt x="624840" y="318135"/>
                    </a:lnTo>
                    <a:lnTo>
                      <a:pt x="636270" y="315278"/>
                    </a:lnTo>
                    <a:lnTo>
                      <a:pt x="618172" y="311467"/>
                    </a:lnTo>
                    <a:lnTo>
                      <a:pt x="611505" y="303847"/>
                    </a:lnTo>
                    <a:lnTo>
                      <a:pt x="615315" y="291465"/>
                    </a:lnTo>
                    <a:lnTo>
                      <a:pt x="607695" y="285750"/>
                    </a:lnTo>
                    <a:lnTo>
                      <a:pt x="601027" y="300990"/>
                    </a:lnTo>
                    <a:lnTo>
                      <a:pt x="605790" y="308610"/>
                    </a:lnTo>
                    <a:lnTo>
                      <a:pt x="599122" y="314325"/>
                    </a:lnTo>
                    <a:lnTo>
                      <a:pt x="588645" y="319088"/>
                    </a:lnTo>
                    <a:lnTo>
                      <a:pt x="569595" y="309563"/>
                    </a:lnTo>
                    <a:lnTo>
                      <a:pt x="567690" y="298132"/>
                    </a:lnTo>
                    <a:lnTo>
                      <a:pt x="558165" y="287655"/>
                    </a:lnTo>
                    <a:lnTo>
                      <a:pt x="544830" y="271463"/>
                    </a:lnTo>
                    <a:lnTo>
                      <a:pt x="559117" y="263842"/>
                    </a:lnTo>
                    <a:lnTo>
                      <a:pt x="549592" y="258128"/>
                    </a:lnTo>
                    <a:lnTo>
                      <a:pt x="549592" y="249555"/>
                    </a:lnTo>
                    <a:lnTo>
                      <a:pt x="555307" y="240030"/>
                    </a:lnTo>
                    <a:lnTo>
                      <a:pt x="571500" y="237172"/>
                    </a:lnTo>
                    <a:lnTo>
                      <a:pt x="558165" y="231457"/>
                    </a:lnTo>
                    <a:lnTo>
                      <a:pt x="557213" y="224790"/>
                    </a:lnTo>
                    <a:lnTo>
                      <a:pt x="544830" y="223838"/>
                    </a:lnTo>
                    <a:lnTo>
                      <a:pt x="541020" y="234315"/>
                    </a:lnTo>
                    <a:lnTo>
                      <a:pt x="535305" y="237172"/>
                    </a:lnTo>
                    <a:lnTo>
                      <a:pt x="536257" y="204788"/>
                    </a:lnTo>
                    <a:lnTo>
                      <a:pt x="545782" y="195263"/>
                    </a:lnTo>
                    <a:lnTo>
                      <a:pt x="553402" y="201930"/>
                    </a:lnTo>
                    <a:lnTo>
                      <a:pt x="554355" y="186690"/>
                    </a:lnTo>
                    <a:lnTo>
                      <a:pt x="544830" y="178117"/>
                    </a:lnTo>
                    <a:lnTo>
                      <a:pt x="536257" y="188595"/>
                    </a:lnTo>
                    <a:lnTo>
                      <a:pt x="526732" y="201930"/>
                    </a:lnTo>
                    <a:lnTo>
                      <a:pt x="521017" y="192405"/>
                    </a:lnTo>
                    <a:lnTo>
                      <a:pt x="522922" y="169545"/>
                    </a:lnTo>
                    <a:lnTo>
                      <a:pt x="531495" y="160020"/>
                    </a:lnTo>
                    <a:lnTo>
                      <a:pt x="540067" y="168592"/>
                    </a:lnTo>
                    <a:lnTo>
                      <a:pt x="551497" y="161925"/>
                    </a:lnTo>
                    <a:lnTo>
                      <a:pt x="547688" y="145732"/>
                    </a:lnTo>
                    <a:lnTo>
                      <a:pt x="538163" y="155257"/>
                    </a:lnTo>
                    <a:lnTo>
                      <a:pt x="529590" y="135255"/>
                    </a:lnTo>
                    <a:lnTo>
                      <a:pt x="527685" y="119063"/>
                    </a:lnTo>
                    <a:lnTo>
                      <a:pt x="538163" y="96202"/>
                    </a:lnTo>
                    <a:lnTo>
                      <a:pt x="548640" y="82867"/>
                    </a:lnTo>
                    <a:lnTo>
                      <a:pt x="561975" y="80963"/>
                    </a:lnTo>
                    <a:lnTo>
                      <a:pt x="557213" y="73342"/>
                    </a:lnTo>
                    <a:lnTo>
                      <a:pt x="561975" y="67627"/>
                    </a:lnTo>
                    <a:lnTo>
                      <a:pt x="559117" y="60960"/>
                    </a:lnTo>
                    <a:lnTo>
                      <a:pt x="561022" y="40957"/>
                    </a:lnTo>
                    <a:lnTo>
                      <a:pt x="546735" y="44767"/>
                    </a:lnTo>
                    <a:lnTo>
                      <a:pt x="539115" y="55245"/>
                    </a:lnTo>
                    <a:lnTo>
                      <a:pt x="548640" y="67627"/>
                    </a:lnTo>
                    <a:lnTo>
                      <a:pt x="523875" y="101917"/>
                    </a:lnTo>
                    <a:lnTo>
                      <a:pt x="515302" y="98107"/>
                    </a:lnTo>
                    <a:lnTo>
                      <a:pt x="508635" y="106680"/>
                    </a:lnTo>
                    <a:lnTo>
                      <a:pt x="502920" y="127635"/>
                    </a:lnTo>
                    <a:lnTo>
                      <a:pt x="485775" y="132397"/>
                    </a:lnTo>
                    <a:lnTo>
                      <a:pt x="498157" y="138113"/>
                    </a:lnTo>
                    <a:lnTo>
                      <a:pt x="510540" y="150495"/>
                    </a:lnTo>
                    <a:lnTo>
                      <a:pt x="508635" y="157163"/>
                    </a:lnTo>
                    <a:lnTo>
                      <a:pt x="517207" y="168592"/>
                    </a:lnTo>
                    <a:lnTo>
                      <a:pt x="506730" y="178117"/>
                    </a:lnTo>
                    <a:lnTo>
                      <a:pt x="511492" y="180975"/>
                    </a:lnTo>
                    <a:lnTo>
                      <a:pt x="506730" y="193357"/>
                    </a:lnTo>
                    <a:lnTo>
                      <a:pt x="506730" y="213360"/>
                    </a:lnTo>
                    <a:lnTo>
                      <a:pt x="501967" y="225742"/>
                    </a:lnTo>
                    <a:lnTo>
                      <a:pt x="510540" y="236220"/>
                    </a:lnTo>
                    <a:lnTo>
                      <a:pt x="517207" y="268605"/>
                    </a:lnTo>
                    <a:lnTo>
                      <a:pt x="529590" y="281940"/>
                    </a:lnTo>
                    <a:lnTo>
                      <a:pt x="544830" y="295275"/>
                    </a:lnTo>
                    <a:lnTo>
                      <a:pt x="548640" y="321945"/>
                    </a:lnTo>
                    <a:lnTo>
                      <a:pt x="563880" y="340995"/>
                    </a:lnTo>
                    <a:lnTo>
                      <a:pt x="567690" y="354330"/>
                    </a:lnTo>
                    <a:lnTo>
                      <a:pt x="567690" y="363855"/>
                    </a:lnTo>
                    <a:lnTo>
                      <a:pt x="561022" y="363855"/>
                    </a:lnTo>
                    <a:lnTo>
                      <a:pt x="546735" y="352425"/>
                    </a:lnTo>
                    <a:lnTo>
                      <a:pt x="542925" y="354330"/>
                    </a:lnTo>
                    <a:lnTo>
                      <a:pt x="531495" y="352425"/>
                    </a:lnTo>
                    <a:lnTo>
                      <a:pt x="515302" y="339090"/>
                    </a:lnTo>
                    <a:lnTo>
                      <a:pt x="501967" y="336232"/>
                    </a:lnTo>
                    <a:lnTo>
                      <a:pt x="492442" y="340995"/>
                    </a:lnTo>
                    <a:lnTo>
                      <a:pt x="481013" y="338138"/>
                    </a:lnTo>
                    <a:lnTo>
                      <a:pt x="477202" y="340042"/>
                    </a:lnTo>
                    <a:lnTo>
                      <a:pt x="461010" y="332422"/>
                    </a:lnTo>
                    <a:lnTo>
                      <a:pt x="451485" y="322897"/>
                    </a:lnTo>
                    <a:lnTo>
                      <a:pt x="441960" y="310515"/>
                    </a:lnTo>
                    <a:lnTo>
                      <a:pt x="436245" y="308610"/>
                    </a:lnTo>
                    <a:lnTo>
                      <a:pt x="428625" y="315278"/>
                    </a:lnTo>
                    <a:lnTo>
                      <a:pt x="413385" y="327660"/>
                    </a:lnTo>
                    <a:lnTo>
                      <a:pt x="402907" y="320040"/>
                    </a:lnTo>
                    <a:lnTo>
                      <a:pt x="399097" y="298132"/>
                    </a:lnTo>
                    <a:lnTo>
                      <a:pt x="406717" y="278130"/>
                    </a:lnTo>
                    <a:lnTo>
                      <a:pt x="403860" y="273367"/>
                    </a:lnTo>
                    <a:lnTo>
                      <a:pt x="406717" y="269557"/>
                    </a:lnTo>
                    <a:lnTo>
                      <a:pt x="400050" y="260032"/>
                    </a:lnTo>
                    <a:lnTo>
                      <a:pt x="409575" y="259080"/>
                    </a:lnTo>
                    <a:lnTo>
                      <a:pt x="419100" y="250507"/>
                    </a:lnTo>
                    <a:lnTo>
                      <a:pt x="422910" y="233363"/>
                    </a:lnTo>
                    <a:lnTo>
                      <a:pt x="439102" y="208597"/>
                    </a:lnTo>
                    <a:lnTo>
                      <a:pt x="414338" y="191452"/>
                    </a:lnTo>
                    <a:lnTo>
                      <a:pt x="404813" y="207645"/>
                    </a:lnTo>
                    <a:lnTo>
                      <a:pt x="399097" y="201930"/>
                    </a:lnTo>
                    <a:lnTo>
                      <a:pt x="389572" y="201930"/>
                    </a:lnTo>
                    <a:lnTo>
                      <a:pt x="383857" y="200977"/>
                    </a:lnTo>
                    <a:lnTo>
                      <a:pt x="380047" y="197167"/>
                    </a:lnTo>
                    <a:lnTo>
                      <a:pt x="381000" y="192405"/>
                    </a:lnTo>
                    <a:lnTo>
                      <a:pt x="364807" y="186690"/>
                    </a:lnTo>
                    <a:lnTo>
                      <a:pt x="357188" y="189547"/>
                    </a:lnTo>
                    <a:lnTo>
                      <a:pt x="345757" y="188595"/>
                    </a:lnTo>
                    <a:lnTo>
                      <a:pt x="339090" y="181927"/>
                    </a:lnTo>
                    <a:lnTo>
                      <a:pt x="334327" y="180022"/>
                    </a:lnTo>
                    <a:lnTo>
                      <a:pt x="332422" y="173355"/>
                    </a:lnTo>
                    <a:lnTo>
                      <a:pt x="338138" y="165735"/>
                    </a:lnTo>
                    <a:lnTo>
                      <a:pt x="338138" y="157163"/>
                    </a:lnTo>
                    <a:lnTo>
                      <a:pt x="326707" y="155257"/>
                    </a:lnTo>
                    <a:lnTo>
                      <a:pt x="317182" y="146685"/>
                    </a:lnTo>
                    <a:lnTo>
                      <a:pt x="308610" y="147638"/>
                    </a:lnTo>
                    <a:lnTo>
                      <a:pt x="293370" y="144780"/>
                    </a:lnTo>
                    <a:lnTo>
                      <a:pt x="284797" y="140970"/>
                    </a:lnTo>
                    <a:lnTo>
                      <a:pt x="286702" y="125730"/>
                    </a:lnTo>
                    <a:lnTo>
                      <a:pt x="277177" y="120967"/>
                    </a:lnTo>
                    <a:lnTo>
                      <a:pt x="275272" y="114300"/>
                    </a:lnTo>
                    <a:lnTo>
                      <a:pt x="268605" y="114300"/>
                    </a:lnTo>
                    <a:lnTo>
                      <a:pt x="260985" y="102870"/>
                    </a:lnTo>
                    <a:lnTo>
                      <a:pt x="262890" y="93345"/>
                    </a:lnTo>
                    <a:lnTo>
                      <a:pt x="238125" y="97155"/>
                    </a:lnTo>
                    <a:lnTo>
                      <a:pt x="217170" y="81915"/>
                    </a:lnTo>
                    <a:lnTo>
                      <a:pt x="203835" y="84772"/>
                    </a:lnTo>
                    <a:lnTo>
                      <a:pt x="195263" y="98107"/>
                    </a:lnTo>
                    <a:lnTo>
                      <a:pt x="182880" y="98107"/>
                    </a:lnTo>
                    <a:lnTo>
                      <a:pt x="166688" y="125730"/>
                    </a:lnTo>
                    <a:lnTo>
                      <a:pt x="135255" y="129540"/>
                    </a:lnTo>
                    <a:lnTo>
                      <a:pt x="117157" y="120015"/>
                    </a:lnTo>
                    <a:lnTo>
                      <a:pt x="92392" y="156210"/>
                    </a:lnTo>
                    <a:lnTo>
                      <a:pt x="71438" y="153352"/>
                    </a:lnTo>
                    <a:lnTo>
                      <a:pt x="41910" y="190500"/>
                    </a:lnTo>
                    <a:lnTo>
                      <a:pt x="33338" y="205740"/>
                    </a:lnTo>
                    <a:lnTo>
                      <a:pt x="16192" y="220980"/>
                    </a:lnTo>
                    <a:lnTo>
                      <a:pt x="0" y="112395"/>
                    </a:lnTo>
                    <a:lnTo>
                      <a:pt x="576263" y="0"/>
                    </a:lnTo>
                    <a:lnTo>
                      <a:pt x="648652" y="258128"/>
                    </a:lnTo>
                    <a:lnTo>
                      <a:pt x="752475" y="236220"/>
                    </a:lnTo>
                    <a:lnTo>
                      <a:pt x="752475" y="286703"/>
                    </a:lnTo>
                    <a:lnTo>
                      <a:pt x="751522" y="316230"/>
                    </a:lnTo>
                    <a:lnTo>
                      <a:pt x="741997" y="333375"/>
                    </a:lnTo>
                    <a:close/>
                    <a:moveTo>
                      <a:pt x="608647" y="319088"/>
                    </a:moveTo>
                    <a:lnTo>
                      <a:pt x="596265" y="327660"/>
                    </a:lnTo>
                    <a:lnTo>
                      <a:pt x="603885" y="344805"/>
                    </a:lnTo>
                    <a:lnTo>
                      <a:pt x="620077" y="352425"/>
                    </a:lnTo>
                    <a:lnTo>
                      <a:pt x="616267" y="337185"/>
                    </a:lnTo>
                    <a:close/>
                  </a:path>
                </a:pathLst>
              </a:custGeom>
              <a:grpFill/>
              <a:ln w="9525" cap="flat">
                <a:noFill/>
                <a:prstDash val="solid"/>
                <a:miter/>
              </a:ln>
            </p:spPr>
            <p:txBody>
              <a:bodyPr rtlCol="0" anchor="ctr"/>
              <a:lstStyle/>
              <a:p>
                <a:endParaRPr lang="en-US"/>
              </a:p>
            </p:txBody>
          </p:sp>
          <p:sp>
            <p:nvSpPr>
              <p:cNvPr id="302" name="Freeform: Shape 134">
                <a:extLst>
                  <a:ext uri="{FF2B5EF4-FFF2-40B4-BE49-F238E27FC236}">
                    <a16:creationId xmlns:a16="http://schemas.microsoft.com/office/drawing/2014/main" id="{15F1C481-B7C4-3142-375F-E5C31DF8D1D4}"/>
                  </a:ext>
                </a:extLst>
              </p:cNvPr>
              <p:cNvSpPr/>
              <p:nvPr/>
            </p:nvSpPr>
            <p:spPr>
              <a:xfrm>
                <a:off x="9643111" y="2004061"/>
                <a:ext cx="582930" cy="316229"/>
              </a:xfrm>
              <a:custGeom>
                <a:avLst/>
                <a:gdLst>
                  <a:gd name="connsiteX0" fmla="*/ 541020 w 582930"/>
                  <a:gd name="connsiteY0" fmla="*/ 299085 h 316229"/>
                  <a:gd name="connsiteX1" fmla="*/ 573405 w 582930"/>
                  <a:gd name="connsiteY1" fmla="*/ 299085 h 316229"/>
                  <a:gd name="connsiteX2" fmla="*/ 581978 w 582930"/>
                  <a:gd name="connsiteY2" fmla="*/ 293370 h 316229"/>
                  <a:gd name="connsiteX3" fmla="*/ 582930 w 582930"/>
                  <a:gd name="connsiteY3" fmla="*/ 280988 h 316229"/>
                  <a:gd name="connsiteX4" fmla="*/ 564833 w 582930"/>
                  <a:gd name="connsiteY4" fmla="*/ 263842 h 316229"/>
                  <a:gd name="connsiteX5" fmla="*/ 568643 w 582930"/>
                  <a:gd name="connsiteY5" fmla="*/ 273367 h 316229"/>
                  <a:gd name="connsiteX6" fmla="*/ 554355 w 582930"/>
                  <a:gd name="connsiteY6" fmla="*/ 287655 h 316229"/>
                  <a:gd name="connsiteX7" fmla="*/ 532448 w 582930"/>
                  <a:gd name="connsiteY7" fmla="*/ 287655 h 316229"/>
                  <a:gd name="connsiteX8" fmla="*/ 533400 w 582930"/>
                  <a:gd name="connsiteY8" fmla="*/ 295275 h 316229"/>
                  <a:gd name="connsiteX9" fmla="*/ 455295 w 582930"/>
                  <a:gd name="connsiteY9" fmla="*/ 316230 h 316229"/>
                  <a:gd name="connsiteX10" fmla="*/ 443865 w 582930"/>
                  <a:gd name="connsiteY10" fmla="*/ 310515 h 316229"/>
                  <a:gd name="connsiteX11" fmla="*/ 453390 w 582930"/>
                  <a:gd name="connsiteY11" fmla="*/ 302895 h 316229"/>
                  <a:gd name="connsiteX12" fmla="*/ 459105 w 582930"/>
                  <a:gd name="connsiteY12" fmla="*/ 282892 h 316229"/>
                  <a:gd name="connsiteX13" fmla="*/ 470535 w 582930"/>
                  <a:gd name="connsiteY13" fmla="*/ 273367 h 316229"/>
                  <a:gd name="connsiteX14" fmla="*/ 478155 w 582930"/>
                  <a:gd name="connsiteY14" fmla="*/ 271463 h 316229"/>
                  <a:gd name="connsiteX15" fmla="*/ 483870 w 582930"/>
                  <a:gd name="connsiteY15" fmla="*/ 280035 h 316229"/>
                  <a:gd name="connsiteX16" fmla="*/ 494348 w 582930"/>
                  <a:gd name="connsiteY16" fmla="*/ 281940 h 316229"/>
                  <a:gd name="connsiteX17" fmla="*/ 500063 w 582930"/>
                  <a:gd name="connsiteY17" fmla="*/ 276225 h 316229"/>
                  <a:gd name="connsiteX18" fmla="*/ 504825 w 582930"/>
                  <a:gd name="connsiteY18" fmla="*/ 294322 h 316229"/>
                  <a:gd name="connsiteX19" fmla="*/ 492443 w 582930"/>
                  <a:gd name="connsiteY19" fmla="*/ 297180 h 316229"/>
                  <a:gd name="connsiteX20" fmla="*/ 465773 w 582930"/>
                  <a:gd name="connsiteY20" fmla="*/ 303847 h 316229"/>
                  <a:gd name="connsiteX21" fmla="*/ 122873 w 582930"/>
                  <a:gd name="connsiteY21" fmla="*/ 93345 h 316229"/>
                  <a:gd name="connsiteX22" fmla="*/ 298133 w 582930"/>
                  <a:gd name="connsiteY22" fmla="*/ 57150 h 316229"/>
                  <a:gd name="connsiteX23" fmla="*/ 307658 w 582930"/>
                  <a:gd name="connsiteY23" fmla="*/ 42863 h 316229"/>
                  <a:gd name="connsiteX24" fmla="*/ 310515 w 582930"/>
                  <a:gd name="connsiteY24" fmla="*/ 26670 h 316229"/>
                  <a:gd name="connsiteX25" fmla="*/ 328613 w 582930"/>
                  <a:gd name="connsiteY25" fmla="*/ 20955 h 316229"/>
                  <a:gd name="connsiteX26" fmla="*/ 333375 w 582930"/>
                  <a:gd name="connsiteY26" fmla="*/ 10477 h 316229"/>
                  <a:gd name="connsiteX27" fmla="*/ 349568 w 582930"/>
                  <a:gd name="connsiteY27" fmla="*/ 0 h 316229"/>
                  <a:gd name="connsiteX28" fmla="*/ 361950 w 582930"/>
                  <a:gd name="connsiteY28" fmla="*/ 2858 h 316229"/>
                  <a:gd name="connsiteX29" fmla="*/ 378143 w 582930"/>
                  <a:gd name="connsiteY29" fmla="*/ 34290 h 316229"/>
                  <a:gd name="connsiteX30" fmla="*/ 387668 w 582930"/>
                  <a:gd name="connsiteY30" fmla="*/ 38100 h 316229"/>
                  <a:gd name="connsiteX31" fmla="*/ 398145 w 582930"/>
                  <a:gd name="connsiteY31" fmla="*/ 25717 h 316229"/>
                  <a:gd name="connsiteX32" fmla="*/ 405765 w 582930"/>
                  <a:gd name="connsiteY32" fmla="*/ 38100 h 316229"/>
                  <a:gd name="connsiteX33" fmla="*/ 405765 w 582930"/>
                  <a:gd name="connsiteY33" fmla="*/ 48577 h 316229"/>
                  <a:gd name="connsiteX34" fmla="*/ 377190 w 582930"/>
                  <a:gd name="connsiteY34" fmla="*/ 71438 h 316229"/>
                  <a:gd name="connsiteX35" fmla="*/ 379095 w 582930"/>
                  <a:gd name="connsiteY35" fmla="*/ 79058 h 316229"/>
                  <a:gd name="connsiteX36" fmla="*/ 370523 w 582930"/>
                  <a:gd name="connsiteY36" fmla="*/ 88583 h 316229"/>
                  <a:gd name="connsiteX37" fmla="*/ 374333 w 582930"/>
                  <a:gd name="connsiteY37" fmla="*/ 96202 h 316229"/>
                  <a:gd name="connsiteX38" fmla="*/ 361950 w 582930"/>
                  <a:gd name="connsiteY38" fmla="*/ 99060 h 316229"/>
                  <a:gd name="connsiteX39" fmla="*/ 370523 w 582930"/>
                  <a:gd name="connsiteY39" fmla="*/ 110490 h 316229"/>
                  <a:gd name="connsiteX40" fmla="*/ 362903 w 582930"/>
                  <a:gd name="connsiteY40" fmla="*/ 117158 h 316229"/>
                  <a:gd name="connsiteX41" fmla="*/ 368618 w 582930"/>
                  <a:gd name="connsiteY41" fmla="*/ 126683 h 316229"/>
                  <a:gd name="connsiteX42" fmla="*/ 377190 w 582930"/>
                  <a:gd name="connsiteY42" fmla="*/ 124777 h 316229"/>
                  <a:gd name="connsiteX43" fmla="*/ 380048 w 582930"/>
                  <a:gd name="connsiteY43" fmla="*/ 117158 h 316229"/>
                  <a:gd name="connsiteX44" fmla="*/ 390525 w 582930"/>
                  <a:gd name="connsiteY44" fmla="*/ 122872 h 316229"/>
                  <a:gd name="connsiteX45" fmla="*/ 407670 w 582930"/>
                  <a:gd name="connsiteY45" fmla="*/ 122872 h 316229"/>
                  <a:gd name="connsiteX46" fmla="*/ 431483 w 582930"/>
                  <a:gd name="connsiteY46" fmla="*/ 147638 h 316229"/>
                  <a:gd name="connsiteX47" fmla="*/ 433388 w 582930"/>
                  <a:gd name="connsiteY47" fmla="*/ 172402 h 316229"/>
                  <a:gd name="connsiteX48" fmla="*/ 450533 w 582930"/>
                  <a:gd name="connsiteY48" fmla="*/ 173355 h 316229"/>
                  <a:gd name="connsiteX49" fmla="*/ 458153 w 582930"/>
                  <a:gd name="connsiteY49" fmla="*/ 183833 h 316229"/>
                  <a:gd name="connsiteX50" fmla="*/ 463868 w 582930"/>
                  <a:gd name="connsiteY50" fmla="*/ 202883 h 316229"/>
                  <a:gd name="connsiteX51" fmla="*/ 473393 w 582930"/>
                  <a:gd name="connsiteY51" fmla="*/ 209550 h 316229"/>
                  <a:gd name="connsiteX52" fmla="*/ 491490 w 582930"/>
                  <a:gd name="connsiteY52" fmla="*/ 209550 h 316229"/>
                  <a:gd name="connsiteX53" fmla="*/ 509588 w 582930"/>
                  <a:gd name="connsiteY53" fmla="*/ 208597 h 316229"/>
                  <a:gd name="connsiteX54" fmla="*/ 517208 w 582930"/>
                  <a:gd name="connsiteY54" fmla="*/ 200025 h 316229"/>
                  <a:gd name="connsiteX55" fmla="*/ 532448 w 582930"/>
                  <a:gd name="connsiteY55" fmla="*/ 188595 h 316229"/>
                  <a:gd name="connsiteX56" fmla="*/ 542925 w 582930"/>
                  <a:gd name="connsiteY56" fmla="*/ 185738 h 316229"/>
                  <a:gd name="connsiteX57" fmla="*/ 531495 w 582930"/>
                  <a:gd name="connsiteY57" fmla="*/ 165735 h 316229"/>
                  <a:gd name="connsiteX58" fmla="*/ 528638 w 582930"/>
                  <a:gd name="connsiteY58" fmla="*/ 174308 h 316229"/>
                  <a:gd name="connsiteX59" fmla="*/ 514350 w 582930"/>
                  <a:gd name="connsiteY59" fmla="*/ 140017 h 316229"/>
                  <a:gd name="connsiteX60" fmla="*/ 506730 w 582930"/>
                  <a:gd name="connsiteY60" fmla="*/ 140017 h 316229"/>
                  <a:gd name="connsiteX61" fmla="*/ 502920 w 582930"/>
                  <a:gd name="connsiteY61" fmla="*/ 148590 h 316229"/>
                  <a:gd name="connsiteX62" fmla="*/ 491490 w 582930"/>
                  <a:gd name="connsiteY62" fmla="*/ 139065 h 316229"/>
                  <a:gd name="connsiteX63" fmla="*/ 503873 w 582930"/>
                  <a:gd name="connsiteY63" fmla="*/ 128588 h 316229"/>
                  <a:gd name="connsiteX64" fmla="*/ 521018 w 582930"/>
                  <a:gd name="connsiteY64" fmla="*/ 132397 h 316229"/>
                  <a:gd name="connsiteX65" fmla="*/ 542925 w 582930"/>
                  <a:gd name="connsiteY65" fmla="*/ 152400 h 316229"/>
                  <a:gd name="connsiteX66" fmla="*/ 555308 w 582930"/>
                  <a:gd name="connsiteY66" fmla="*/ 178117 h 316229"/>
                  <a:gd name="connsiteX67" fmla="*/ 566738 w 582930"/>
                  <a:gd name="connsiteY67" fmla="*/ 209550 h 316229"/>
                  <a:gd name="connsiteX68" fmla="*/ 557213 w 582930"/>
                  <a:gd name="connsiteY68" fmla="*/ 236220 h 316229"/>
                  <a:gd name="connsiteX69" fmla="*/ 557213 w 582930"/>
                  <a:gd name="connsiteY69" fmla="*/ 219075 h 316229"/>
                  <a:gd name="connsiteX70" fmla="*/ 550545 w 582930"/>
                  <a:gd name="connsiteY70" fmla="*/ 209550 h 316229"/>
                  <a:gd name="connsiteX71" fmla="*/ 517208 w 582930"/>
                  <a:gd name="connsiteY71" fmla="*/ 231458 h 316229"/>
                  <a:gd name="connsiteX72" fmla="*/ 508635 w 582930"/>
                  <a:gd name="connsiteY72" fmla="*/ 228600 h 316229"/>
                  <a:gd name="connsiteX73" fmla="*/ 493395 w 582930"/>
                  <a:gd name="connsiteY73" fmla="*/ 238125 h 316229"/>
                  <a:gd name="connsiteX74" fmla="*/ 492443 w 582930"/>
                  <a:gd name="connsiteY74" fmla="*/ 249555 h 316229"/>
                  <a:gd name="connsiteX75" fmla="*/ 471488 w 582930"/>
                  <a:gd name="connsiteY75" fmla="*/ 260985 h 316229"/>
                  <a:gd name="connsiteX76" fmla="*/ 452438 w 582930"/>
                  <a:gd name="connsiteY76" fmla="*/ 280988 h 316229"/>
                  <a:gd name="connsiteX77" fmla="*/ 433388 w 582930"/>
                  <a:gd name="connsiteY77" fmla="*/ 299085 h 316229"/>
                  <a:gd name="connsiteX78" fmla="*/ 421958 w 582930"/>
                  <a:gd name="connsiteY78" fmla="*/ 299085 h 316229"/>
                  <a:gd name="connsiteX79" fmla="*/ 453390 w 582930"/>
                  <a:gd name="connsiteY79" fmla="*/ 267652 h 316229"/>
                  <a:gd name="connsiteX80" fmla="*/ 458153 w 582930"/>
                  <a:gd name="connsiteY80" fmla="*/ 249555 h 316229"/>
                  <a:gd name="connsiteX81" fmla="*/ 453390 w 582930"/>
                  <a:gd name="connsiteY81" fmla="*/ 243840 h 316229"/>
                  <a:gd name="connsiteX82" fmla="*/ 450533 w 582930"/>
                  <a:gd name="connsiteY82" fmla="*/ 231458 h 316229"/>
                  <a:gd name="connsiteX83" fmla="*/ 441960 w 582930"/>
                  <a:gd name="connsiteY83" fmla="*/ 230505 h 316229"/>
                  <a:gd name="connsiteX84" fmla="*/ 441008 w 582930"/>
                  <a:gd name="connsiteY84" fmla="*/ 242888 h 316229"/>
                  <a:gd name="connsiteX85" fmla="*/ 431483 w 582930"/>
                  <a:gd name="connsiteY85" fmla="*/ 254317 h 316229"/>
                  <a:gd name="connsiteX86" fmla="*/ 420053 w 582930"/>
                  <a:gd name="connsiteY86" fmla="*/ 254317 h 316229"/>
                  <a:gd name="connsiteX87" fmla="*/ 417195 w 582930"/>
                  <a:gd name="connsiteY87" fmla="*/ 264795 h 316229"/>
                  <a:gd name="connsiteX88" fmla="*/ 421005 w 582930"/>
                  <a:gd name="connsiteY88" fmla="*/ 276225 h 316229"/>
                  <a:gd name="connsiteX89" fmla="*/ 409575 w 582930"/>
                  <a:gd name="connsiteY89" fmla="*/ 286702 h 316229"/>
                  <a:gd name="connsiteX90" fmla="*/ 399098 w 582930"/>
                  <a:gd name="connsiteY90" fmla="*/ 284797 h 316229"/>
                  <a:gd name="connsiteX91" fmla="*/ 395288 w 582930"/>
                  <a:gd name="connsiteY91" fmla="*/ 294322 h 316229"/>
                  <a:gd name="connsiteX92" fmla="*/ 381953 w 582930"/>
                  <a:gd name="connsiteY92" fmla="*/ 265747 h 316229"/>
                  <a:gd name="connsiteX93" fmla="*/ 369570 w 582930"/>
                  <a:gd name="connsiteY93" fmla="*/ 255270 h 316229"/>
                  <a:gd name="connsiteX94" fmla="*/ 344805 w 582930"/>
                  <a:gd name="connsiteY94" fmla="*/ 242888 h 316229"/>
                  <a:gd name="connsiteX95" fmla="*/ 339090 w 582930"/>
                  <a:gd name="connsiteY95" fmla="*/ 221933 h 316229"/>
                  <a:gd name="connsiteX96" fmla="*/ 331470 w 582930"/>
                  <a:gd name="connsiteY96" fmla="*/ 221933 h 316229"/>
                  <a:gd name="connsiteX97" fmla="*/ 324803 w 582930"/>
                  <a:gd name="connsiteY97" fmla="*/ 197167 h 316229"/>
                  <a:gd name="connsiteX98" fmla="*/ 262890 w 582930"/>
                  <a:gd name="connsiteY98" fmla="*/ 216217 h 316229"/>
                  <a:gd name="connsiteX99" fmla="*/ 261938 w 582930"/>
                  <a:gd name="connsiteY99" fmla="*/ 213360 h 316229"/>
                  <a:gd name="connsiteX100" fmla="*/ 120015 w 582930"/>
                  <a:gd name="connsiteY100" fmla="*/ 245745 h 316229"/>
                  <a:gd name="connsiteX101" fmla="*/ 120015 w 582930"/>
                  <a:gd name="connsiteY101" fmla="*/ 252413 h 316229"/>
                  <a:gd name="connsiteX102" fmla="*/ 111443 w 582930"/>
                  <a:gd name="connsiteY102" fmla="*/ 255270 h 316229"/>
                  <a:gd name="connsiteX103" fmla="*/ 106680 w 582930"/>
                  <a:gd name="connsiteY103" fmla="*/ 248602 h 316229"/>
                  <a:gd name="connsiteX104" fmla="*/ 6668 w 582930"/>
                  <a:gd name="connsiteY104" fmla="*/ 271463 h 316229"/>
                  <a:gd name="connsiteX105" fmla="*/ 0 w 582930"/>
                  <a:gd name="connsiteY105" fmla="*/ 261938 h 316229"/>
                  <a:gd name="connsiteX106" fmla="*/ 4763 w 582930"/>
                  <a:gd name="connsiteY106" fmla="*/ 119063 h 316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582930" h="316229">
                    <a:moveTo>
                      <a:pt x="541020" y="299085"/>
                    </a:moveTo>
                    <a:lnTo>
                      <a:pt x="573405" y="299085"/>
                    </a:lnTo>
                    <a:lnTo>
                      <a:pt x="581978" y="293370"/>
                    </a:lnTo>
                    <a:lnTo>
                      <a:pt x="582930" y="280988"/>
                    </a:lnTo>
                    <a:lnTo>
                      <a:pt x="564833" y="263842"/>
                    </a:lnTo>
                    <a:lnTo>
                      <a:pt x="568643" y="273367"/>
                    </a:lnTo>
                    <a:lnTo>
                      <a:pt x="554355" y="287655"/>
                    </a:lnTo>
                    <a:lnTo>
                      <a:pt x="532448" y="287655"/>
                    </a:lnTo>
                    <a:lnTo>
                      <a:pt x="533400" y="295275"/>
                    </a:lnTo>
                    <a:close/>
                    <a:moveTo>
                      <a:pt x="455295" y="316230"/>
                    </a:moveTo>
                    <a:lnTo>
                      <a:pt x="443865" y="310515"/>
                    </a:lnTo>
                    <a:lnTo>
                      <a:pt x="453390" y="302895"/>
                    </a:lnTo>
                    <a:lnTo>
                      <a:pt x="459105" y="282892"/>
                    </a:lnTo>
                    <a:lnTo>
                      <a:pt x="470535" y="273367"/>
                    </a:lnTo>
                    <a:lnTo>
                      <a:pt x="478155" y="271463"/>
                    </a:lnTo>
                    <a:lnTo>
                      <a:pt x="483870" y="280035"/>
                    </a:lnTo>
                    <a:lnTo>
                      <a:pt x="494348" y="281940"/>
                    </a:lnTo>
                    <a:lnTo>
                      <a:pt x="500063" y="276225"/>
                    </a:lnTo>
                    <a:lnTo>
                      <a:pt x="504825" y="294322"/>
                    </a:lnTo>
                    <a:lnTo>
                      <a:pt x="492443" y="297180"/>
                    </a:lnTo>
                    <a:lnTo>
                      <a:pt x="465773" y="303847"/>
                    </a:lnTo>
                    <a:close/>
                    <a:moveTo>
                      <a:pt x="122873" y="93345"/>
                    </a:moveTo>
                    <a:lnTo>
                      <a:pt x="298133" y="57150"/>
                    </a:lnTo>
                    <a:lnTo>
                      <a:pt x="307658" y="42863"/>
                    </a:lnTo>
                    <a:lnTo>
                      <a:pt x="310515" y="26670"/>
                    </a:lnTo>
                    <a:lnTo>
                      <a:pt x="328613" y="20955"/>
                    </a:lnTo>
                    <a:lnTo>
                      <a:pt x="333375" y="10477"/>
                    </a:lnTo>
                    <a:lnTo>
                      <a:pt x="349568" y="0"/>
                    </a:lnTo>
                    <a:lnTo>
                      <a:pt x="361950" y="2858"/>
                    </a:lnTo>
                    <a:lnTo>
                      <a:pt x="378143" y="34290"/>
                    </a:lnTo>
                    <a:lnTo>
                      <a:pt x="387668" y="38100"/>
                    </a:lnTo>
                    <a:lnTo>
                      <a:pt x="398145" y="25717"/>
                    </a:lnTo>
                    <a:lnTo>
                      <a:pt x="405765" y="38100"/>
                    </a:lnTo>
                    <a:lnTo>
                      <a:pt x="405765" y="48577"/>
                    </a:lnTo>
                    <a:lnTo>
                      <a:pt x="377190" y="71438"/>
                    </a:lnTo>
                    <a:lnTo>
                      <a:pt x="379095" y="79058"/>
                    </a:lnTo>
                    <a:lnTo>
                      <a:pt x="370523" y="88583"/>
                    </a:lnTo>
                    <a:lnTo>
                      <a:pt x="374333" y="96202"/>
                    </a:lnTo>
                    <a:lnTo>
                      <a:pt x="361950" y="99060"/>
                    </a:lnTo>
                    <a:lnTo>
                      <a:pt x="370523" y="110490"/>
                    </a:lnTo>
                    <a:lnTo>
                      <a:pt x="362903" y="117158"/>
                    </a:lnTo>
                    <a:lnTo>
                      <a:pt x="368618" y="126683"/>
                    </a:lnTo>
                    <a:lnTo>
                      <a:pt x="377190" y="124777"/>
                    </a:lnTo>
                    <a:lnTo>
                      <a:pt x="380048" y="117158"/>
                    </a:lnTo>
                    <a:lnTo>
                      <a:pt x="390525" y="122872"/>
                    </a:lnTo>
                    <a:lnTo>
                      <a:pt x="407670" y="122872"/>
                    </a:lnTo>
                    <a:lnTo>
                      <a:pt x="431483" y="147638"/>
                    </a:lnTo>
                    <a:lnTo>
                      <a:pt x="433388" y="172402"/>
                    </a:lnTo>
                    <a:lnTo>
                      <a:pt x="450533" y="173355"/>
                    </a:lnTo>
                    <a:lnTo>
                      <a:pt x="458153" y="183833"/>
                    </a:lnTo>
                    <a:lnTo>
                      <a:pt x="463868" y="202883"/>
                    </a:lnTo>
                    <a:lnTo>
                      <a:pt x="473393" y="209550"/>
                    </a:lnTo>
                    <a:lnTo>
                      <a:pt x="491490" y="209550"/>
                    </a:lnTo>
                    <a:lnTo>
                      <a:pt x="509588" y="208597"/>
                    </a:lnTo>
                    <a:lnTo>
                      <a:pt x="517208" y="200025"/>
                    </a:lnTo>
                    <a:lnTo>
                      <a:pt x="532448" y="188595"/>
                    </a:lnTo>
                    <a:lnTo>
                      <a:pt x="542925" y="185738"/>
                    </a:lnTo>
                    <a:lnTo>
                      <a:pt x="531495" y="165735"/>
                    </a:lnTo>
                    <a:lnTo>
                      <a:pt x="528638" y="174308"/>
                    </a:lnTo>
                    <a:lnTo>
                      <a:pt x="514350" y="140017"/>
                    </a:lnTo>
                    <a:lnTo>
                      <a:pt x="506730" y="140017"/>
                    </a:lnTo>
                    <a:lnTo>
                      <a:pt x="502920" y="148590"/>
                    </a:lnTo>
                    <a:lnTo>
                      <a:pt x="491490" y="139065"/>
                    </a:lnTo>
                    <a:lnTo>
                      <a:pt x="503873" y="128588"/>
                    </a:lnTo>
                    <a:lnTo>
                      <a:pt x="521018" y="132397"/>
                    </a:lnTo>
                    <a:lnTo>
                      <a:pt x="542925" y="152400"/>
                    </a:lnTo>
                    <a:lnTo>
                      <a:pt x="555308" y="178117"/>
                    </a:lnTo>
                    <a:lnTo>
                      <a:pt x="566738" y="209550"/>
                    </a:lnTo>
                    <a:lnTo>
                      <a:pt x="557213" y="236220"/>
                    </a:lnTo>
                    <a:lnTo>
                      <a:pt x="557213" y="219075"/>
                    </a:lnTo>
                    <a:lnTo>
                      <a:pt x="550545" y="209550"/>
                    </a:lnTo>
                    <a:lnTo>
                      <a:pt x="517208" y="231458"/>
                    </a:lnTo>
                    <a:lnTo>
                      <a:pt x="508635" y="228600"/>
                    </a:lnTo>
                    <a:lnTo>
                      <a:pt x="493395" y="238125"/>
                    </a:lnTo>
                    <a:lnTo>
                      <a:pt x="492443" y="249555"/>
                    </a:lnTo>
                    <a:lnTo>
                      <a:pt x="471488" y="260985"/>
                    </a:lnTo>
                    <a:lnTo>
                      <a:pt x="452438" y="280988"/>
                    </a:lnTo>
                    <a:lnTo>
                      <a:pt x="433388" y="299085"/>
                    </a:lnTo>
                    <a:lnTo>
                      <a:pt x="421958" y="299085"/>
                    </a:lnTo>
                    <a:lnTo>
                      <a:pt x="453390" y="267652"/>
                    </a:lnTo>
                    <a:lnTo>
                      <a:pt x="458153" y="249555"/>
                    </a:lnTo>
                    <a:lnTo>
                      <a:pt x="453390" y="243840"/>
                    </a:lnTo>
                    <a:lnTo>
                      <a:pt x="450533" y="231458"/>
                    </a:lnTo>
                    <a:lnTo>
                      <a:pt x="441960" y="230505"/>
                    </a:lnTo>
                    <a:lnTo>
                      <a:pt x="441008" y="242888"/>
                    </a:lnTo>
                    <a:lnTo>
                      <a:pt x="431483" y="254317"/>
                    </a:lnTo>
                    <a:lnTo>
                      <a:pt x="420053" y="254317"/>
                    </a:lnTo>
                    <a:lnTo>
                      <a:pt x="417195" y="264795"/>
                    </a:lnTo>
                    <a:lnTo>
                      <a:pt x="421005" y="276225"/>
                    </a:lnTo>
                    <a:lnTo>
                      <a:pt x="409575" y="286702"/>
                    </a:lnTo>
                    <a:lnTo>
                      <a:pt x="399098" y="284797"/>
                    </a:lnTo>
                    <a:lnTo>
                      <a:pt x="395288" y="294322"/>
                    </a:lnTo>
                    <a:lnTo>
                      <a:pt x="381953" y="265747"/>
                    </a:lnTo>
                    <a:lnTo>
                      <a:pt x="369570" y="255270"/>
                    </a:lnTo>
                    <a:lnTo>
                      <a:pt x="344805" y="242888"/>
                    </a:lnTo>
                    <a:lnTo>
                      <a:pt x="339090" y="221933"/>
                    </a:lnTo>
                    <a:lnTo>
                      <a:pt x="331470" y="221933"/>
                    </a:lnTo>
                    <a:lnTo>
                      <a:pt x="324803" y="197167"/>
                    </a:lnTo>
                    <a:lnTo>
                      <a:pt x="262890" y="216217"/>
                    </a:lnTo>
                    <a:lnTo>
                      <a:pt x="261938" y="213360"/>
                    </a:lnTo>
                    <a:lnTo>
                      <a:pt x="120015" y="245745"/>
                    </a:lnTo>
                    <a:lnTo>
                      <a:pt x="120015" y="252413"/>
                    </a:lnTo>
                    <a:lnTo>
                      <a:pt x="111443" y="255270"/>
                    </a:lnTo>
                    <a:lnTo>
                      <a:pt x="106680" y="248602"/>
                    </a:lnTo>
                    <a:lnTo>
                      <a:pt x="6668" y="271463"/>
                    </a:lnTo>
                    <a:lnTo>
                      <a:pt x="0" y="261938"/>
                    </a:lnTo>
                    <a:lnTo>
                      <a:pt x="4763" y="119063"/>
                    </a:lnTo>
                    <a:close/>
                  </a:path>
                </a:pathLst>
              </a:custGeom>
              <a:grpFill/>
              <a:ln w="9525" cap="flat">
                <a:noFill/>
                <a:prstDash val="solid"/>
                <a:miter/>
              </a:ln>
            </p:spPr>
            <p:txBody>
              <a:bodyPr rtlCol="0" anchor="ctr"/>
              <a:lstStyle/>
              <a:p>
                <a:endParaRPr lang="en-US"/>
              </a:p>
            </p:txBody>
          </p:sp>
          <p:sp>
            <p:nvSpPr>
              <p:cNvPr id="303" name="Freeform: Shape 135">
                <a:extLst>
                  <a:ext uri="{FF2B5EF4-FFF2-40B4-BE49-F238E27FC236}">
                    <a16:creationId xmlns:a16="http://schemas.microsoft.com/office/drawing/2014/main" id="{F29AEEDC-3971-AC5C-30A7-FA4CD64EAF5F}"/>
                  </a:ext>
                </a:extLst>
              </p:cNvPr>
              <p:cNvSpPr/>
              <p:nvPr/>
            </p:nvSpPr>
            <p:spPr>
              <a:xfrm>
                <a:off x="6999923" y="1357314"/>
                <a:ext cx="1263967" cy="1317307"/>
              </a:xfrm>
              <a:custGeom>
                <a:avLst/>
                <a:gdLst>
                  <a:gd name="connsiteX0" fmla="*/ 930593 w 1263967"/>
                  <a:gd name="connsiteY0" fmla="*/ 1284923 h 1317307"/>
                  <a:gd name="connsiteX1" fmla="*/ 931545 w 1263967"/>
                  <a:gd name="connsiteY1" fmla="*/ 1298258 h 1317307"/>
                  <a:gd name="connsiteX2" fmla="*/ 1135380 w 1263967"/>
                  <a:gd name="connsiteY2" fmla="*/ 1264920 h 1317307"/>
                  <a:gd name="connsiteX3" fmla="*/ 1140143 w 1263967"/>
                  <a:gd name="connsiteY3" fmla="*/ 1253490 h 1317307"/>
                  <a:gd name="connsiteX4" fmla="*/ 1177290 w 1263967"/>
                  <a:gd name="connsiteY4" fmla="*/ 1197293 h 1317307"/>
                  <a:gd name="connsiteX5" fmla="*/ 1177290 w 1263967"/>
                  <a:gd name="connsiteY5" fmla="*/ 1156335 h 1317307"/>
                  <a:gd name="connsiteX6" fmla="*/ 1184910 w 1263967"/>
                  <a:gd name="connsiteY6" fmla="*/ 1136333 h 1317307"/>
                  <a:gd name="connsiteX7" fmla="*/ 1205865 w 1263967"/>
                  <a:gd name="connsiteY7" fmla="*/ 1128712 h 1317307"/>
                  <a:gd name="connsiteX8" fmla="*/ 1224915 w 1263967"/>
                  <a:gd name="connsiteY8" fmla="*/ 1054418 h 1317307"/>
                  <a:gd name="connsiteX9" fmla="*/ 1234440 w 1263967"/>
                  <a:gd name="connsiteY9" fmla="*/ 1049655 h 1317307"/>
                  <a:gd name="connsiteX10" fmla="*/ 1243965 w 1263967"/>
                  <a:gd name="connsiteY10" fmla="*/ 1055370 h 1317307"/>
                  <a:gd name="connsiteX11" fmla="*/ 1242060 w 1263967"/>
                  <a:gd name="connsiteY11" fmla="*/ 1061085 h 1317307"/>
                  <a:gd name="connsiteX12" fmla="*/ 1231583 w 1263967"/>
                  <a:gd name="connsiteY12" fmla="*/ 1068705 h 1317307"/>
                  <a:gd name="connsiteX13" fmla="*/ 1234440 w 1263967"/>
                  <a:gd name="connsiteY13" fmla="*/ 1077278 h 1317307"/>
                  <a:gd name="connsiteX14" fmla="*/ 1242060 w 1263967"/>
                  <a:gd name="connsiteY14" fmla="*/ 1081087 h 1317307"/>
                  <a:gd name="connsiteX15" fmla="*/ 1260158 w 1263967"/>
                  <a:gd name="connsiteY15" fmla="*/ 1067753 h 1317307"/>
                  <a:gd name="connsiteX16" fmla="*/ 1263968 w 1263967"/>
                  <a:gd name="connsiteY16" fmla="*/ 974407 h 1317307"/>
                  <a:gd name="connsiteX17" fmla="*/ 1248728 w 1263967"/>
                  <a:gd name="connsiteY17" fmla="*/ 952500 h 1317307"/>
                  <a:gd name="connsiteX18" fmla="*/ 1237298 w 1263967"/>
                  <a:gd name="connsiteY18" fmla="*/ 917257 h 1317307"/>
                  <a:gd name="connsiteX19" fmla="*/ 1237298 w 1263967"/>
                  <a:gd name="connsiteY19" fmla="*/ 893445 h 1317307"/>
                  <a:gd name="connsiteX20" fmla="*/ 1215390 w 1263967"/>
                  <a:gd name="connsiteY20" fmla="*/ 851535 h 1317307"/>
                  <a:gd name="connsiteX21" fmla="*/ 1215390 w 1263967"/>
                  <a:gd name="connsiteY21" fmla="*/ 834390 h 1317307"/>
                  <a:gd name="connsiteX22" fmla="*/ 1203960 w 1263967"/>
                  <a:gd name="connsiteY22" fmla="*/ 802957 h 1317307"/>
                  <a:gd name="connsiteX23" fmla="*/ 1182053 w 1263967"/>
                  <a:gd name="connsiteY23" fmla="*/ 774382 h 1317307"/>
                  <a:gd name="connsiteX24" fmla="*/ 1154430 w 1263967"/>
                  <a:gd name="connsiteY24" fmla="*/ 764857 h 1317307"/>
                  <a:gd name="connsiteX25" fmla="*/ 1108710 w 1263967"/>
                  <a:gd name="connsiteY25" fmla="*/ 793432 h 1317307"/>
                  <a:gd name="connsiteX26" fmla="*/ 1084898 w 1263967"/>
                  <a:gd name="connsiteY26" fmla="*/ 837248 h 1317307"/>
                  <a:gd name="connsiteX27" fmla="*/ 1082993 w 1263967"/>
                  <a:gd name="connsiteY27" fmla="*/ 845820 h 1317307"/>
                  <a:gd name="connsiteX28" fmla="*/ 1054418 w 1263967"/>
                  <a:gd name="connsiteY28" fmla="*/ 879157 h 1317307"/>
                  <a:gd name="connsiteX29" fmla="*/ 1040130 w 1263967"/>
                  <a:gd name="connsiteY29" fmla="*/ 877253 h 1317307"/>
                  <a:gd name="connsiteX30" fmla="*/ 1012508 w 1263967"/>
                  <a:gd name="connsiteY30" fmla="*/ 850582 h 1317307"/>
                  <a:gd name="connsiteX31" fmla="*/ 1011555 w 1263967"/>
                  <a:gd name="connsiteY31" fmla="*/ 818198 h 1317307"/>
                  <a:gd name="connsiteX32" fmla="*/ 1025843 w 1263967"/>
                  <a:gd name="connsiteY32" fmla="*/ 800100 h 1317307"/>
                  <a:gd name="connsiteX33" fmla="*/ 1044893 w 1263967"/>
                  <a:gd name="connsiteY33" fmla="*/ 798195 h 1317307"/>
                  <a:gd name="connsiteX34" fmla="*/ 1056323 w 1263967"/>
                  <a:gd name="connsiteY34" fmla="*/ 782003 h 1317307"/>
                  <a:gd name="connsiteX35" fmla="*/ 1058228 w 1263967"/>
                  <a:gd name="connsiteY35" fmla="*/ 743903 h 1317307"/>
                  <a:gd name="connsiteX36" fmla="*/ 1065848 w 1263967"/>
                  <a:gd name="connsiteY36" fmla="*/ 736282 h 1317307"/>
                  <a:gd name="connsiteX37" fmla="*/ 1076325 w 1263967"/>
                  <a:gd name="connsiteY37" fmla="*/ 735330 h 1317307"/>
                  <a:gd name="connsiteX38" fmla="*/ 1084898 w 1263967"/>
                  <a:gd name="connsiteY38" fmla="*/ 719137 h 1317307"/>
                  <a:gd name="connsiteX39" fmla="*/ 1082993 w 1263967"/>
                  <a:gd name="connsiteY39" fmla="*/ 627698 h 1317307"/>
                  <a:gd name="connsiteX40" fmla="*/ 1080135 w 1263967"/>
                  <a:gd name="connsiteY40" fmla="*/ 615315 h 1317307"/>
                  <a:gd name="connsiteX41" fmla="*/ 1068705 w 1263967"/>
                  <a:gd name="connsiteY41" fmla="*/ 603885 h 1317307"/>
                  <a:gd name="connsiteX42" fmla="*/ 1052513 w 1263967"/>
                  <a:gd name="connsiteY42" fmla="*/ 594360 h 1317307"/>
                  <a:gd name="connsiteX43" fmla="*/ 1051560 w 1263967"/>
                  <a:gd name="connsiteY43" fmla="*/ 577215 h 1317307"/>
                  <a:gd name="connsiteX44" fmla="*/ 1058228 w 1263967"/>
                  <a:gd name="connsiteY44" fmla="*/ 571500 h 1317307"/>
                  <a:gd name="connsiteX45" fmla="*/ 1075373 w 1263967"/>
                  <a:gd name="connsiteY45" fmla="*/ 579120 h 1317307"/>
                  <a:gd name="connsiteX46" fmla="*/ 1072515 w 1263967"/>
                  <a:gd name="connsiteY46" fmla="*/ 562928 h 1317307"/>
                  <a:gd name="connsiteX47" fmla="*/ 1054418 w 1263967"/>
                  <a:gd name="connsiteY47" fmla="*/ 537210 h 1317307"/>
                  <a:gd name="connsiteX48" fmla="*/ 1047750 w 1263967"/>
                  <a:gd name="connsiteY48" fmla="*/ 521970 h 1317307"/>
                  <a:gd name="connsiteX49" fmla="*/ 1037273 w 1263967"/>
                  <a:gd name="connsiteY49" fmla="*/ 511493 h 1317307"/>
                  <a:gd name="connsiteX50" fmla="*/ 1016318 w 1263967"/>
                  <a:gd name="connsiteY50" fmla="*/ 511493 h 1317307"/>
                  <a:gd name="connsiteX51" fmla="*/ 939165 w 1263967"/>
                  <a:gd name="connsiteY51" fmla="*/ 483870 h 1317307"/>
                  <a:gd name="connsiteX52" fmla="*/ 925830 w 1263967"/>
                  <a:gd name="connsiteY52" fmla="*/ 467678 h 1317307"/>
                  <a:gd name="connsiteX53" fmla="*/ 896303 w 1263967"/>
                  <a:gd name="connsiteY53" fmla="*/ 464820 h 1317307"/>
                  <a:gd name="connsiteX54" fmla="*/ 884873 w 1263967"/>
                  <a:gd name="connsiteY54" fmla="*/ 467678 h 1317307"/>
                  <a:gd name="connsiteX55" fmla="*/ 842963 w 1263967"/>
                  <a:gd name="connsiteY55" fmla="*/ 445770 h 1317307"/>
                  <a:gd name="connsiteX56" fmla="*/ 829628 w 1263967"/>
                  <a:gd name="connsiteY56" fmla="*/ 445770 h 1317307"/>
                  <a:gd name="connsiteX57" fmla="*/ 834390 w 1263967"/>
                  <a:gd name="connsiteY57" fmla="*/ 455295 h 1317307"/>
                  <a:gd name="connsiteX58" fmla="*/ 808673 w 1263967"/>
                  <a:gd name="connsiteY58" fmla="*/ 454342 h 1317307"/>
                  <a:gd name="connsiteX59" fmla="*/ 809625 w 1263967"/>
                  <a:gd name="connsiteY59" fmla="*/ 460057 h 1317307"/>
                  <a:gd name="connsiteX60" fmla="*/ 815340 w 1263967"/>
                  <a:gd name="connsiteY60" fmla="*/ 465773 h 1317307"/>
                  <a:gd name="connsiteX61" fmla="*/ 791528 w 1263967"/>
                  <a:gd name="connsiteY61" fmla="*/ 485775 h 1317307"/>
                  <a:gd name="connsiteX62" fmla="*/ 792480 w 1263967"/>
                  <a:gd name="connsiteY62" fmla="*/ 502920 h 1317307"/>
                  <a:gd name="connsiteX63" fmla="*/ 806768 w 1263967"/>
                  <a:gd name="connsiteY63" fmla="*/ 524828 h 1317307"/>
                  <a:gd name="connsiteX64" fmla="*/ 821055 w 1263967"/>
                  <a:gd name="connsiteY64" fmla="*/ 526732 h 1317307"/>
                  <a:gd name="connsiteX65" fmla="*/ 821055 w 1263967"/>
                  <a:gd name="connsiteY65" fmla="*/ 532448 h 1317307"/>
                  <a:gd name="connsiteX66" fmla="*/ 806768 w 1263967"/>
                  <a:gd name="connsiteY66" fmla="*/ 537210 h 1317307"/>
                  <a:gd name="connsiteX67" fmla="*/ 786765 w 1263967"/>
                  <a:gd name="connsiteY67" fmla="*/ 536257 h 1317307"/>
                  <a:gd name="connsiteX68" fmla="*/ 760095 w 1263967"/>
                  <a:gd name="connsiteY68" fmla="*/ 560070 h 1317307"/>
                  <a:gd name="connsiteX69" fmla="*/ 761048 w 1263967"/>
                  <a:gd name="connsiteY69" fmla="*/ 583882 h 1317307"/>
                  <a:gd name="connsiteX70" fmla="*/ 764858 w 1263967"/>
                  <a:gd name="connsiteY70" fmla="*/ 639128 h 1317307"/>
                  <a:gd name="connsiteX71" fmla="*/ 743903 w 1263967"/>
                  <a:gd name="connsiteY71" fmla="*/ 671512 h 1317307"/>
                  <a:gd name="connsiteX72" fmla="*/ 751523 w 1263967"/>
                  <a:gd name="connsiteY72" fmla="*/ 628650 h 1317307"/>
                  <a:gd name="connsiteX73" fmla="*/ 743903 w 1263967"/>
                  <a:gd name="connsiteY73" fmla="*/ 622935 h 1317307"/>
                  <a:gd name="connsiteX74" fmla="*/ 735330 w 1263967"/>
                  <a:gd name="connsiteY74" fmla="*/ 673418 h 1317307"/>
                  <a:gd name="connsiteX75" fmla="*/ 725805 w 1263967"/>
                  <a:gd name="connsiteY75" fmla="*/ 651510 h 1317307"/>
                  <a:gd name="connsiteX76" fmla="*/ 730568 w 1263967"/>
                  <a:gd name="connsiteY76" fmla="*/ 629603 h 1317307"/>
                  <a:gd name="connsiteX77" fmla="*/ 725805 w 1263967"/>
                  <a:gd name="connsiteY77" fmla="*/ 620078 h 1317307"/>
                  <a:gd name="connsiteX78" fmla="*/ 731520 w 1263967"/>
                  <a:gd name="connsiteY78" fmla="*/ 607695 h 1317307"/>
                  <a:gd name="connsiteX79" fmla="*/ 725805 w 1263967"/>
                  <a:gd name="connsiteY79" fmla="*/ 597218 h 1317307"/>
                  <a:gd name="connsiteX80" fmla="*/ 735330 w 1263967"/>
                  <a:gd name="connsiteY80" fmla="*/ 587693 h 1317307"/>
                  <a:gd name="connsiteX81" fmla="*/ 735330 w 1263967"/>
                  <a:gd name="connsiteY81" fmla="*/ 576262 h 1317307"/>
                  <a:gd name="connsiteX82" fmla="*/ 722948 w 1263967"/>
                  <a:gd name="connsiteY82" fmla="*/ 581978 h 1317307"/>
                  <a:gd name="connsiteX83" fmla="*/ 710565 w 1263967"/>
                  <a:gd name="connsiteY83" fmla="*/ 611505 h 1317307"/>
                  <a:gd name="connsiteX84" fmla="*/ 703898 w 1263967"/>
                  <a:gd name="connsiteY84" fmla="*/ 618173 h 1317307"/>
                  <a:gd name="connsiteX85" fmla="*/ 691515 w 1263967"/>
                  <a:gd name="connsiteY85" fmla="*/ 641032 h 1317307"/>
                  <a:gd name="connsiteX86" fmla="*/ 675323 w 1263967"/>
                  <a:gd name="connsiteY86" fmla="*/ 639128 h 1317307"/>
                  <a:gd name="connsiteX87" fmla="*/ 674370 w 1263967"/>
                  <a:gd name="connsiteY87" fmla="*/ 650557 h 1317307"/>
                  <a:gd name="connsiteX88" fmla="*/ 659130 w 1263967"/>
                  <a:gd name="connsiteY88" fmla="*/ 650557 h 1317307"/>
                  <a:gd name="connsiteX89" fmla="*/ 661035 w 1263967"/>
                  <a:gd name="connsiteY89" fmla="*/ 664845 h 1317307"/>
                  <a:gd name="connsiteX90" fmla="*/ 662940 w 1263967"/>
                  <a:gd name="connsiteY90" fmla="*/ 683895 h 1317307"/>
                  <a:gd name="connsiteX91" fmla="*/ 634365 w 1263967"/>
                  <a:gd name="connsiteY91" fmla="*/ 695325 h 1317307"/>
                  <a:gd name="connsiteX92" fmla="*/ 635318 w 1263967"/>
                  <a:gd name="connsiteY92" fmla="*/ 707707 h 1317307"/>
                  <a:gd name="connsiteX93" fmla="*/ 644843 w 1263967"/>
                  <a:gd name="connsiteY93" fmla="*/ 723900 h 1317307"/>
                  <a:gd name="connsiteX94" fmla="*/ 643890 w 1263967"/>
                  <a:gd name="connsiteY94" fmla="*/ 773430 h 1317307"/>
                  <a:gd name="connsiteX95" fmla="*/ 631508 w 1263967"/>
                  <a:gd name="connsiteY95" fmla="*/ 815340 h 1317307"/>
                  <a:gd name="connsiteX96" fmla="*/ 615315 w 1263967"/>
                  <a:gd name="connsiteY96" fmla="*/ 839153 h 1317307"/>
                  <a:gd name="connsiteX97" fmla="*/ 626745 w 1263967"/>
                  <a:gd name="connsiteY97" fmla="*/ 852487 h 1317307"/>
                  <a:gd name="connsiteX98" fmla="*/ 634365 w 1263967"/>
                  <a:gd name="connsiteY98" fmla="*/ 885825 h 1317307"/>
                  <a:gd name="connsiteX99" fmla="*/ 624840 w 1263967"/>
                  <a:gd name="connsiteY99" fmla="*/ 909637 h 1317307"/>
                  <a:gd name="connsiteX100" fmla="*/ 622935 w 1263967"/>
                  <a:gd name="connsiteY100" fmla="*/ 929640 h 1317307"/>
                  <a:gd name="connsiteX101" fmla="*/ 639128 w 1263967"/>
                  <a:gd name="connsiteY101" fmla="*/ 962025 h 1317307"/>
                  <a:gd name="connsiteX102" fmla="*/ 662940 w 1263967"/>
                  <a:gd name="connsiteY102" fmla="*/ 1008698 h 1317307"/>
                  <a:gd name="connsiteX103" fmla="*/ 674370 w 1263967"/>
                  <a:gd name="connsiteY103" fmla="*/ 1026795 h 1317307"/>
                  <a:gd name="connsiteX104" fmla="*/ 689610 w 1263967"/>
                  <a:gd name="connsiteY104" fmla="*/ 1092518 h 1317307"/>
                  <a:gd name="connsiteX105" fmla="*/ 688658 w 1263967"/>
                  <a:gd name="connsiteY105" fmla="*/ 1176337 h 1317307"/>
                  <a:gd name="connsiteX106" fmla="*/ 680085 w 1263967"/>
                  <a:gd name="connsiteY106" fmla="*/ 1213485 h 1317307"/>
                  <a:gd name="connsiteX107" fmla="*/ 661035 w 1263967"/>
                  <a:gd name="connsiteY107" fmla="*/ 1243965 h 1317307"/>
                  <a:gd name="connsiteX108" fmla="*/ 652463 w 1263967"/>
                  <a:gd name="connsiteY108" fmla="*/ 1279208 h 1317307"/>
                  <a:gd name="connsiteX109" fmla="*/ 633413 w 1263967"/>
                  <a:gd name="connsiteY109" fmla="*/ 1307783 h 1317307"/>
                  <a:gd name="connsiteX110" fmla="*/ 621983 w 1263967"/>
                  <a:gd name="connsiteY110" fmla="*/ 1317308 h 1317307"/>
                  <a:gd name="connsiteX111" fmla="*/ 18098 w 1263967"/>
                  <a:gd name="connsiteY111" fmla="*/ 362903 h 1317307"/>
                  <a:gd name="connsiteX112" fmla="*/ 46673 w 1263967"/>
                  <a:gd name="connsiteY112" fmla="*/ 399098 h 1317307"/>
                  <a:gd name="connsiteX113" fmla="*/ 208598 w 1263967"/>
                  <a:gd name="connsiteY113" fmla="*/ 435292 h 1317307"/>
                  <a:gd name="connsiteX114" fmla="*/ 221933 w 1263967"/>
                  <a:gd name="connsiteY114" fmla="*/ 444817 h 1317307"/>
                  <a:gd name="connsiteX115" fmla="*/ 260033 w 1263967"/>
                  <a:gd name="connsiteY115" fmla="*/ 452438 h 1317307"/>
                  <a:gd name="connsiteX116" fmla="*/ 266700 w 1263967"/>
                  <a:gd name="connsiteY116" fmla="*/ 457200 h 1317307"/>
                  <a:gd name="connsiteX117" fmla="*/ 293370 w 1263967"/>
                  <a:gd name="connsiteY117" fmla="*/ 455295 h 1317307"/>
                  <a:gd name="connsiteX118" fmla="*/ 340043 w 1263967"/>
                  <a:gd name="connsiteY118" fmla="*/ 462915 h 1317307"/>
                  <a:gd name="connsiteX119" fmla="*/ 353378 w 1263967"/>
                  <a:gd name="connsiteY119" fmla="*/ 477203 h 1317307"/>
                  <a:gd name="connsiteX120" fmla="*/ 343853 w 1263967"/>
                  <a:gd name="connsiteY120" fmla="*/ 486728 h 1317307"/>
                  <a:gd name="connsiteX121" fmla="*/ 351473 w 1263967"/>
                  <a:gd name="connsiteY121" fmla="*/ 494348 h 1317307"/>
                  <a:gd name="connsiteX122" fmla="*/ 387668 w 1263967"/>
                  <a:gd name="connsiteY122" fmla="*/ 501015 h 1317307"/>
                  <a:gd name="connsiteX123" fmla="*/ 399098 w 1263967"/>
                  <a:gd name="connsiteY123" fmla="*/ 512445 h 1317307"/>
                  <a:gd name="connsiteX124" fmla="*/ 400050 w 1263967"/>
                  <a:gd name="connsiteY124" fmla="*/ 554355 h 1317307"/>
                  <a:gd name="connsiteX125" fmla="*/ 387668 w 1263967"/>
                  <a:gd name="connsiteY125" fmla="*/ 581025 h 1317307"/>
                  <a:gd name="connsiteX126" fmla="*/ 406718 w 1263967"/>
                  <a:gd name="connsiteY126" fmla="*/ 581978 h 1317307"/>
                  <a:gd name="connsiteX127" fmla="*/ 416243 w 1263967"/>
                  <a:gd name="connsiteY127" fmla="*/ 574357 h 1317307"/>
                  <a:gd name="connsiteX128" fmla="*/ 424815 w 1263967"/>
                  <a:gd name="connsiteY128" fmla="*/ 581978 h 1317307"/>
                  <a:gd name="connsiteX129" fmla="*/ 414338 w 1263967"/>
                  <a:gd name="connsiteY129" fmla="*/ 611505 h 1317307"/>
                  <a:gd name="connsiteX130" fmla="*/ 423863 w 1263967"/>
                  <a:gd name="connsiteY130" fmla="*/ 626745 h 1317307"/>
                  <a:gd name="connsiteX131" fmla="*/ 435293 w 1263967"/>
                  <a:gd name="connsiteY131" fmla="*/ 629603 h 1317307"/>
                  <a:gd name="connsiteX132" fmla="*/ 442913 w 1263967"/>
                  <a:gd name="connsiteY132" fmla="*/ 612457 h 1317307"/>
                  <a:gd name="connsiteX133" fmla="*/ 470535 w 1263967"/>
                  <a:gd name="connsiteY133" fmla="*/ 568643 h 1317307"/>
                  <a:gd name="connsiteX134" fmla="*/ 485775 w 1263967"/>
                  <a:gd name="connsiteY134" fmla="*/ 511493 h 1317307"/>
                  <a:gd name="connsiteX135" fmla="*/ 507683 w 1263967"/>
                  <a:gd name="connsiteY135" fmla="*/ 492442 h 1317307"/>
                  <a:gd name="connsiteX136" fmla="*/ 502920 w 1263967"/>
                  <a:gd name="connsiteY136" fmla="*/ 477203 h 1317307"/>
                  <a:gd name="connsiteX137" fmla="*/ 507683 w 1263967"/>
                  <a:gd name="connsiteY137" fmla="*/ 468630 h 1317307"/>
                  <a:gd name="connsiteX138" fmla="*/ 517208 w 1263967"/>
                  <a:gd name="connsiteY138" fmla="*/ 483870 h 1317307"/>
                  <a:gd name="connsiteX139" fmla="*/ 514350 w 1263967"/>
                  <a:gd name="connsiteY139" fmla="*/ 504825 h 1317307"/>
                  <a:gd name="connsiteX140" fmla="*/ 541973 w 1263967"/>
                  <a:gd name="connsiteY140" fmla="*/ 483870 h 1317307"/>
                  <a:gd name="connsiteX141" fmla="*/ 543878 w 1263967"/>
                  <a:gd name="connsiteY141" fmla="*/ 461963 h 1317307"/>
                  <a:gd name="connsiteX142" fmla="*/ 563880 w 1263967"/>
                  <a:gd name="connsiteY142" fmla="*/ 467678 h 1317307"/>
                  <a:gd name="connsiteX143" fmla="*/ 571500 w 1263967"/>
                  <a:gd name="connsiteY143" fmla="*/ 452438 h 1317307"/>
                  <a:gd name="connsiteX144" fmla="*/ 578168 w 1263967"/>
                  <a:gd name="connsiteY144" fmla="*/ 458153 h 1317307"/>
                  <a:gd name="connsiteX145" fmla="*/ 571500 w 1263967"/>
                  <a:gd name="connsiteY145" fmla="*/ 472440 h 1317307"/>
                  <a:gd name="connsiteX146" fmla="*/ 561975 w 1263967"/>
                  <a:gd name="connsiteY146" fmla="*/ 477203 h 1317307"/>
                  <a:gd name="connsiteX147" fmla="*/ 552450 w 1263967"/>
                  <a:gd name="connsiteY147" fmla="*/ 496253 h 1317307"/>
                  <a:gd name="connsiteX148" fmla="*/ 565785 w 1263967"/>
                  <a:gd name="connsiteY148" fmla="*/ 513398 h 1317307"/>
                  <a:gd name="connsiteX149" fmla="*/ 576263 w 1263967"/>
                  <a:gd name="connsiteY149" fmla="*/ 508635 h 1317307"/>
                  <a:gd name="connsiteX150" fmla="*/ 571500 w 1263967"/>
                  <a:gd name="connsiteY150" fmla="*/ 501967 h 1317307"/>
                  <a:gd name="connsiteX151" fmla="*/ 581025 w 1263967"/>
                  <a:gd name="connsiteY151" fmla="*/ 487680 h 1317307"/>
                  <a:gd name="connsiteX152" fmla="*/ 599123 w 1263967"/>
                  <a:gd name="connsiteY152" fmla="*/ 471488 h 1317307"/>
                  <a:gd name="connsiteX153" fmla="*/ 606743 w 1263967"/>
                  <a:gd name="connsiteY153" fmla="*/ 471488 h 1317307"/>
                  <a:gd name="connsiteX154" fmla="*/ 608648 w 1263967"/>
                  <a:gd name="connsiteY154" fmla="*/ 446723 h 1317307"/>
                  <a:gd name="connsiteX155" fmla="*/ 627698 w 1263967"/>
                  <a:gd name="connsiteY155" fmla="*/ 429578 h 1317307"/>
                  <a:gd name="connsiteX156" fmla="*/ 702945 w 1263967"/>
                  <a:gd name="connsiteY156" fmla="*/ 424815 h 1317307"/>
                  <a:gd name="connsiteX157" fmla="*/ 721043 w 1263967"/>
                  <a:gd name="connsiteY157" fmla="*/ 395288 h 1317307"/>
                  <a:gd name="connsiteX158" fmla="*/ 757238 w 1263967"/>
                  <a:gd name="connsiteY158" fmla="*/ 392430 h 1317307"/>
                  <a:gd name="connsiteX159" fmla="*/ 793433 w 1263967"/>
                  <a:gd name="connsiteY159" fmla="*/ 403860 h 1317307"/>
                  <a:gd name="connsiteX160" fmla="*/ 833438 w 1263967"/>
                  <a:gd name="connsiteY160" fmla="*/ 429578 h 1317307"/>
                  <a:gd name="connsiteX161" fmla="*/ 840105 w 1263967"/>
                  <a:gd name="connsiteY161" fmla="*/ 427673 h 1317307"/>
                  <a:gd name="connsiteX162" fmla="*/ 838200 w 1263967"/>
                  <a:gd name="connsiteY162" fmla="*/ 394335 h 1317307"/>
                  <a:gd name="connsiteX163" fmla="*/ 844868 w 1263967"/>
                  <a:gd name="connsiteY163" fmla="*/ 392430 h 1317307"/>
                  <a:gd name="connsiteX164" fmla="*/ 887730 w 1263967"/>
                  <a:gd name="connsiteY164" fmla="*/ 402907 h 1317307"/>
                  <a:gd name="connsiteX165" fmla="*/ 902018 w 1263967"/>
                  <a:gd name="connsiteY165" fmla="*/ 401003 h 1317307"/>
                  <a:gd name="connsiteX166" fmla="*/ 929640 w 1263967"/>
                  <a:gd name="connsiteY166" fmla="*/ 394335 h 1317307"/>
                  <a:gd name="connsiteX167" fmla="*/ 945833 w 1263967"/>
                  <a:gd name="connsiteY167" fmla="*/ 398145 h 1317307"/>
                  <a:gd name="connsiteX168" fmla="*/ 962978 w 1263967"/>
                  <a:gd name="connsiteY168" fmla="*/ 399098 h 1317307"/>
                  <a:gd name="connsiteX169" fmla="*/ 962978 w 1263967"/>
                  <a:gd name="connsiteY169" fmla="*/ 388620 h 1317307"/>
                  <a:gd name="connsiteX170" fmla="*/ 956310 w 1263967"/>
                  <a:gd name="connsiteY170" fmla="*/ 380048 h 1317307"/>
                  <a:gd name="connsiteX171" fmla="*/ 942023 w 1263967"/>
                  <a:gd name="connsiteY171" fmla="*/ 378142 h 1317307"/>
                  <a:gd name="connsiteX172" fmla="*/ 931545 w 1263967"/>
                  <a:gd name="connsiteY172" fmla="*/ 370523 h 1317307"/>
                  <a:gd name="connsiteX173" fmla="*/ 936308 w 1263967"/>
                  <a:gd name="connsiteY173" fmla="*/ 357188 h 1317307"/>
                  <a:gd name="connsiteX174" fmla="*/ 928688 w 1263967"/>
                  <a:gd name="connsiteY174" fmla="*/ 354330 h 1317307"/>
                  <a:gd name="connsiteX175" fmla="*/ 903923 w 1263967"/>
                  <a:gd name="connsiteY175" fmla="*/ 355282 h 1317307"/>
                  <a:gd name="connsiteX176" fmla="*/ 902970 w 1263967"/>
                  <a:gd name="connsiteY176" fmla="*/ 345757 h 1317307"/>
                  <a:gd name="connsiteX177" fmla="*/ 913448 w 1263967"/>
                  <a:gd name="connsiteY177" fmla="*/ 338138 h 1317307"/>
                  <a:gd name="connsiteX178" fmla="*/ 919163 w 1263967"/>
                  <a:gd name="connsiteY178" fmla="*/ 345757 h 1317307"/>
                  <a:gd name="connsiteX179" fmla="*/ 923925 w 1263967"/>
                  <a:gd name="connsiteY179" fmla="*/ 328613 h 1317307"/>
                  <a:gd name="connsiteX180" fmla="*/ 917258 w 1263967"/>
                  <a:gd name="connsiteY180" fmla="*/ 321945 h 1317307"/>
                  <a:gd name="connsiteX181" fmla="*/ 923925 w 1263967"/>
                  <a:gd name="connsiteY181" fmla="*/ 320040 h 1317307"/>
                  <a:gd name="connsiteX182" fmla="*/ 910590 w 1263967"/>
                  <a:gd name="connsiteY182" fmla="*/ 307657 h 1317307"/>
                  <a:gd name="connsiteX183" fmla="*/ 913448 w 1263967"/>
                  <a:gd name="connsiteY183" fmla="*/ 295275 h 1317307"/>
                  <a:gd name="connsiteX184" fmla="*/ 914400 w 1263967"/>
                  <a:gd name="connsiteY184" fmla="*/ 277178 h 1317307"/>
                  <a:gd name="connsiteX185" fmla="*/ 902018 w 1263967"/>
                  <a:gd name="connsiteY185" fmla="*/ 277178 h 1317307"/>
                  <a:gd name="connsiteX186" fmla="*/ 887730 w 1263967"/>
                  <a:gd name="connsiteY186" fmla="*/ 286703 h 1317307"/>
                  <a:gd name="connsiteX187" fmla="*/ 869633 w 1263967"/>
                  <a:gd name="connsiteY187" fmla="*/ 287655 h 1317307"/>
                  <a:gd name="connsiteX188" fmla="*/ 864870 w 1263967"/>
                  <a:gd name="connsiteY188" fmla="*/ 304800 h 1317307"/>
                  <a:gd name="connsiteX189" fmla="*/ 846773 w 1263967"/>
                  <a:gd name="connsiteY189" fmla="*/ 306705 h 1317307"/>
                  <a:gd name="connsiteX190" fmla="*/ 843915 w 1263967"/>
                  <a:gd name="connsiteY190" fmla="*/ 295275 h 1317307"/>
                  <a:gd name="connsiteX191" fmla="*/ 822960 w 1263967"/>
                  <a:gd name="connsiteY191" fmla="*/ 296228 h 1317307"/>
                  <a:gd name="connsiteX192" fmla="*/ 813435 w 1263967"/>
                  <a:gd name="connsiteY192" fmla="*/ 307657 h 1317307"/>
                  <a:gd name="connsiteX193" fmla="*/ 806768 w 1263967"/>
                  <a:gd name="connsiteY193" fmla="*/ 306705 h 1317307"/>
                  <a:gd name="connsiteX194" fmla="*/ 804863 w 1263967"/>
                  <a:gd name="connsiteY194" fmla="*/ 299085 h 1317307"/>
                  <a:gd name="connsiteX195" fmla="*/ 780098 w 1263967"/>
                  <a:gd name="connsiteY195" fmla="*/ 302895 h 1317307"/>
                  <a:gd name="connsiteX196" fmla="*/ 779145 w 1263967"/>
                  <a:gd name="connsiteY196" fmla="*/ 257175 h 1317307"/>
                  <a:gd name="connsiteX197" fmla="*/ 788670 w 1263967"/>
                  <a:gd name="connsiteY197" fmla="*/ 238125 h 1317307"/>
                  <a:gd name="connsiteX198" fmla="*/ 782003 w 1263967"/>
                  <a:gd name="connsiteY198" fmla="*/ 237173 h 1317307"/>
                  <a:gd name="connsiteX199" fmla="*/ 764858 w 1263967"/>
                  <a:gd name="connsiteY199" fmla="*/ 247650 h 1317307"/>
                  <a:gd name="connsiteX200" fmla="*/ 743903 w 1263967"/>
                  <a:gd name="connsiteY200" fmla="*/ 247650 h 1317307"/>
                  <a:gd name="connsiteX201" fmla="*/ 707708 w 1263967"/>
                  <a:gd name="connsiteY201" fmla="*/ 273367 h 1317307"/>
                  <a:gd name="connsiteX202" fmla="*/ 648653 w 1263967"/>
                  <a:gd name="connsiteY202" fmla="*/ 276225 h 1317307"/>
                  <a:gd name="connsiteX203" fmla="*/ 609600 w 1263967"/>
                  <a:gd name="connsiteY203" fmla="*/ 283845 h 1317307"/>
                  <a:gd name="connsiteX204" fmla="*/ 591503 w 1263967"/>
                  <a:gd name="connsiteY204" fmla="*/ 298132 h 1317307"/>
                  <a:gd name="connsiteX205" fmla="*/ 578168 w 1263967"/>
                  <a:gd name="connsiteY205" fmla="*/ 310515 h 1317307"/>
                  <a:gd name="connsiteX206" fmla="*/ 554355 w 1263967"/>
                  <a:gd name="connsiteY206" fmla="*/ 326707 h 1317307"/>
                  <a:gd name="connsiteX207" fmla="*/ 551498 w 1263967"/>
                  <a:gd name="connsiteY207" fmla="*/ 334328 h 1317307"/>
                  <a:gd name="connsiteX208" fmla="*/ 545783 w 1263967"/>
                  <a:gd name="connsiteY208" fmla="*/ 318135 h 1317307"/>
                  <a:gd name="connsiteX209" fmla="*/ 533400 w 1263967"/>
                  <a:gd name="connsiteY209" fmla="*/ 312420 h 1317307"/>
                  <a:gd name="connsiteX210" fmla="*/ 533400 w 1263967"/>
                  <a:gd name="connsiteY210" fmla="*/ 318135 h 1317307"/>
                  <a:gd name="connsiteX211" fmla="*/ 540068 w 1263967"/>
                  <a:gd name="connsiteY211" fmla="*/ 324803 h 1317307"/>
                  <a:gd name="connsiteX212" fmla="*/ 540068 w 1263967"/>
                  <a:gd name="connsiteY212" fmla="*/ 337185 h 1317307"/>
                  <a:gd name="connsiteX213" fmla="*/ 525780 w 1263967"/>
                  <a:gd name="connsiteY213" fmla="*/ 331470 h 1317307"/>
                  <a:gd name="connsiteX214" fmla="*/ 520065 w 1263967"/>
                  <a:gd name="connsiteY214" fmla="*/ 331470 h 1317307"/>
                  <a:gd name="connsiteX215" fmla="*/ 517208 w 1263967"/>
                  <a:gd name="connsiteY215" fmla="*/ 342900 h 1317307"/>
                  <a:gd name="connsiteX216" fmla="*/ 498158 w 1263967"/>
                  <a:gd name="connsiteY216" fmla="*/ 324803 h 1317307"/>
                  <a:gd name="connsiteX217" fmla="*/ 485775 w 1263967"/>
                  <a:gd name="connsiteY217" fmla="*/ 322898 h 1317307"/>
                  <a:gd name="connsiteX218" fmla="*/ 473393 w 1263967"/>
                  <a:gd name="connsiteY218" fmla="*/ 337185 h 1317307"/>
                  <a:gd name="connsiteX219" fmla="*/ 442913 w 1263967"/>
                  <a:gd name="connsiteY219" fmla="*/ 336232 h 1317307"/>
                  <a:gd name="connsiteX220" fmla="*/ 438150 w 1263967"/>
                  <a:gd name="connsiteY220" fmla="*/ 322898 h 1317307"/>
                  <a:gd name="connsiteX221" fmla="*/ 419100 w 1263967"/>
                  <a:gd name="connsiteY221" fmla="*/ 304800 h 1317307"/>
                  <a:gd name="connsiteX222" fmla="*/ 406718 w 1263967"/>
                  <a:gd name="connsiteY222" fmla="*/ 289560 h 1317307"/>
                  <a:gd name="connsiteX223" fmla="*/ 406718 w 1263967"/>
                  <a:gd name="connsiteY223" fmla="*/ 282892 h 1317307"/>
                  <a:gd name="connsiteX224" fmla="*/ 396240 w 1263967"/>
                  <a:gd name="connsiteY224" fmla="*/ 269557 h 1317307"/>
                  <a:gd name="connsiteX225" fmla="*/ 371475 w 1263967"/>
                  <a:gd name="connsiteY225" fmla="*/ 258127 h 1317307"/>
                  <a:gd name="connsiteX226" fmla="*/ 340043 w 1263967"/>
                  <a:gd name="connsiteY226" fmla="*/ 257175 h 1317307"/>
                  <a:gd name="connsiteX227" fmla="*/ 329565 w 1263967"/>
                  <a:gd name="connsiteY227" fmla="*/ 248602 h 1317307"/>
                  <a:gd name="connsiteX228" fmla="*/ 316230 w 1263967"/>
                  <a:gd name="connsiteY228" fmla="*/ 248602 h 1317307"/>
                  <a:gd name="connsiteX229" fmla="*/ 309563 w 1263967"/>
                  <a:gd name="connsiteY229" fmla="*/ 252413 h 1317307"/>
                  <a:gd name="connsiteX230" fmla="*/ 288608 w 1263967"/>
                  <a:gd name="connsiteY230" fmla="*/ 273367 h 1317307"/>
                  <a:gd name="connsiteX231" fmla="*/ 281940 w 1263967"/>
                  <a:gd name="connsiteY231" fmla="*/ 283845 h 1317307"/>
                  <a:gd name="connsiteX232" fmla="*/ 272415 w 1263967"/>
                  <a:gd name="connsiteY232" fmla="*/ 277178 h 1317307"/>
                  <a:gd name="connsiteX233" fmla="*/ 274320 w 1263967"/>
                  <a:gd name="connsiteY233" fmla="*/ 267653 h 1317307"/>
                  <a:gd name="connsiteX234" fmla="*/ 281940 w 1263967"/>
                  <a:gd name="connsiteY234" fmla="*/ 247650 h 1317307"/>
                  <a:gd name="connsiteX235" fmla="*/ 312420 w 1263967"/>
                  <a:gd name="connsiteY235" fmla="*/ 200025 h 1317307"/>
                  <a:gd name="connsiteX236" fmla="*/ 320040 w 1263967"/>
                  <a:gd name="connsiteY236" fmla="*/ 198120 h 1317307"/>
                  <a:gd name="connsiteX237" fmla="*/ 336233 w 1263967"/>
                  <a:gd name="connsiteY237" fmla="*/ 180023 h 1317307"/>
                  <a:gd name="connsiteX238" fmla="*/ 342900 w 1263967"/>
                  <a:gd name="connsiteY238" fmla="*/ 164782 h 1317307"/>
                  <a:gd name="connsiteX239" fmla="*/ 371475 w 1263967"/>
                  <a:gd name="connsiteY239" fmla="*/ 159067 h 1317307"/>
                  <a:gd name="connsiteX240" fmla="*/ 379095 w 1263967"/>
                  <a:gd name="connsiteY240" fmla="*/ 153352 h 1317307"/>
                  <a:gd name="connsiteX241" fmla="*/ 378143 w 1263967"/>
                  <a:gd name="connsiteY241" fmla="*/ 143827 h 1317307"/>
                  <a:gd name="connsiteX242" fmla="*/ 373380 w 1263967"/>
                  <a:gd name="connsiteY242" fmla="*/ 139065 h 1317307"/>
                  <a:gd name="connsiteX243" fmla="*/ 330518 w 1263967"/>
                  <a:gd name="connsiteY243" fmla="*/ 140970 h 1317307"/>
                  <a:gd name="connsiteX244" fmla="*/ 311468 w 1263967"/>
                  <a:gd name="connsiteY244" fmla="*/ 145732 h 1317307"/>
                  <a:gd name="connsiteX245" fmla="*/ 286703 w 1263967"/>
                  <a:gd name="connsiteY245" fmla="*/ 157163 h 1317307"/>
                  <a:gd name="connsiteX246" fmla="*/ 275273 w 1263967"/>
                  <a:gd name="connsiteY246" fmla="*/ 168592 h 1317307"/>
                  <a:gd name="connsiteX247" fmla="*/ 259080 w 1263967"/>
                  <a:gd name="connsiteY247" fmla="*/ 189548 h 1317307"/>
                  <a:gd name="connsiteX248" fmla="*/ 241935 w 1263967"/>
                  <a:gd name="connsiteY248" fmla="*/ 199073 h 1317307"/>
                  <a:gd name="connsiteX249" fmla="*/ 210503 w 1263967"/>
                  <a:gd name="connsiteY249" fmla="*/ 231457 h 1317307"/>
                  <a:gd name="connsiteX250" fmla="*/ 206693 w 1263967"/>
                  <a:gd name="connsiteY250" fmla="*/ 246698 h 1317307"/>
                  <a:gd name="connsiteX251" fmla="*/ 136208 w 1263967"/>
                  <a:gd name="connsiteY251" fmla="*/ 290513 h 1317307"/>
                  <a:gd name="connsiteX252" fmla="*/ 98108 w 1263967"/>
                  <a:gd name="connsiteY252" fmla="*/ 295275 h 1317307"/>
                  <a:gd name="connsiteX253" fmla="*/ 80963 w 1263967"/>
                  <a:gd name="connsiteY253" fmla="*/ 299085 h 1317307"/>
                  <a:gd name="connsiteX254" fmla="*/ 59055 w 1263967"/>
                  <a:gd name="connsiteY254" fmla="*/ 327660 h 1317307"/>
                  <a:gd name="connsiteX255" fmla="*/ 41910 w 1263967"/>
                  <a:gd name="connsiteY255" fmla="*/ 334328 h 1317307"/>
                  <a:gd name="connsiteX256" fmla="*/ 0 w 1263967"/>
                  <a:gd name="connsiteY256" fmla="*/ 356235 h 1317307"/>
                  <a:gd name="connsiteX257" fmla="*/ 977265 w 1263967"/>
                  <a:gd name="connsiteY257" fmla="*/ 399098 h 1317307"/>
                  <a:gd name="connsiteX258" fmla="*/ 1013460 w 1263967"/>
                  <a:gd name="connsiteY258" fmla="*/ 400050 h 1317307"/>
                  <a:gd name="connsiteX259" fmla="*/ 1019175 w 1263967"/>
                  <a:gd name="connsiteY259" fmla="*/ 395288 h 1317307"/>
                  <a:gd name="connsiteX260" fmla="*/ 1017270 w 1263967"/>
                  <a:gd name="connsiteY260" fmla="*/ 376238 h 1317307"/>
                  <a:gd name="connsiteX261" fmla="*/ 1001078 w 1263967"/>
                  <a:gd name="connsiteY261" fmla="*/ 359092 h 1317307"/>
                  <a:gd name="connsiteX262" fmla="*/ 982980 w 1263967"/>
                  <a:gd name="connsiteY262" fmla="*/ 360045 h 1317307"/>
                  <a:gd name="connsiteX263" fmla="*/ 982028 w 1263967"/>
                  <a:gd name="connsiteY263" fmla="*/ 364807 h 1317307"/>
                  <a:gd name="connsiteX264" fmla="*/ 992505 w 1263967"/>
                  <a:gd name="connsiteY264" fmla="*/ 368617 h 1317307"/>
                  <a:gd name="connsiteX265" fmla="*/ 977265 w 1263967"/>
                  <a:gd name="connsiteY265" fmla="*/ 376238 h 1317307"/>
                  <a:gd name="connsiteX266" fmla="*/ 974408 w 1263967"/>
                  <a:gd name="connsiteY266" fmla="*/ 385763 h 1317307"/>
                  <a:gd name="connsiteX267" fmla="*/ 968693 w 1263967"/>
                  <a:gd name="connsiteY267" fmla="*/ 380048 h 1317307"/>
                  <a:gd name="connsiteX268" fmla="*/ 964883 w 1263967"/>
                  <a:gd name="connsiteY268" fmla="*/ 387667 h 1317307"/>
                  <a:gd name="connsiteX269" fmla="*/ 261938 w 1263967"/>
                  <a:gd name="connsiteY269" fmla="*/ 0 h 1317307"/>
                  <a:gd name="connsiteX270" fmla="*/ 240030 w 1263967"/>
                  <a:gd name="connsiteY270" fmla="*/ 1905 h 1317307"/>
                  <a:gd name="connsiteX271" fmla="*/ 214313 w 1263967"/>
                  <a:gd name="connsiteY271" fmla="*/ 20002 h 1317307"/>
                  <a:gd name="connsiteX272" fmla="*/ 146685 w 1263967"/>
                  <a:gd name="connsiteY272" fmla="*/ 70485 h 1317307"/>
                  <a:gd name="connsiteX273" fmla="*/ 154305 w 1263967"/>
                  <a:gd name="connsiteY273" fmla="*/ 80010 h 1317307"/>
                  <a:gd name="connsiteX274" fmla="*/ 171450 w 1263967"/>
                  <a:gd name="connsiteY274" fmla="*/ 82867 h 1317307"/>
                  <a:gd name="connsiteX275" fmla="*/ 198120 w 1263967"/>
                  <a:gd name="connsiteY275" fmla="*/ 63817 h 1317307"/>
                  <a:gd name="connsiteX276" fmla="*/ 187643 w 1263967"/>
                  <a:gd name="connsiteY276" fmla="*/ 59055 h 1317307"/>
                  <a:gd name="connsiteX277" fmla="*/ 209550 w 1263967"/>
                  <a:gd name="connsiteY277" fmla="*/ 43815 h 1317307"/>
                  <a:gd name="connsiteX278" fmla="*/ 219075 w 1263967"/>
                  <a:gd name="connsiteY278" fmla="*/ 43815 h 1317307"/>
                  <a:gd name="connsiteX279" fmla="*/ 247650 w 1263967"/>
                  <a:gd name="connsiteY279" fmla="*/ 25717 h 1317307"/>
                  <a:gd name="connsiteX280" fmla="*/ 246698 w 1263967"/>
                  <a:gd name="connsiteY280" fmla="*/ 17145 h 1317307"/>
                  <a:gd name="connsiteX281" fmla="*/ 653415 w 1263967"/>
                  <a:gd name="connsiteY281" fmla="*/ 598170 h 1317307"/>
                  <a:gd name="connsiteX282" fmla="*/ 653415 w 1263967"/>
                  <a:gd name="connsiteY282" fmla="*/ 607695 h 1317307"/>
                  <a:gd name="connsiteX283" fmla="*/ 673418 w 1263967"/>
                  <a:gd name="connsiteY283" fmla="*/ 622935 h 1317307"/>
                  <a:gd name="connsiteX284" fmla="*/ 671513 w 1263967"/>
                  <a:gd name="connsiteY284" fmla="*/ 600075 h 1317307"/>
                  <a:gd name="connsiteX285" fmla="*/ 646748 w 1263967"/>
                  <a:gd name="connsiteY285" fmla="*/ 624840 h 1317307"/>
                  <a:gd name="connsiteX286" fmla="*/ 657225 w 1263967"/>
                  <a:gd name="connsiteY286" fmla="*/ 625793 h 1317307"/>
                  <a:gd name="connsiteX287" fmla="*/ 657225 w 1263967"/>
                  <a:gd name="connsiteY287" fmla="*/ 634365 h 1317307"/>
                  <a:gd name="connsiteX288" fmla="*/ 647700 w 1263967"/>
                  <a:gd name="connsiteY288" fmla="*/ 634365 h 1317307"/>
                  <a:gd name="connsiteX289" fmla="*/ 850583 w 1263967"/>
                  <a:gd name="connsiteY289" fmla="*/ 421957 h 1317307"/>
                  <a:gd name="connsiteX290" fmla="*/ 850583 w 1263967"/>
                  <a:gd name="connsiteY290" fmla="*/ 430530 h 1317307"/>
                  <a:gd name="connsiteX291" fmla="*/ 858203 w 1263967"/>
                  <a:gd name="connsiteY291" fmla="*/ 428625 h 1317307"/>
                  <a:gd name="connsiteX292" fmla="*/ 858203 w 1263967"/>
                  <a:gd name="connsiteY292" fmla="*/ 423863 h 1317307"/>
                  <a:gd name="connsiteX293" fmla="*/ 895350 w 1263967"/>
                  <a:gd name="connsiteY293" fmla="*/ 451485 h 1317307"/>
                  <a:gd name="connsiteX294" fmla="*/ 894398 w 1263967"/>
                  <a:gd name="connsiteY294" fmla="*/ 441007 h 1317307"/>
                  <a:gd name="connsiteX295" fmla="*/ 879158 w 1263967"/>
                  <a:gd name="connsiteY295" fmla="*/ 439103 h 1317307"/>
                  <a:gd name="connsiteX296" fmla="*/ 873443 w 1263967"/>
                  <a:gd name="connsiteY296" fmla="*/ 435292 h 1317307"/>
                  <a:gd name="connsiteX297" fmla="*/ 864870 w 1263967"/>
                  <a:gd name="connsiteY297" fmla="*/ 435292 h 1317307"/>
                  <a:gd name="connsiteX298" fmla="*/ 861060 w 1263967"/>
                  <a:gd name="connsiteY298" fmla="*/ 438150 h 1317307"/>
                  <a:gd name="connsiteX299" fmla="*/ 869633 w 1263967"/>
                  <a:gd name="connsiteY299" fmla="*/ 441960 h 1317307"/>
                  <a:gd name="connsiteX300" fmla="*/ 880110 w 1263967"/>
                  <a:gd name="connsiteY300" fmla="*/ 452438 h 1317307"/>
                  <a:gd name="connsiteX301" fmla="*/ 723900 w 1263967"/>
                  <a:gd name="connsiteY301" fmla="*/ 462915 h 1317307"/>
                  <a:gd name="connsiteX302" fmla="*/ 722948 w 1263967"/>
                  <a:gd name="connsiteY302" fmla="*/ 473392 h 1317307"/>
                  <a:gd name="connsiteX303" fmla="*/ 720090 w 1263967"/>
                  <a:gd name="connsiteY303" fmla="*/ 480060 h 1317307"/>
                  <a:gd name="connsiteX304" fmla="*/ 721995 w 1263967"/>
                  <a:gd name="connsiteY304" fmla="*/ 501015 h 1317307"/>
                  <a:gd name="connsiteX305" fmla="*/ 725805 w 1263967"/>
                  <a:gd name="connsiteY305" fmla="*/ 503873 h 1317307"/>
                  <a:gd name="connsiteX306" fmla="*/ 732473 w 1263967"/>
                  <a:gd name="connsiteY306" fmla="*/ 504825 h 1317307"/>
                  <a:gd name="connsiteX307" fmla="*/ 737235 w 1263967"/>
                  <a:gd name="connsiteY307" fmla="*/ 496253 h 1317307"/>
                  <a:gd name="connsiteX308" fmla="*/ 738188 w 1263967"/>
                  <a:gd name="connsiteY308" fmla="*/ 481013 h 1317307"/>
                  <a:gd name="connsiteX309" fmla="*/ 735330 w 1263967"/>
                  <a:gd name="connsiteY309" fmla="*/ 475298 h 1317307"/>
                  <a:gd name="connsiteX310" fmla="*/ 734378 w 1263967"/>
                  <a:gd name="connsiteY310" fmla="*/ 464820 h 1317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Lst>
                <a:rect l="l" t="t" r="r" b="b"/>
                <a:pathLst>
                  <a:path w="1263967" h="1317307">
                    <a:moveTo>
                      <a:pt x="930593" y="1284923"/>
                    </a:moveTo>
                    <a:lnTo>
                      <a:pt x="931545" y="1298258"/>
                    </a:lnTo>
                    <a:lnTo>
                      <a:pt x="1135380" y="1264920"/>
                    </a:lnTo>
                    <a:lnTo>
                      <a:pt x="1140143" y="1253490"/>
                    </a:lnTo>
                    <a:lnTo>
                      <a:pt x="1177290" y="1197293"/>
                    </a:lnTo>
                    <a:lnTo>
                      <a:pt x="1177290" y="1156335"/>
                    </a:lnTo>
                    <a:lnTo>
                      <a:pt x="1184910" y="1136333"/>
                    </a:lnTo>
                    <a:lnTo>
                      <a:pt x="1205865" y="1128712"/>
                    </a:lnTo>
                    <a:lnTo>
                      <a:pt x="1224915" y="1054418"/>
                    </a:lnTo>
                    <a:lnTo>
                      <a:pt x="1234440" y="1049655"/>
                    </a:lnTo>
                    <a:lnTo>
                      <a:pt x="1243965" y="1055370"/>
                    </a:lnTo>
                    <a:lnTo>
                      <a:pt x="1242060" y="1061085"/>
                    </a:lnTo>
                    <a:lnTo>
                      <a:pt x="1231583" y="1068705"/>
                    </a:lnTo>
                    <a:lnTo>
                      <a:pt x="1234440" y="1077278"/>
                    </a:lnTo>
                    <a:lnTo>
                      <a:pt x="1242060" y="1081087"/>
                    </a:lnTo>
                    <a:lnTo>
                      <a:pt x="1260158" y="1067753"/>
                    </a:lnTo>
                    <a:lnTo>
                      <a:pt x="1263968" y="974407"/>
                    </a:lnTo>
                    <a:lnTo>
                      <a:pt x="1248728" y="952500"/>
                    </a:lnTo>
                    <a:lnTo>
                      <a:pt x="1237298" y="917257"/>
                    </a:lnTo>
                    <a:lnTo>
                      <a:pt x="1237298" y="893445"/>
                    </a:lnTo>
                    <a:lnTo>
                      <a:pt x="1215390" y="851535"/>
                    </a:lnTo>
                    <a:lnTo>
                      <a:pt x="1215390" y="834390"/>
                    </a:lnTo>
                    <a:lnTo>
                      <a:pt x="1203960" y="802957"/>
                    </a:lnTo>
                    <a:lnTo>
                      <a:pt x="1182053" y="774382"/>
                    </a:lnTo>
                    <a:lnTo>
                      <a:pt x="1154430" y="764857"/>
                    </a:lnTo>
                    <a:lnTo>
                      <a:pt x="1108710" y="793432"/>
                    </a:lnTo>
                    <a:lnTo>
                      <a:pt x="1084898" y="837248"/>
                    </a:lnTo>
                    <a:lnTo>
                      <a:pt x="1082993" y="845820"/>
                    </a:lnTo>
                    <a:lnTo>
                      <a:pt x="1054418" y="879157"/>
                    </a:lnTo>
                    <a:lnTo>
                      <a:pt x="1040130" y="877253"/>
                    </a:lnTo>
                    <a:lnTo>
                      <a:pt x="1012508" y="850582"/>
                    </a:lnTo>
                    <a:lnTo>
                      <a:pt x="1011555" y="818198"/>
                    </a:lnTo>
                    <a:lnTo>
                      <a:pt x="1025843" y="800100"/>
                    </a:lnTo>
                    <a:lnTo>
                      <a:pt x="1044893" y="798195"/>
                    </a:lnTo>
                    <a:lnTo>
                      <a:pt x="1056323" y="782003"/>
                    </a:lnTo>
                    <a:lnTo>
                      <a:pt x="1058228" y="743903"/>
                    </a:lnTo>
                    <a:lnTo>
                      <a:pt x="1065848" y="736282"/>
                    </a:lnTo>
                    <a:lnTo>
                      <a:pt x="1076325" y="735330"/>
                    </a:lnTo>
                    <a:lnTo>
                      <a:pt x="1084898" y="719137"/>
                    </a:lnTo>
                    <a:lnTo>
                      <a:pt x="1082993" y="627698"/>
                    </a:lnTo>
                    <a:lnTo>
                      <a:pt x="1080135" y="615315"/>
                    </a:lnTo>
                    <a:lnTo>
                      <a:pt x="1068705" y="603885"/>
                    </a:lnTo>
                    <a:lnTo>
                      <a:pt x="1052513" y="594360"/>
                    </a:lnTo>
                    <a:lnTo>
                      <a:pt x="1051560" y="577215"/>
                    </a:lnTo>
                    <a:lnTo>
                      <a:pt x="1058228" y="571500"/>
                    </a:lnTo>
                    <a:lnTo>
                      <a:pt x="1075373" y="579120"/>
                    </a:lnTo>
                    <a:lnTo>
                      <a:pt x="1072515" y="562928"/>
                    </a:lnTo>
                    <a:lnTo>
                      <a:pt x="1054418" y="537210"/>
                    </a:lnTo>
                    <a:lnTo>
                      <a:pt x="1047750" y="521970"/>
                    </a:lnTo>
                    <a:lnTo>
                      <a:pt x="1037273" y="511493"/>
                    </a:lnTo>
                    <a:lnTo>
                      <a:pt x="1016318" y="511493"/>
                    </a:lnTo>
                    <a:lnTo>
                      <a:pt x="939165" y="483870"/>
                    </a:lnTo>
                    <a:lnTo>
                      <a:pt x="925830" y="467678"/>
                    </a:lnTo>
                    <a:lnTo>
                      <a:pt x="896303" y="464820"/>
                    </a:lnTo>
                    <a:lnTo>
                      <a:pt x="884873" y="467678"/>
                    </a:lnTo>
                    <a:lnTo>
                      <a:pt x="842963" y="445770"/>
                    </a:lnTo>
                    <a:lnTo>
                      <a:pt x="829628" y="445770"/>
                    </a:lnTo>
                    <a:lnTo>
                      <a:pt x="834390" y="455295"/>
                    </a:lnTo>
                    <a:lnTo>
                      <a:pt x="808673" y="454342"/>
                    </a:lnTo>
                    <a:lnTo>
                      <a:pt x="809625" y="460057"/>
                    </a:lnTo>
                    <a:lnTo>
                      <a:pt x="815340" y="465773"/>
                    </a:lnTo>
                    <a:lnTo>
                      <a:pt x="791528" y="485775"/>
                    </a:lnTo>
                    <a:lnTo>
                      <a:pt x="792480" y="502920"/>
                    </a:lnTo>
                    <a:lnTo>
                      <a:pt x="806768" y="524828"/>
                    </a:lnTo>
                    <a:lnTo>
                      <a:pt x="821055" y="526732"/>
                    </a:lnTo>
                    <a:lnTo>
                      <a:pt x="821055" y="532448"/>
                    </a:lnTo>
                    <a:lnTo>
                      <a:pt x="806768" y="537210"/>
                    </a:lnTo>
                    <a:lnTo>
                      <a:pt x="786765" y="536257"/>
                    </a:lnTo>
                    <a:lnTo>
                      <a:pt x="760095" y="560070"/>
                    </a:lnTo>
                    <a:lnTo>
                      <a:pt x="761048" y="583882"/>
                    </a:lnTo>
                    <a:lnTo>
                      <a:pt x="764858" y="639128"/>
                    </a:lnTo>
                    <a:lnTo>
                      <a:pt x="743903" y="671512"/>
                    </a:lnTo>
                    <a:lnTo>
                      <a:pt x="751523" y="628650"/>
                    </a:lnTo>
                    <a:lnTo>
                      <a:pt x="743903" y="622935"/>
                    </a:lnTo>
                    <a:lnTo>
                      <a:pt x="735330" y="673418"/>
                    </a:lnTo>
                    <a:lnTo>
                      <a:pt x="725805" y="651510"/>
                    </a:lnTo>
                    <a:lnTo>
                      <a:pt x="730568" y="629603"/>
                    </a:lnTo>
                    <a:lnTo>
                      <a:pt x="725805" y="620078"/>
                    </a:lnTo>
                    <a:lnTo>
                      <a:pt x="731520" y="607695"/>
                    </a:lnTo>
                    <a:lnTo>
                      <a:pt x="725805" y="597218"/>
                    </a:lnTo>
                    <a:lnTo>
                      <a:pt x="735330" y="587693"/>
                    </a:lnTo>
                    <a:lnTo>
                      <a:pt x="735330" y="576262"/>
                    </a:lnTo>
                    <a:lnTo>
                      <a:pt x="722948" y="581978"/>
                    </a:lnTo>
                    <a:lnTo>
                      <a:pt x="710565" y="611505"/>
                    </a:lnTo>
                    <a:lnTo>
                      <a:pt x="703898" y="618173"/>
                    </a:lnTo>
                    <a:lnTo>
                      <a:pt x="691515" y="641032"/>
                    </a:lnTo>
                    <a:lnTo>
                      <a:pt x="675323" y="639128"/>
                    </a:lnTo>
                    <a:lnTo>
                      <a:pt x="674370" y="650557"/>
                    </a:lnTo>
                    <a:lnTo>
                      <a:pt x="659130" y="650557"/>
                    </a:lnTo>
                    <a:lnTo>
                      <a:pt x="661035" y="664845"/>
                    </a:lnTo>
                    <a:lnTo>
                      <a:pt x="662940" y="683895"/>
                    </a:lnTo>
                    <a:lnTo>
                      <a:pt x="634365" y="695325"/>
                    </a:lnTo>
                    <a:lnTo>
                      <a:pt x="635318" y="707707"/>
                    </a:lnTo>
                    <a:lnTo>
                      <a:pt x="644843" y="723900"/>
                    </a:lnTo>
                    <a:lnTo>
                      <a:pt x="643890" y="773430"/>
                    </a:lnTo>
                    <a:lnTo>
                      <a:pt x="631508" y="815340"/>
                    </a:lnTo>
                    <a:lnTo>
                      <a:pt x="615315" y="839153"/>
                    </a:lnTo>
                    <a:lnTo>
                      <a:pt x="626745" y="852487"/>
                    </a:lnTo>
                    <a:lnTo>
                      <a:pt x="634365" y="885825"/>
                    </a:lnTo>
                    <a:lnTo>
                      <a:pt x="624840" y="909637"/>
                    </a:lnTo>
                    <a:lnTo>
                      <a:pt x="622935" y="929640"/>
                    </a:lnTo>
                    <a:lnTo>
                      <a:pt x="639128" y="962025"/>
                    </a:lnTo>
                    <a:lnTo>
                      <a:pt x="662940" y="1008698"/>
                    </a:lnTo>
                    <a:lnTo>
                      <a:pt x="674370" y="1026795"/>
                    </a:lnTo>
                    <a:lnTo>
                      <a:pt x="689610" y="1092518"/>
                    </a:lnTo>
                    <a:lnTo>
                      <a:pt x="688658" y="1176337"/>
                    </a:lnTo>
                    <a:lnTo>
                      <a:pt x="680085" y="1213485"/>
                    </a:lnTo>
                    <a:lnTo>
                      <a:pt x="661035" y="1243965"/>
                    </a:lnTo>
                    <a:lnTo>
                      <a:pt x="652463" y="1279208"/>
                    </a:lnTo>
                    <a:lnTo>
                      <a:pt x="633413" y="1307783"/>
                    </a:lnTo>
                    <a:lnTo>
                      <a:pt x="621983" y="1317308"/>
                    </a:lnTo>
                    <a:close/>
                    <a:moveTo>
                      <a:pt x="18098" y="362903"/>
                    </a:moveTo>
                    <a:lnTo>
                      <a:pt x="46673" y="399098"/>
                    </a:lnTo>
                    <a:lnTo>
                      <a:pt x="208598" y="435292"/>
                    </a:lnTo>
                    <a:lnTo>
                      <a:pt x="221933" y="444817"/>
                    </a:lnTo>
                    <a:lnTo>
                      <a:pt x="260033" y="452438"/>
                    </a:lnTo>
                    <a:lnTo>
                      <a:pt x="266700" y="457200"/>
                    </a:lnTo>
                    <a:lnTo>
                      <a:pt x="293370" y="455295"/>
                    </a:lnTo>
                    <a:lnTo>
                      <a:pt x="340043" y="462915"/>
                    </a:lnTo>
                    <a:lnTo>
                      <a:pt x="353378" y="477203"/>
                    </a:lnTo>
                    <a:lnTo>
                      <a:pt x="343853" y="486728"/>
                    </a:lnTo>
                    <a:lnTo>
                      <a:pt x="351473" y="494348"/>
                    </a:lnTo>
                    <a:lnTo>
                      <a:pt x="387668" y="501015"/>
                    </a:lnTo>
                    <a:lnTo>
                      <a:pt x="399098" y="512445"/>
                    </a:lnTo>
                    <a:lnTo>
                      <a:pt x="400050" y="554355"/>
                    </a:lnTo>
                    <a:lnTo>
                      <a:pt x="387668" y="581025"/>
                    </a:lnTo>
                    <a:lnTo>
                      <a:pt x="406718" y="581978"/>
                    </a:lnTo>
                    <a:lnTo>
                      <a:pt x="416243" y="574357"/>
                    </a:lnTo>
                    <a:lnTo>
                      <a:pt x="424815" y="581978"/>
                    </a:lnTo>
                    <a:lnTo>
                      <a:pt x="414338" y="611505"/>
                    </a:lnTo>
                    <a:lnTo>
                      <a:pt x="423863" y="626745"/>
                    </a:lnTo>
                    <a:lnTo>
                      <a:pt x="435293" y="629603"/>
                    </a:lnTo>
                    <a:lnTo>
                      <a:pt x="442913" y="612457"/>
                    </a:lnTo>
                    <a:lnTo>
                      <a:pt x="470535" y="568643"/>
                    </a:lnTo>
                    <a:lnTo>
                      <a:pt x="485775" y="511493"/>
                    </a:lnTo>
                    <a:lnTo>
                      <a:pt x="507683" y="492442"/>
                    </a:lnTo>
                    <a:lnTo>
                      <a:pt x="502920" y="477203"/>
                    </a:lnTo>
                    <a:lnTo>
                      <a:pt x="507683" y="468630"/>
                    </a:lnTo>
                    <a:lnTo>
                      <a:pt x="517208" y="483870"/>
                    </a:lnTo>
                    <a:lnTo>
                      <a:pt x="514350" y="504825"/>
                    </a:lnTo>
                    <a:lnTo>
                      <a:pt x="541973" y="483870"/>
                    </a:lnTo>
                    <a:lnTo>
                      <a:pt x="543878" y="461963"/>
                    </a:lnTo>
                    <a:lnTo>
                      <a:pt x="563880" y="467678"/>
                    </a:lnTo>
                    <a:lnTo>
                      <a:pt x="571500" y="452438"/>
                    </a:lnTo>
                    <a:lnTo>
                      <a:pt x="578168" y="458153"/>
                    </a:lnTo>
                    <a:lnTo>
                      <a:pt x="571500" y="472440"/>
                    </a:lnTo>
                    <a:lnTo>
                      <a:pt x="561975" y="477203"/>
                    </a:lnTo>
                    <a:lnTo>
                      <a:pt x="552450" y="496253"/>
                    </a:lnTo>
                    <a:lnTo>
                      <a:pt x="565785" y="513398"/>
                    </a:lnTo>
                    <a:lnTo>
                      <a:pt x="576263" y="508635"/>
                    </a:lnTo>
                    <a:lnTo>
                      <a:pt x="571500" y="501967"/>
                    </a:lnTo>
                    <a:lnTo>
                      <a:pt x="581025" y="487680"/>
                    </a:lnTo>
                    <a:lnTo>
                      <a:pt x="599123" y="471488"/>
                    </a:lnTo>
                    <a:lnTo>
                      <a:pt x="606743" y="471488"/>
                    </a:lnTo>
                    <a:lnTo>
                      <a:pt x="608648" y="446723"/>
                    </a:lnTo>
                    <a:lnTo>
                      <a:pt x="627698" y="429578"/>
                    </a:lnTo>
                    <a:lnTo>
                      <a:pt x="702945" y="424815"/>
                    </a:lnTo>
                    <a:lnTo>
                      <a:pt x="721043" y="395288"/>
                    </a:lnTo>
                    <a:lnTo>
                      <a:pt x="757238" y="392430"/>
                    </a:lnTo>
                    <a:lnTo>
                      <a:pt x="793433" y="403860"/>
                    </a:lnTo>
                    <a:lnTo>
                      <a:pt x="833438" y="429578"/>
                    </a:lnTo>
                    <a:lnTo>
                      <a:pt x="840105" y="427673"/>
                    </a:lnTo>
                    <a:lnTo>
                      <a:pt x="838200" y="394335"/>
                    </a:lnTo>
                    <a:lnTo>
                      <a:pt x="844868" y="392430"/>
                    </a:lnTo>
                    <a:lnTo>
                      <a:pt x="887730" y="402907"/>
                    </a:lnTo>
                    <a:lnTo>
                      <a:pt x="902018" y="401003"/>
                    </a:lnTo>
                    <a:lnTo>
                      <a:pt x="929640" y="394335"/>
                    </a:lnTo>
                    <a:lnTo>
                      <a:pt x="945833" y="398145"/>
                    </a:lnTo>
                    <a:lnTo>
                      <a:pt x="962978" y="399098"/>
                    </a:lnTo>
                    <a:lnTo>
                      <a:pt x="962978" y="388620"/>
                    </a:lnTo>
                    <a:lnTo>
                      <a:pt x="956310" y="380048"/>
                    </a:lnTo>
                    <a:lnTo>
                      <a:pt x="942023" y="378142"/>
                    </a:lnTo>
                    <a:lnTo>
                      <a:pt x="931545" y="370523"/>
                    </a:lnTo>
                    <a:lnTo>
                      <a:pt x="936308" y="357188"/>
                    </a:lnTo>
                    <a:lnTo>
                      <a:pt x="928688" y="354330"/>
                    </a:lnTo>
                    <a:lnTo>
                      <a:pt x="903923" y="355282"/>
                    </a:lnTo>
                    <a:lnTo>
                      <a:pt x="902970" y="345757"/>
                    </a:lnTo>
                    <a:lnTo>
                      <a:pt x="913448" y="338138"/>
                    </a:lnTo>
                    <a:lnTo>
                      <a:pt x="919163" y="345757"/>
                    </a:lnTo>
                    <a:lnTo>
                      <a:pt x="923925" y="328613"/>
                    </a:lnTo>
                    <a:lnTo>
                      <a:pt x="917258" y="321945"/>
                    </a:lnTo>
                    <a:lnTo>
                      <a:pt x="923925" y="320040"/>
                    </a:lnTo>
                    <a:lnTo>
                      <a:pt x="910590" y="307657"/>
                    </a:lnTo>
                    <a:lnTo>
                      <a:pt x="913448" y="295275"/>
                    </a:lnTo>
                    <a:lnTo>
                      <a:pt x="914400" y="277178"/>
                    </a:lnTo>
                    <a:lnTo>
                      <a:pt x="902018" y="277178"/>
                    </a:lnTo>
                    <a:lnTo>
                      <a:pt x="887730" y="286703"/>
                    </a:lnTo>
                    <a:lnTo>
                      <a:pt x="869633" y="287655"/>
                    </a:lnTo>
                    <a:lnTo>
                      <a:pt x="864870" y="304800"/>
                    </a:lnTo>
                    <a:lnTo>
                      <a:pt x="846773" y="306705"/>
                    </a:lnTo>
                    <a:lnTo>
                      <a:pt x="843915" y="295275"/>
                    </a:lnTo>
                    <a:lnTo>
                      <a:pt x="822960" y="296228"/>
                    </a:lnTo>
                    <a:lnTo>
                      <a:pt x="813435" y="307657"/>
                    </a:lnTo>
                    <a:lnTo>
                      <a:pt x="806768" y="306705"/>
                    </a:lnTo>
                    <a:lnTo>
                      <a:pt x="804863" y="299085"/>
                    </a:lnTo>
                    <a:lnTo>
                      <a:pt x="780098" y="302895"/>
                    </a:lnTo>
                    <a:lnTo>
                      <a:pt x="779145" y="257175"/>
                    </a:lnTo>
                    <a:lnTo>
                      <a:pt x="788670" y="238125"/>
                    </a:lnTo>
                    <a:lnTo>
                      <a:pt x="782003" y="237173"/>
                    </a:lnTo>
                    <a:lnTo>
                      <a:pt x="764858" y="247650"/>
                    </a:lnTo>
                    <a:lnTo>
                      <a:pt x="743903" y="247650"/>
                    </a:lnTo>
                    <a:lnTo>
                      <a:pt x="707708" y="273367"/>
                    </a:lnTo>
                    <a:lnTo>
                      <a:pt x="648653" y="276225"/>
                    </a:lnTo>
                    <a:lnTo>
                      <a:pt x="609600" y="283845"/>
                    </a:lnTo>
                    <a:lnTo>
                      <a:pt x="591503" y="298132"/>
                    </a:lnTo>
                    <a:lnTo>
                      <a:pt x="578168" y="310515"/>
                    </a:lnTo>
                    <a:lnTo>
                      <a:pt x="554355" y="326707"/>
                    </a:lnTo>
                    <a:lnTo>
                      <a:pt x="551498" y="334328"/>
                    </a:lnTo>
                    <a:lnTo>
                      <a:pt x="545783" y="318135"/>
                    </a:lnTo>
                    <a:lnTo>
                      <a:pt x="533400" y="312420"/>
                    </a:lnTo>
                    <a:lnTo>
                      <a:pt x="533400" y="318135"/>
                    </a:lnTo>
                    <a:lnTo>
                      <a:pt x="540068" y="324803"/>
                    </a:lnTo>
                    <a:lnTo>
                      <a:pt x="540068" y="337185"/>
                    </a:lnTo>
                    <a:lnTo>
                      <a:pt x="525780" y="331470"/>
                    </a:lnTo>
                    <a:lnTo>
                      <a:pt x="520065" y="331470"/>
                    </a:lnTo>
                    <a:lnTo>
                      <a:pt x="517208" y="342900"/>
                    </a:lnTo>
                    <a:lnTo>
                      <a:pt x="498158" y="324803"/>
                    </a:lnTo>
                    <a:lnTo>
                      <a:pt x="485775" y="322898"/>
                    </a:lnTo>
                    <a:lnTo>
                      <a:pt x="473393" y="337185"/>
                    </a:lnTo>
                    <a:lnTo>
                      <a:pt x="442913" y="336232"/>
                    </a:lnTo>
                    <a:lnTo>
                      <a:pt x="438150" y="322898"/>
                    </a:lnTo>
                    <a:lnTo>
                      <a:pt x="419100" y="304800"/>
                    </a:lnTo>
                    <a:lnTo>
                      <a:pt x="406718" y="289560"/>
                    </a:lnTo>
                    <a:lnTo>
                      <a:pt x="406718" y="282892"/>
                    </a:lnTo>
                    <a:lnTo>
                      <a:pt x="396240" y="269557"/>
                    </a:lnTo>
                    <a:lnTo>
                      <a:pt x="371475" y="258127"/>
                    </a:lnTo>
                    <a:lnTo>
                      <a:pt x="340043" y="257175"/>
                    </a:lnTo>
                    <a:lnTo>
                      <a:pt x="329565" y="248602"/>
                    </a:lnTo>
                    <a:lnTo>
                      <a:pt x="316230" y="248602"/>
                    </a:lnTo>
                    <a:lnTo>
                      <a:pt x="309563" y="252413"/>
                    </a:lnTo>
                    <a:lnTo>
                      <a:pt x="288608" y="273367"/>
                    </a:lnTo>
                    <a:lnTo>
                      <a:pt x="281940" y="283845"/>
                    </a:lnTo>
                    <a:lnTo>
                      <a:pt x="272415" y="277178"/>
                    </a:lnTo>
                    <a:lnTo>
                      <a:pt x="274320" y="267653"/>
                    </a:lnTo>
                    <a:lnTo>
                      <a:pt x="281940" y="247650"/>
                    </a:lnTo>
                    <a:lnTo>
                      <a:pt x="312420" y="200025"/>
                    </a:lnTo>
                    <a:lnTo>
                      <a:pt x="320040" y="198120"/>
                    </a:lnTo>
                    <a:lnTo>
                      <a:pt x="336233" y="180023"/>
                    </a:lnTo>
                    <a:lnTo>
                      <a:pt x="342900" y="164782"/>
                    </a:lnTo>
                    <a:lnTo>
                      <a:pt x="371475" y="159067"/>
                    </a:lnTo>
                    <a:lnTo>
                      <a:pt x="379095" y="153352"/>
                    </a:lnTo>
                    <a:lnTo>
                      <a:pt x="378143" y="143827"/>
                    </a:lnTo>
                    <a:lnTo>
                      <a:pt x="373380" y="139065"/>
                    </a:lnTo>
                    <a:lnTo>
                      <a:pt x="330518" y="140970"/>
                    </a:lnTo>
                    <a:lnTo>
                      <a:pt x="311468" y="145732"/>
                    </a:lnTo>
                    <a:lnTo>
                      <a:pt x="286703" y="157163"/>
                    </a:lnTo>
                    <a:lnTo>
                      <a:pt x="275273" y="168592"/>
                    </a:lnTo>
                    <a:lnTo>
                      <a:pt x="259080" y="189548"/>
                    </a:lnTo>
                    <a:lnTo>
                      <a:pt x="241935" y="199073"/>
                    </a:lnTo>
                    <a:lnTo>
                      <a:pt x="210503" y="231457"/>
                    </a:lnTo>
                    <a:lnTo>
                      <a:pt x="206693" y="246698"/>
                    </a:lnTo>
                    <a:lnTo>
                      <a:pt x="136208" y="290513"/>
                    </a:lnTo>
                    <a:lnTo>
                      <a:pt x="98108" y="295275"/>
                    </a:lnTo>
                    <a:lnTo>
                      <a:pt x="80963" y="299085"/>
                    </a:lnTo>
                    <a:lnTo>
                      <a:pt x="59055" y="327660"/>
                    </a:lnTo>
                    <a:lnTo>
                      <a:pt x="41910" y="334328"/>
                    </a:lnTo>
                    <a:lnTo>
                      <a:pt x="0" y="356235"/>
                    </a:lnTo>
                    <a:close/>
                    <a:moveTo>
                      <a:pt x="977265" y="399098"/>
                    </a:moveTo>
                    <a:lnTo>
                      <a:pt x="1013460" y="400050"/>
                    </a:lnTo>
                    <a:lnTo>
                      <a:pt x="1019175" y="395288"/>
                    </a:lnTo>
                    <a:lnTo>
                      <a:pt x="1017270" y="376238"/>
                    </a:lnTo>
                    <a:lnTo>
                      <a:pt x="1001078" y="359092"/>
                    </a:lnTo>
                    <a:lnTo>
                      <a:pt x="982980" y="360045"/>
                    </a:lnTo>
                    <a:lnTo>
                      <a:pt x="982028" y="364807"/>
                    </a:lnTo>
                    <a:lnTo>
                      <a:pt x="992505" y="368617"/>
                    </a:lnTo>
                    <a:lnTo>
                      <a:pt x="977265" y="376238"/>
                    </a:lnTo>
                    <a:lnTo>
                      <a:pt x="974408" y="385763"/>
                    </a:lnTo>
                    <a:lnTo>
                      <a:pt x="968693" y="380048"/>
                    </a:lnTo>
                    <a:lnTo>
                      <a:pt x="964883" y="387667"/>
                    </a:lnTo>
                    <a:close/>
                    <a:moveTo>
                      <a:pt x="261938" y="0"/>
                    </a:moveTo>
                    <a:lnTo>
                      <a:pt x="240030" y="1905"/>
                    </a:lnTo>
                    <a:lnTo>
                      <a:pt x="214313" y="20002"/>
                    </a:lnTo>
                    <a:lnTo>
                      <a:pt x="146685" y="70485"/>
                    </a:lnTo>
                    <a:lnTo>
                      <a:pt x="154305" y="80010"/>
                    </a:lnTo>
                    <a:lnTo>
                      <a:pt x="171450" y="82867"/>
                    </a:lnTo>
                    <a:lnTo>
                      <a:pt x="198120" y="63817"/>
                    </a:lnTo>
                    <a:lnTo>
                      <a:pt x="187643" y="59055"/>
                    </a:lnTo>
                    <a:lnTo>
                      <a:pt x="209550" y="43815"/>
                    </a:lnTo>
                    <a:lnTo>
                      <a:pt x="219075" y="43815"/>
                    </a:lnTo>
                    <a:lnTo>
                      <a:pt x="247650" y="25717"/>
                    </a:lnTo>
                    <a:lnTo>
                      <a:pt x="246698" y="17145"/>
                    </a:lnTo>
                    <a:close/>
                    <a:moveTo>
                      <a:pt x="653415" y="598170"/>
                    </a:moveTo>
                    <a:lnTo>
                      <a:pt x="653415" y="607695"/>
                    </a:lnTo>
                    <a:lnTo>
                      <a:pt x="673418" y="622935"/>
                    </a:lnTo>
                    <a:lnTo>
                      <a:pt x="671513" y="600075"/>
                    </a:lnTo>
                    <a:close/>
                    <a:moveTo>
                      <a:pt x="646748" y="624840"/>
                    </a:moveTo>
                    <a:lnTo>
                      <a:pt x="657225" y="625793"/>
                    </a:lnTo>
                    <a:lnTo>
                      <a:pt x="657225" y="634365"/>
                    </a:lnTo>
                    <a:lnTo>
                      <a:pt x="647700" y="634365"/>
                    </a:lnTo>
                    <a:close/>
                    <a:moveTo>
                      <a:pt x="850583" y="421957"/>
                    </a:moveTo>
                    <a:lnTo>
                      <a:pt x="850583" y="430530"/>
                    </a:lnTo>
                    <a:lnTo>
                      <a:pt x="858203" y="428625"/>
                    </a:lnTo>
                    <a:lnTo>
                      <a:pt x="858203" y="423863"/>
                    </a:lnTo>
                    <a:close/>
                    <a:moveTo>
                      <a:pt x="895350" y="451485"/>
                    </a:moveTo>
                    <a:lnTo>
                      <a:pt x="894398" y="441007"/>
                    </a:lnTo>
                    <a:lnTo>
                      <a:pt x="879158" y="439103"/>
                    </a:lnTo>
                    <a:lnTo>
                      <a:pt x="873443" y="435292"/>
                    </a:lnTo>
                    <a:lnTo>
                      <a:pt x="864870" y="435292"/>
                    </a:lnTo>
                    <a:lnTo>
                      <a:pt x="861060" y="438150"/>
                    </a:lnTo>
                    <a:lnTo>
                      <a:pt x="869633" y="441960"/>
                    </a:lnTo>
                    <a:lnTo>
                      <a:pt x="880110" y="452438"/>
                    </a:lnTo>
                    <a:close/>
                    <a:moveTo>
                      <a:pt x="723900" y="462915"/>
                    </a:moveTo>
                    <a:lnTo>
                      <a:pt x="722948" y="473392"/>
                    </a:lnTo>
                    <a:lnTo>
                      <a:pt x="720090" y="480060"/>
                    </a:lnTo>
                    <a:lnTo>
                      <a:pt x="721995" y="501015"/>
                    </a:lnTo>
                    <a:lnTo>
                      <a:pt x="725805" y="503873"/>
                    </a:lnTo>
                    <a:lnTo>
                      <a:pt x="732473" y="504825"/>
                    </a:lnTo>
                    <a:lnTo>
                      <a:pt x="737235" y="496253"/>
                    </a:lnTo>
                    <a:lnTo>
                      <a:pt x="738188" y="481013"/>
                    </a:lnTo>
                    <a:lnTo>
                      <a:pt x="735330" y="475298"/>
                    </a:lnTo>
                    <a:lnTo>
                      <a:pt x="734378" y="464820"/>
                    </a:lnTo>
                    <a:close/>
                  </a:path>
                </a:pathLst>
              </a:custGeom>
              <a:grpFill/>
              <a:ln w="9525" cap="flat">
                <a:noFill/>
                <a:prstDash val="solid"/>
                <a:miter/>
              </a:ln>
            </p:spPr>
            <p:txBody>
              <a:bodyPr rtlCol="0" anchor="ctr"/>
              <a:lstStyle/>
              <a:p>
                <a:endParaRPr lang="en-US"/>
              </a:p>
            </p:txBody>
          </p:sp>
          <p:sp>
            <p:nvSpPr>
              <p:cNvPr id="304" name="Freeform: Shape 136">
                <a:extLst>
                  <a:ext uri="{FF2B5EF4-FFF2-40B4-BE49-F238E27FC236}">
                    <a16:creationId xmlns:a16="http://schemas.microsoft.com/office/drawing/2014/main" id="{970FA3CB-8F56-E88D-3017-86B9EEBCC891}"/>
                  </a:ext>
                </a:extLst>
              </p:cNvPr>
              <p:cNvSpPr/>
              <p:nvPr/>
            </p:nvSpPr>
            <p:spPr>
              <a:xfrm>
                <a:off x="6015991" y="1155384"/>
                <a:ext cx="1102994" cy="1222057"/>
              </a:xfrm>
              <a:custGeom>
                <a:avLst/>
                <a:gdLst>
                  <a:gd name="connsiteX0" fmla="*/ 22860 w 1102994"/>
                  <a:gd name="connsiteY0" fmla="*/ 141922 h 1222057"/>
                  <a:gd name="connsiteX1" fmla="*/ 12383 w 1102994"/>
                  <a:gd name="connsiteY1" fmla="*/ 168593 h 1222057"/>
                  <a:gd name="connsiteX2" fmla="*/ 20003 w 1102994"/>
                  <a:gd name="connsiteY2" fmla="*/ 181928 h 1222057"/>
                  <a:gd name="connsiteX3" fmla="*/ 17145 w 1102994"/>
                  <a:gd name="connsiteY3" fmla="*/ 230505 h 1222057"/>
                  <a:gd name="connsiteX4" fmla="*/ 12383 w 1102994"/>
                  <a:gd name="connsiteY4" fmla="*/ 240983 h 1222057"/>
                  <a:gd name="connsiteX5" fmla="*/ 38100 w 1102994"/>
                  <a:gd name="connsiteY5" fmla="*/ 327660 h 1222057"/>
                  <a:gd name="connsiteX6" fmla="*/ 50483 w 1102994"/>
                  <a:gd name="connsiteY6" fmla="*/ 351472 h 1222057"/>
                  <a:gd name="connsiteX7" fmla="*/ 57150 w 1102994"/>
                  <a:gd name="connsiteY7" fmla="*/ 484822 h 1222057"/>
                  <a:gd name="connsiteX8" fmla="*/ 66675 w 1102994"/>
                  <a:gd name="connsiteY8" fmla="*/ 510540 h 1222057"/>
                  <a:gd name="connsiteX9" fmla="*/ 62865 w 1102994"/>
                  <a:gd name="connsiteY9" fmla="*/ 565785 h 1222057"/>
                  <a:gd name="connsiteX10" fmla="*/ 90488 w 1102994"/>
                  <a:gd name="connsiteY10" fmla="*/ 636270 h 1222057"/>
                  <a:gd name="connsiteX11" fmla="*/ 93345 w 1102994"/>
                  <a:gd name="connsiteY11" fmla="*/ 691515 h 1222057"/>
                  <a:gd name="connsiteX12" fmla="*/ 92393 w 1102994"/>
                  <a:gd name="connsiteY12" fmla="*/ 711517 h 1222057"/>
                  <a:gd name="connsiteX13" fmla="*/ 91440 w 1102994"/>
                  <a:gd name="connsiteY13" fmla="*/ 732473 h 1222057"/>
                  <a:gd name="connsiteX14" fmla="*/ 82868 w 1102994"/>
                  <a:gd name="connsiteY14" fmla="*/ 751523 h 1222057"/>
                  <a:gd name="connsiteX15" fmla="*/ 53340 w 1102994"/>
                  <a:gd name="connsiteY15" fmla="*/ 769620 h 1222057"/>
                  <a:gd name="connsiteX16" fmla="*/ 50483 w 1102994"/>
                  <a:gd name="connsiteY16" fmla="*/ 781050 h 1222057"/>
                  <a:gd name="connsiteX17" fmla="*/ 66675 w 1102994"/>
                  <a:gd name="connsiteY17" fmla="*/ 804862 h 1222057"/>
                  <a:gd name="connsiteX18" fmla="*/ 70485 w 1102994"/>
                  <a:gd name="connsiteY18" fmla="*/ 822008 h 1222057"/>
                  <a:gd name="connsiteX19" fmla="*/ 95250 w 1102994"/>
                  <a:gd name="connsiteY19" fmla="*/ 827723 h 1222057"/>
                  <a:gd name="connsiteX20" fmla="*/ 109538 w 1102994"/>
                  <a:gd name="connsiteY20" fmla="*/ 845820 h 1222057"/>
                  <a:gd name="connsiteX21" fmla="*/ 107633 w 1102994"/>
                  <a:gd name="connsiteY21" fmla="*/ 1222058 h 1222057"/>
                  <a:gd name="connsiteX22" fmla="*/ 376238 w 1102994"/>
                  <a:gd name="connsiteY22" fmla="*/ 1222058 h 1222057"/>
                  <a:gd name="connsiteX23" fmla="*/ 721995 w 1102994"/>
                  <a:gd name="connsiteY23" fmla="*/ 1213485 h 1222057"/>
                  <a:gd name="connsiteX24" fmla="*/ 899160 w 1102994"/>
                  <a:gd name="connsiteY24" fmla="*/ 1206817 h 1222057"/>
                  <a:gd name="connsiteX25" fmla="*/ 888682 w 1102994"/>
                  <a:gd name="connsiteY25" fmla="*/ 1163955 h 1222057"/>
                  <a:gd name="connsiteX26" fmla="*/ 886778 w 1102994"/>
                  <a:gd name="connsiteY26" fmla="*/ 1135380 h 1222057"/>
                  <a:gd name="connsiteX27" fmla="*/ 865823 w 1102994"/>
                  <a:gd name="connsiteY27" fmla="*/ 1106805 h 1222057"/>
                  <a:gd name="connsiteX28" fmla="*/ 839153 w 1102994"/>
                  <a:gd name="connsiteY28" fmla="*/ 1100138 h 1222057"/>
                  <a:gd name="connsiteX29" fmla="*/ 789623 w 1102994"/>
                  <a:gd name="connsiteY29" fmla="*/ 1065848 h 1222057"/>
                  <a:gd name="connsiteX30" fmla="*/ 783907 w 1102994"/>
                  <a:gd name="connsiteY30" fmla="*/ 1034415 h 1222057"/>
                  <a:gd name="connsiteX31" fmla="*/ 723900 w 1102994"/>
                  <a:gd name="connsiteY31" fmla="*/ 1004887 h 1222057"/>
                  <a:gd name="connsiteX32" fmla="*/ 721995 w 1102994"/>
                  <a:gd name="connsiteY32" fmla="*/ 992505 h 1222057"/>
                  <a:gd name="connsiteX33" fmla="*/ 690563 w 1102994"/>
                  <a:gd name="connsiteY33" fmla="*/ 992505 h 1222057"/>
                  <a:gd name="connsiteX34" fmla="*/ 669607 w 1102994"/>
                  <a:gd name="connsiteY34" fmla="*/ 967740 h 1222057"/>
                  <a:gd name="connsiteX35" fmla="*/ 650557 w 1102994"/>
                  <a:gd name="connsiteY35" fmla="*/ 955358 h 1222057"/>
                  <a:gd name="connsiteX36" fmla="*/ 657225 w 1102994"/>
                  <a:gd name="connsiteY36" fmla="*/ 906780 h 1222057"/>
                  <a:gd name="connsiteX37" fmla="*/ 648653 w 1102994"/>
                  <a:gd name="connsiteY37" fmla="*/ 891540 h 1222057"/>
                  <a:gd name="connsiteX38" fmla="*/ 653415 w 1102994"/>
                  <a:gd name="connsiteY38" fmla="*/ 840105 h 1222057"/>
                  <a:gd name="connsiteX39" fmla="*/ 662940 w 1102994"/>
                  <a:gd name="connsiteY39" fmla="*/ 822960 h 1222057"/>
                  <a:gd name="connsiteX40" fmla="*/ 660082 w 1102994"/>
                  <a:gd name="connsiteY40" fmla="*/ 797242 h 1222057"/>
                  <a:gd name="connsiteX41" fmla="*/ 648653 w 1102994"/>
                  <a:gd name="connsiteY41" fmla="*/ 784860 h 1222057"/>
                  <a:gd name="connsiteX42" fmla="*/ 631507 w 1102994"/>
                  <a:gd name="connsiteY42" fmla="*/ 782003 h 1222057"/>
                  <a:gd name="connsiteX43" fmla="*/ 631507 w 1102994"/>
                  <a:gd name="connsiteY43" fmla="*/ 765810 h 1222057"/>
                  <a:gd name="connsiteX44" fmla="*/ 658178 w 1102994"/>
                  <a:gd name="connsiteY44" fmla="*/ 710565 h 1222057"/>
                  <a:gd name="connsiteX45" fmla="*/ 714375 w 1102994"/>
                  <a:gd name="connsiteY45" fmla="*/ 673418 h 1222057"/>
                  <a:gd name="connsiteX46" fmla="*/ 710565 w 1102994"/>
                  <a:gd name="connsiteY46" fmla="*/ 549593 h 1222057"/>
                  <a:gd name="connsiteX47" fmla="*/ 719138 w 1102994"/>
                  <a:gd name="connsiteY47" fmla="*/ 553403 h 1222057"/>
                  <a:gd name="connsiteX48" fmla="*/ 724853 w 1102994"/>
                  <a:gd name="connsiteY48" fmla="*/ 548640 h 1222057"/>
                  <a:gd name="connsiteX49" fmla="*/ 725805 w 1102994"/>
                  <a:gd name="connsiteY49" fmla="*/ 538162 h 1222057"/>
                  <a:gd name="connsiteX50" fmla="*/ 734378 w 1102994"/>
                  <a:gd name="connsiteY50" fmla="*/ 532448 h 1222057"/>
                  <a:gd name="connsiteX51" fmla="*/ 747713 w 1102994"/>
                  <a:gd name="connsiteY51" fmla="*/ 543878 h 1222057"/>
                  <a:gd name="connsiteX52" fmla="*/ 754380 w 1102994"/>
                  <a:gd name="connsiteY52" fmla="*/ 542925 h 1222057"/>
                  <a:gd name="connsiteX53" fmla="*/ 754380 w 1102994"/>
                  <a:gd name="connsiteY53" fmla="*/ 542925 h 1222057"/>
                  <a:gd name="connsiteX54" fmla="*/ 742950 w 1102994"/>
                  <a:gd name="connsiteY54" fmla="*/ 521970 h 1222057"/>
                  <a:gd name="connsiteX55" fmla="*/ 783907 w 1102994"/>
                  <a:gd name="connsiteY55" fmla="*/ 492443 h 1222057"/>
                  <a:gd name="connsiteX56" fmla="*/ 813435 w 1102994"/>
                  <a:gd name="connsiteY56" fmla="*/ 457200 h 1222057"/>
                  <a:gd name="connsiteX57" fmla="*/ 828675 w 1102994"/>
                  <a:gd name="connsiteY57" fmla="*/ 449580 h 1222057"/>
                  <a:gd name="connsiteX58" fmla="*/ 873443 w 1102994"/>
                  <a:gd name="connsiteY58" fmla="*/ 393383 h 1222057"/>
                  <a:gd name="connsiteX59" fmla="*/ 933450 w 1102994"/>
                  <a:gd name="connsiteY59" fmla="*/ 338137 h 1222057"/>
                  <a:gd name="connsiteX60" fmla="*/ 970598 w 1102994"/>
                  <a:gd name="connsiteY60" fmla="*/ 318135 h 1222057"/>
                  <a:gd name="connsiteX61" fmla="*/ 1030605 w 1102994"/>
                  <a:gd name="connsiteY61" fmla="*/ 292418 h 1222057"/>
                  <a:gd name="connsiteX62" fmla="*/ 1102995 w 1102994"/>
                  <a:gd name="connsiteY62" fmla="*/ 249555 h 1222057"/>
                  <a:gd name="connsiteX63" fmla="*/ 1097280 w 1102994"/>
                  <a:gd name="connsiteY63" fmla="*/ 245745 h 1222057"/>
                  <a:gd name="connsiteX64" fmla="*/ 1062038 w 1102994"/>
                  <a:gd name="connsiteY64" fmla="*/ 252412 h 1222057"/>
                  <a:gd name="connsiteX65" fmla="*/ 1035368 w 1102994"/>
                  <a:gd name="connsiteY65" fmla="*/ 253365 h 1222057"/>
                  <a:gd name="connsiteX66" fmla="*/ 1025843 w 1102994"/>
                  <a:gd name="connsiteY66" fmla="*/ 238125 h 1222057"/>
                  <a:gd name="connsiteX67" fmla="*/ 1012507 w 1102994"/>
                  <a:gd name="connsiteY67" fmla="*/ 229553 h 1222057"/>
                  <a:gd name="connsiteX68" fmla="*/ 919163 w 1102994"/>
                  <a:gd name="connsiteY68" fmla="*/ 240983 h 1222057"/>
                  <a:gd name="connsiteX69" fmla="*/ 909638 w 1102994"/>
                  <a:gd name="connsiteY69" fmla="*/ 214312 h 1222057"/>
                  <a:gd name="connsiteX70" fmla="*/ 894398 w 1102994"/>
                  <a:gd name="connsiteY70" fmla="*/ 213360 h 1222057"/>
                  <a:gd name="connsiteX71" fmla="*/ 878205 w 1102994"/>
                  <a:gd name="connsiteY71" fmla="*/ 220980 h 1222057"/>
                  <a:gd name="connsiteX72" fmla="*/ 842963 w 1102994"/>
                  <a:gd name="connsiteY72" fmla="*/ 250508 h 1222057"/>
                  <a:gd name="connsiteX73" fmla="*/ 803910 w 1102994"/>
                  <a:gd name="connsiteY73" fmla="*/ 250508 h 1222057"/>
                  <a:gd name="connsiteX74" fmla="*/ 783907 w 1102994"/>
                  <a:gd name="connsiteY74" fmla="*/ 240983 h 1222057"/>
                  <a:gd name="connsiteX75" fmla="*/ 781050 w 1102994"/>
                  <a:gd name="connsiteY75" fmla="*/ 224790 h 1222057"/>
                  <a:gd name="connsiteX76" fmla="*/ 743903 w 1102994"/>
                  <a:gd name="connsiteY76" fmla="*/ 217170 h 1222057"/>
                  <a:gd name="connsiteX77" fmla="*/ 738188 w 1102994"/>
                  <a:gd name="connsiteY77" fmla="*/ 201930 h 1222057"/>
                  <a:gd name="connsiteX78" fmla="*/ 731520 w 1102994"/>
                  <a:gd name="connsiteY78" fmla="*/ 189547 h 1222057"/>
                  <a:gd name="connsiteX79" fmla="*/ 721995 w 1102994"/>
                  <a:gd name="connsiteY79" fmla="*/ 198120 h 1222057"/>
                  <a:gd name="connsiteX80" fmla="*/ 697230 w 1102994"/>
                  <a:gd name="connsiteY80" fmla="*/ 199072 h 1222057"/>
                  <a:gd name="connsiteX81" fmla="*/ 602932 w 1102994"/>
                  <a:gd name="connsiteY81" fmla="*/ 146685 h 1222057"/>
                  <a:gd name="connsiteX82" fmla="*/ 575310 w 1102994"/>
                  <a:gd name="connsiteY82" fmla="*/ 146685 h 1222057"/>
                  <a:gd name="connsiteX83" fmla="*/ 567690 w 1102994"/>
                  <a:gd name="connsiteY83" fmla="*/ 140018 h 1222057"/>
                  <a:gd name="connsiteX84" fmla="*/ 538163 w 1102994"/>
                  <a:gd name="connsiteY84" fmla="*/ 152400 h 1222057"/>
                  <a:gd name="connsiteX85" fmla="*/ 530543 w 1102994"/>
                  <a:gd name="connsiteY85" fmla="*/ 164783 h 1222057"/>
                  <a:gd name="connsiteX86" fmla="*/ 499110 w 1102994"/>
                  <a:gd name="connsiteY86" fmla="*/ 172403 h 1222057"/>
                  <a:gd name="connsiteX87" fmla="*/ 486728 w 1102994"/>
                  <a:gd name="connsiteY87" fmla="*/ 170497 h 1222057"/>
                  <a:gd name="connsiteX88" fmla="*/ 486728 w 1102994"/>
                  <a:gd name="connsiteY88" fmla="*/ 154305 h 1222057"/>
                  <a:gd name="connsiteX89" fmla="*/ 480060 w 1102994"/>
                  <a:gd name="connsiteY89" fmla="*/ 145733 h 1222057"/>
                  <a:gd name="connsiteX90" fmla="*/ 423863 w 1102994"/>
                  <a:gd name="connsiteY90" fmla="*/ 145733 h 1222057"/>
                  <a:gd name="connsiteX91" fmla="*/ 420053 w 1102994"/>
                  <a:gd name="connsiteY91" fmla="*/ 132397 h 1222057"/>
                  <a:gd name="connsiteX92" fmla="*/ 395288 w 1102994"/>
                  <a:gd name="connsiteY92" fmla="*/ 132397 h 1222057"/>
                  <a:gd name="connsiteX93" fmla="*/ 384810 w 1102994"/>
                  <a:gd name="connsiteY93" fmla="*/ 136208 h 1222057"/>
                  <a:gd name="connsiteX94" fmla="*/ 361950 w 1102994"/>
                  <a:gd name="connsiteY94" fmla="*/ 120015 h 1222057"/>
                  <a:gd name="connsiteX95" fmla="*/ 364808 w 1102994"/>
                  <a:gd name="connsiteY95" fmla="*/ 106680 h 1222057"/>
                  <a:gd name="connsiteX96" fmla="*/ 359093 w 1102994"/>
                  <a:gd name="connsiteY96" fmla="*/ 83820 h 1222057"/>
                  <a:gd name="connsiteX97" fmla="*/ 352425 w 1102994"/>
                  <a:gd name="connsiteY97" fmla="*/ 73343 h 1222057"/>
                  <a:gd name="connsiteX98" fmla="*/ 350520 w 1102994"/>
                  <a:gd name="connsiteY98" fmla="*/ 44768 h 1222057"/>
                  <a:gd name="connsiteX99" fmla="*/ 340995 w 1102994"/>
                  <a:gd name="connsiteY99" fmla="*/ 15240 h 1222057"/>
                  <a:gd name="connsiteX100" fmla="*/ 320993 w 1102994"/>
                  <a:gd name="connsiteY100" fmla="*/ 0 h 1222057"/>
                  <a:gd name="connsiteX101" fmla="*/ 293370 w 1102994"/>
                  <a:gd name="connsiteY101" fmla="*/ 0 h 1222057"/>
                  <a:gd name="connsiteX102" fmla="*/ 294323 w 1102994"/>
                  <a:gd name="connsiteY102" fmla="*/ 76200 h 1222057"/>
                  <a:gd name="connsiteX103" fmla="*/ 0 w 1102994"/>
                  <a:gd name="connsiteY103" fmla="*/ 72390 h 12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102994" h="1222057">
                    <a:moveTo>
                      <a:pt x="22860" y="141922"/>
                    </a:moveTo>
                    <a:lnTo>
                      <a:pt x="12383" y="168593"/>
                    </a:lnTo>
                    <a:lnTo>
                      <a:pt x="20003" y="181928"/>
                    </a:lnTo>
                    <a:lnTo>
                      <a:pt x="17145" y="230505"/>
                    </a:lnTo>
                    <a:lnTo>
                      <a:pt x="12383" y="240983"/>
                    </a:lnTo>
                    <a:lnTo>
                      <a:pt x="38100" y="327660"/>
                    </a:lnTo>
                    <a:lnTo>
                      <a:pt x="50483" y="351472"/>
                    </a:lnTo>
                    <a:lnTo>
                      <a:pt x="57150" y="484822"/>
                    </a:lnTo>
                    <a:lnTo>
                      <a:pt x="66675" y="510540"/>
                    </a:lnTo>
                    <a:lnTo>
                      <a:pt x="62865" y="565785"/>
                    </a:lnTo>
                    <a:lnTo>
                      <a:pt x="90488" y="636270"/>
                    </a:lnTo>
                    <a:lnTo>
                      <a:pt x="93345" y="691515"/>
                    </a:lnTo>
                    <a:lnTo>
                      <a:pt x="92393" y="711517"/>
                    </a:lnTo>
                    <a:lnTo>
                      <a:pt x="91440" y="732473"/>
                    </a:lnTo>
                    <a:lnTo>
                      <a:pt x="82868" y="751523"/>
                    </a:lnTo>
                    <a:lnTo>
                      <a:pt x="53340" y="769620"/>
                    </a:lnTo>
                    <a:lnTo>
                      <a:pt x="50483" y="781050"/>
                    </a:lnTo>
                    <a:lnTo>
                      <a:pt x="66675" y="804862"/>
                    </a:lnTo>
                    <a:lnTo>
                      <a:pt x="70485" y="822008"/>
                    </a:lnTo>
                    <a:lnTo>
                      <a:pt x="95250" y="827723"/>
                    </a:lnTo>
                    <a:lnTo>
                      <a:pt x="109538" y="845820"/>
                    </a:lnTo>
                    <a:lnTo>
                      <a:pt x="107633" y="1222058"/>
                    </a:lnTo>
                    <a:lnTo>
                      <a:pt x="376238" y="1222058"/>
                    </a:lnTo>
                    <a:lnTo>
                      <a:pt x="721995" y="1213485"/>
                    </a:lnTo>
                    <a:lnTo>
                      <a:pt x="899160" y="1206817"/>
                    </a:lnTo>
                    <a:lnTo>
                      <a:pt x="888682" y="1163955"/>
                    </a:lnTo>
                    <a:lnTo>
                      <a:pt x="886778" y="1135380"/>
                    </a:lnTo>
                    <a:lnTo>
                      <a:pt x="865823" y="1106805"/>
                    </a:lnTo>
                    <a:lnTo>
                      <a:pt x="839153" y="1100138"/>
                    </a:lnTo>
                    <a:lnTo>
                      <a:pt x="789623" y="1065848"/>
                    </a:lnTo>
                    <a:lnTo>
                      <a:pt x="783907" y="1034415"/>
                    </a:lnTo>
                    <a:lnTo>
                      <a:pt x="723900" y="1004887"/>
                    </a:lnTo>
                    <a:lnTo>
                      <a:pt x="721995" y="992505"/>
                    </a:lnTo>
                    <a:lnTo>
                      <a:pt x="690563" y="992505"/>
                    </a:lnTo>
                    <a:lnTo>
                      <a:pt x="669607" y="967740"/>
                    </a:lnTo>
                    <a:lnTo>
                      <a:pt x="650557" y="955358"/>
                    </a:lnTo>
                    <a:lnTo>
                      <a:pt x="657225" y="906780"/>
                    </a:lnTo>
                    <a:lnTo>
                      <a:pt x="648653" y="891540"/>
                    </a:lnTo>
                    <a:lnTo>
                      <a:pt x="653415" y="840105"/>
                    </a:lnTo>
                    <a:lnTo>
                      <a:pt x="662940" y="822960"/>
                    </a:lnTo>
                    <a:lnTo>
                      <a:pt x="660082" y="797242"/>
                    </a:lnTo>
                    <a:lnTo>
                      <a:pt x="648653" y="784860"/>
                    </a:lnTo>
                    <a:lnTo>
                      <a:pt x="631507" y="782003"/>
                    </a:lnTo>
                    <a:lnTo>
                      <a:pt x="631507" y="765810"/>
                    </a:lnTo>
                    <a:lnTo>
                      <a:pt x="658178" y="710565"/>
                    </a:lnTo>
                    <a:lnTo>
                      <a:pt x="714375" y="673418"/>
                    </a:lnTo>
                    <a:lnTo>
                      <a:pt x="710565" y="549593"/>
                    </a:lnTo>
                    <a:lnTo>
                      <a:pt x="719138" y="553403"/>
                    </a:lnTo>
                    <a:lnTo>
                      <a:pt x="724853" y="548640"/>
                    </a:lnTo>
                    <a:lnTo>
                      <a:pt x="725805" y="538162"/>
                    </a:lnTo>
                    <a:lnTo>
                      <a:pt x="734378" y="532448"/>
                    </a:lnTo>
                    <a:lnTo>
                      <a:pt x="747713" y="543878"/>
                    </a:lnTo>
                    <a:lnTo>
                      <a:pt x="754380" y="542925"/>
                    </a:lnTo>
                    <a:lnTo>
                      <a:pt x="754380" y="542925"/>
                    </a:lnTo>
                    <a:lnTo>
                      <a:pt x="742950" y="521970"/>
                    </a:lnTo>
                    <a:lnTo>
                      <a:pt x="783907" y="492443"/>
                    </a:lnTo>
                    <a:lnTo>
                      <a:pt x="813435" y="457200"/>
                    </a:lnTo>
                    <a:lnTo>
                      <a:pt x="828675" y="449580"/>
                    </a:lnTo>
                    <a:lnTo>
                      <a:pt x="873443" y="393383"/>
                    </a:lnTo>
                    <a:lnTo>
                      <a:pt x="933450" y="338137"/>
                    </a:lnTo>
                    <a:lnTo>
                      <a:pt x="970598" y="318135"/>
                    </a:lnTo>
                    <a:lnTo>
                      <a:pt x="1030605" y="292418"/>
                    </a:lnTo>
                    <a:lnTo>
                      <a:pt x="1102995" y="249555"/>
                    </a:lnTo>
                    <a:lnTo>
                      <a:pt x="1097280" y="245745"/>
                    </a:lnTo>
                    <a:lnTo>
                      <a:pt x="1062038" y="252412"/>
                    </a:lnTo>
                    <a:lnTo>
                      <a:pt x="1035368" y="253365"/>
                    </a:lnTo>
                    <a:lnTo>
                      <a:pt x="1025843" y="238125"/>
                    </a:lnTo>
                    <a:lnTo>
                      <a:pt x="1012507" y="229553"/>
                    </a:lnTo>
                    <a:lnTo>
                      <a:pt x="919163" y="240983"/>
                    </a:lnTo>
                    <a:lnTo>
                      <a:pt x="909638" y="214312"/>
                    </a:lnTo>
                    <a:lnTo>
                      <a:pt x="894398" y="213360"/>
                    </a:lnTo>
                    <a:lnTo>
                      <a:pt x="878205" y="220980"/>
                    </a:lnTo>
                    <a:lnTo>
                      <a:pt x="842963" y="250508"/>
                    </a:lnTo>
                    <a:lnTo>
                      <a:pt x="803910" y="250508"/>
                    </a:lnTo>
                    <a:lnTo>
                      <a:pt x="783907" y="240983"/>
                    </a:lnTo>
                    <a:lnTo>
                      <a:pt x="781050" y="224790"/>
                    </a:lnTo>
                    <a:lnTo>
                      <a:pt x="743903" y="217170"/>
                    </a:lnTo>
                    <a:lnTo>
                      <a:pt x="738188" y="201930"/>
                    </a:lnTo>
                    <a:lnTo>
                      <a:pt x="731520" y="189547"/>
                    </a:lnTo>
                    <a:lnTo>
                      <a:pt x="721995" y="198120"/>
                    </a:lnTo>
                    <a:lnTo>
                      <a:pt x="697230" y="199072"/>
                    </a:lnTo>
                    <a:lnTo>
                      <a:pt x="602932" y="146685"/>
                    </a:lnTo>
                    <a:lnTo>
                      <a:pt x="575310" y="146685"/>
                    </a:lnTo>
                    <a:lnTo>
                      <a:pt x="567690" y="140018"/>
                    </a:lnTo>
                    <a:lnTo>
                      <a:pt x="538163" y="152400"/>
                    </a:lnTo>
                    <a:lnTo>
                      <a:pt x="530543" y="164783"/>
                    </a:lnTo>
                    <a:lnTo>
                      <a:pt x="499110" y="172403"/>
                    </a:lnTo>
                    <a:lnTo>
                      <a:pt x="486728" y="170497"/>
                    </a:lnTo>
                    <a:lnTo>
                      <a:pt x="486728" y="154305"/>
                    </a:lnTo>
                    <a:lnTo>
                      <a:pt x="480060" y="145733"/>
                    </a:lnTo>
                    <a:lnTo>
                      <a:pt x="423863" y="145733"/>
                    </a:lnTo>
                    <a:lnTo>
                      <a:pt x="420053" y="132397"/>
                    </a:lnTo>
                    <a:lnTo>
                      <a:pt x="395288" y="132397"/>
                    </a:lnTo>
                    <a:lnTo>
                      <a:pt x="384810" y="136208"/>
                    </a:lnTo>
                    <a:lnTo>
                      <a:pt x="361950" y="120015"/>
                    </a:lnTo>
                    <a:lnTo>
                      <a:pt x="364808" y="106680"/>
                    </a:lnTo>
                    <a:lnTo>
                      <a:pt x="359093" y="83820"/>
                    </a:lnTo>
                    <a:lnTo>
                      <a:pt x="352425" y="73343"/>
                    </a:lnTo>
                    <a:lnTo>
                      <a:pt x="350520" y="44768"/>
                    </a:lnTo>
                    <a:lnTo>
                      <a:pt x="340995" y="15240"/>
                    </a:lnTo>
                    <a:lnTo>
                      <a:pt x="320993" y="0"/>
                    </a:lnTo>
                    <a:lnTo>
                      <a:pt x="293370" y="0"/>
                    </a:lnTo>
                    <a:lnTo>
                      <a:pt x="294323" y="76200"/>
                    </a:lnTo>
                    <a:lnTo>
                      <a:pt x="0" y="72390"/>
                    </a:lnTo>
                    <a:close/>
                  </a:path>
                </a:pathLst>
              </a:custGeom>
              <a:grpFill/>
              <a:ln w="9525" cap="flat">
                <a:noFill/>
                <a:prstDash val="solid"/>
                <a:miter/>
              </a:ln>
            </p:spPr>
            <p:txBody>
              <a:bodyPr rtlCol="0" anchor="ctr"/>
              <a:lstStyle/>
              <a:p>
                <a:endParaRPr lang="en-US"/>
              </a:p>
            </p:txBody>
          </p:sp>
          <p:sp>
            <p:nvSpPr>
              <p:cNvPr id="305" name="Freeform: Shape 137">
                <a:extLst>
                  <a:ext uri="{FF2B5EF4-FFF2-40B4-BE49-F238E27FC236}">
                    <a16:creationId xmlns:a16="http://schemas.microsoft.com/office/drawing/2014/main" id="{D24D1BE9-9000-F463-BB1B-BAA2F062E2E1}"/>
                  </a:ext>
                </a:extLst>
              </p:cNvPr>
              <p:cNvSpPr/>
              <p:nvPr/>
            </p:nvSpPr>
            <p:spPr>
              <a:xfrm>
                <a:off x="6973253" y="4121468"/>
                <a:ext cx="595312" cy="1033462"/>
              </a:xfrm>
              <a:custGeom>
                <a:avLst/>
                <a:gdLst>
                  <a:gd name="connsiteX0" fmla="*/ 581025 w 595312"/>
                  <a:gd name="connsiteY0" fmla="*/ 985838 h 1033462"/>
                  <a:gd name="connsiteX1" fmla="*/ 533400 w 595312"/>
                  <a:gd name="connsiteY1" fmla="*/ 986790 h 1033462"/>
                  <a:gd name="connsiteX2" fmla="*/ 510540 w 595312"/>
                  <a:gd name="connsiteY2" fmla="*/ 972503 h 1033462"/>
                  <a:gd name="connsiteX3" fmla="*/ 435293 w 595312"/>
                  <a:gd name="connsiteY3" fmla="*/ 996315 h 1033462"/>
                  <a:gd name="connsiteX4" fmla="*/ 426720 w 595312"/>
                  <a:gd name="connsiteY4" fmla="*/ 989647 h 1033462"/>
                  <a:gd name="connsiteX5" fmla="*/ 421957 w 595312"/>
                  <a:gd name="connsiteY5" fmla="*/ 991553 h 1033462"/>
                  <a:gd name="connsiteX6" fmla="*/ 421005 w 595312"/>
                  <a:gd name="connsiteY6" fmla="*/ 1006792 h 1033462"/>
                  <a:gd name="connsiteX7" fmla="*/ 415290 w 595312"/>
                  <a:gd name="connsiteY7" fmla="*/ 1007745 h 1033462"/>
                  <a:gd name="connsiteX8" fmla="*/ 390525 w 595312"/>
                  <a:gd name="connsiteY8" fmla="*/ 1033463 h 1033462"/>
                  <a:gd name="connsiteX9" fmla="*/ 383857 w 595312"/>
                  <a:gd name="connsiteY9" fmla="*/ 1032510 h 1033462"/>
                  <a:gd name="connsiteX10" fmla="*/ 378143 w 595312"/>
                  <a:gd name="connsiteY10" fmla="*/ 1025842 h 1033462"/>
                  <a:gd name="connsiteX11" fmla="*/ 366713 w 595312"/>
                  <a:gd name="connsiteY11" fmla="*/ 1008697 h 1033462"/>
                  <a:gd name="connsiteX12" fmla="*/ 369570 w 595312"/>
                  <a:gd name="connsiteY12" fmla="*/ 996315 h 1033462"/>
                  <a:gd name="connsiteX13" fmla="*/ 323850 w 595312"/>
                  <a:gd name="connsiteY13" fmla="*/ 931545 h 1033462"/>
                  <a:gd name="connsiteX14" fmla="*/ 332423 w 595312"/>
                  <a:gd name="connsiteY14" fmla="*/ 887730 h 1033462"/>
                  <a:gd name="connsiteX15" fmla="*/ 341948 w 595312"/>
                  <a:gd name="connsiteY15" fmla="*/ 874395 h 1033462"/>
                  <a:gd name="connsiteX16" fmla="*/ 342900 w 595312"/>
                  <a:gd name="connsiteY16" fmla="*/ 861060 h 1033462"/>
                  <a:gd name="connsiteX17" fmla="*/ 0 w 595312"/>
                  <a:gd name="connsiteY17" fmla="*/ 880110 h 1033462"/>
                  <a:gd name="connsiteX18" fmla="*/ 16193 w 595312"/>
                  <a:gd name="connsiteY18" fmla="*/ 766763 h 1033462"/>
                  <a:gd name="connsiteX19" fmla="*/ 39053 w 595312"/>
                  <a:gd name="connsiteY19" fmla="*/ 721042 h 1033462"/>
                  <a:gd name="connsiteX20" fmla="*/ 96203 w 595312"/>
                  <a:gd name="connsiteY20" fmla="*/ 641032 h 1033462"/>
                  <a:gd name="connsiteX21" fmla="*/ 79057 w 595312"/>
                  <a:gd name="connsiteY21" fmla="*/ 617220 h 1033462"/>
                  <a:gd name="connsiteX22" fmla="*/ 98107 w 595312"/>
                  <a:gd name="connsiteY22" fmla="*/ 617220 h 1033462"/>
                  <a:gd name="connsiteX23" fmla="*/ 98107 w 595312"/>
                  <a:gd name="connsiteY23" fmla="*/ 585788 h 1033462"/>
                  <a:gd name="connsiteX24" fmla="*/ 75248 w 595312"/>
                  <a:gd name="connsiteY24" fmla="*/ 561975 h 1033462"/>
                  <a:gd name="connsiteX25" fmla="*/ 80010 w 595312"/>
                  <a:gd name="connsiteY25" fmla="*/ 545782 h 1033462"/>
                  <a:gd name="connsiteX26" fmla="*/ 68580 w 595312"/>
                  <a:gd name="connsiteY26" fmla="*/ 536257 h 1033462"/>
                  <a:gd name="connsiteX27" fmla="*/ 53340 w 595312"/>
                  <a:gd name="connsiteY27" fmla="*/ 468630 h 1033462"/>
                  <a:gd name="connsiteX28" fmla="*/ 59055 w 595312"/>
                  <a:gd name="connsiteY28" fmla="*/ 455295 h 1033462"/>
                  <a:gd name="connsiteX29" fmla="*/ 70485 w 595312"/>
                  <a:gd name="connsiteY29" fmla="*/ 441007 h 1033462"/>
                  <a:gd name="connsiteX30" fmla="*/ 75248 w 595312"/>
                  <a:gd name="connsiteY30" fmla="*/ 412432 h 1033462"/>
                  <a:gd name="connsiteX31" fmla="*/ 60960 w 595312"/>
                  <a:gd name="connsiteY31" fmla="*/ 390525 h 1033462"/>
                  <a:gd name="connsiteX32" fmla="*/ 56198 w 595312"/>
                  <a:gd name="connsiteY32" fmla="*/ 369570 h 1033462"/>
                  <a:gd name="connsiteX33" fmla="*/ 64770 w 595312"/>
                  <a:gd name="connsiteY33" fmla="*/ 362903 h 1033462"/>
                  <a:gd name="connsiteX34" fmla="*/ 64770 w 595312"/>
                  <a:gd name="connsiteY34" fmla="*/ 355282 h 1033462"/>
                  <a:gd name="connsiteX35" fmla="*/ 48578 w 595312"/>
                  <a:gd name="connsiteY35" fmla="*/ 344805 h 1033462"/>
                  <a:gd name="connsiteX36" fmla="*/ 47625 w 595312"/>
                  <a:gd name="connsiteY36" fmla="*/ 338138 h 1033462"/>
                  <a:gd name="connsiteX37" fmla="*/ 62865 w 595312"/>
                  <a:gd name="connsiteY37" fmla="*/ 329565 h 1033462"/>
                  <a:gd name="connsiteX38" fmla="*/ 51435 w 595312"/>
                  <a:gd name="connsiteY38" fmla="*/ 319088 h 1033462"/>
                  <a:gd name="connsiteX39" fmla="*/ 67628 w 595312"/>
                  <a:gd name="connsiteY39" fmla="*/ 251460 h 1033462"/>
                  <a:gd name="connsiteX40" fmla="*/ 100013 w 595312"/>
                  <a:gd name="connsiteY40" fmla="*/ 236220 h 1033462"/>
                  <a:gd name="connsiteX41" fmla="*/ 100013 w 595312"/>
                  <a:gd name="connsiteY41" fmla="*/ 228600 h 1033462"/>
                  <a:gd name="connsiteX42" fmla="*/ 89535 w 595312"/>
                  <a:gd name="connsiteY42" fmla="*/ 215265 h 1033462"/>
                  <a:gd name="connsiteX43" fmla="*/ 117157 w 595312"/>
                  <a:gd name="connsiteY43" fmla="*/ 163830 h 1033462"/>
                  <a:gd name="connsiteX44" fmla="*/ 135255 w 595312"/>
                  <a:gd name="connsiteY44" fmla="*/ 163830 h 1033462"/>
                  <a:gd name="connsiteX45" fmla="*/ 149543 w 595312"/>
                  <a:gd name="connsiteY45" fmla="*/ 152400 h 1033462"/>
                  <a:gd name="connsiteX46" fmla="*/ 146685 w 595312"/>
                  <a:gd name="connsiteY46" fmla="*/ 102870 h 1033462"/>
                  <a:gd name="connsiteX47" fmla="*/ 176213 w 595312"/>
                  <a:gd name="connsiteY47" fmla="*/ 60007 h 1033462"/>
                  <a:gd name="connsiteX48" fmla="*/ 193357 w 595312"/>
                  <a:gd name="connsiteY48" fmla="*/ 54292 h 1033462"/>
                  <a:gd name="connsiteX49" fmla="*/ 188595 w 595312"/>
                  <a:gd name="connsiteY49" fmla="*/ 24765 h 1033462"/>
                  <a:gd name="connsiteX50" fmla="*/ 553403 w 595312"/>
                  <a:gd name="connsiteY50" fmla="*/ 0 h 1033462"/>
                  <a:gd name="connsiteX51" fmla="*/ 565785 w 595312"/>
                  <a:gd name="connsiteY51" fmla="*/ 19050 h 1033462"/>
                  <a:gd name="connsiteX52" fmla="*/ 553403 w 595312"/>
                  <a:gd name="connsiteY52" fmla="*/ 657225 h 1033462"/>
                  <a:gd name="connsiteX53" fmla="*/ 595313 w 595312"/>
                  <a:gd name="connsiteY53" fmla="*/ 973455 h 103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95312" h="1033462">
                    <a:moveTo>
                      <a:pt x="581025" y="985838"/>
                    </a:moveTo>
                    <a:lnTo>
                      <a:pt x="533400" y="986790"/>
                    </a:lnTo>
                    <a:lnTo>
                      <a:pt x="510540" y="972503"/>
                    </a:lnTo>
                    <a:lnTo>
                      <a:pt x="435293" y="996315"/>
                    </a:lnTo>
                    <a:lnTo>
                      <a:pt x="426720" y="989647"/>
                    </a:lnTo>
                    <a:lnTo>
                      <a:pt x="421957" y="991553"/>
                    </a:lnTo>
                    <a:lnTo>
                      <a:pt x="421005" y="1006792"/>
                    </a:lnTo>
                    <a:lnTo>
                      <a:pt x="415290" y="1007745"/>
                    </a:lnTo>
                    <a:lnTo>
                      <a:pt x="390525" y="1033463"/>
                    </a:lnTo>
                    <a:lnTo>
                      <a:pt x="383857" y="1032510"/>
                    </a:lnTo>
                    <a:lnTo>
                      <a:pt x="378143" y="1025842"/>
                    </a:lnTo>
                    <a:lnTo>
                      <a:pt x="366713" y="1008697"/>
                    </a:lnTo>
                    <a:lnTo>
                      <a:pt x="369570" y="996315"/>
                    </a:lnTo>
                    <a:lnTo>
                      <a:pt x="323850" y="931545"/>
                    </a:lnTo>
                    <a:lnTo>
                      <a:pt x="332423" y="887730"/>
                    </a:lnTo>
                    <a:lnTo>
                      <a:pt x="341948" y="874395"/>
                    </a:lnTo>
                    <a:lnTo>
                      <a:pt x="342900" y="861060"/>
                    </a:lnTo>
                    <a:lnTo>
                      <a:pt x="0" y="880110"/>
                    </a:lnTo>
                    <a:lnTo>
                      <a:pt x="16193" y="766763"/>
                    </a:lnTo>
                    <a:lnTo>
                      <a:pt x="39053" y="721042"/>
                    </a:lnTo>
                    <a:lnTo>
                      <a:pt x="96203" y="641032"/>
                    </a:lnTo>
                    <a:lnTo>
                      <a:pt x="79057" y="617220"/>
                    </a:lnTo>
                    <a:lnTo>
                      <a:pt x="98107" y="617220"/>
                    </a:lnTo>
                    <a:lnTo>
                      <a:pt x="98107" y="585788"/>
                    </a:lnTo>
                    <a:lnTo>
                      <a:pt x="75248" y="561975"/>
                    </a:lnTo>
                    <a:lnTo>
                      <a:pt x="80010" y="545782"/>
                    </a:lnTo>
                    <a:lnTo>
                      <a:pt x="68580" y="536257"/>
                    </a:lnTo>
                    <a:lnTo>
                      <a:pt x="53340" y="468630"/>
                    </a:lnTo>
                    <a:lnTo>
                      <a:pt x="59055" y="455295"/>
                    </a:lnTo>
                    <a:lnTo>
                      <a:pt x="70485" y="441007"/>
                    </a:lnTo>
                    <a:lnTo>
                      <a:pt x="75248" y="412432"/>
                    </a:lnTo>
                    <a:lnTo>
                      <a:pt x="60960" y="390525"/>
                    </a:lnTo>
                    <a:lnTo>
                      <a:pt x="56198" y="369570"/>
                    </a:lnTo>
                    <a:lnTo>
                      <a:pt x="64770" y="362903"/>
                    </a:lnTo>
                    <a:lnTo>
                      <a:pt x="64770" y="355282"/>
                    </a:lnTo>
                    <a:lnTo>
                      <a:pt x="48578" y="344805"/>
                    </a:lnTo>
                    <a:lnTo>
                      <a:pt x="47625" y="338138"/>
                    </a:lnTo>
                    <a:lnTo>
                      <a:pt x="62865" y="329565"/>
                    </a:lnTo>
                    <a:lnTo>
                      <a:pt x="51435" y="319088"/>
                    </a:lnTo>
                    <a:lnTo>
                      <a:pt x="67628" y="251460"/>
                    </a:lnTo>
                    <a:lnTo>
                      <a:pt x="100013" y="236220"/>
                    </a:lnTo>
                    <a:lnTo>
                      <a:pt x="100013" y="228600"/>
                    </a:lnTo>
                    <a:lnTo>
                      <a:pt x="89535" y="215265"/>
                    </a:lnTo>
                    <a:lnTo>
                      <a:pt x="117157" y="163830"/>
                    </a:lnTo>
                    <a:lnTo>
                      <a:pt x="135255" y="163830"/>
                    </a:lnTo>
                    <a:lnTo>
                      <a:pt x="149543" y="152400"/>
                    </a:lnTo>
                    <a:lnTo>
                      <a:pt x="146685" y="102870"/>
                    </a:lnTo>
                    <a:lnTo>
                      <a:pt x="176213" y="60007"/>
                    </a:lnTo>
                    <a:lnTo>
                      <a:pt x="193357" y="54292"/>
                    </a:lnTo>
                    <a:lnTo>
                      <a:pt x="188595" y="24765"/>
                    </a:lnTo>
                    <a:lnTo>
                      <a:pt x="553403" y="0"/>
                    </a:lnTo>
                    <a:lnTo>
                      <a:pt x="565785" y="19050"/>
                    </a:lnTo>
                    <a:lnTo>
                      <a:pt x="553403" y="657225"/>
                    </a:lnTo>
                    <a:lnTo>
                      <a:pt x="595313" y="973455"/>
                    </a:lnTo>
                    <a:close/>
                  </a:path>
                </a:pathLst>
              </a:custGeom>
              <a:grpFill/>
              <a:ln w="9525" cap="flat">
                <a:noFill/>
                <a:prstDash val="solid"/>
                <a:miter/>
              </a:ln>
            </p:spPr>
            <p:txBody>
              <a:bodyPr rtlCol="0" anchor="ctr"/>
              <a:lstStyle/>
              <a:p>
                <a:endParaRPr lang="en-US"/>
              </a:p>
            </p:txBody>
          </p:sp>
          <p:sp>
            <p:nvSpPr>
              <p:cNvPr id="306" name="Freeform: Shape 138">
                <a:extLst>
                  <a:ext uri="{FF2B5EF4-FFF2-40B4-BE49-F238E27FC236}">
                    <a16:creationId xmlns:a16="http://schemas.microsoft.com/office/drawing/2014/main" id="{296334AE-FE56-7B5C-9811-C47BC2D6EB19}"/>
                  </a:ext>
                </a:extLst>
              </p:cNvPr>
              <p:cNvSpPr/>
              <p:nvPr/>
            </p:nvSpPr>
            <p:spPr>
              <a:xfrm>
                <a:off x="6227446" y="2976563"/>
                <a:ext cx="1111567" cy="960120"/>
              </a:xfrm>
              <a:custGeom>
                <a:avLst/>
                <a:gdLst>
                  <a:gd name="connsiteX0" fmla="*/ 674370 w 1111567"/>
                  <a:gd name="connsiteY0" fmla="*/ 38100 h 960120"/>
                  <a:gd name="connsiteX1" fmla="*/ 663893 w 1111567"/>
                  <a:gd name="connsiteY1" fmla="*/ 27623 h 960120"/>
                  <a:gd name="connsiteX2" fmla="*/ 658177 w 1111567"/>
                  <a:gd name="connsiteY2" fmla="*/ 12383 h 960120"/>
                  <a:gd name="connsiteX3" fmla="*/ 641985 w 1111567"/>
                  <a:gd name="connsiteY3" fmla="*/ 0 h 960120"/>
                  <a:gd name="connsiteX4" fmla="*/ 505777 w 1111567"/>
                  <a:gd name="connsiteY4" fmla="*/ 7620 h 960120"/>
                  <a:gd name="connsiteX5" fmla="*/ 246697 w 1111567"/>
                  <a:gd name="connsiteY5" fmla="*/ 19050 h 960120"/>
                  <a:gd name="connsiteX6" fmla="*/ 0 w 1111567"/>
                  <a:gd name="connsiteY6" fmla="*/ 18098 h 960120"/>
                  <a:gd name="connsiteX7" fmla="*/ 12382 w 1111567"/>
                  <a:gd name="connsiteY7" fmla="*/ 30480 h 960120"/>
                  <a:gd name="connsiteX8" fmla="*/ 9525 w 1111567"/>
                  <a:gd name="connsiteY8" fmla="*/ 43815 h 960120"/>
                  <a:gd name="connsiteX9" fmla="*/ 29528 w 1111567"/>
                  <a:gd name="connsiteY9" fmla="*/ 79058 h 960120"/>
                  <a:gd name="connsiteX10" fmla="*/ 66675 w 1111567"/>
                  <a:gd name="connsiteY10" fmla="*/ 139065 h 960120"/>
                  <a:gd name="connsiteX11" fmla="*/ 94297 w 1111567"/>
                  <a:gd name="connsiteY11" fmla="*/ 167640 h 960120"/>
                  <a:gd name="connsiteX12" fmla="*/ 113347 w 1111567"/>
                  <a:gd name="connsiteY12" fmla="*/ 173355 h 960120"/>
                  <a:gd name="connsiteX13" fmla="*/ 121920 w 1111567"/>
                  <a:gd name="connsiteY13" fmla="*/ 163830 h 960120"/>
                  <a:gd name="connsiteX14" fmla="*/ 136207 w 1111567"/>
                  <a:gd name="connsiteY14" fmla="*/ 183833 h 960120"/>
                  <a:gd name="connsiteX15" fmla="*/ 135255 w 1111567"/>
                  <a:gd name="connsiteY15" fmla="*/ 195263 h 960120"/>
                  <a:gd name="connsiteX16" fmla="*/ 109538 w 1111567"/>
                  <a:gd name="connsiteY16" fmla="*/ 220028 h 960120"/>
                  <a:gd name="connsiteX17" fmla="*/ 104775 w 1111567"/>
                  <a:gd name="connsiteY17" fmla="*/ 241935 h 960120"/>
                  <a:gd name="connsiteX18" fmla="*/ 128588 w 1111567"/>
                  <a:gd name="connsiteY18" fmla="*/ 265747 h 960120"/>
                  <a:gd name="connsiteX19" fmla="*/ 153353 w 1111567"/>
                  <a:gd name="connsiteY19" fmla="*/ 310515 h 960120"/>
                  <a:gd name="connsiteX20" fmla="*/ 183832 w 1111567"/>
                  <a:gd name="connsiteY20" fmla="*/ 317183 h 960120"/>
                  <a:gd name="connsiteX21" fmla="*/ 188595 w 1111567"/>
                  <a:gd name="connsiteY21" fmla="*/ 775335 h 960120"/>
                  <a:gd name="connsiteX22" fmla="*/ 190500 w 1111567"/>
                  <a:gd name="connsiteY22" fmla="*/ 878205 h 960120"/>
                  <a:gd name="connsiteX23" fmla="*/ 562927 w 1111567"/>
                  <a:gd name="connsiteY23" fmla="*/ 871538 h 960120"/>
                  <a:gd name="connsiteX24" fmla="*/ 942023 w 1111567"/>
                  <a:gd name="connsiteY24" fmla="*/ 852488 h 960120"/>
                  <a:gd name="connsiteX25" fmla="*/ 957263 w 1111567"/>
                  <a:gd name="connsiteY25" fmla="*/ 876300 h 960120"/>
                  <a:gd name="connsiteX26" fmla="*/ 957263 w 1111567"/>
                  <a:gd name="connsiteY26" fmla="*/ 897255 h 960120"/>
                  <a:gd name="connsiteX27" fmla="*/ 941070 w 1111567"/>
                  <a:gd name="connsiteY27" fmla="*/ 911543 h 960120"/>
                  <a:gd name="connsiteX28" fmla="*/ 914400 w 1111567"/>
                  <a:gd name="connsiteY28" fmla="*/ 960120 h 960120"/>
                  <a:gd name="connsiteX29" fmla="*/ 1021080 w 1111567"/>
                  <a:gd name="connsiteY29" fmla="*/ 952500 h 960120"/>
                  <a:gd name="connsiteX30" fmla="*/ 1030605 w 1111567"/>
                  <a:gd name="connsiteY30" fmla="*/ 933450 h 960120"/>
                  <a:gd name="connsiteX31" fmla="*/ 1042035 w 1111567"/>
                  <a:gd name="connsiteY31" fmla="*/ 928688 h 960120"/>
                  <a:gd name="connsiteX32" fmla="*/ 1042035 w 1111567"/>
                  <a:gd name="connsiteY32" fmla="*/ 922020 h 960120"/>
                  <a:gd name="connsiteX33" fmla="*/ 1030605 w 1111567"/>
                  <a:gd name="connsiteY33" fmla="*/ 911543 h 960120"/>
                  <a:gd name="connsiteX34" fmla="*/ 1024890 w 1111567"/>
                  <a:gd name="connsiteY34" fmla="*/ 902018 h 960120"/>
                  <a:gd name="connsiteX35" fmla="*/ 1041082 w 1111567"/>
                  <a:gd name="connsiteY35" fmla="*/ 903922 h 960120"/>
                  <a:gd name="connsiteX36" fmla="*/ 1048702 w 1111567"/>
                  <a:gd name="connsiteY36" fmla="*/ 897255 h 960120"/>
                  <a:gd name="connsiteX37" fmla="*/ 1035368 w 1111567"/>
                  <a:gd name="connsiteY37" fmla="*/ 882968 h 960120"/>
                  <a:gd name="connsiteX38" fmla="*/ 1048702 w 1111567"/>
                  <a:gd name="connsiteY38" fmla="*/ 878205 h 960120"/>
                  <a:gd name="connsiteX39" fmla="*/ 1049655 w 1111567"/>
                  <a:gd name="connsiteY39" fmla="*/ 868680 h 960120"/>
                  <a:gd name="connsiteX40" fmla="*/ 1043940 w 1111567"/>
                  <a:gd name="connsiteY40" fmla="*/ 859155 h 960120"/>
                  <a:gd name="connsiteX41" fmla="*/ 1043940 w 1111567"/>
                  <a:gd name="connsiteY41" fmla="*/ 846772 h 960120"/>
                  <a:gd name="connsiteX42" fmla="*/ 1037273 w 1111567"/>
                  <a:gd name="connsiteY42" fmla="*/ 840105 h 960120"/>
                  <a:gd name="connsiteX43" fmla="*/ 1039177 w 1111567"/>
                  <a:gd name="connsiteY43" fmla="*/ 830580 h 960120"/>
                  <a:gd name="connsiteX44" fmla="*/ 1049655 w 1111567"/>
                  <a:gd name="connsiteY44" fmla="*/ 830580 h 960120"/>
                  <a:gd name="connsiteX45" fmla="*/ 1056323 w 1111567"/>
                  <a:gd name="connsiteY45" fmla="*/ 837247 h 960120"/>
                  <a:gd name="connsiteX46" fmla="*/ 1053465 w 1111567"/>
                  <a:gd name="connsiteY46" fmla="*/ 846772 h 960120"/>
                  <a:gd name="connsiteX47" fmla="*/ 1061085 w 1111567"/>
                  <a:gd name="connsiteY47" fmla="*/ 853440 h 960120"/>
                  <a:gd name="connsiteX48" fmla="*/ 1068705 w 1111567"/>
                  <a:gd name="connsiteY48" fmla="*/ 843915 h 960120"/>
                  <a:gd name="connsiteX49" fmla="*/ 1078230 w 1111567"/>
                  <a:gd name="connsiteY49" fmla="*/ 818197 h 960120"/>
                  <a:gd name="connsiteX50" fmla="*/ 1091565 w 1111567"/>
                  <a:gd name="connsiteY50" fmla="*/ 826770 h 960120"/>
                  <a:gd name="connsiteX51" fmla="*/ 1098232 w 1111567"/>
                  <a:gd name="connsiteY51" fmla="*/ 822960 h 960120"/>
                  <a:gd name="connsiteX52" fmla="*/ 1109663 w 1111567"/>
                  <a:gd name="connsiteY52" fmla="*/ 783908 h 960120"/>
                  <a:gd name="connsiteX53" fmla="*/ 1100138 w 1111567"/>
                  <a:gd name="connsiteY53" fmla="*/ 774383 h 960120"/>
                  <a:gd name="connsiteX54" fmla="*/ 1109663 w 1111567"/>
                  <a:gd name="connsiteY54" fmla="*/ 755333 h 960120"/>
                  <a:gd name="connsiteX55" fmla="*/ 1111568 w 1111567"/>
                  <a:gd name="connsiteY55" fmla="*/ 746760 h 960120"/>
                  <a:gd name="connsiteX56" fmla="*/ 1099185 w 1111567"/>
                  <a:gd name="connsiteY56" fmla="*/ 739140 h 960120"/>
                  <a:gd name="connsiteX57" fmla="*/ 1072515 w 1111567"/>
                  <a:gd name="connsiteY57" fmla="*/ 739140 h 960120"/>
                  <a:gd name="connsiteX58" fmla="*/ 1059180 w 1111567"/>
                  <a:gd name="connsiteY58" fmla="*/ 724853 h 960120"/>
                  <a:gd name="connsiteX59" fmla="*/ 1042035 w 1111567"/>
                  <a:gd name="connsiteY59" fmla="*/ 688658 h 960120"/>
                  <a:gd name="connsiteX60" fmla="*/ 1042035 w 1111567"/>
                  <a:gd name="connsiteY60" fmla="*/ 670560 h 960120"/>
                  <a:gd name="connsiteX61" fmla="*/ 1049655 w 1111567"/>
                  <a:gd name="connsiteY61" fmla="*/ 664845 h 960120"/>
                  <a:gd name="connsiteX62" fmla="*/ 1050607 w 1111567"/>
                  <a:gd name="connsiteY62" fmla="*/ 652463 h 960120"/>
                  <a:gd name="connsiteX63" fmla="*/ 1034415 w 1111567"/>
                  <a:gd name="connsiteY63" fmla="*/ 634365 h 960120"/>
                  <a:gd name="connsiteX64" fmla="*/ 1025843 w 1111567"/>
                  <a:gd name="connsiteY64" fmla="*/ 610553 h 960120"/>
                  <a:gd name="connsiteX65" fmla="*/ 1000125 w 1111567"/>
                  <a:gd name="connsiteY65" fmla="*/ 571500 h 960120"/>
                  <a:gd name="connsiteX66" fmla="*/ 954405 w 1111567"/>
                  <a:gd name="connsiteY66" fmla="*/ 559118 h 960120"/>
                  <a:gd name="connsiteX67" fmla="*/ 883920 w 1111567"/>
                  <a:gd name="connsiteY67" fmla="*/ 491490 h 960120"/>
                  <a:gd name="connsiteX68" fmla="*/ 880110 w 1111567"/>
                  <a:gd name="connsiteY68" fmla="*/ 468630 h 960120"/>
                  <a:gd name="connsiteX69" fmla="*/ 906780 w 1111567"/>
                  <a:gd name="connsiteY69" fmla="*/ 396240 h 960120"/>
                  <a:gd name="connsiteX70" fmla="*/ 902970 w 1111567"/>
                  <a:gd name="connsiteY70" fmla="*/ 378143 h 960120"/>
                  <a:gd name="connsiteX71" fmla="*/ 914400 w 1111567"/>
                  <a:gd name="connsiteY71" fmla="*/ 367665 h 960120"/>
                  <a:gd name="connsiteX72" fmla="*/ 914400 w 1111567"/>
                  <a:gd name="connsiteY72" fmla="*/ 355283 h 960120"/>
                  <a:gd name="connsiteX73" fmla="*/ 887730 w 1111567"/>
                  <a:gd name="connsiteY73" fmla="*/ 340995 h 960120"/>
                  <a:gd name="connsiteX74" fmla="*/ 859155 w 1111567"/>
                  <a:gd name="connsiteY74" fmla="*/ 334328 h 960120"/>
                  <a:gd name="connsiteX75" fmla="*/ 826770 w 1111567"/>
                  <a:gd name="connsiteY75" fmla="*/ 345758 h 960120"/>
                  <a:gd name="connsiteX76" fmla="*/ 814388 w 1111567"/>
                  <a:gd name="connsiteY76" fmla="*/ 323850 h 960120"/>
                  <a:gd name="connsiteX77" fmla="*/ 820102 w 1111567"/>
                  <a:gd name="connsiteY77" fmla="*/ 305753 h 960120"/>
                  <a:gd name="connsiteX78" fmla="*/ 813435 w 1111567"/>
                  <a:gd name="connsiteY78" fmla="*/ 282893 h 960120"/>
                  <a:gd name="connsiteX79" fmla="*/ 731520 w 1111567"/>
                  <a:gd name="connsiteY79" fmla="*/ 202883 h 960120"/>
                  <a:gd name="connsiteX80" fmla="*/ 710565 w 1111567"/>
                  <a:gd name="connsiteY80" fmla="*/ 188595 h 960120"/>
                  <a:gd name="connsiteX81" fmla="*/ 686752 w 1111567"/>
                  <a:gd name="connsiteY81" fmla="*/ 132397 h 960120"/>
                  <a:gd name="connsiteX82" fmla="*/ 675323 w 1111567"/>
                  <a:gd name="connsiteY82" fmla="*/ 80963 h 960120"/>
                  <a:gd name="connsiteX83" fmla="*/ 688657 w 1111567"/>
                  <a:gd name="connsiteY83" fmla="*/ 45720 h 96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111567" h="960120">
                    <a:moveTo>
                      <a:pt x="674370" y="38100"/>
                    </a:moveTo>
                    <a:lnTo>
                      <a:pt x="663893" y="27623"/>
                    </a:lnTo>
                    <a:lnTo>
                      <a:pt x="658177" y="12383"/>
                    </a:lnTo>
                    <a:lnTo>
                      <a:pt x="641985" y="0"/>
                    </a:lnTo>
                    <a:lnTo>
                      <a:pt x="505777" y="7620"/>
                    </a:lnTo>
                    <a:lnTo>
                      <a:pt x="246697" y="19050"/>
                    </a:lnTo>
                    <a:lnTo>
                      <a:pt x="0" y="18098"/>
                    </a:lnTo>
                    <a:lnTo>
                      <a:pt x="12382" y="30480"/>
                    </a:lnTo>
                    <a:lnTo>
                      <a:pt x="9525" y="43815"/>
                    </a:lnTo>
                    <a:lnTo>
                      <a:pt x="29528" y="79058"/>
                    </a:lnTo>
                    <a:lnTo>
                      <a:pt x="66675" y="139065"/>
                    </a:lnTo>
                    <a:lnTo>
                      <a:pt x="94297" y="167640"/>
                    </a:lnTo>
                    <a:lnTo>
                      <a:pt x="113347" y="173355"/>
                    </a:lnTo>
                    <a:lnTo>
                      <a:pt x="121920" y="163830"/>
                    </a:lnTo>
                    <a:lnTo>
                      <a:pt x="136207" y="183833"/>
                    </a:lnTo>
                    <a:lnTo>
                      <a:pt x="135255" y="195263"/>
                    </a:lnTo>
                    <a:lnTo>
                      <a:pt x="109538" y="220028"/>
                    </a:lnTo>
                    <a:lnTo>
                      <a:pt x="104775" y="241935"/>
                    </a:lnTo>
                    <a:lnTo>
                      <a:pt x="128588" y="265747"/>
                    </a:lnTo>
                    <a:lnTo>
                      <a:pt x="153353" y="310515"/>
                    </a:lnTo>
                    <a:lnTo>
                      <a:pt x="183832" y="317183"/>
                    </a:lnTo>
                    <a:lnTo>
                      <a:pt x="188595" y="775335"/>
                    </a:lnTo>
                    <a:lnTo>
                      <a:pt x="190500" y="878205"/>
                    </a:lnTo>
                    <a:lnTo>
                      <a:pt x="562927" y="871538"/>
                    </a:lnTo>
                    <a:lnTo>
                      <a:pt x="942023" y="852488"/>
                    </a:lnTo>
                    <a:lnTo>
                      <a:pt x="957263" y="876300"/>
                    </a:lnTo>
                    <a:lnTo>
                      <a:pt x="957263" y="897255"/>
                    </a:lnTo>
                    <a:lnTo>
                      <a:pt x="941070" y="911543"/>
                    </a:lnTo>
                    <a:lnTo>
                      <a:pt x="914400" y="960120"/>
                    </a:lnTo>
                    <a:lnTo>
                      <a:pt x="1021080" y="952500"/>
                    </a:lnTo>
                    <a:lnTo>
                      <a:pt x="1030605" y="933450"/>
                    </a:lnTo>
                    <a:lnTo>
                      <a:pt x="1042035" y="928688"/>
                    </a:lnTo>
                    <a:lnTo>
                      <a:pt x="1042035" y="922020"/>
                    </a:lnTo>
                    <a:lnTo>
                      <a:pt x="1030605" y="911543"/>
                    </a:lnTo>
                    <a:lnTo>
                      <a:pt x="1024890" y="902018"/>
                    </a:lnTo>
                    <a:lnTo>
                      <a:pt x="1041082" y="903922"/>
                    </a:lnTo>
                    <a:lnTo>
                      <a:pt x="1048702" y="897255"/>
                    </a:lnTo>
                    <a:lnTo>
                      <a:pt x="1035368" y="882968"/>
                    </a:lnTo>
                    <a:lnTo>
                      <a:pt x="1048702" y="878205"/>
                    </a:lnTo>
                    <a:lnTo>
                      <a:pt x="1049655" y="868680"/>
                    </a:lnTo>
                    <a:lnTo>
                      <a:pt x="1043940" y="859155"/>
                    </a:lnTo>
                    <a:lnTo>
                      <a:pt x="1043940" y="846772"/>
                    </a:lnTo>
                    <a:lnTo>
                      <a:pt x="1037273" y="840105"/>
                    </a:lnTo>
                    <a:lnTo>
                      <a:pt x="1039177" y="830580"/>
                    </a:lnTo>
                    <a:lnTo>
                      <a:pt x="1049655" y="830580"/>
                    </a:lnTo>
                    <a:lnTo>
                      <a:pt x="1056323" y="837247"/>
                    </a:lnTo>
                    <a:lnTo>
                      <a:pt x="1053465" y="846772"/>
                    </a:lnTo>
                    <a:lnTo>
                      <a:pt x="1061085" y="853440"/>
                    </a:lnTo>
                    <a:lnTo>
                      <a:pt x="1068705" y="843915"/>
                    </a:lnTo>
                    <a:lnTo>
                      <a:pt x="1078230" y="818197"/>
                    </a:lnTo>
                    <a:lnTo>
                      <a:pt x="1091565" y="826770"/>
                    </a:lnTo>
                    <a:lnTo>
                      <a:pt x="1098232" y="822960"/>
                    </a:lnTo>
                    <a:lnTo>
                      <a:pt x="1109663" y="783908"/>
                    </a:lnTo>
                    <a:lnTo>
                      <a:pt x="1100138" y="774383"/>
                    </a:lnTo>
                    <a:lnTo>
                      <a:pt x="1109663" y="755333"/>
                    </a:lnTo>
                    <a:lnTo>
                      <a:pt x="1111568" y="746760"/>
                    </a:lnTo>
                    <a:lnTo>
                      <a:pt x="1099185" y="739140"/>
                    </a:lnTo>
                    <a:lnTo>
                      <a:pt x="1072515" y="739140"/>
                    </a:lnTo>
                    <a:lnTo>
                      <a:pt x="1059180" y="724853"/>
                    </a:lnTo>
                    <a:lnTo>
                      <a:pt x="1042035" y="688658"/>
                    </a:lnTo>
                    <a:lnTo>
                      <a:pt x="1042035" y="670560"/>
                    </a:lnTo>
                    <a:lnTo>
                      <a:pt x="1049655" y="664845"/>
                    </a:lnTo>
                    <a:lnTo>
                      <a:pt x="1050607" y="652463"/>
                    </a:lnTo>
                    <a:lnTo>
                      <a:pt x="1034415" y="634365"/>
                    </a:lnTo>
                    <a:lnTo>
                      <a:pt x="1025843" y="610553"/>
                    </a:lnTo>
                    <a:lnTo>
                      <a:pt x="1000125" y="571500"/>
                    </a:lnTo>
                    <a:lnTo>
                      <a:pt x="954405" y="559118"/>
                    </a:lnTo>
                    <a:lnTo>
                      <a:pt x="883920" y="491490"/>
                    </a:lnTo>
                    <a:lnTo>
                      <a:pt x="880110" y="468630"/>
                    </a:lnTo>
                    <a:lnTo>
                      <a:pt x="906780" y="396240"/>
                    </a:lnTo>
                    <a:lnTo>
                      <a:pt x="902970" y="378143"/>
                    </a:lnTo>
                    <a:lnTo>
                      <a:pt x="914400" y="367665"/>
                    </a:lnTo>
                    <a:lnTo>
                      <a:pt x="914400" y="355283"/>
                    </a:lnTo>
                    <a:lnTo>
                      <a:pt x="887730" y="340995"/>
                    </a:lnTo>
                    <a:lnTo>
                      <a:pt x="859155" y="334328"/>
                    </a:lnTo>
                    <a:lnTo>
                      <a:pt x="826770" y="345758"/>
                    </a:lnTo>
                    <a:lnTo>
                      <a:pt x="814388" y="323850"/>
                    </a:lnTo>
                    <a:lnTo>
                      <a:pt x="820102" y="305753"/>
                    </a:lnTo>
                    <a:lnTo>
                      <a:pt x="813435" y="282893"/>
                    </a:lnTo>
                    <a:lnTo>
                      <a:pt x="731520" y="202883"/>
                    </a:lnTo>
                    <a:lnTo>
                      <a:pt x="710565" y="188595"/>
                    </a:lnTo>
                    <a:lnTo>
                      <a:pt x="686752" y="132397"/>
                    </a:lnTo>
                    <a:lnTo>
                      <a:pt x="675323" y="80963"/>
                    </a:lnTo>
                    <a:lnTo>
                      <a:pt x="688657" y="45720"/>
                    </a:lnTo>
                    <a:close/>
                  </a:path>
                </a:pathLst>
              </a:custGeom>
              <a:grpFill/>
              <a:ln w="9525" cap="flat">
                <a:noFill/>
                <a:prstDash val="solid"/>
                <a:miter/>
              </a:ln>
            </p:spPr>
            <p:txBody>
              <a:bodyPr rtlCol="0" anchor="ctr"/>
              <a:lstStyle/>
              <a:p>
                <a:endParaRPr lang="en-US"/>
              </a:p>
            </p:txBody>
          </p:sp>
          <p:sp>
            <p:nvSpPr>
              <p:cNvPr id="307" name="Freeform: Shape 139">
                <a:extLst>
                  <a:ext uri="{FF2B5EF4-FFF2-40B4-BE49-F238E27FC236}">
                    <a16:creationId xmlns:a16="http://schemas.microsoft.com/office/drawing/2014/main" id="{85A57F23-48CD-194C-F330-5F493F7FB47B}"/>
                  </a:ext>
                </a:extLst>
              </p:cNvPr>
              <p:cNvSpPr/>
              <p:nvPr/>
            </p:nvSpPr>
            <p:spPr>
              <a:xfrm>
                <a:off x="3365183" y="934404"/>
                <a:ext cx="1700212" cy="1078229"/>
              </a:xfrm>
              <a:custGeom>
                <a:avLst/>
                <a:gdLst>
                  <a:gd name="connsiteX0" fmla="*/ 600075 w 1700212"/>
                  <a:gd name="connsiteY0" fmla="*/ 952500 h 1078229"/>
                  <a:gd name="connsiteX1" fmla="*/ 1145857 w 1700212"/>
                  <a:gd name="connsiteY1" fmla="*/ 1027747 h 1078229"/>
                  <a:gd name="connsiteX2" fmla="*/ 1631632 w 1700212"/>
                  <a:gd name="connsiteY2" fmla="*/ 1078230 h 1078229"/>
                  <a:gd name="connsiteX3" fmla="*/ 1650682 w 1700212"/>
                  <a:gd name="connsiteY3" fmla="*/ 881063 h 1078229"/>
                  <a:gd name="connsiteX4" fmla="*/ 1700213 w 1700212"/>
                  <a:gd name="connsiteY4" fmla="*/ 245745 h 1078229"/>
                  <a:gd name="connsiteX5" fmla="*/ 1190625 w 1700212"/>
                  <a:gd name="connsiteY5" fmla="*/ 192405 h 1078229"/>
                  <a:gd name="connsiteX6" fmla="*/ 673418 w 1700212"/>
                  <a:gd name="connsiteY6" fmla="*/ 119063 h 1078229"/>
                  <a:gd name="connsiteX7" fmla="*/ 45720 w 1700212"/>
                  <a:gd name="connsiteY7" fmla="*/ 0 h 1078229"/>
                  <a:gd name="connsiteX8" fmla="*/ 0 w 1700212"/>
                  <a:gd name="connsiteY8" fmla="*/ 209550 h 1078229"/>
                  <a:gd name="connsiteX9" fmla="*/ 35242 w 1700212"/>
                  <a:gd name="connsiteY9" fmla="*/ 280035 h 1078229"/>
                  <a:gd name="connsiteX10" fmla="*/ 20003 w 1700212"/>
                  <a:gd name="connsiteY10" fmla="*/ 325755 h 1078229"/>
                  <a:gd name="connsiteX11" fmla="*/ 54292 w 1700212"/>
                  <a:gd name="connsiteY11" fmla="*/ 371475 h 1078229"/>
                  <a:gd name="connsiteX12" fmla="*/ 72390 w 1700212"/>
                  <a:gd name="connsiteY12" fmla="*/ 378142 h 1078229"/>
                  <a:gd name="connsiteX13" fmla="*/ 109538 w 1700212"/>
                  <a:gd name="connsiteY13" fmla="*/ 457200 h 1078229"/>
                  <a:gd name="connsiteX14" fmla="*/ 109538 w 1700212"/>
                  <a:gd name="connsiteY14" fmla="*/ 477203 h 1078229"/>
                  <a:gd name="connsiteX15" fmla="*/ 131445 w 1700212"/>
                  <a:gd name="connsiteY15" fmla="*/ 505778 h 1078229"/>
                  <a:gd name="connsiteX16" fmla="*/ 140017 w 1700212"/>
                  <a:gd name="connsiteY16" fmla="*/ 505778 h 1078229"/>
                  <a:gd name="connsiteX17" fmla="*/ 153353 w 1700212"/>
                  <a:gd name="connsiteY17" fmla="*/ 525780 h 1078229"/>
                  <a:gd name="connsiteX18" fmla="*/ 183833 w 1700212"/>
                  <a:gd name="connsiteY18" fmla="*/ 525780 h 1078229"/>
                  <a:gd name="connsiteX19" fmla="*/ 183833 w 1700212"/>
                  <a:gd name="connsiteY19" fmla="*/ 541020 h 1078229"/>
                  <a:gd name="connsiteX20" fmla="*/ 116205 w 1700212"/>
                  <a:gd name="connsiteY20" fmla="*/ 702945 h 1078229"/>
                  <a:gd name="connsiteX21" fmla="*/ 111442 w 1700212"/>
                  <a:gd name="connsiteY21" fmla="*/ 741998 h 1078229"/>
                  <a:gd name="connsiteX22" fmla="*/ 124778 w 1700212"/>
                  <a:gd name="connsiteY22" fmla="*/ 746760 h 1078229"/>
                  <a:gd name="connsiteX23" fmla="*/ 140017 w 1700212"/>
                  <a:gd name="connsiteY23" fmla="*/ 771525 h 1078229"/>
                  <a:gd name="connsiteX24" fmla="*/ 166688 w 1700212"/>
                  <a:gd name="connsiteY24" fmla="*/ 758190 h 1078229"/>
                  <a:gd name="connsiteX25" fmla="*/ 200978 w 1700212"/>
                  <a:gd name="connsiteY25" fmla="*/ 735330 h 1078229"/>
                  <a:gd name="connsiteX26" fmla="*/ 219075 w 1700212"/>
                  <a:gd name="connsiteY26" fmla="*/ 753428 h 1078229"/>
                  <a:gd name="connsiteX27" fmla="*/ 223838 w 1700212"/>
                  <a:gd name="connsiteY27" fmla="*/ 777240 h 1078229"/>
                  <a:gd name="connsiteX28" fmla="*/ 219075 w 1700212"/>
                  <a:gd name="connsiteY28" fmla="*/ 807720 h 1078229"/>
                  <a:gd name="connsiteX29" fmla="*/ 242888 w 1700212"/>
                  <a:gd name="connsiteY29" fmla="*/ 900113 h 1078229"/>
                  <a:gd name="connsiteX30" fmla="*/ 267653 w 1700212"/>
                  <a:gd name="connsiteY30" fmla="*/ 933450 h 1078229"/>
                  <a:gd name="connsiteX31" fmla="*/ 289560 w 1700212"/>
                  <a:gd name="connsiteY31" fmla="*/ 946785 h 1078229"/>
                  <a:gd name="connsiteX32" fmla="*/ 293370 w 1700212"/>
                  <a:gd name="connsiteY32" fmla="*/ 975360 h 1078229"/>
                  <a:gd name="connsiteX33" fmla="*/ 293370 w 1700212"/>
                  <a:gd name="connsiteY33" fmla="*/ 1014413 h 1078229"/>
                  <a:gd name="connsiteX34" fmla="*/ 315278 w 1700212"/>
                  <a:gd name="connsiteY34" fmla="*/ 1036320 h 1078229"/>
                  <a:gd name="connsiteX35" fmla="*/ 330517 w 1700212"/>
                  <a:gd name="connsiteY35" fmla="*/ 1014413 h 1078229"/>
                  <a:gd name="connsiteX36" fmla="*/ 396240 w 1700212"/>
                  <a:gd name="connsiteY36" fmla="*/ 1029653 h 1078229"/>
                  <a:gd name="connsiteX37" fmla="*/ 416242 w 1700212"/>
                  <a:gd name="connsiteY37" fmla="*/ 1018222 h 1078229"/>
                  <a:gd name="connsiteX38" fmla="*/ 501967 w 1700212"/>
                  <a:gd name="connsiteY38" fmla="*/ 1034415 h 1078229"/>
                  <a:gd name="connsiteX39" fmla="*/ 528638 w 1700212"/>
                  <a:gd name="connsiteY39" fmla="*/ 1002983 h 1078229"/>
                  <a:gd name="connsiteX40" fmla="*/ 545783 w 1700212"/>
                  <a:gd name="connsiteY40" fmla="*/ 997268 h 1078229"/>
                  <a:gd name="connsiteX41" fmla="*/ 557213 w 1700212"/>
                  <a:gd name="connsiteY41" fmla="*/ 1014413 h 1078229"/>
                  <a:gd name="connsiteX42" fmla="*/ 572453 w 1700212"/>
                  <a:gd name="connsiteY42" fmla="*/ 1053465 h 1078229"/>
                  <a:gd name="connsiteX43" fmla="*/ 581025 w 1700212"/>
                  <a:gd name="connsiteY43" fmla="*/ 1054418 h 1078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700212" h="1078229">
                    <a:moveTo>
                      <a:pt x="600075" y="952500"/>
                    </a:moveTo>
                    <a:lnTo>
                      <a:pt x="1145857" y="1027747"/>
                    </a:lnTo>
                    <a:lnTo>
                      <a:pt x="1631632" y="1078230"/>
                    </a:lnTo>
                    <a:lnTo>
                      <a:pt x="1650682" y="881063"/>
                    </a:lnTo>
                    <a:lnTo>
                      <a:pt x="1700213" y="245745"/>
                    </a:lnTo>
                    <a:lnTo>
                      <a:pt x="1190625" y="192405"/>
                    </a:lnTo>
                    <a:lnTo>
                      <a:pt x="673418" y="119063"/>
                    </a:lnTo>
                    <a:lnTo>
                      <a:pt x="45720" y="0"/>
                    </a:lnTo>
                    <a:lnTo>
                      <a:pt x="0" y="209550"/>
                    </a:lnTo>
                    <a:lnTo>
                      <a:pt x="35242" y="280035"/>
                    </a:lnTo>
                    <a:lnTo>
                      <a:pt x="20003" y="325755"/>
                    </a:lnTo>
                    <a:lnTo>
                      <a:pt x="54292" y="371475"/>
                    </a:lnTo>
                    <a:lnTo>
                      <a:pt x="72390" y="378142"/>
                    </a:lnTo>
                    <a:lnTo>
                      <a:pt x="109538" y="457200"/>
                    </a:lnTo>
                    <a:lnTo>
                      <a:pt x="109538" y="477203"/>
                    </a:lnTo>
                    <a:lnTo>
                      <a:pt x="131445" y="505778"/>
                    </a:lnTo>
                    <a:lnTo>
                      <a:pt x="140017" y="505778"/>
                    </a:lnTo>
                    <a:lnTo>
                      <a:pt x="153353" y="525780"/>
                    </a:lnTo>
                    <a:lnTo>
                      <a:pt x="183833" y="525780"/>
                    </a:lnTo>
                    <a:lnTo>
                      <a:pt x="183833" y="541020"/>
                    </a:lnTo>
                    <a:lnTo>
                      <a:pt x="116205" y="702945"/>
                    </a:lnTo>
                    <a:lnTo>
                      <a:pt x="111442" y="741998"/>
                    </a:lnTo>
                    <a:lnTo>
                      <a:pt x="124778" y="746760"/>
                    </a:lnTo>
                    <a:lnTo>
                      <a:pt x="140017" y="771525"/>
                    </a:lnTo>
                    <a:lnTo>
                      <a:pt x="166688" y="758190"/>
                    </a:lnTo>
                    <a:lnTo>
                      <a:pt x="200978" y="735330"/>
                    </a:lnTo>
                    <a:lnTo>
                      <a:pt x="219075" y="753428"/>
                    </a:lnTo>
                    <a:lnTo>
                      <a:pt x="223838" y="777240"/>
                    </a:lnTo>
                    <a:lnTo>
                      <a:pt x="219075" y="807720"/>
                    </a:lnTo>
                    <a:lnTo>
                      <a:pt x="242888" y="900113"/>
                    </a:lnTo>
                    <a:lnTo>
                      <a:pt x="267653" y="933450"/>
                    </a:lnTo>
                    <a:lnTo>
                      <a:pt x="289560" y="946785"/>
                    </a:lnTo>
                    <a:lnTo>
                      <a:pt x="293370" y="975360"/>
                    </a:lnTo>
                    <a:lnTo>
                      <a:pt x="293370" y="1014413"/>
                    </a:lnTo>
                    <a:lnTo>
                      <a:pt x="315278" y="1036320"/>
                    </a:lnTo>
                    <a:lnTo>
                      <a:pt x="330517" y="1014413"/>
                    </a:lnTo>
                    <a:lnTo>
                      <a:pt x="396240" y="1029653"/>
                    </a:lnTo>
                    <a:lnTo>
                      <a:pt x="416242" y="1018222"/>
                    </a:lnTo>
                    <a:lnTo>
                      <a:pt x="501967" y="1034415"/>
                    </a:lnTo>
                    <a:lnTo>
                      <a:pt x="528638" y="1002983"/>
                    </a:lnTo>
                    <a:lnTo>
                      <a:pt x="545783" y="997268"/>
                    </a:lnTo>
                    <a:lnTo>
                      <a:pt x="557213" y="1014413"/>
                    </a:lnTo>
                    <a:lnTo>
                      <a:pt x="572453" y="1053465"/>
                    </a:lnTo>
                    <a:lnTo>
                      <a:pt x="581025" y="1054418"/>
                    </a:lnTo>
                    <a:close/>
                  </a:path>
                </a:pathLst>
              </a:custGeom>
              <a:grpFill/>
              <a:ln w="9525" cap="flat">
                <a:noFill/>
                <a:prstDash val="solid"/>
                <a:miter/>
              </a:ln>
            </p:spPr>
            <p:txBody>
              <a:bodyPr rtlCol="0" anchor="ctr"/>
              <a:lstStyle/>
              <a:p>
                <a:endParaRPr lang="en-US"/>
              </a:p>
            </p:txBody>
          </p:sp>
          <p:sp>
            <p:nvSpPr>
              <p:cNvPr id="308" name="Freeform: Shape 140">
                <a:extLst>
                  <a:ext uri="{FF2B5EF4-FFF2-40B4-BE49-F238E27FC236}">
                    <a16:creationId xmlns:a16="http://schemas.microsoft.com/office/drawing/2014/main" id="{FB0EB215-DCC8-ECC4-832B-38F8E41DF25E}"/>
                  </a:ext>
                </a:extLst>
              </p:cNvPr>
              <p:cNvSpPr/>
              <p:nvPr/>
            </p:nvSpPr>
            <p:spPr>
              <a:xfrm>
                <a:off x="4924426" y="2430781"/>
                <a:ext cx="1369694" cy="684847"/>
              </a:xfrm>
              <a:custGeom>
                <a:avLst/>
                <a:gdLst>
                  <a:gd name="connsiteX0" fmla="*/ 521970 w 1369694"/>
                  <a:gd name="connsiteY0" fmla="*/ 33338 h 684847"/>
                  <a:gd name="connsiteX1" fmla="*/ 883920 w 1369694"/>
                  <a:gd name="connsiteY1" fmla="*/ 48577 h 684847"/>
                  <a:gd name="connsiteX2" fmla="*/ 916305 w 1369694"/>
                  <a:gd name="connsiteY2" fmla="*/ 79057 h 684847"/>
                  <a:gd name="connsiteX3" fmla="*/ 932497 w 1369694"/>
                  <a:gd name="connsiteY3" fmla="*/ 80963 h 684847"/>
                  <a:gd name="connsiteX4" fmla="*/ 952500 w 1369694"/>
                  <a:gd name="connsiteY4" fmla="*/ 100013 h 684847"/>
                  <a:gd name="connsiteX5" fmla="*/ 969645 w 1369694"/>
                  <a:gd name="connsiteY5" fmla="*/ 99060 h 684847"/>
                  <a:gd name="connsiteX6" fmla="*/ 986790 w 1369694"/>
                  <a:gd name="connsiteY6" fmla="*/ 80010 h 684847"/>
                  <a:gd name="connsiteX7" fmla="*/ 1001077 w 1369694"/>
                  <a:gd name="connsiteY7" fmla="*/ 85725 h 684847"/>
                  <a:gd name="connsiteX8" fmla="*/ 1010602 w 1369694"/>
                  <a:gd name="connsiteY8" fmla="*/ 79057 h 684847"/>
                  <a:gd name="connsiteX9" fmla="*/ 1017270 w 1369694"/>
                  <a:gd name="connsiteY9" fmla="*/ 83820 h 684847"/>
                  <a:gd name="connsiteX10" fmla="*/ 1025842 w 1369694"/>
                  <a:gd name="connsiteY10" fmla="*/ 80010 h 684847"/>
                  <a:gd name="connsiteX11" fmla="*/ 1032510 w 1369694"/>
                  <a:gd name="connsiteY11" fmla="*/ 83820 h 684847"/>
                  <a:gd name="connsiteX12" fmla="*/ 1041082 w 1369694"/>
                  <a:gd name="connsiteY12" fmla="*/ 80010 h 684847"/>
                  <a:gd name="connsiteX13" fmla="*/ 1050607 w 1369694"/>
                  <a:gd name="connsiteY13" fmla="*/ 84772 h 684847"/>
                  <a:gd name="connsiteX14" fmla="*/ 1063942 w 1369694"/>
                  <a:gd name="connsiteY14" fmla="*/ 79057 h 684847"/>
                  <a:gd name="connsiteX15" fmla="*/ 1082992 w 1369694"/>
                  <a:gd name="connsiteY15" fmla="*/ 84772 h 684847"/>
                  <a:gd name="connsiteX16" fmla="*/ 1088707 w 1369694"/>
                  <a:gd name="connsiteY16" fmla="*/ 95250 h 684847"/>
                  <a:gd name="connsiteX17" fmla="*/ 1146810 w 1369694"/>
                  <a:gd name="connsiteY17" fmla="*/ 116205 h 684847"/>
                  <a:gd name="connsiteX18" fmla="*/ 1158240 w 1369694"/>
                  <a:gd name="connsiteY18" fmla="*/ 128588 h 684847"/>
                  <a:gd name="connsiteX19" fmla="*/ 1166813 w 1369694"/>
                  <a:gd name="connsiteY19" fmla="*/ 153352 h 684847"/>
                  <a:gd name="connsiteX20" fmla="*/ 1183957 w 1369694"/>
                  <a:gd name="connsiteY20" fmla="*/ 160020 h 684847"/>
                  <a:gd name="connsiteX21" fmla="*/ 1198245 w 1369694"/>
                  <a:gd name="connsiteY21" fmla="*/ 158115 h 684847"/>
                  <a:gd name="connsiteX22" fmla="*/ 1203007 w 1369694"/>
                  <a:gd name="connsiteY22" fmla="*/ 166688 h 684847"/>
                  <a:gd name="connsiteX23" fmla="*/ 1203007 w 1369694"/>
                  <a:gd name="connsiteY23" fmla="*/ 188595 h 684847"/>
                  <a:gd name="connsiteX24" fmla="*/ 1208723 w 1369694"/>
                  <a:gd name="connsiteY24" fmla="*/ 204788 h 684847"/>
                  <a:gd name="connsiteX25" fmla="*/ 1208723 w 1369694"/>
                  <a:gd name="connsiteY25" fmla="*/ 218122 h 684847"/>
                  <a:gd name="connsiteX26" fmla="*/ 1221105 w 1369694"/>
                  <a:gd name="connsiteY26" fmla="*/ 253365 h 684847"/>
                  <a:gd name="connsiteX27" fmla="*/ 1242060 w 1369694"/>
                  <a:gd name="connsiteY27" fmla="*/ 294322 h 684847"/>
                  <a:gd name="connsiteX28" fmla="*/ 1243965 w 1369694"/>
                  <a:gd name="connsiteY28" fmla="*/ 329565 h 684847"/>
                  <a:gd name="connsiteX29" fmla="*/ 1270635 w 1369694"/>
                  <a:gd name="connsiteY29" fmla="*/ 377190 h 684847"/>
                  <a:gd name="connsiteX30" fmla="*/ 1274445 w 1369694"/>
                  <a:gd name="connsiteY30" fmla="*/ 435292 h 684847"/>
                  <a:gd name="connsiteX31" fmla="*/ 1286827 w 1369694"/>
                  <a:gd name="connsiteY31" fmla="*/ 441960 h 684847"/>
                  <a:gd name="connsiteX32" fmla="*/ 1284923 w 1369694"/>
                  <a:gd name="connsiteY32" fmla="*/ 469582 h 684847"/>
                  <a:gd name="connsiteX33" fmla="*/ 1292542 w 1369694"/>
                  <a:gd name="connsiteY33" fmla="*/ 501015 h 684847"/>
                  <a:gd name="connsiteX34" fmla="*/ 1285875 w 1369694"/>
                  <a:gd name="connsiteY34" fmla="*/ 521970 h 684847"/>
                  <a:gd name="connsiteX35" fmla="*/ 1303020 w 1369694"/>
                  <a:gd name="connsiteY35" fmla="*/ 563880 h 684847"/>
                  <a:gd name="connsiteX36" fmla="*/ 1315402 w 1369694"/>
                  <a:gd name="connsiteY36" fmla="*/ 576263 h 684847"/>
                  <a:gd name="connsiteX37" fmla="*/ 1312545 w 1369694"/>
                  <a:gd name="connsiteY37" fmla="*/ 589597 h 684847"/>
                  <a:gd name="connsiteX38" fmla="*/ 1332548 w 1369694"/>
                  <a:gd name="connsiteY38" fmla="*/ 624840 h 684847"/>
                  <a:gd name="connsiteX39" fmla="*/ 1369695 w 1369694"/>
                  <a:gd name="connsiteY39" fmla="*/ 684847 h 684847"/>
                  <a:gd name="connsiteX40" fmla="*/ 1061085 w 1369694"/>
                  <a:gd name="connsiteY40" fmla="*/ 684847 h 684847"/>
                  <a:gd name="connsiteX41" fmla="*/ 644842 w 1369694"/>
                  <a:gd name="connsiteY41" fmla="*/ 673417 h 684847"/>
                  <a:gd name="connsiteX42" fmla="*/ 301942 w 1369694"/>
                  <a:gd name="connsiteY42" fmla="*/ 654367 h 684847"/>
                  <a:gd name="connsiteX43" fmla="*/ 315277 w 1369694"/>
                  <a:gd name="connsiteY43" fmla="*/ 443865 h 684847"/>
                  <a:gd name="connsiteX44" fmla="*/ 0 w 1369694"/>
                  <a:gd name="connsiteY44" fmla="*/ 421005 h 684847"/>
                  <a:gd name="connsiteX45" fmla="*/ 35242 w 1369694"/>
                  <a:gd name="connsiteY45" fmla="*/ 0 h 684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369694" h="684847">
                    <a:moveTo>
                      <a:pt x="521970" y="33338"/>
                    </a:moveTo>
                    <a:lnTo>
                      <a:pt x="883920" y="48577"/>
                    </a:lnTo>
                    <a:lnTo>
                      <a:pt x="916305" y="79057"/>
                    </a:lnTo>
                    <a:lnTo>
                      <a:pt x="932497" y="80963"/>
                    </a:lnTo>
                    <a:lnTo>
                      <a:pt x="952500" y="100013"/>
                    </a:lnTo>
                    <a:lnTo>
                      <a:pt x="969645" y="99060"/>
                    </a:lnTo>
                    <a:lnTo>
                      <a:pt x="986790" y="80010"/>
                    </a:lnTo>
                    <a:lnTo>
                      <a:pt x="1001077" y="85725"/>
                    </a:lnTo>
                    <a:lnTo>
                      <a:pt x="1010602" y="79057"/>
                    </a:lnTo>
                    <a:lnTo>
                      <a:pt x="1017270" y="83820"/>
                    </a:lnTo>
                    <a:lnTo>
                      <a:pt x="1025842" y="80010"/>
                    </a:lnTo>
                    <a:lnTo>
                      <a:pt x="1032510" y="83820"/>
                    </a:lnTo>
                    <a:lnTo>
                      <a:pt x="1041082" y="80010"/>
                    </a:lnTo>
                    <a:lnTo>
                      <a:pt x="1050607" y="84772"/>
                    </a:lnTo>
                    <a:lnTo>
                      <a:pt x="1063942" y="79057"/>
                    </a:lnTo>
                    <a:lnTo>
                      <a:pt x="1082992" y="84772"/>
                    </a:lnTo>
                    <a:lnTo>
                      <a:pt x="1088707" y="95250"/>
                    </a:lnTo>
                    <a:lnTo>
                      <a:pt x="1146810" y="116205"/>
                    </a:lnTo>
                    <a:lnTo>
                      <a:pt x="1158240" y="128588"/>
                    </a:lnTo>
                    <a:lnTo>
                      <a:pt x="1166813" y="153352"/>
                    </a:lnTo>
                    <a:lnTo>
                      <a:pt x="1183957" y="160020"/>
                    </a:lnTo>
                    <a:lnTo>
                      <a:pt x="1198245" y="158115"/>
                    </a:lnTo>
                    <a:lnTo>
                      <a:pt x="1203007" y="166688"/>
                    </a:lnTo>
                    <a:lnTo>
                      <a:pt x="1203007" y="188595"/>
                    </a:lnTo>
                    <a:lnTo>
                      <a:pt x="1208723" y="204788"/>
                    </a:lnTo>
                    <a:lnTo>
                      <a:pt x="1208723" y="218122"/>
                    </a:lnTo>
                    <a:lnTo>
                      <a:pt x="1221105" y="253365"/>
                    </a:lnTo>
                    <a:lnTo>
                      <a:pt x="1242060" y="294322"/>
                    </a:lnTo>
                    <a:lnTo>
                      <a:pt x="1243965" y="329565"/>
                    </a:lnTo>
                    <a:lnTo>
                      <a:pt x="1270635" y="377190"/>
                    </a:lnTo>
                    <a:lnTo>
                      <a:pt x="1274445" y="435292"/>
                    </a:lnTo>
                    <a:lnTo>
                      <a:pt x="1286827" y="441960"/>
                    </a:lnTo>
                    <a:lnTo>
                      <a:pt x="1284923" y="469582"/>
                    </a:lnTo>
                    <a:lnTo>
                      <a:pt x="1292542" y="501015"/>
                    </a:lnTo>
                    <a:lnTo>
                      <a:pt x="1285875" y="521970"/>
                    </a:lnTo>
                    <a:lnTo>
                      <a:pt x="1303020" y="563880"/>
                    </a:lnTo>
                    <a:lnTo>
                      <a:pt x="1315402" y="576263"/>
                    </a:lnTo>
                    <a:lnTo>
                      <a:pt x="1312545" y="589597"/>
                    </a:lnTo>
                    <a:lnTo>
                      <a:pt x="1332548" y="624840"/>
                    </a:lnTo>
                    <a:lnTo>
                      <a:pt x="1369695" y="684847"/>
                    </a:lnTo>
                    <a:lnTo>
                      <a:pt x="1061085" y="684847"/>
                    </a:lnTo>
                    <a:lnTo>
                      <a:pt x="644842" y="673417"/>
                    </a:lnTo>
                    <a:lnTo>
                      <a:pt x="301942" y="654367"/>
                    </a:lnTo>
                    <a:lnTo>
                      <a:pt x="315277" y="443865"/>
                    </a:lnTo>
                    <a:lnTo>
                      <a:pt x="0" y="421005"/>
                    </a:lnTo>
                    <a:lnTo>
                      <a:pt x="35242" y="0"/>
                    </a:lnTo>
                    <a:close/>
                  </a:path>
                </a:pathLst>
              </a:custGeom>
              <a:grpFill/>
              <a:ln w="9525" cap="flat">
                <a:noFill/>
                <a:prstDash val="solid"/>
                <a:miter/>
              </a:ln>
            </p:spPr>
            <p:txBody>
              <a:bodyPr rtlCol="0" anchor="ctr"/>
              <a:lstStyle/>
              <a:p>
                <a:endParaRPr lang="en-US"/>
              </a:p>
            </p:txBody>
          </p:sp>
          <p:sp>
            <p:nvSpPr>
              <p:cNvPr id="309" name="Freeform: Shape 141">
                <a:extLst>
                  <a:ext uri="{FF2B5EF4-FFF2-40B4-BE49-F238E27FC236}">
                    <a16:creationId xmlns:a16="http://schemas.microsoft.com/office/drawing/2014/main" id="{6A844C2C-600D-94C9-F52B-CC5E009E032A}"/>
                  </a:ext>
                </a:extLst>
              </p:cNvPr>
              <p:cNvSpPr/>
              <p:nvPr/>
            </p:nvSpPr>
            <p:spPr>
              <a:xfrm>
                <a:off x="2350771" y="2229803"/>
                <a:ext cx="1058227" cy="1634490"/>
              </a:xfrm>
              <a:custGeom>
                <a:avLst/>
                <a:gdLst>
                  <a:gd name="connsiteX0" fmla="*/ 858203 w 1058227"/>
                  <a:gd name="connsiteY0" fmla="*/ 1241107 h 1634490"/>
                  <a:gd name="connsiteX1" fmla="*/ 825818 w 1058227"/>
                  <a:gd name="connsiteY1" fmla="*/ 1407795 h 1634490"/>
                  <a:gd name="connsiteX2" fmla="*/ 802958 w 1058227"/>
                  <a:gd name="connsiteY2" fmla="*/ 1435418 h 1634490"/>
                  <a:gd name="connsiteX3" fmla="*/ 783908 w 1058227"/>
                  <a:gd name="connsiteY3" fmla="*/ 1435418 h 1634490"/>
                  <a:gd name="connsiteX4" fmla="*/ 772478 w 1058227"/>
                  <a:gd name="connsiteY4" fmla="*/ 1409700 h 1634490"/>
                  <a:gd name="connsiteX5" fmla="*/ 737235 w 1058227"/>
                  <a:gd name="connsiteY5" fmla="*/ 1396365 h 1634490"/>
                  <a:gd name="connsiteX6" fmla="*/ 703897 w 1058227"/>
                  <a:gd name="connsiteY6" fmla="*/ 1402080 h 1634490"/>
                  <a:gd name="connsiteX7" fmla="*/ 694372 w 1058227"/>
                  <a:gd name="connsiteY7" fmla="*/ 1531620 h 1634490"/>
                  <a:gd name="connsiteX8" fmla="*/ 699135 w 1058227"/>
                  <a:gd name="connsiteY8" fmla="*/ 1578293 h 1634490"/>
                  <a:gd name="connsiteX9" fmla="*/ 694372 w 1058227"/>
                  <a:gd name="connsiteY9" fmla="*/ 1605915 h 1634490"/>
                  <a:gd name="connsiteX10" fmla="*/ 681038 w 1058227"/>
                  <a:gd name="connsiteY10" fmla="*/ 1634490 h 1634490"/>
                  <a:gd name="connsiteX11" fmla="*/ 10477 w 1058227"/>
                  <a:gd name="connsiteY11" fmla="*/ 634365 h 1634490"/>
                  <a:gd name="connsiteX12" fmla="*/ 0 w 1058227"/>
                  <a:gd name="connsiteY12" fmla="*/ 601028 h 1634490"/>
                  <a:gd name="connsiteX13" fmla="*/ 156210 w 1058227"/>
                  <a:gd name="connsiteY13" fmla="*/ 0 h 1634490"/>
                  <a:gd name="connsiteX14" fmla="*/ 603885 w 1058227"/>
                  <a:gd name="connsiteY14" fmla="*/ 106680 h 1634490"/>
                  <a:gd name="connsiteX15" fmla="*/ 836295 w 1058227"/>
                  <a:gd name="connsiteY15" fmla="*/ 158115 h 1634490"/>
                  <a:gd name="connsiteX16" fmla="*/ 1058228 w 1058227"/>
                  <a:gd name="connsiteY16" fmla="*/ 202883 h 163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8227" h="1634490">
                    <a:moveTo>
                      <a:pt x="858203" y="1241107"/>
                    </a:moveTo>
                    <a:lnTo>
                      <a:pt x="825818" y="1407795"/>
                    </a:lnTo>
                    <a:lnTo>
                      <a:pt x="802958" y="1435418"/>
                    </a:lnTo>
                    <a:lnTo>
                      <a:pt x="783908" y="1435418"/>
                    </a:lnTo>
                    <a:lnTo>
                      <a:pt x="772478" y="1409700"/>
                    </a:lnTo>
                    <a:lnTo>
                      <a:pt x="737235" y="1396365"/>
                    </a:lnTo>
                    <a:lnTo>
                      <a:pt x="703897" y="1402080"/>
                    </a:lnTo>
                    <a:lnTo>
                      <a:pt x="694372" y="1531620"/>
                    </a:lnTo>
                    <a:lnTo>
                      <a:pt x="699135" y="1578293"/>
                    </a:lnTo>
                    <a:lnTo>
                      <a:pt x="694372" y="1605915"/>
                    </a:lnTo>
                    <a:lnTo>
                      <a:pt x="681038" y="1634490"/>
                    </a:lnTo>
                    <a:lnTo>
                      <a:pt x="10477" y="634365"/>
                    </a:lnTo>
                    <a:lnTo>
                      <a:pt x="0" y="601028"/>
                    </a:lnTo>
                    <a:lnTo>
                      <a:pt x="156210" y="0"/>
                    </a:lnTo>
                    <a:lnTo>
                      <a:pt x="603885" y="106680"/>
                    </a:lnTo>
                    <a:lnTo>
                      <a:pt x="836295" y="158115"/>
                    </a:lnTo>
                    <a:lnTo>
                      <a:pt x="1058228" y="202883"/>
                    </a:lnTo>
                    <a:close/>
                  </a:path>
                </a:pathLst>
              </a:custGeom>
              <a:grpFill/>
              <a:ln w="9525" cap="flat">
                <a:noFill/>
                <a:prstDash val="solid"/>
                <a:miter/>
              </a:ln>
            </p:spPr>
            <p:txBody>
              <a:bodyPr rtlCol="0" anchor="ctr"/>
              <a:lstStyle/>
              <a:p>
                <a:endParaRPr lang="en-US"/>
              </a:p>
            </p:txBody>
          </p:sp>
          <p:sp>
            <p:nvSpPr>
              <p:cNvPr id="310" name="Freeform: Shape 142">
                <a:extLst>
                  <a:ext uri="{FF2B5EF4-FFF2-40B4-BE49-F238E27FC236}">
                    <a16:creationId xmlns:a16="http://schemas.microsoft.com/office/drawing/2014/main" id="{A1AFDDD8-A46F-2714-16D8-A17B13993D74}"/>
                  </a:ext>
                </a:extLst>
              </p:cNvPr>
              <p:cNvSpPr/>
              <p:nvPr/>
            </p:nvSpPr>
            <p:spPr>
              <a:xfrm>
                <a:off x="9736456" y="1519239"/>
                <a:ext cx="276225" cy="578167"/>
              </a:xfrm>
              <a:custGeom>
                <a:avLst/>
                <a:gdLst>
                  <a:gd name="connsiteX0" fmla="*/ 92392 w 276225"/>
                  <a:gd name="connsiteY0" fmla="*/ 16192 h 578167"/>
                  <a:gd name="connsiteX1" fmla="*/ 80010 w 276225"/>
                  <a:gd name="connsiteY1" fmla="*/ 17145 h 578167"/>
                  <a:gd name="connsiteX2" fmla="*/ 70485 w 276225"/>
                  <a:gd name="connsiteY2" fmla="*/ 6667 h 578167"/>
                  <a:gd name="connsiteX3" fmla="*/ 52388 w 276225"/>
                  <a:gd name="connsiteY3" fmla="*/ 20002 h 578167"/>
                  <a:gd name="connsiteX4" fmla="*/ 47625 w 276225"/>
                  <a:gd name="connsiteY4" fmla="*/ 78105 h 578167"/>
                  <a:gd name="connsiteX5" fmla="*/ 59055 w 276225"/>
                  <a:gd name="connsiteY5" fmla="*/ 100013 h 578167"/>
                  <a:gd name="connsiteX6" fmla="*/ 48577 w 276225"/>
                  <a:gd name="connsiteY6" fmla="*/ 133350 h 578167"/>
                  <a:gd name="connsiteX7" fmla="*/ 68580 w 276225"/>
                  <a:gd name="connsiteY7" fmla="*/ 160020 h 578167"/>
                  <a:gd name="connsiteX8" fmla="*/ 64770 w 276225"/>
                  <a:gd name="connsiteY8" fmla="*/ 176213 h 578167"/>
                  <a:gd name="connsiteX9" fmla="*/ 65722 w 276225"/>
                  <a:gd name="connsiteY9" fmla="*/ 188595 h 578167"/>
                  <a:gd name="connsiteX10" fmla="*/ 55245 w 276225"/>
                  <a:gd name="connsiteY10" fmla="*/ 208598 h 578167"/>
                  <a:gd name="connsiteX11" fmla="*/ 41910 w 276225"/>
                  <a:gd name="connsiteY11" fmla="*/ 212407 h 578167"/>
                  <a:gd name="connsiteX12" fmla="*/ 36195 w 276225"/>
                  <a:gd name="connsiteY12" fmla="*/ 224790 h 578167"/>
                  <a:gd name="connsiteX13" fmla="*/ 16192 w 276225"/>
                  <a:gd name="connsiteY13" fmla="*/ 234315 h 578167"/>
                  <a:gd name="connsiteX14" fmla="*/ 9525 w 276225"/>
                  <a:gd name="connsiteY14" fmla="*/ 248602 h 578167"/>
                  <a:gd name="connsiteX15" fmla="*/ 22860 w 276225"/>
                  <a:gd name="connsiteY15" fmla="*/ 280988 h 578167"/>
                  <a:gd name="connsiteX16" fmla="*/ 18097 w 276225"/>
                  <a:gd name="connsiteY16" fmla="*/ 304800 h 578167"/>
                  <a:gd name="connsiteX17" fmla="*/ 22860 w 276225"/>
                  <a:gd name="connsiteY17" fmla="*/ 319088 h 578167"/>
                  <a:gd name="connsiteX18" fmla="*/ 13335 w 276225"/>
                  <a:gd name="connsiteY18" fmla="*/ 337185 h 578167"/>
                  <a:gd name="connsiteX19" fmla="*/ 17145 w 276225"/>
                  <a:gd name="connsiteY19" fmla="*/ 355282 h 578167"/>
                  <a:gd name="connsiteX20" fmla="*/ 4763 w 276225"/>
                  <a:gd name="connsiteY20" fmla="*/ 373380 h 578167"/>
                  <a:gd name="connsiteX21" fmla="*/ 6667 w 276225"/>
                  <a:gd name="connsiteY21" fmla="*/ 394335 h 578167"/>
                  <a:gd name="connsiteX22" fmla="*/ 0 w 276225"/>
                  <a:gd name="connsiteY22" fmla="*/ 404812 h 578167"/>
                  <a:gd name="connsiteX23" fmla="*/ 6667 w 276225"/>
                  <a:gd name="connsiteY23" fmla="*/ 447675 h 578167"/>
                  <a:gd name="connsiteX24" fmla="*/ 13335 w 276225"/>
                  <a:gd name="connsiteY24" fmla="*/ 461962 h 578167"/>
                  <a:gd name="connsiteX25" fmla="*/ 8572 w 276225"/>
                  <a:gd name="connsiteY25" fmla="*/ 486728 h 578167"/>
                  <a:gd name="connsiteX26" fmla="*/ 17145 w 276225"/>
                  <a:gd name="connsiteY26" fmla="*/ 503873 h 578167"/>
                  <a:gd name="connsiteX27" fmla="*/ 15240 w 276225"/>
                  <a:gd name="connsiteY27" fmla="*/ 527685 h 578167"/>
                  <a:gd name="connsiteX28" fmla="*/ 10477 w 276225"/>
                  <a:gd name="connsiteY28" fmla="*/ 540068 h 578167"/>
                  <a:gd name="connsiteX29" fmla="*/ 9525 w 276225"/>
                  <a:gd name="connsiteY29" fmla="*/ 553403 h 578167"/>
                  <a:gd name="connsiteX30" fmla="*/ 29527 w 276225"/>
                  <a:gd name="connsiteY30" fmla="*/ 578168 h 578167"/>
                  <a:gd name="connsiteX31" fmla="*/ 204788 w 276225"/>
                  <a:gd name="connsiteY31" fmla="*/ 541973 h 578167"/>
                  <a:gd name="connsiteX32" fmla="*/ 214313 w 276225"/>
                  <a:gd name="connsiteY32" fmla="*/ 527685 h 578167"/>
                  <a:gd name="connsiteX33" fmla="*/ 217170 w 276225"/>
                  <a:gd name="connsiteY33" fmla="*/ 511493 h 578167"/>
                  <a:gd name="connsiteX34" fmla="*/ 235267 w 276225"/>
                  <a:gd name="connsiteY34" fmla="*/ 505778 h 578167"/>
                  <a:gd name="connsiteX35" fmla="*/ 240030 w 276225"/>
                  <a:gd name="connsiteY35" fmla="*/ 495300 h 578167"/>
                  <a:gd name="connsiteX36" fmla="*/ 256222 w 276225"/>
                  <a:gd name="connsiteY36" fmla="*/ 484823 h 578167"/>
                  <a:gd name="connsiteX37" fmla="*/ 268605 w 276225"/>
                  <a:gd name="connsiteY37" fmla="*/ 487680 h 578167"/>
                  <a:gd name="connsiteX38" fmla="*/ 276225 w 276225"/>
                  <a:gd name="connsiteY38" fmla="*/ 441960 h 578167"/>
                  <a:gd name="connsiteX39" fmla="*/ 254317 w 276225"/>
                  <a:gd name="connsiteY39" fmla="*/ 428625 h 578167"/>
                  <a:gd name="connsiteX40" fmla="*/ 246697 w 276225"/>
                  <a:gd name="connsiteY40" fmla="*/ 407670 h 578167"/>
                  <a:gd name="connsiteX41" fmla="*/ 216217 w 276225"/>
                  <a:gd name="connsiteY41" fmla="*/ 388620 h 578167"/>
                  <a:gd name="connsiteX42" fmla="*/ 210502 w 276225"/>
                  <a:gd name="connsiteY42" fmla="*/ 350520 h 578167"/>
                  <a:gd name="connsiteX43" fmla="*/ 97155 w 276225"/>
                  <a:gd name="connsiteY43" fmla="*/ 0 h 57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76225" h="578167">
                    <a:moveTo>
                      <a:pt x="92392" y="16192"/>
                    </a:moveTo>
                    <a:lnTo>
                      <a:pt x="80010" y="17145"/>
                    </a:lnTo>
                    <a:lnTo>
                      <a:pt x="70485" y="6667"/>
                    </a:lnTo>
                    <a:lnTo>
                      <a:pt x="52388" y="20002"/>
                    </a:lnTo>
                    <a:lnTo>
                      <a:pt x="47625" y="78105"/>
                    </a:lnTo>
                    <a:lnTo>
                      <a:pt x="59055" y="100013"/>
                    </a:lnTo>
                    <a:lnTo>
                      <a:pt x="48577" y="133350"/>
                    </a:lnTo>
                    <a:lnTo>
                      <a:pt x="68580" y="160020"/>
                    </a:lnTo>
                    <a:lnTo>
                      <a:pt x="64770" y="176213"/>
                    </a:lnTo>
                    <a:lnTo>
                      <a:pt x="65722" y="188595"/>
                    </a:lnTo>
                    <a:lnTo>
                      <a:pt x="55245" y="208598"/>
                    </a:lnTo>
                    <a:lnTo>
                      <a:pt x="41910" y="212407"/>
                    </a:lnTo>
                    <a:lnTo>
                      <a:pt x="36195" y="224790"/>
                    </a:lnTo>
                    <a:lnTo>
                      <a:pt x="16192" y="234315"/>
                    </a:lnTo>
                    <a:lnTo>
                      <a:pt x="9525" y="248602"/>
                    </a:lnTo>
                    <a:lnTo>
                      <a:pt x="22860" y="280988"/>
                    </a:lnTo>
                    <a:lnTo>
                      <a:pt x="18097" y="304800"/>
                    </a:lnTo>
                    <a:lnTo>
                      <a:pt x="22860" y="319088"/>
                    </a:lnTo>
                    <a:lnTo>
                      <a:pt x="13335" y="337185"/>
                    </a:lnTo>
                    <a:lnTo>
                      <a:pt x="17145" y="355282"/>
                    </a:lnTo>
                    <a:lnTo>
                      <a:pt x="4763" y="373380"/>
                    </a:lnTo>
                    <a:lnTo>
                      <a:pt x="6667" y="394335"/>
                    </a:lnTo>
                    <a:lnTo>
                      <a:pt x="0" y="404812"/>
                    </a:lnTo>
                    <a:lnTo>
                      <a:pt x="6667" y="447675"/>
                    </a:lnTo>
                    <a:lnTo>
                      <a:pt x="13335" y="461962"/>
                    </a:lnTo>
                    <a:lnTo>
                      <a:pt x="8572" y="486728"/>
                    </a:lnTo>
                    <a:lnTo>
                      <a:pt x="17145" y="503873"/>
                    </a:lnTo>
                    <a:lnTo>
                      <a:pt x="15240" y="527685"/>
                    </a:lnTo>
                    <a:lnTo>
                      <a:pt x="10477" y="540068"/>
                    </a:lnTo>
                    <a:lnTo>
                      <a:pt x="9525" y="553403"/>
                    </a:lnTo>
                    <a:lnTo>
                      <a:pt x="29527" y="578168"/>
                    </a:lnTo>
                    <a:lnTo>
                      <a:pt x="204788" y="541973"/>
                    </a:lnTo>
                    <a:lnTo>
                      <a:pt x="214313" y="527685"/>
                    </a:lnTo>
                    <a:lnTo>
                      <a:pt x="217170" y="511493"/>
                    </a:lnTo>
                    <a:lnTo>
                      <a:pt x="235267" y="505778"/>
                    </a:lnTo>
                    <a:lnTo>
                      <a:pt x="240030" y="495300"/>
                    </a:lnTo>
                    <a:lnTo>
                      <a:pt x="256222" y="484823"/>
                    </a:lnTo>
                    <a:lnTo>
                      <a:pt x="268605" y="487680"/>
                    </a:lnTo>
                    <a:lnTo>
                      <a:pt x="276225" y="441960"/>
                    </a:lnTo>
                    <a:lnTo>
                      <a:pt x="254317" y="428625"/>
                    </a:lnTo>
                    <a:lnTo>
                      <a:pt x="246697" y="407670"/>
                    </a:lnTo>
                    <a:lnTo>
                      <a:pt x="216217" y="388620"/>
                    </a:lnTo>
                    <a:lnTo>
                      <a:pt x="210502" y="350520"/>
                    </a:lnTo>
                    <a:lnTo>
                      <a:pt x="97155" y="0"/>
                    </a:lnTo>
                    <a:close/>
                  </a:path>
                </a:pathLst>
              </a:custGeom>
              <a:grpFill/>
              <a:ln w="9525" cap="flat">
                <a:noFill/>
                <a:prstDash val="solid"/>
                <a:miter/>
              </a:ln>
            </p:spPr>
            <p:txBody>
              <a:bodyPr rtlCol="0" anchor="ctr"/>
              <a:lstStyle/>
              <a:p>
                <a:endParaRPr lang="en-US"/>
              </a:p>
            </p:txBody>
          </p:sp>
          <p:sp>
            <p:nvSpPr>
              <p:cNvPr id="311" name="Freeform: Shape 143">
                <a:extLst>
                  <a:ext uri="{FF2B5EF4-FFF2-40B4-BE49-F238E27FC236}">
                    <a16:creationId xmlns:a16="http://schemas.microsoft.com/office/drawing/2014/main" id="{815C650E-92DF-9D18-96D3-7D8DCA20D8B7}"/>
                  </a:ext>
                </a:extLst>
              </p:cNvPr>
              <p:cNvSpPr/>
              <p:nvPr/>
            </p:nvSpPr>
            <p:spPr>
              <a:xfrm>
                <a:off x="9446896" y="2458403"/>
                <a:ext cx="220027" cy="513397"/>
              </a:xfrm>
              <a:custGeom>
                <a:avLst/>
                <a:gdLst>
                  <a:gd name="connsiteX0" fmla="*/ 190500 w 220027"/>
                  <a:gd name="connsiteY0" fmla="*/ 46672 h 513397"/>
                  <a:gd name="connsiteX1" fmla="*/ 51435 w 220027"/>
                  <a:gd name="connsiteY1" fmla="*/ 0 h 513397"/>
                  <a:gd name="connsiteX2" fmla="*/ 34290 w 220027"/>
                  <a:gd name="connsiteY2" fmla="*/ 23813 h 513397"/>
                  <a:gd name="connsiteX3" fmla="*/ 35243 w 220027"/>
                  <a:gd name="connsiteY3" fmla="*/ 44767 h 513397"/>
                  <a:gd name="connsiteX4" fmla="*/ 6668 w 220027"/>
                  <a:gd name="connsiteY4" fmla="*/ 96203 h 513397"/>
                  <a:gd name="connsiteX5" fmla="*/ 20955 w 220027"/>
                  <a:gd name="connsiteY5" fmla="*/ 113347 h 513397"/>
                  <a:gd name="connsiteX6" fmla="*/ 14288 w 220027"/>
                  <a:gd name="connsiteY6" fmla="*/ 132397 h 513397"/>
                  <a:gd name="connsiteX7" fmla="*/ 4763 w 220027"/>
                  <a:gd name="connsiteY7" fmla="*/ 141922 h 513397"/>
                  <a:gd name="connsiteX8" fmla="*/ 9525 w 220027"/>
                  <a:gd name="connsiteY8" fmla="*/ 176213 h 513397"/>
                  <a:gd name="connsiteX9" fmla="*/ 35243 w 220027"/>
                  <a:gd name="connsiteY9" fmla="*/ 184785 h 513397"/>
                  <a:gd name="connsiteX10" fmla="*/ 44768 w 220027"/>
                  <a:gd name="connsiteY10" fmla="*/ 211455 h 513397"/>
                  <a:gd name="connsiteX11" fmla="*/ 64770 w 220027"/>
                  <a:gd name="connsiteY11" fmla="*/ 221933 h 513397"/>
                  <a:gd name="connsiteX12" fmla="*/ 104775 w 220027"/>
                  <a:gd name="connsiteY12" fmla="*/ 252413 h 513397"/>
                  <a:gd name="connsiteX13" fmla="*/ 73343 w 220027"/>
                  <a:gd name="connsiteY13" fmla="*/ 277178 h 513397"/>
                  <a:gd name="connsiteX14" fmla="*/ 58102 w 220027"/>
                  <a:gd name="connsiteY14" fmla="*/ 299085 h 513397"/>
                  <a:gd name="connsiteX15" fmla="*/ 40957 w 220027"/>
                  <a:gd name="connsiteY15" fmla="*/ 327660 h 513397"/>
                  <a:gd name="connsiteX16" fmla="*/ 25718 w 220027"/>
                  <a:gd name="connsiteY16" fmla="*/ 333375 h 513397"/>
                  <a:gd name="connsiteX17" fmla="*/ 12382 w 220027"/>
                  <a:gd name="connsiteY17" fmla="*/ 349567 h 513397"/>
                  <a:gd name="connsiteX18" fmla="*/ 2857 w 220027"/>
                  <a:gd name="connsiteY18" fmla="*/ 370522 h 513397"/>
                  <a:gd name="connsiteX19" fmla="*/ 0 w 220027"/>
                  <a:gd name="connsiteY19" fmla="*/ 390525 h 513397"/>
                  <a:gd name="connsiteX20" fmla="*/ 7620 w 220027"/>
                  <a:gd name="connsiteY20" fmla="*/ 399097 h 513397"/>
                  <a:gd name="connsiteX21" fmla="*/ 11430 w 220027"/>
                  <a:gd name="connsiteY21" fmla="*/ 421005 h 513397"/>
                  <a:gd name="connsiteX22" fmla="*/ 22860 w 220027"/>
                  <a:gd name="connsiteY22" fmla="*/ 426720 h 513397"/>
                  <a:gd name="connsiteX23" fmla="*/ 45720 w 220027"/>
                  <a:gd name="connsiteY23" fmla="*/ 441008 h 513397"/>
                  <a:gd name="connsiteX24" fmla="*/ 62865 w 220027"/>
                  <a:gd name="connsiteY24" fmla="*/ 448628 h 513397"/>
                  <a:gd name="connsiteX25" fmla="*/ 78105 w 220027"/>
                  <a:gd name="connsiteY25" fmla="*/ 456247 h 513397"/>
                  <a:gd name="connsiteX26" fmla="*/ 79057 w 220027"/>
                  <a:gd name="connsiteY26" fmla="*/ 466725 h 513397"/>
                  <a:gd name="connsiteX27" fmla="*/ 86677 w 220027"/>
                  <a:gd name="connsiteY27" fmla="*/ 467678 h 513397"/>
                  <a:gd name="connsiteX28" fmla="*/ 97155 w 220027"/>
                  <a:gd name="connsiteY28" fmla="*/ 456247 h 513397"/>
                  <a:gd name="connsiteX29" fmla="*/ 104775 w 220027"/>
                  <a:gd name="connsiteY29" fmla="*/ 460058 h 513397"/>
                  <a:gd name="connsiteX30" fmla="*/ 124777 w 220027"/>
                  <a:gd name="connsiteY30" fmla="*/ 461963 h 513397"/>
                  <a:gd name="connsiteX31" fmla="*/ 122873 w 220027"/>
                  <a:gd name="connsiteY31" fmla="*/ 489585 h 513397"/>
                  <a:gd name="connsiteX32" fmla="*/ 124777 w 220027"/>
                  <a:gd name="connsiteY32" fmla="*/ 513397 h 513397"/>
                  <a:gd name="connsiteX33" fmla="*/ 141923 w 220027"/>
                  <a:gd name="connsiteY33" fmla="*/ 506730 h 513397"/>
                  <a:gd name="connsiteX34" fmla="*/ 156210 w 220027"/>
                  <a:gd name="connsiteY34" fmla="*/ 469583 h 513397"/>
                  <a:gd name="connsiteX35" fmla="*/ 171450 w 220027"/>
                  <a:gd name="connsiteY35" fmla="*/ 423863 h 513397"/>
                  <a:gd name="connsiteX36" fmla="*/ 199073 w 220027"/>
                  <a:gd name="connsiteY36" fmla="*/ 397192 h 513397"/>
                  <a:gd name="connsiteX37" fmla="*/ 204788 w 220027"/>
                  <a:gd name="connsiteY37" fmla="*/ 363855 h 513397"/>
                  <a:gd name="connsiteX38" fmla="*/ 199073 w 220027"/>
                  <a:gd name="connsiteY38" fmla="*/ 352425 h 513397"/>
                  <a:gd name="connsiteX39" fmla="*/ 215265 w 220027"/>
                  <a:gd name="connsiteY39" fmla="*/ 324803 h 513397"/>
                  <a:gd name="connsiteX40" fmla="*/ 215265 w 220027"/>
                  <a:gd name="connsiteY40" fmla="*/ 313372 h 513397"/>
                  <a:gd name="connsiteX41" fmla="*/ 208598 w 220027"/>
                  <a:gd name="connsiteY41" fmla="*/ 302895 h 513397"/>
                  <a:gd name="connsiteX42" fmla="*/ 220027 w 220027"/>
                  <a:gd name="connsiteY42" fmla="*/ 277178 h 513397"/>
                  <a:gd name="connsiteX43" fmla="*/ 217170 w 220027"/>
                  <a:gd name="connsiteY43" fmla="*/ 242888 h 513397"/>
                  <a:gd name="connsiteX44" fmla="*/ 211455 w 220027"/>
                  <a:gd name="connsiteY44" fmla="*/ 164783 h 513397"/>
                  <a:gd name="connsiteX45" fmla="*/ 200025 w 220027"/>
                  <a:gd name="connsiteY45" fmla="*/ 151447 h 513397"/>
                  <a:gd name="connsiteX46" fmla="*/ 200025 w 220027"/>
                  <a:gd name="connsiteY46" fmla="*/ 164783 h 513397"/>
                  <a:gd name="connsiteX47" fmla="*/ 204788 w 220027"/>
                  <a:gd name="connsiteY47" fmla="*/ 170497 h 513397"/>
                  <a:gd name="connsiteX48" fmla="*/ 194310 w 220027"/>
                  <a:gd name="connsiteY48" fmla="*/ 170497 h 513397"/>
                  <a:gd name="connsiteX49" fmla="*/ 188595 w 220027"/>
                  <a:gd name="connsiteY49" fmla="*/ 166688 h 513397"/>
                  <a:gd name="connsiteX50" fmla="*/ 176213 w 220027"/>
                  <a:gd name="connsiteY50" fmla="*/ 164783 h 513397"/>
                  <a:gd name="connsiteX51" fmla="*/ 167640 w 220027"/>
                  <a:gd name="connsiteY51" fmla="*/ 170497 h 513397"/>
                  <a:gd name="connsiteX52" fmla="*/ 156210 w 220027"/>
                  <a:gd name="connsiteY52" fmla="*/ 155258 h 513397"/>
                  <a:gd name="connsiteX53" fmla="*/ 162877 w 220027"/>
                  <a:gd name="connsiteY53" fmla="*/ 139065 h 513397"/>
                  <a:gd name="connsiteX54" fmla="*/ 162877 w 220027"/>
                  <a:gd name="connsiteY54" fmla="*/ 129540 h 513397"/>
                  <a:gd name="connsiteX55" fmla="*/ 179070 w 220027"/>
                  <a:gd name="connsiteY55" fmla="*/ 122872 h 513397"/>
                  <a:gd name="connsiteX56" fmla="*/ 186690 w 220027"/>
                  <a:gd name="connsiteY56" fmla="*/ 102870 h 513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20027" h="513397">
                    <a:moveTo>
                      <a:pt x="190500" y="46672"/>
                    </a:moveTo>
                    <a:lnTo>
                      <a:pt x="51435" y="0"/>
                    </a:lnTo>
                    <a:lnTo>
                      <a:pt x="34290" y="23813"/>
                    </a:lnTo>
                    <a:lnTo>
                      <a:pt x="35243" y="44767"/>
                    </a:lnTo>
                    <a:lnTo>
                      <a:pt x="6668" y="96203"/>
                    </a:lnTo>
                    <a:lnTo>
                      <a:pt x="20955" y="113347"/>
                    </a:lnTo>
                    <a:lnTo>
                      <a:pt x="14288" y="132397"/>
                    </a:lnTo>
                    <a:lnTo>
                      <a:pt x="4763" y="141922"/>
                    </a:lnTo>
                    <a:lnTo>
                      <a:pt x="9525" y="176213"/>
                    </a:lnTo>
                    <a:lnTo>
                      <a:pt x="35243" y="184785"/>
                    </a:lnTo>
                    <a:lnTo>
                      <a:pt x="44768" y="211455"/>
                    </a:lnTo>
                    <a:lnTo>
                      <a:pt x="64770" y="221933"/>
                    </a:lnTo>
                    <a:lnTo>
                      <a:pt x="104775" y="252413"/>
                    </a:lnTo>
                    <a:lnTo>
                      <a:pt x="73343" y="277178"/>
                    </a:lnTo>
                    <a:lnTo>
                      <a:pt x="58102" y="299085"/>
                    </a:lnTo>
                    <a:lnTo>
                      <a:pt x="40957" y="327660"/>
                    </a:lnTo>
                    <a:lnTo>
                      <a:pt x="25718" y="333375"/>
                    </a:lnTo>
                    <a:lnTo>
                      <a:pt x="12382" y="349567"/>
                    </a:lnTo>
                    <a:lnTo>
                      <a:pt x="2857" y="370522"/>
                    </a:lnTo>
                    <a:lnTo>
                      <a:pt x="0" y="390525"/>
                    </a:lnTo>
                    <a:lnTo>
                      <a:pt x="7620" y="399097"/>
                    </a:lnTo>
                    <a:lnTo>
                      <a:pt x="11430" y="421005"/>
                    </a:lnTo>
                    <a:lnTo>
                      <a:pt x="22860" y="426720"/>
                    </a:lnTo>
                    <a:lnTo>
                      <a:pt x="45720" y="441008"/>
                    </a:lnTo>
                    <a:lnTo>
                      <a:pt x="62865" y="448628"/>
                    </a:lnTo>
                    <a:lnTo>
                      <a:pt x="78105" y="456247"/>
                    </a:lnTo>
                    <a:lnTo>
                      <a:pt x="79057" y="466725"/>
                    </a:lnTo>
                    <a:lnTo>
                      <a:pt x="86677" y="467678"/>
                    </a:lnTo>
                    <a:lnTo>
                      <a:pt x="97155" y="456247"/>
                    </a:lnTo>
                    <a:lnTo>
                      <a:pt x="104775" y="460058"/>
                    </a:lnTo>
                    <a:lnTo>
                      <a:pt x="124777" y="461963"/>
                    </a:lnTo>
                    <a:lnTo>
                      <a:pt x="122873" y="489585"/>
                    </a:lnTo>
                    <a:lnTo>
                      <a:pt x="124777" y="513397"/>
                    </a:lnTo>
                    <a:lnTo>
                      <a:pt x="141923" y="506730"/>
                    </a:lnTo>
                    <a:lnTo>
                      <a:pt x="156210" y="469583"/>
                    </a:lnTo>
                    <a:lnTo>
                      <a:pt x="171450" y="423863"/>
                    </a:lnTo>
                    <a:lnTo>
                      <a:pt x="199073" y="397192"/>
                    </a:lnTo>
                    <a:lnTo>
                      <a:pt x="204788" y="363855"/>
                    </a:lnTo>
                    <a:lnTo>
                      <a:pt x="199073" y="352425"/>
                    </a:lnTo>
                    <a:lnTo>
                      <a:pt x="215265" y="324803"/>
                    </a:lnTo>
                    <a:lnTo>
                      <a:pt x="215265" y="313372"/>
                    </a:lnTo>
                    <a:lnTo>
                      <a:pt x="208598" y="302895"/>
                    </a:lnTo>
                    <a:lnTo>
                      <a:pt x="220027" y="277178"/>
                    </a:lnTo>
                    <a:lnTo>
                      <a:pt x="217170" y="242888"/>
                    </a:lnTo>
                    <a:lnTo>
                      <a:pt x="211455" y="164783"/>
                    </a:lnTo>
                    <a:lnTo>
                      <a:pt x="200025" y="151447"/>
                    </a:lnTo>
                    <a:lnTo>
                      <a:pt x="200025" y="164783"/>
                    </a:lnTo>
                    <a:lnTo>
                      <a:pt x="204788" y="170497"/>
                    </a:lnTo>
                    <a:lnTo>
                      <a:pt x="194310" y="170497"/>
                    </a:lnTo>
                    <a:lnTo>
                      <a:pt x="188595" y="166688"/>
                    </a:lnTo>
                    <a:lnTo>
                      <a:pt x="176213" y="164783"/>
                    </a:lnTo>
                    <a:lnTo>
                      <a:pt x="167640" y="170497"/>
                    </a:lnTo>
                    <a:lnTo>
                      <a:pt x="156210" y="155258"/>
                    </a:lnTo>
                    <a:lnTo>
                      <a:pt x="162877" y="139065"/>
                    </a:lnTo>
                    <a:lnTo>
                      <a:pt x="162877" y="129540"/>
                    </a:lnTo>
                    <a:lnTo>
                      <a:pt x="179070" y="122872"/>
                    </a:lnTo>
                    <a:lnTo>
                      <a:pt x="186690" y="102870"/>
                    </a:lnTo>
                    <a:close/>
                  </a:path>
                </a:pathLst>
              </a:custGeom>
              <a:grpFill/>
              <a:ln w="9525" cap="flat">
                <a:noFill/>
                <a:prstDash val="solid"/>
                <a:miter/>
              </a:ln>
            </p:spPr>
            <p:txBody>
              <a:bodyPr rtlCol="0" anchor="ctr"/>
              <a:lstStyle/>
              <a:p>
                <a:endParaRPr lang="en-US"/>
              </a:p>
            </p:txBody>
          </p:sp>
          <p:sp>
            <p:nvSpPr>
              <p:cNvPr id="312" name="Freeform: Shape 144">
                <a:extLst>
                  <a:ext uri="{FF2B5EF4-FFF2-40B4-BE49-F238E27FC236}">
                    <a16:creationId xmlns:a16="http://schemas.microsoft.com/office/drawing/2014/main" id="{2294B2BD-3053-38C7-53BB-483597AAF73B}"/>
                  </a:ext>
                </a:extLst>
              </p:cNvPr>
              <p:cNvSpPr/>
              <p:nvPr/>
            </p:nvSpPr>
            <p:spPr>
              <a:xfrm>
                <a:off x="3864293" y="3606166"/>
                <a:ext cx="1159192" cy="1203007"/>
              </a:xfrm>
              <a:custGeom>
                <a:avLst/>
                <a:gdLst>
                  <a:gd name="connsiteX0" fmla="*/ 1153478 w 1159192"/>
                  <a:gd name="connsiteY0" fmla="*/ 208597 h 1203007"/>
                  <a:gd name="connsiteX1" fmla="*/ 1145858 w 1159192"/>
                  <a:gd name="connsiteY1" fmla="*/ 208597 h 1203007"/>
                  <a:gd name="connsiteX2" fmla="*/ 1070610 w 1159192"/>
                  <a:gd name="connsiteY2" fmla="*/ 1154430 h 1203007"/>
                  <a:gd name="connsiteX3" fmla="*/ 767715 w 1159192"/>
                  <a:gd name="connsiteY3" fmla="*/ 1129665 h 1203007"/>
                  <a:gd name="connsiteX4" fmla="*/ 440055 w 1159192"/>
                  <a:gd name="connsiteY4" fmla="*/ 1095375 h 1203007"/>
                  <a:gd name="connsiteX5" fmla="*/ 437197 w 1159192"/>
                  <a:gd name="connsiteY5" fmla="*/ 1123950 h 1203007"/>
                  <a:gd name="connsiteX6" fmla="*/ 456247 w 1159192"/>
                  <a:gd name="connsiteY6" fmla="*/ 1144905 h 1203007"/>
                  <a:gd name="connsiteX7" fmla="*/ 162878 w 1159192"/>
                  <a:gd name="connsiteY7" fmla="*/ 1105853 h 1203007"/>
                  <a:gd name="connsiteX8" fmla="*/ 149543 w 1159192"/>
                  <a:gd name="connsiteY8" fmla="*/ 1203007 h 1203007"/>
                  <a:gd name="connsiteX9" fmla="*/ 0 w 1159192"/>
                  <a:gd name="connsiteY9" fmla="*/ 1182053 h 1203007"/>
                  <a:gd name="connsiteX10" fmla="*/ 165735 w 1159192"/>
                  <a:gd name="connsiteY10" fmla="*/ 0 h 1203007"/>
                  <a:gd name="connsiteX11" fmla="*/ 666750 w 1159192"/>
                  <a:gd name="connsiteY11" fmla="*/ 61913 h 1203007"/>
                  <a:gd name="connsiteX12" fmla="*/ 1159193 w 1159192"/>
                  <a:gd name="connsiteY12" fmla="*/ 107632 h 120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9192" h="1203007">
                    <a:moveTo>
                      <a:pt x="1153478" y="208597"/>
                    </a:moveTo>
                    <a:lnTo>
                      <a:pt x="1145858" y="208597"/>
                    </a:lnTo>
                    <a:lnTo>
                      <a:pt x="1070610" y="1154430"/>
                    </a:lnTo>
                    <a:lnTo>
                      <a:pt x="767715" y="1129665"/>
                    </a:lnTo>
                    <a:lnTo>
                      <a:pt x="440055" y="1095375"/>
                    </a:lnTo>
                    <a:lnTo>
                      <a:pt x="437197" y="1123950"/>
                    </a:lnTo>
                    <a:lnTo>
                      <a:pt x="456247" y="1144905"/>
                    </a:lnTo>
                    <a:lnTo>
                      <a:pt x="162878" y="1105853"/>
                    </a:lnTo>
                    <a:lnTo>
                      <a:pt x="149543" y="1203007"/>
                    </a:lnTo>
                    <a:lnTo>
                      <a:pt x="0" y="1182053"/>
                    </a:lnTo>
                    <a:lnTo>
                      <a:pt x="165735" y="0"/>
                    </a:lnTo>
                    <a:lnTo>
                      <a:pt x="666750" y="61913"/>
                    </a:lnTo>
                    <a:lnTo>
                      <a:pt x="1159193" y="107632"/>
                    </a:lnTo>
                    <a:close/>
                  </a:path>
                </a:pathLst>
              </a:custGeom>
              <a:solidFill>
                <a:srgbClr val="FA5B52"/>
              </a:solidFill>
              <a:ln w="9525" cap="flat">
                <a:noFill/>
                <a:prstDash val="solid"/>
                <a:miter/>
              </a:ln>
            </p:spPr>
            <p:txBody>
              <a:bodyPr rtlCol="0" anchor="ctr"/>
              <a:lstStyle/>
              <a:p>
                <a:endParaRPr lang="en-US" dirty="0"/>
              </a:p>
            </p:txBody>
          </p:sp>
          <p:sp>
            <p:nvSpPr>
              <p:cNvPr id="313" name="Freeform: Shape 145">
                <a:extLst>
                  <a:ext uri="{FF2B5EF4-FFF2-40B4-BE49-F238E27FC236}">
                    <a16:creationId xmlns:a16="http://schemas.microsoft.com/office/drawing/2014/main" id="{3F8719B8-87D4-DCE7-5878-994E69408DDD}"/>
                  </a:ext>
                </a:extLst>
              </p:cNvPr>
              <p:cNvSpPr/>
              <p:nvPr/>
            </p:nvSpPr>
            <p:spPr>
              <a:xfrm>
                <a:off x="8689658" y="1663066"/>
                <a:ext cx="1261110" cy="958215"/>
              </a:xfrm>
              <a:custGeom>
                <a:avLst/>
                <a:gdLst>
                  <a:gd name="connsiteX0" fmla="*/ 1237298 w 1261110"/>
                  <a:gd name="connsiteY0" fmla="*/ 710565 h 958215"/>
                  <a:gd name="connsiteX1" fmla="*/ 1224915 w 1261110"/>
                  <a:gd name="connsiteY1" fmla="*/ 711518 h 958215"/>
                  <a:gd name="connsiteX2" fmla="*/ 1220152 w 1261110"/>
                  <a:gd name="connsiteY2" fmla="*/ 721043 h 958215"/>
                  <a:gd name="connsiteX3" fmla="*/ 945832 w 1261110"/>
                  <a:gd name="connsiteY3" fmla="*/ 926783 h 958215"/>
                  <a:gd name="connsiteX4" fmla="*/ 952500 w 1261110"/>
                  <a:gd name="connsiteY4" fmla="*/ 932497 h 958215"/>
                  <a:gd name="connsiteX5" fmla="*/ 964882 w 1261110"/>
                  <a:gd name="connsiteY5" fmla="*/ 929640 h 958215"/>
                  <a:gd name="connsiteX6" fmla="*/ 975360 w 1261110"/>
                  <a:gd name="connsiteY6" fmla="*/ 932497 h 958215"/>
                  <a:gd name="connsiteX7" fmla="*/ 983932 w 1261110"/>
                  <a:gd name="connsiteY7" fmla="*/ 920115 h 958215"/>
                  <a:gd name="connsiteX8" fmla="*/ 1002030 w 1261110"/>
                  <a:gd name="connsiteY8" fmla="*/ 920115 h 958215"/>
                  <a:gd name="connsiteX9" fmla="*/ 1024890 w 1261110"/>
                  <a:gd name="connsiteY9" fmla="*/ 911543 h 958215"/>
                  <a:gd name="connsiteX10" fmla="*/ 1073468 w 1261110"/>
                  <a:gd name="connsiteY10" fmla="*/ 891540 h 958215"/>
                  <a:gd name="connsiteX11" fmla="*/ 1068705 w 1261110"/>
                  <a:gd name="connsiteY11" fmla="*/ 886778 h 958215"/>
                  <a:gd name="connsiteX12" fmla="*/ 1050607 w 1261110"/>
                  <a:gd name="connsiteY12" fmla="*/ 894397 h 958215"/>
                  <a:gd name="connsiteX13" fmla="*/ 1031557 w 1261110"/>
                  <a:gd name="connsiteY13" fmla="*/ 902970 h 958215"/>
                  <a:gd name="connsiteX14" fmla="*/ 1033463 w 1261110"/>
                  <a:gd name="connsiteY14" fmla="*/ 895350 h 958215"/>
                  <a:gd name="connsiteX15" fmla="*/ 1058227 w 1261110"/>
                  <a:gd name="connsiteY15" fmla="*/ 884872 h 958215"/>
                  <a:gd name="connsiteX16" fmla="*/ 1065848 w 1261110"/>
                  <a:gd name="connsiteY16" fmla="*/ 875347 h 958215"/>
                  <a:gd name="connsiteX17" fmla="*/ 1077277 w 1261110"/>
                  <a:gd name="connsiteY17" fmla="*/ 876300 h 958215"/>
                  <a:gd name="connsiteX18" fmla="*/ 1116330 w 1261110"/>
                  <a:gd name="connsiteY18" fmla="*/ 854393 h 958215"/>
                  <a:gd name="connsiteX19" fmla="*/ 1116330 w 1261110"/>
                  <a:gd name="connsiteY19" fmla="*/ 861060 h 958215"/>
                  <a:gd name="connsiteX20" fmla="*/ 1076325 w 1261110"/>
                  <a:gd name="connsiteY20" fmla="*/ 889635 h 958215"/>
                  <a:gd name="connsiteX21" fmla="*/ 1119188 w 1261110"/>
                  <a:gd name="connsiteY21" fmla="*/ 862965 h 958215"/>
                  <a:gd name="connsiteX22" fmla="*/ 1135380 w 1261110"/>
                  <a:gd name="connsiteY22" fmla="*/ 842010 h 958215"/>
                  <a:gd name="connsiteX23" fmla="*/ 1149668 w 1261110"/>
                  <a:gd name="connsiteY23" fmla="*/ 841058 h 958215"/>
                  <a:gd name="connsiteX24" fmla="*/ 1192530 w 1261110"/>
                  <a:gd name="connsiteY24" fmla="*/ 811530 h 958215"/>
                  <a:gd name="connsiteX25" fmla="*/ 1223010 w 1261110"/>
                  <a:gd name="connsiteY25" fmla="*/ 782003 h 958215"/>
                  <a:gd name="connsiteX26" fmla="*/ 1251585 w 1261110"/>
                  <a:gd name="connsiteY26" fmla="*/ 760095 h 958215"/>
                  <a:gd name="connsiteX27" fmla="*/ 1261110 w 1261110"/>
                  <a:gd name="connsiteY27" fmla="*/ 748665 h 958215"/>
                  <a:gd name="connsiteX28" fmla="*/ 1244918 w 1261110"/>
                  <a:gd name="connsiteY28" fmla="*/ 747713 h 958215"/>
                  <a:gd name="connsiteX29" fmla="*/ 1235393 w 1261110"/>
                  <a:gd name="connsiteY29" fmla="*/ 759143 h 958215"/>
                  <a:gd name="connsiteX30" fmla="*/ 1233488 w 1261110"/>
                  <a:gd name="connsiteY30" fmla="*/ 765810 h 958215"/>
                  <a:gd name="connsiteX31" fmla="*/ 1224915 w 1261110"/>
                  <a:gd name="connsiteY31" fmla="*/ 772478 h 958215"/>
                  <a:gd name="connsiteX32" fmla="*/ 1217295 w 1261110"/>
                  <a:gd name="connsiteY32" fmla="*/ 762000 h 958215"/>
                  <a:gd name="connsiteX33" fmla="*/ 1201102 w 1261110"/>
                  <a:gd name="connsiteY33" fmla="*/ 771525 h 958215"/>
                  <a:gd name="connsiteX34" fmla="*/ 1200150 w 1261110"/>
                  <a:gd name="connsiteY34" fmla="*/ 780097 h 958215"/>
                  <a:gd name="connsiteX35" fmla="*/ 1191577 w 1261110"/>
                  <a:gd name="connsiteY35" fmla="*/ 778193 h 958215"/>
                  <a:gd name="connsiteX36" fmla="*/ 1196340 w 1261110"/>
                  <a:gd name="connsiteY36" fmla="*/ 769620 h 958215"/>
                  <a:gd name="connsiteX37" fmla="*/ 1184910 w 1261110"/>
                  <a:gd name="connsiteY37" fmla="*/ 762953 h 958215"/>
                  <a:gd name="connsiteX38" fmla="*/ 1179195 w 1261110"/>
                  <a:gd name="connsiteY38" fmla="*/ 771525 h 958215"/>
                  <a:gd name="connsiteX39" fmla="*/ 1187768 w 1261110"/>
                  <a:gd name="connsiteY39" fmla="*/ 774383 h 958215"/>
                  <a:gd name="connsiteX40" fmla="*/ 1189673 w 1261110"/>
                  <a:gd name="connsiteY40" fmla="*/ 779145 h 958215"/>
                  <a:gd name="connsiteX41" fmla="*/ 1186815 w 1261110"/>
                  <a:gd name="connsiteY41" fmla="*/ 783908 h 958215"/>
                  <a:gd name="connsiteX42" fmla="*/ 1173480 w 1261110"/>
                  <a:gd name="connsiteY42" fmla="*/ 808672 h 958215"/>
                  <a:gd name="connsiteX43" fmla="*/ 1155382 w 1261110"/>
                  <a:gd name="connsiteY43" fmla="*/ 808672 h 958215"/>
                  <a:gd name="connsiteX44" fmla="*/ 1163955 w 1261110"/>
                  <a:gd name="connsiteY44" fmla="*/ 791528 h 958215"/>
                  <a:gd name="connsiteX45" fmla="*/ 1172527 w 1261110"/>
                  <a:gd name="connsiteY45" fmla="*/ 785813 h 958215"/>
                  <a:gd name="connsiteX46" fmla="*/ 1175385 w 1261110"/>
                  <a:gd name="connsiteY46" fmla="*/ 769620 h 958215"/>
                  <a:gd name="connsiteX47" fmla="*/ 1188720 w 1261110"/>
                  <a:gd name="connsiteY47" fmla="*/ 754380 h 958215"/>
                  <a:gd name="connsiteX48" fmla="*/ 1197293 w 1261110"/>
                  <a:gd name="connsiteY48" fmla="*/ 746760 h 958215"/>
                  <a:gd name="connsiteX49" fmla="*/ 1211580 w 1261110"/>
                  <a:gd name="connsiteY49" fmla="*/ 740093 h 958215"/>
                  <a:gd name="connsiteX50" fmla="*/ 1200150 w 1261110"/>
                  <a:gd name="connsiteY50" fmla="*/ 738188 h 958215"/>
                  <a:gd name="connsiteX51" fmla="*/ 1193482 w 1261110"/>
                  <a:gd name="connsiteY51" fmla="*/ 746760 h 958215"/>
                  <a:gd name="connsiteX52" fmla="*/ 1186815 w 1261110"/>
                  <a:gd name="connsiteY52" fmla="*/ 746760 h 958215"/>
                  <a:gd name="connsiteX53" fmla="*/ 1176338 w 1261110"/>
                  <a:gd name="connsiteY53" fmla="*/ 754380 h 958215"/>
                  <a:gd name="connsiteX54" fmla="*/ 1174432 w 1261110"/>
                  <a:gd name="connsiteY54" fmla="*/ 763905 h 958215"/>
                  <a:gd name="connsiteX55" fmla="*/ 1153477 w 1261110"/>
                  <a:gd name="connsiteY55" fmla="*/ 783908 h 958215"/>
                  <a:gd name="connsiteX56" fmla="*/ 1149668 w 1261110"/>
                  <a:gd name="connsiteY56" fmla="*/ 792480 h 958215"/>
                  <a:gd name="connsiteX57" fmla="*/ 1136332 w 1261110"/>
                  <a:gd name="connsiteY57" fmla="*/ 801053 h 958215"/>
                  <a:gd name="connsiteX58" fmla="*/ 1062990 w 1261110"/>
                  <a:gd name="connsiteY58" fmla="*/ 819150 h 958215"/>
                  <a:gd name="connsiteX59" fmla="*/ 1064895 w 1261110"/>
                  <a:gd name="connsiteY59" fmla="*/ 827722 h 958215"/>
                  <a:gd name="connsiteX60" fmla="*/ 1056323 w 1261110"/>
                  <a:gd name="connsiteY60" fmla="*/ 834390 h 958215"/>
                  <a:gd name="connsiteX61" fmla="*/ 1037273 w 1261110"/>
                  <a:gd name="connsiteY61" fmla="*/ 837247 h 958215"/>
                  <a:gd name="connsiteX62" fmla="*/ 1027748 w 1261110"/>
                  <a:gd name="connsiteY62" fmla="*/ 831533 h 958215"/>
                  <a:gd name="connsiteX63" fmla="*/ 1025843 w 1261110"/>
                  <a:gd name="connsiteY63" fmla="*/ 842010 h 958215"/>
                  <a:gd name="connsiteX64" fmla="*/ 1015365 w 1261110"/>
                  <a:gd name="connsiteY64" fmla="*/ 838200 h 958215"/>
                  <a:gd name="connsiteX65" fmla="*/ 1016318 w 1261110"/>
                  <a:gd name="connsiteY65" fmla="*/ 847725 h 958215"/>
                  <a:gd name="connsiteX66" fmla="*/ 1004888 w 1261110"/>
                  <a:gd name="connsiteY66" fmla="*/ 846772 h 958215"/>
                  <a:gd name="connsiteX67" fmla="*/ 993457 w 1261110"/>
                  <a:gd name="connsiteY67" fmla="*/ 851535 h 958215"/>
                  <a:gd name="connsiteX68" fmla="*/ 991552 w 1261110"/>
                  <a:gd name="connsiteY68" fmla="*/ 862013 h 958215"/>
                  <a:gd name="connsiteX69" fmla="*/ 982027 w 1261110"/>
                  <a:gd name="connsiteY69" fmla="*/ 862013 h 958215"/>
                  <a:gd name="connsiteX70" fmla="*/ 983932 w 1261110"/>
                  <a:gd name="connsiteY70" fmla="*/ 871538 h 958215"/>
                  <a:gd name="connsiteX71" fmla="*/ 977265 w 1261110"/>
                  <a:gd name="connsiteY71" fmla="*/ 871538 h 958215"/>
                  <a:gd name="connsiteX72" fmla="*/ 979170 w 1261110"/>
                  <a:gd name="connsiteY72" fmla="*/ 881063 h 958215"/>
                  <a:gd name="connsiteX73" fmla="*/ 962025 w 1261110"/>
                  <a:gd name="connsiteY73" fmla="*/ 884872 h 958215"/>
                  <a:gd name="connsiteX74" fmla="*/ 947738 w 1261110"/>
                  <a:gd name="connsiteY74" fmla="*/ 906780 h 958215"/>
                  <a:gd name="connsiteX75" fmla="*/ 938213 w 1261110"/>
                  <a:gd name="connsiteY75" fmla="*/ 922972 h 958215"/>
                  <a:gd name="connsiteX76" fmla="*/ 922973 w 1261110"/>
                  <a:gd name="connsiteY76" fmla="*/ 926783 h 958215"/>
                  <a:gd name="connsiteX77" fmla="*/ 922973 w 1261110"/>
                  <a:gd name="connsiteY77" fmla="*/ 936308 h 958215"/>
                  <a:gd name="connsiteX78" fmla="*/ 916305 w 1261110"/>
                  <a:gd name="connsiteY78" fmla="*/ 951547 h 958215"/>
                  <a:gd name="connsiteX79" fmla="*/ 922020 w 1261110"/>
                  <a:gd name="connsiteY79" fmla="*/ 958215 h 958215"/>
                  <a:gd name="connsiteX80" fmla="*/ 944880 w 1261110"/>
                  <a:gd name="connsiteY80" fmla="*/ 936308 h 958215"/>
                  <a:gd name="connsiteX81" fmla="*/ 943927 w 1261110"/>
                  <a:gd name="connsiteY81" fmla="*/ 927735 h 958215"/>
                  <a:gd name="connsiteX82" fmla="*/ 842010 w 1261110"/>
                  <a:gd name="connsiteY82" fmla="*/ 16192 h 958215"/>
                  <a:gd name="connsiteX83" fmla="*/ 836295 w 1261110"/>
                  <a:gd name="connsiteY83" fmla="*/ 34290 h 958215"/>
                  <a:gd name="connsiteX84" fmla="*/ 849630 w 1261110"/>
                  <a:gd name="connsiteY84" fmla="*/ 42863 h 958215"/>
                  <a:gd name="connsiteX85" fmla="*/ 845820 w 1261110"/>
                  <a:gd name="connsiteY85" fmla="*/ 57150 h 958215"/>
                  <a:gd name="connsiteX86" fmla="*/ 850582 w 1261110"/>
                  <a:gd name="connsiteY86" fmla="*/ 87630 h 958215"/>
                  <a:gd name="connsiteX87" fmla="*/ 871538 w 1261110"/>
                  <a:gd name="connsiteY87" fmla="*/ 109538 h 958215"/>
                  <a:gd name="connsiteX88" fmla="*/ 867727 w 1261110"/>
                  <a:gd name="connsiteY88" fmla="*/ 130492 h 958215"/>
                  <a:gd name="connsiteX89" fmla="*/ 873443 w 1261110"/>
                  <a:gd name="connsiteY89" fmla="*/ 149542 h 958215"/>
                  <a:gd name="connsiteX90" fmla="*/ 869632 w 1261110"/>
                  <a:gd name="connsiteY90" fmla="*/ 159067 h 958215"/>
                  <a:gd name="connsiteX91" fmla="*/ 866775 w 1261110"/>
                  <a:gd name="connsiteY91" fmla="*/ 195263 h 958215"/>
                  <a:gd name="connsiteX92" fmla="*/ 896302 w 1261110"/>
                  <a:gd name="connsiteY92" fmla="*/ 259080 h 958215"/>
                  <a:gd name="connsiteX93" fmla="*/ 888682 w 1261110"/>
                  <a:gd name="connsiteY93" fmla="*/ 276225 h 958215"/>
                  <a:gd name="connsiteX94" fmla="*/ 897255 w 1261110"/>
                  <a:gd name="connsiteY94" fmla="*/ 297180 h 958215"/>
                  <a:gd name="connsiteX95" fmla="*/ 905827 w 1261110"/>
                  <a:gd name="connsiteY95" fmla="*/ 281940 h 958215"/>
                  <a:gd name="connsiteX96" fmla="*/ 923925 w 1261110"/>
                  <a:gd name="connsiteY96" fmla="*/ 296228 h 958215"/>
                  <a:gd name="connsiteX97" fmla="*/ 952500 w 1261110"/>
                  <a:gd name="connsiteY97" fmla="*/ 431483 h 958215"/>
                  <a:gd name="connsiteX98" fmla="*/ 947738 w 1261110"/>
                  <a:gd name="connsiteY98" fmla="*/ 450533 h 958215"/>
                  <a:gd name="connsiteX99" fmla="*/ 958215 w 1261110"/>
                  <a:gd name="connsiteY99" fmla="*/ 460058 h 958215"/>
                  <a:gd name="connsiteX100" fmla="*/ 953452 w 1261110"/>
                  <a:gd name="connsiteY100" fmla="*/ 602933 h 958215"/>
                  <a:gd name="connsiteX101" fmla="*/ 960120 w 1261110"/>
                  <a:gd name="connsiteY101" fmla="*/ 612458 h 958215"/>
                  <a:gd name="connsiteX102" fmla="*/ 986790 w 1261110"/>
                  <a:gd name="connsiteY102" fmla="*/ 767715 h 958215"/>
                  <a:gd name="connsiteX103" fmla="*/ 1003935 w 1261110"/>
                  <a:gd name="connsiteY103" fmla="*/ 782003 h 958215"/>
                  <a:gd name="connsiteX104" fmla="*/ 970598 w 1261110"/>
                  <a:gd name="connsiteY104" fmla="*/ 814388 h 958215"/>
                  <a:gd name="connsiteX105" fmla="*/ 986790 w 1261110"/>
                  <a:gd name="connsiteY105" fmla="*/ 835343 h 958215"/>
                  <a:gd name="connsiteX106" fmla="*/ 974407 w 1261110"/>
                  <a:gd name="connsiteY106" fmla="*/ 866775 h 958215"/>
                  <a:gd name="connsiteX107" fmla="*/ 960120 w 1261110"/>
                  <a:gd name="connsiteY107" fmla="*/ 882968 h 958215"/>
                  <a:gd name="connsiteX108" fmla="*/ 945832 w 1261110"/>
                  <a:gd name="connsiteY108" fmla="*/ 904875 h 958215"/>
                  <a:gd name="connsiteX109" fmla="*/ 943927 w 1261110"/>
                  <a:gd name="connsiteY109" fmla="*/ 898208 h 958215"/>
                  <a:gd name="connsiteX110" fmla="*/ 947738 w 1261110"/>
                  <a:gd name="connsiteY110" fmla="*/ 842010 h 958215"/>
                  <a:gd name="connsiteX111" fmla="*/ 808673 w 1261110"/>
                  <a:gd name="connsiteY111" fmla="*/ 795338 h 958215"/>
                  <a:gd name="connsiteX112" fmla="*/ 793432 w 1261110"/>
                  <a:gd name="connsiteY112" fmla="*/ 784860 h 958215"/>
                  <a:gd name="connsiteX113" fmla="*/ 775335 w 1261110"/>
                  <a:gd name="connsiteY113" fmla="*/ 787718 h 958215"/>
                  <a:gd name="connsiteX114" fmla="*/ 746760 w 1261110"/>
                  <a:gd name="connsiteY114" fmla="*/ 766763 h 958215"/>
                  <a:gd name="connsiteX115" fmla="*/ 718185 w 1261110"/>
                  <a:gd name="connsiteY115" fmla="*/ 711518 h 958215"/>
                  <a:gd name="connsiteX116" fmla="*/ 699135 w 1261110"/>
                  <a:gd name="connsiteY116" fmla="*/ 711518 h 958215"/>
                  <a:gd name="connsiteX117" fmla="*/ 695325 w 1261110"/>
                  <a:gd name="connsiteY117" fmla="*/ 697230 h 958215"/>
                  <a:gd name="connsiteX118" fmla="*/ 679132 w 1261110"/>
                  <a:gd name="connsiteY118" fmla="*/ 686753 h 958215"/>
                  <a:gd name="connsiteX119" fmla="*/ 7620 w 1261110"/>
                  <a:gd name="connsiteY119" fmla="*/ 819150 h 958215"/>
                  <a:gd name="connsiteX120" fmla="*/ 0 w 1261110"/>
                  <a:gd name="connsiteY120" fmla="*/ 762000 h 958215"/>
                  <a:gd name="connsiteX121" fmla="*/ 40957 w 1261110"/>
                  <a:gd name="connsiteY121" fmla="*/ 724853 h 958215"/>
                  <a:gd name="connsiteX122" fmla="*/ 46673 w 1261110"/>
                  <a:gd name="connsiteY122" fmla="*/ 708660 h 958215"/>
                  <a:gd name="connsiteX123" fmla="*/ 83820 w 1261110"/>
                  <a:gd name="connsiteY123" fmla="*/ 684847 h 958215"/>
                  <a:gd name="connsiteX124" fmla="*/ 89535 w 1261110"/>
                  <a:gd name="connsiteY124" fmla="*/ 661988 h 958215"/>
                  <a:gd name="connsiteX125" fmla="*/ 111443 w 1261110"/>
                  <a:gd name="connsiteY125" fmla="*/ 642938 h 958215"/>
                  <a:gd name="connsiteX126" fmla="*/ 119063 w 1261110"/>
                  <a:gd name="connsiteY126" fmla="*/ 632460 h 958215"/>
                  <a:gd name="connsiteX127" fmla="*/ 102870 w 1261110"/>
                  <a:gd name="connsiteY127" fmla="*/ 601028 h 958215"/>
                  <a:gd name="connsiteX128" fmla="*/ 86677 w 1261110"/>
                  <a:gd name="connsiteY128" fmla="*/ 596265 h 958215"/>
                  <a:gd name="connsiteX129" fmla="*/ 69532 w 1261110"/>
                  <a:gd name="connsiteY129" fmla="*/ 567690 h 958215"/>
                  <a:gd name="connsiteX130" fmla="*/ 67627 w 1261110"/>
                  <a:gd name="connsiteY130" fmla="*/ 537210 h 958215"/>
                  <a:gd name="connsiteX131" fmla="*/ 140018 w 1261110"/>
                  <a:gd name="connsiteY131" fmla="*/ 500063 h 958215"/>
                  <a:gd name="connsiteX132" fmla="*/ 218123 w 1261110"/>
                  <a:gd name="connsiteY132" fmla="*/ 484822 h 958215"/>
                  <a:gd name="connsiteX133" fmla="*/ 260032 w 1261110"/>
                  <a:gd name="connsiteY133" fmla="*/ 484822 h 958215"/>
                  <a:gd name="connsiteX134" fmla="*/ 290513 w 1261110"/>
                  <a:gd name="connsiteY134" fmla="*/ 500063 h 958215"/>
                  <a:gd name="connsiteX135" fmla="*/ 299085 w 1261110"/>
                  <a:gd name="connsiteY135" fmla="*/ 499110 h 958215"/>
                  <a:gd name="connsiteX136" fmla="*/ 316230 w 1261110"/>
                  <a:gd name="connsiteY136" fmla="*/ 483870 h 958215"/>
                  <a:gd name="connsiteX137" fmla="*/ 348615 w 1261110"/>
                  <a:gd name="connsiteY137" fmla="*/ 477203 h 958215"/>
                  <a:gd name="connsiteX138" fmla="*/ 377190 w 1261110"/>
                  <a:gd name="connsiteY138" fmla="*/ 477203 h 958215"/>
                  <a:gd name="connsiteX139" fmla="*/ 401955 w 1261110"/>
                  <a:gd name="connsiteY139" fmla="*/ 464820 h 958215"/>
                  <a:gd name="connsiteX140" fmla="*/ 425768 w 1261110"/>
                  <a:gd name="connsiteY140" fmla="*/ 440055 h 958215"/>
                  <a:gd name="connsiteX141" fmla="*/ 448627 w 1261110"/>
                  <a:gd name="connsiteY141" fmla="*/ 410528 h 958215"/>
                  <a:gd name="connsiteX142" fmla="*/ 466725 w 1261110"/>
                  <a:gd name="connsiteY142" fmla="*/ 406717 h 958215"/>
                  <a:gd name="connsiteX143" fmla="*/ 477202 w 1261110"/>
                  <a:gd name="connsiteY143" fmla="*/ 401955 h 958215"/>
                  <a:gd name="connsiteX144" fmla="*/ 481013 w 1261110"/>
                  <a:gd name="connsiteY144" fmla="*/ 371475 h 958215"/>
                  <a:gd name="connsiteX145" fmla="*/ 467677 w 1261110"/>
                  <a:gd name="connsiteY145" fmla="*/ 345758 h 958215"/>
                  <a:gd name="connsiteX146" fmla="*/ 456248 w 1261110"/>
                  <a:gd name="connsiteY146" fmla="*/ 339090 h 958215"/>
                  <a:gd name="connsiteX147" fmla="*/ 475298 w 1261110"/>
                  <a:gd name="connsiteY147" fmla="*/ 326708 h 958215"/>
                  <a:gd name="connsiteX148" fmla="*/ 474345 w 1261110"/>
                  <a:gd name="connsiteY148" fmla="*/ 309563 h 958215"/>
                  <a:gd name="connsiteX149" fmla="*/ 460057 w 1261110"/>
                  <a:gd name="connsiteY149" fmla="*/ 309563 h 958215"/>
                  <a:gd name="connsiteX150" fmla="*/ 438150 w 1261110"/>
                  <a:gd name="connsiteY150" fmla="*/ 296228 h 958215"/>
                  <a:gd name="connsiteX151" fmla="*/ 437198 w 1261110"/>
                  <a:gd name="connsiteY151" fmla="*/ 266700 h 958215"/>
                  <a:gd name="connsiteX152" fmla="*/ 496252 w 1261110"/>
                  <a:gd name="connsiteY152" fmla="*/ 208597 h 958215"/>
                  <a:gd name="connsiteX153" fmla="*/ 502920 w 1261110"/>
                  <a:gd name="connsiteY153" fmla="*/ 185738 h 958215"/>
                  <a:gd name="connsiteX154" fmla="*/ 538163 w 1261110"/>
                  <a:gd name="connsiteY154" fmla="*/ 125730 h 958215"/>
                  <a:gd name="connsiteX155" fmla="*/ 594360 w 1261110"/>
                  <a:gd name="connsiteY155" fmla="*/ 64770 h 958215"/>
                  <a:gd name="connsiteX156" fmla="*/ 614363 w 1261110"/>
                  <a:gd name="connsiteY156" fmla="*/ 48577 h 958215"/>
                  <a:gd name="connsiteX157" fmla="*/ 638175 w 1261110"/>
                  <a:gd name="connsiteY157" fmla="*/ 49530 h 958215"/>
                  <a:gd name="connsiteX158" fmla="*/ 834390 w 1261110"/>
                  <a:gd name="connsiteY158" fmla="*/ 0 h 95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261110" h="958215">
                    <a:moveTo>
                      <a:pt x="1237298" y="710565"/>
                    </a:moveTo>
                    <a:lnTo>
                      <a:pt x="1224915" y="711518"/>
                    </a:lnTo>
                    <a:lnTo>
                      <a:pt x="1220152" y="721043"/>
                    </a:lnTo>
                    <a:close/>
                    <a:moveTo>
                      <a:pt x="945832" y="926783"/>
                    </a:moveTo>
                    <a:lnTo>
                      <a:pt x="952500" y="932497"/>
                    </a:lnTo>
                    <a:lnTo>
                      <a:pt x="964882" y="929640"/>
                    </a:lnTo>
                    <a:lnTo>
                      <a:pt x="975360" y="932497"/>
                    </a:lnTo>
                    <a:lnTo>
                      <a:pt x="983932" y="920115"/>
                    </a:lnTo>
                    <a:lnTo>
                      <a:pt x="1002030" y="920115"/>
                    </a:lnTo>
                    <a:lnTo>
                      <a:pt x="1024890" y="911543"/>
                    </a:lnTo>
                    <a:lnTo>
                      <a:pt x="1073468" y="891540"/>
                    </a:lnTo>
                    <a:lnTo>
                      <a:pt x="1068705" y="886778"/>
                    </a:lnTo>
                    <a:lnTo>
                      <a:pt x="1050607" y="894397"/>
                    </a:lnTo>
                    <a:lnTo>
                      <a:pt x="1031557" y="902970"/>
                    </a:lnTo>
                    <a:lnTo>
                      <a:pt x="1033463" y="895350"/>
                    </a:lnTo>
                    <a:lnTo>
                      <a:pt x="1058227" y="884872"/>
                    </a:lnTo>
                    <a:lnTo>
                      <a:pt x="1065848" y="875347"/>
                    </a:lnTo>
                    <a:lnTo>
                      <a:pt x="1077277" y="876300"/>
                    </a:lnTo>
                    <a:lnTo>
                      <a:pt x="1116330" y="854393"/>
                    </a:lnTo>
                    <a:lnTo>
                      <a:pt x="1116330" y="861060"/>
                    </a:lnTo>
                    <a:lnTo>
                      <a:pt x="1076325" y="889635"/>
                    </a:lnTo>
                    <a:lnTo>
                      <a:pt x="1119188" y="862965"/>
                    </a:lnTo>
                    <a:lnTo>
                      <a:pt x="1135380" y="842010"/>
                    </a:lnTo>
                    <a:lnTo>
                      <a:pt x="1149668" y="841058"/>
                    </a:lnTo>
                    <a:lnTo>
                      <a:pt x="1192530" y="811530"/>
                    </a:lnTo>
                    <a:lnTo>
                      <a:pt x="1223010" y="782003"/>
                    </a:lnTo>
                    <a:lnTo>
                      <a:pt x="1251585" y="760095"/>
                    </a:lnTo>
                    <a:lnTo>
                      <a:pt x="1261110" y="748665"/>
                    </a:lnTo>
                    <a:lnTo>
                      <a:pt x="1244918" y="747713"/>
                    </a:lnTo>
                    <a:lnTo>
                      <a:pt x="1235393" y="759143"/>
                    </a:lnTo>
                    <a:lnTo>
                      <a:pt x="1233488" y="765810"/>
                    </a:lnTo>
                    <a:lnTo>
                      <a:pt x="1224915" y="772478"/>
                    </a:lnTo>
                    <a:lnTo>
                      <a:pt x="1217295" y="762000"/>
                    </a:lnTo>
                    <a:lnTo>
                      <a:pt x="1201102" y="771525"/>
                    </a:lnTo>
                    <a:lnTo>
                      <a:pt x="1200150" y="780097"/>
                    </a:lnTo>
                    <a:lnTo>
                      <a:pt x="1191577" y="778193"/>
                    </a:lnTo>
                    <a:lnTo>
                      <a:pt x="1196340" y="769620"/>
                    </a:lnTo>
                    <a:lnTo>
                      <a:pt x="1184910" y="762953"/>
                    </a:lnTo>
                    <a:lnTo>
                      <a:pt x="1179195" y="771525"/>
                    </a:lnTo>
                    <a:lnTo>
                      <a:pt x="1187768" y="774383"/>
                    </a:lnTo>
                    <a:lnTo>
                      <a:pt x="1189673" y="779145"/>
                    </a:lnTo>
                    <a:lnTo>
                      <a:pt x="1186815" y="783908"/>
                    </a:lnTo>
                    <a:lnTo>
                      <a:pt x="1173480" y="808672"/>
                    </a:lnTo>
                    <a:lnTo>
                      <a:pt x="1155382" y="808672"/>
                    </a:lnTo>
                    <a:lnTo>
                      <a:pt x="1163955" y="791528"/>
                    </a:lnTo>
                    <a:lnTo>
                      <a:pt x="1172527" y="785813"/>
                    </a:lnTo>
                    <a:lnTo>
                      <a:pt x="1175385" y="769620"/>
                    </a:lnTo>
                    <a:lnTo>
                      <a:pt x="1188720" y="754380"/>
                    </a:lnTo>
                    <a:lnTo>
                      <a:pt x="1197293" y="746760"/>
                    </a:lnTo>
                    <a:lnTo>
                      <a:pt x="1211580" y="740093"/>
                    </a:lnTo>
                    <a:lnTo>
                      <a:pt x="1200150" y="738188"/>
                    </a:lnTo>
                    <a:lnTo>
                      <a:pt x="1193482" y="746760"/>
                    </a:lnTo>
                    <a:lnTo>
                      <a:pt x="1186815" y="746760"/>
                    </a:lnTo>
                    <a:lnTo>
                      <a:pt x="1176338" y="754380"/>
                    </a:lnTo>
                    <a:lnTo>
                      <a:pt x="1174432" y="763905"/>
                    </a:lnTo>
                    <a:lnTo>
                      <a:pt x="1153477" y="783908"/>
                    </a:lnTo>
                    <a:lnTo>
                      <a:pt x="1149668" y="792480"/>
                    </a:lnTo>
                    <a:lnTo>
                      <a:pt x="1136332" y="801053"/>
                    </a:lnTo>
                    <a:lnTo>
                      <a:pt x="1062990" y="819150"/>
                    </a:lnTo>
                    <a:lnTo>
                      <a:pt x="1064895" y="827722"/>
                    </a:lnTo>
                    <a:lnTo>
                      <a:pt x="1056323" y="834390"/>
                    </a:lnTo>
                    <a:lnTo>
                      <a:pt x="1037273" y="837247"/>
                    </a:lnTo>
                    <a:lnTo>
                      <a:pt x="1027748" y="831533"/>
                    </a:lnTo>
                    <a:lnTo>
                      <a:pt x="1025843" y="842010"/>
                    </a:lnTo>
                    <a:lnTo>
                      <a:pt x="1015365" y="838200"/>
                    </a:lnTo>
                    <a:lnTo>
                      <a:pt x="1016318" y="847725"/>
                    </a:lnTo>
                    <a:lnTo>
                      <a:pt x="1004888" y="846772"/>
                    </a:lnTo>
                    <a:lnTo>
                      <a:pt x="993457" y="851535"/>
                    </a:lnTo>
                    <a:lnTo>
                      <a:pt x="991552" y="862013"/>
                    </a:lnTo>
                    <a:lnTo>
                      <a:pt x="982027" y="862013"/>
                    </a:lnTo>
                    <a:lnTo>
                      <a:pt x="983932" y="871538"/>
                    </a:lnTo>
                    <a:lnTo>
                      <a:pt x="977265" y="871538"/>
                    </a:lnTo>
                    <a:lnTo>
                      <a:pt x="979170" y="881063"/>
                    </a:lnTo>
                    <a:lnTo>
                      <a:pt x="962025" y="884872"/>
                    </a:lnTo>
                    <a:lnTo>
                      <a:pt x="947738" y="906780"/>
                    </a:lnTo>
                    <a:close/>
                    <a:moveTo>
                      <a:pt x="938213" y="922972"/>
                    </a:moveTo>
                    <a:lnTo>
                      <a:pt x="922973" y="926783"/>
                    </a:lnTo>
                    <a:lnTo>
                      <a:pt x="922973" y="936308"/>
                    </a:lnTo>
                    <a:lnTo>
                      <a:pt x="916305" y="951547"/>
                    </a:lnTo>
                    <a:lnTo>
                      <a:pt x="922020" y="958215"/>
                    </a:lnTo>
                    <a:lnTo>
                      <a:pt x="944880" y="936308"/>
                    </a:lnTo>
                    <a:lnTo>
                      <a:pt x="943927" y="927735"/>
                    </a:lnTo>
                    <a:close/>
                    <a:moveTo>
                      <a:pt x="842010" y="16192"/>
                    </a:moveTo>
                    <a:lnTo>
                      <a:pt x="836295" y="34290"/>
                    </a:lnTo>
                    <a:lnTo>
                      <a:pt x="849630" y="42863"/>
                    </a:lnTo>
                    <a:lnTo>
                      <a:pt x="845820" y="57150"/>
                    </a:lnTo>
                    <a:lnTo>
                      <a:pt x="850582" y="87630"/>
                    </a:lnTo>
                    <a:lnTo>
                      <a:pt x="871538" y="109538"/>
                    </a:lnTo>
                    <a:lnTo>
                      <a:pt x="867727" y="130492"/>
                    </a:lnTo>
                    <a:lnTo>
                      <a:pt x="873443" y="149542"/>
                    </a:lnTo>
                    <a:lnTo>
                      <a:pt x="869632" y="159067"/>
                    </a:lnTo>
                    <a:lnTo>
                      <a:pt x="866775" y="195263"/>
                    </a:lnTo>
                    <a:lnTo>
                      <a:pt x="896302" y="259080"/>
                    </a:lnTo>
                    <a:lnTo>
                      <a:pt x="888682" y="276225"/>
                    </a:lnTo>
                    <a:lnTo>
                      <a:pt x="897255" y="297180"/>
                    </a:lnTo>
                    <a:lnTo>
                      <a:pt x="905827" y="281940"/>
                    </a:lnTo>
                    <a:lnTo>
                      <a:pt x="923925" y="296228"/>
                    </a:lnTo>
                    <a:lnTo>
                      <a:pt x="952500" y="431483"/>
                    </a:lnTo>
                    <a:lnTo>
                      <a:pt x="947738" y="450533"/>
                    </a:lnTo>
                    <a:lnTo>
                      <a:pt x="958215" y="460058"/>
                    </a:lnTo>
                    <a:lnTo>
                      <a:pt x="953452" y="602933"/>
                    </a:lnTo>
                    <a:lnTo>
                      <a:pt x="960120" y="612458"/>
                    </a:lnTo>
                    <a:lnTo>
                      <a:pt x="986790" y="767715"/>
                    </a:lnTo>
                    <a:lnTo>
                      <a:pt x="1003935" y="782003"/>
                    </a:lnTo>
                    <a:lnTo>
                      <a:pt x="970598" y="814388"/>
                    </a:lnTo>
                    <a:lnTo>
                      <a:pt x="986790" y="835343"/>
                    </a:lnTo>
                    <a:lnTo>
                      <a:pt x="974407" y="866775"/>
                    </a:lnTo>
                    <a:lnTo>
                      <a:pt x="960120" y="882968"/>
                    </a:lnTo>
                    <a:lnTo>
                      <a:pt x="945832" y="904875"/>
                    </a:lnTo>
                    <a:lnTo>
                      <a:pt x="943927" y="898208"/>
                    </a:lnTo>
                    <a:lnTo>
                      <a:pt x="947738" y="842010"/>
                    </a:lnTo>
                    <a:lnTo>
                      <a:pt x="808673" y="795338"/>
                    </a:lnTo>
                    <a:lnTo>
                      <a:pt x="793432" y="784860"/>
                    </a:lnTo>
                    <a:lnTo>
                      <a:pt x="775335" y="787718"/>
                    </a:lnTo>
                    <a:lnTo>
                      <a:pt x="746760" y="766763"/>
                    </a:lnTo>
                    <a:lnTo>
                      <a:pt x="718185" y="711518"/>
                    </a:lnTo>
                    <a:lnTo>
                      <a:pt x="699135" y="711518"/>
                    </a:lnTo>
                    <a:lnTo>
                      <a:pt x="695325" y="697230"/>
                    </a:lnTo>
                    <a:lnTo>
                      <a:pt x="679132" y="686753"/>
                    </a:lnTo>
                    <a:lnTo>
                      <a:pt x="7620" y="819150"/>
                    </a:lnTo>
                    <a:lnTo>
                      <a:pt x="0" y="762000"/>
                    </a:lnTo>
                    <a:lnTo>
                      <a:pt x="40957" y="724853"/>
                    </a:lnTo>
                    <a:lnTo>
                      <a:pt x="46673" y="708660"/>
                    </a:lnTo>
                    <a:lnTo>
                      <a:pt x="83820" y="684847"/>
                    </a:lnTo>
                    <a:lnTo>
                      <a:pt x="89535" y="661988"/>
                    </a:lnTo>
                    <a:lnTo>
                      <a:pt x="111443" y="642938"/>
                    </a:lnTo>
                    <a:lnTo>
                      <a:pt x="119063" y="632460"/>
                    </a:lnTo>
                    <a:lnTo>
                      <a:pt x="102870" y="601028"/>
                    </a:lnTo>
                    <a:lnTo>
                      <a:pt x="86677" y="596265"/>
                    </a:lnTo>
                    <a:lnTo>
                      <a:pt x="69532" y="567690"/>
                    </a:lnTo>
                    <a:lnTo>
                      <a:pt x="67627" y="537210"/>
                    </a:lnTo>
                    <a:lnTo>
                      <a:pt x="140018" y="500063"/>
                    </a:lnTo>
                    <a:lnTo>
                      <a:pt x="218123" y="484822"/>
                    </a:lnTo>
                    <a:lnTo>
                      <a:pt x="260032" y="484822"/>
                    </a:lnTo>
                    <a:lnTo>
                      <a:pt x="290513" y="500063"/>
                    </a:lnTo>
                    <a:lnTo>
                      <a:pt x="299085" y="499110"/>
                    </a:lnTo>
                    <a:lnTo>
                      <a:pt x="316230" y="483870"/>
                    </a:lnTo>
                    <a:lnTo>
                      <a:pt x="348615" y="477203"/>
                    </a:lnTo>
                    <a:lnTo>
                      <a:pt x="377190" y="477203"/>
                    </a:lnTo>
                    <a:lnTo>
                      <a:pt x="401955" y="464820"/>
                    </a:lnTo>
                    <a:lnTo>
                      <a:pt x="425768" y="440055"/>
                    </a:lnTo>
                    <a:lnTo>
                      <a:pt x="448627" y="410528"/>
                    </a:lnTo>
                    <a:lnTo>
                      <a:pt x="466725" y="406717"/>
                    </a:lnTo>
                    <a:lnTo>
                      <a:pt x="477202" y="401955"/>
                    </a:lnTo>
                    <a:lnTo>
                      <a:pt x="481013" y="371475"/>
                    </a:lnTo>
                    <a:lnTo>
                      <a:pt x="467677" y="345758"/>
                    </a:lnTo>
                    <a:lnTo>
                      <a:pt x="456248" y="339090"/>
                    </a:lnTo>
                    <a:lnTo>
                      <a:pt x="475298" y="326708"/>
                    </a:lnTo>
                    <a:lnTo>
                      <a:pt x="474345" y="309563"/>
                    </a:lnTo>
                    <a:lnTo>
                      <a:pt x="460057" y="309563"/>
                    </a:lnTo>
                    <a:lnTo>
                      <a:pt x="438150" y="296228"/>
                    </a:lnTo>
                    <a:lnTo>
                      <a:pt x="437198" y="266700"/>
                    </a:lnTo>
                    <a:lnTo>
                      <a:pt x="496252" y="208597"/>
                    </a:lnTo>
                    <a:lnTo>
                      <a:pt x="502920" y="185738"/>
                    </a:lnTo>
                    <a:lnTo>
                      <a:pt x="538163" y="125730"/>
                    </a:lnTo>
                    <a:lnTo>
                      <a:pt x="594360" y="64770"/>
                    </a:lnTo>
                    <a:lnTo>
                      <a:pt x="614363" y="48577"/>
                    </a:lnTo>
                    <a:lnTo>
                      <a:pt x="638175" y="49530"/>
                    </a:lnTo>
                    <a:lnTo>
                      <a:pt x="834390" y="0"/>
                    </a:lnTo>
                    <a:close/>
                  </a:path>
                </a:pathLst>
              </a:custGeom>
              <a:grpFill/>
              <a:ln w="9525" cap="flat">
                <a:noFill/>
                <a:prstDash val="solid"/>
                <a:miter/>
              </a:ln>
            </p:spPr>
            <p:txBody>
              <a:bodyPr rtlCol="0" anchor="ctr"/>
              <a:lstStyle/>
              <a:p>
                <a:endParaRPr lang="en-US"/>
              </a:p>
            </p:txBody>
          </p:sp>
          <p:sp>
            <p:nvSpPr>
              <p:cNvPr id="314" name="Freeform: Shape 146">
                <a:extLst>
                  <a:ext uri="{FF2B5EF4-FFF2-40B4-BE49-F238E27FC236}">
                    <a16:creationId xmlns:a16="http://schemas.microsoft.com/office/drawing/2014/main" id="{D2E2F509-AA2C-7419-0C9A-3250EA5071D8}"/>
                  </a:ext>
                </a:extLst>
              </p:cNvPr>
              <p:cNvSpPr/>
              <p:nvPr/>
            </p:nvSpPr>
            <p:spPr>
              <a:xfrm>
                <a:off x="8180071" y="3498533"/>
                <a:ext cx="1472564" cy="643889"/>
              </a:xfrm>
              <a:custGeom>
                <a:avLst/>
                <a:gdLst>
                  <a:gd name="connsiteX0" fmla="*/ 1328738 w 1472564"/>
                  <a:gd name="connsiteY0" fmla="*/ 3810 h 643889"/>
                  <a:gd name="connsiteX1" fmla="*/ 1051560 w 1472564"/>
                  <a:gd name="connsiteY1" fmla="*/ 61913 h 643889"/>
                  <a:gd name="connsiteX2" fmla="*/ 676275 w 1472564"/>
                  <a:gd name="connsiteY2" fmla="*/ 131445 h 643889"/>
                  <a:gd name="connsiteX3" fmla="*/ 396240 w 1472564"/>
                  <a:gd name="connsiteY3" fmla="*/ 164782 h 643889"/>
                  <a:gd name="connsiteX4" fmla="*/ 396240 w 1472564"/>
                  <a:gd name="connsiteY4" fmla="*/ 214313 h 643889"/>
                  <a:gd name="connsiteX5" fmla="*/ 381952 w 1472564"/>
                  <a:gd name="connsiteY5" fmla="*/ 213360 h 643889"/>
                  <a:gd name="connsiteX6" fmla="*/ 368618 w 1472564"/>
                  <a:gd name="connsiteY6" fmla="*/ 224790 h 643889"/>
                  <a:gd name="connsiteX7" fmla="*/ 345757 w 1472564"/>
                  <a:gd name="connsiteY7" fmla="*/ 274320 h 643889"/>
                  <a:gd name="connsiteX8" fmla="*/ 320993 w 1472564"/>
                  <a:gd name="connsiteY8" fmla="*/ 263842 h 643889"/>
                  <a:gd name="connsiteX9" fmla="*/ 287655 w 1472564"/>
                  <a:gd name="connsiteY9" fmla="*/ 287655 h 643889"/>
                  <a:gd name="connsiteX10" fmla="*/ 280988 w 1472564"/>
                  <a:gd name="connsiteY10" fmla="*/ 307657 h 643889"/>
                  <a:gd name="connsiteX11" fmla="*/ 266700 w 1472564"/>
                  <a:gd name="connsiteY11" fmla="*/ 319088 h 643889"/>
                  <a:gd name="connsiteX12" fmla="*/ 259080 w 1472564"/>
                  <a:gd name="connsiteY12" fmla="*/ 311467 h 643889"/>
                  <a:gd name="connsiteX13" fmla="*/ 258127 w 1472564"/>
                  <a:gd name="connsiteY13" fmla="*/ 297180 h 643889"/>
                  <a:gd name="connsiteX14" fmla="*/ 250507 w 1472564"/>
                  <a:gd name="connsiteY14" fmla="*/ 295275 h 643889"/>
                  <a:gd name="connsiteX15" fmla="*/ 212407 w 1472564"/>
                  <a:gd name="connsiteY15" fmla="*/ 326707 h 643889"/>
                  <a:gd name="connsiteX16" fmla="*/ 206693 w 1472564"/>
                  <a:gd name="connsiteY16" fmla="*/ 359092 h 643889"/>
                  <a:gd name="connsiteX17" fmla="*/ 161925 w 1472564"/>
                  <a:gd name="connsiteY17" fmla="*/ 381952 h 643889"/>
                  <a:gd name="connsiteX18" fmla="*/ 157163 w 1472564"/>
                  <a:gd name="connsiteY18" fmla="*/ 393382 h 643889"/>
                  <a:gd name="connsiteX19" fmla="*/ 126682 w 1472564"/>
                  <a:gd name="connsiteY19" fmla="*/ 418147 h 643889"/>
                  <a:gd name="connsiteX20" fmla="*/ 92393 w 1472564"/>
                  <a:gd name="connsiteY20" fmla="*/ 422910 h 643889"/>
                  <a:gd name="connsiteX21" fmla="*/ 48577 w 1472564"/>
                  <a:gd name="connsiteY21" fmla="*/ 451485 h 643889"/>
                  <a:gd name="connsiteX22" fmla="*/ 40957 w 1472564"/>
                  <a:gd name="connsiteY22" fmla="*/ 490538 h 643889"/>
                  <a:gd name="connsiteX23" fmla="*/ 28575 w 1472564"/>
                  <a:gd name="connsiteY23" fmla="*/ 499110 h 643889"/>
                  <a:gd name="connsiteX24" fmla="*/ 14288 w 1472564"/>
                  <a:gd name="connsiteY24" fmla="*/ 498157 h 643889"/>
                  <a:gd name="connsiteX25" fmla="*/ 952 w 1472564"/>
                  <a:gd name="connsiteY25" fmla="*/ 510540 h 643889"/>
                  <a:gd name="connsiteX26" fmla="*/ 0 w 1472564"/>
                  <a:gd name="connsiteY26" fmla="*/ 557213 h 643889"/>
                  <a:gd name="connsiteX27" fmla="*/ 203835 w 1472564"/>
                  <a:gd name="connsiteY27" fmla="*/ 528638 h 643889"/>
                  <a:gd name="connsiteX28" fmla="*/ 245745 w 1472564"/>
                  <a:gd name="connsiteY28" fmla="*/ 510540 h 643889"/>
                  <a:gd name="connsiteX29" fmla="*/ 258127 w 1472564"/>
                  <a:gd name="connsiteY29" fmla="*/ 509588 h 643889"/>
                  <a:gd name="connsiteX30" fmla="*/ 327660 w 1472564"/>
                  <a:gd name="connsiteY30" fmla="*/ 468630 h 643889"/>
                  <a:gd name="connsiteX31" fmla="*/ 548640 w 1472564"/>
                  <a:gd name="connsiteY31" fmla="*/ 447675 h 643889"/>
                  <a:gd name="connsiteX32" fmla="*/ 552450 w 1472564"/>
                  <a:gd name="connsiteY32" fmla="*/ 452438 h 643889"/>
                  <a:gd name="connsiteX33" fmla="*/ 550545 w 1472564"/>
                  <a:gd name="connsiteY33" fmla="*/ 465772 h 643889"/>
                  <a:gd name="connsiteX34" fmla="*/ 557213 w 1472564"/>
                  <a:gd name="connsiteY34" fmla="*/ 468630 h 643889"/>
                  <a:gd name="connsiteX35" fmla="*/ 568643 w 1472564"/>
                  <a:gd name="connsiteY35" fmla="*/ 454342 h 643889"/>
                  <a:gd name="connsiteX36" fmla="*/ 600075 w 1472564"/>
                  <a:gd name="connsiteY36" fmla="*/ 482917 h 643889"/>
                  <a:gd name="connsiteX37" fmla="*/ 601027 w 1472564"/>
                  <a:gd name="connsiteY37" fmla="*/ 507682 h 643889"/>
                  <a:gd name="connsiteX38" fmla="*/ 788670 w 1472564"/>
                  <a:gd name="connsiteY38" fmla="*/ 481013 h 643889"/>
                  <a:gd name="connsiteX39" fmla="*/ 1022032 w 1472564"/>
                  <a:gd name="connsiteY39" fmla="*/ 643890 h 643889"/>
                  <a:gd name="connsiteX40" fmla="*/ 1060132 w 1472564"/>
                  <a:gd name="connsiteY40" fmla="*/ 622935 h 643889"/>
                  <a:gd name="connsiteX41" fmla="*/ 1088707 w 1472564"/>
                  <a:gd name="connsiteY41" fmla="*/ 616267 h 643889"/>
                  <a:gd name="connsiteX42" fmla="*/ 1104900 w 1472564"/>
                  <a:gd name="connsiteY42" fmla="*/ 616267 h 643889"/>
                  <a:gd name="connsiteX43" fmla="*/ 1115377 w 1472564"/>
                  <a:gd name="connsiteY43" fmla="*/ 626745 h 643889"/>
                  <a:gd name="connsiteX44" fmla="*/ 1122998 w 1472564"/>
                  <a:gd name="connsiteY44" fmla="*/ 607695 h 643889"/>
                  <a:gd name="connsiteX45" fmla="*/ 1128713 w 1472564"/>
                  <a:gd name="connsiteY45" fmla="*/ 560070 h 643889"/>
                  <a:gd name="connsiteX46" fmla="*/ 1144905 w 1472564"/>
                  <a:gd name="connsiteY46" fmla="*/ 522922 h 643889"/>
                  <a:gd name="connsiteX47" fmla="*/ 1196340 w 1472564"/>
                  <a:gd name="connsiteY47" fmla="*/ 464820 h 643889"/>
                  <a:gd name="connsiteX48" fmla="*/ 1235393 w 1472564"/>
                  <a:gd name="connsiteY48" fmla="*/ 431482 h 643889"/>
                  <a:gd name="connsiteX49" fmla="*/ 1286827 w 1472564"/>
                  <a:gd name="connsiteY49" fmla="*/ 409575 h 643889"/>
                  <a:gd name="connsiteX50" fmla="*/ 1310640 w 1472564"/>
                  <a:gd name="connsiteY50" fmla="*/ 405765 h 643889"/>
                  <a:gd name="connsiteX51" fmla="*/ 1323023 w 1472564"/>
                  <a:gd name="connsiteY51" fmla="*/ 409575 h 643889"/>
                  <a:gd name="connsiteX52" fmla="*/ 1329690 w 1472564"/>
                  <a:gd name="connsiteY52" fmla="*/ 420052 h 643889"/>
                  <a:gd name="connsiteX53" fmla="*/ 1361123 w 1472564"/>
                  <a:gd name="connsiteY53" fmla="*/ 357188 h 643889"/>
                  <a:gd name="connsiteX54" fmla="*/ 1392555 w 1472564"/>
                  <a:gd name="connsiteY54" fmla="*/ 306705 h 643889"/>
                  <a:gd name="connsiteX55" fmla="*/ 1385888 w 1472564"/>
                  <a:gd name="connsiteY55" fmla="*/ 303847 h 643889"/>
                  <a:gd name="connsiteX56" fmla="*/ 1343977 w 1472564"/>
                  <a:gd name="connsiteY56" fmla="*/ 368617 h 643889"/>
                  <a:gd name="connsiteX57" fmla="*/ 1339215 w 1472564"/>
                  <a:gd name="connsiteY57" fmla="*/ 360997 h 643889"/>
                  <a:gd name="connsiteX58" fmla="*/ 1358265 w 1472564"/>
                  <a:gd name="connsiteY58" fmla="*/ 340042 h 643889"/>
                  <a:gd name="connsiteX59" fmla="*/ 1354455 w 1472564"/>
                  <a:gd name="connsiteY59" fmla="*/ 325755 h 643889"/>
                  <a:gd name="connsiteX60" fmla="*/ 1335405 w 1472564"/>
                  <a:gd name="connsiteY60" fmla="*/ 320992 h 643889"/>
                  <a:gd name="connsiteX61" fmla="*/ 1344930 w 1472564"/>
                  <a:gd name="connsiteY61" fmla="*/ 333375 h 643889"/>
                  <a:gd name="connsiteX62" fmla="*/ 1333500 w 1472564"/>
                  <a:gd name="connsiteY62" fmla="*/ 334327 h 643889"/>
                  <a:gd name="connsiteX63" fmla="*/ 1322070 w 1472564"/>
                  <a:gd name="connsiteY63" fmla="*/ 317182 h 643889"/>
                  <a:gd name="connsiteX64" fmla="*/ 1310640 w 1472564"/>
                  <a:gd name="connsiteY64" fmla="*/ 336232 h 643889"/>
                  <a:gd name="connsiteX65" fmla="*/ 1295400 w 1472564"/>
                  <a:gd name="connsiteY65" fmla="*/ 338138 h 643889"/>
                  <a:gd name="connsiteX66" fmla="*/ 1304925 w 1472564"/>
                  <a:gd name="connsiteY66" fmla="*/ 312420 h 643889"/>
                  <a:gd name="connsiteX67" fmla="*/ 1311593 w 1472564"/>
                  <a:gd name="connsiteY67" fmla="*/ 296227 h 643889"/>
                  <a:gd name="connsiteX68" fmla="*/ 1309688 w 1472564"/>
                  <a:gd name="connsiteY68" fmla="*/ 268605 h 643889"/>
                  <a:gd name="connsiteX69" fmla="*/ 1288732 w 1472564"/>
                  <a:gd name="connsiteY69" fmla="*/ 267652 h 643889"/>
                  <a:gd name="connsiteX70" fmla="*/ 1297305 w 1472564"/>
                  <a:gd name="connsiteY70" fmla="*/ 259080 h 643889"/>
                  <a:gd name="connsiteX71" fmla="*/ 1307782 w 1472564"/>
                  <a:gd name="connsiteY71" fmla="*/ 261938 h 643889"/>
                  <a:gd name="connsiteX72" fmla="*/ 1333500 w 1472564"/>
                  <a:gd name="connsiteY72" fmla="*/ 262890 h 643889"/>
                  <a:gd name="connsiteX73" fmla="*/ 1341120 w 1472564"/>
                  <a:gd name="connsiteY73" fmla="*/ 258127 h 643889"/>
                  <a:gd name="connsiteX74" fmla="*/ 1363027 w 1472564"/>
                  <a:gd name="connsiteY74" fmla="*/ 258127 h 643889"/>
                  <a:gd name="connsiteX75" fmla="*/ 1382077 w 1472564"/>
                  <a:gd name="connsiteY75" fmla="*/ 240030 h 643889"/>
                  <a:gd name="connsiteX76" fmla="*/ 1383982 w 1472564"/>
                  <a:gd name="connsiteY76" fmla="*/ 209550 h 643889"/>
                  <a:gd name="connsiteX77" fmla="*/ 1396365 w 1472564"/>
                  <a:gd name="connsiteY77" fmla="*/ 196215 h 643889"/>
                  <a:gd name="connsiteX78" fmla="*/ 1407795 w 1472564"/>
                  <a:gd name="connsiteY78" fmla="*/ 194310 h 643889"/>
                  <a:gd name="connsiteX79" fmla="*/ 1420177 w 1472564"/>
                  <a:gd name="connsiteY79" fmla="*/ 184785 h 643889"/>
                  <a:gd name="connsiteX80" fmla="*/ 1415415 w 1472564"/>
                  <a:gd name="connsiteY80" fmla="*/ 149542 h 643889"/>
                  <a:gd name="connsiteX81" fmla="*/ 1394460 w 1472564"/>
                  <a:gd name="connsiteY81" fmla="*/ 113347 h 643889"/>
                  <a:gd name="connsiteX82" fmla="*/ 1368743 w 1472564"/>
                  <a:gd name="connsiteY82" fmla="*/ 111442 h 643889"/>
                  <a:gd name="connsiteX83" fmla="*/ 1360170 w 1472564"/>
                  <a:gd name="connsiteY83" fmla="*/ 126682 h 643889"/>
                  <a:gd name="connsiteX84" fmla="*/ 1355407 w 1472564"/>
                  <a:gd name="connsiteY84" fmla="*/ 117157 h 643889"/>
                  <a:gd name="connsiteX85" fmla="*/ 1329690 w 1472564"/>
                  <a:gd name="connsiteY85" fmla="*/ 119063 h 643889"/>
                  <a:gd name="connsiteX86" fmla="*/ 1318260 w 1472564"/>
                  <a:gd name="connsiteY86" fmla="*/ 122872 h 643889"/>
                  <a:gd name="connsiteX87" fmla="*/ 1300163 w 1472564"/>
                  <a:gd name="connsiteY87" fmla="*/ 134302 h 643889"/>
                  <a:gd name="connsiteX88" fmla="*/ 1297305 w 1472564"/>
                  <a:gd name="connsiteY88" fmla="*/ 130492 h 643889"/>
                  <a:gd name="connsiteX89" fmla="*/ 1288732 w 1472564"/>
                  <a:gd name="connsiteY89" fmla="*/ 130492 h 643889"/>
                  <a:gd name="connsiteX90" fmla="*/ 1271588 w 1472564"/>
                  <a:gd name="connsiteY90" fmla="*/ 141922 h 643889"/>
                  <a:gd name="connsiteX91" fmla="*/ 1246823 w 1472564"/>
                  <a:gd name="connsiteY91" fmla="*/ 146685 h 643889"/>
                  <a:gd name="connsiteX92" fmla="*/ 1246823 w 1472564"/>
                  <a:gd name="connsiteY92" fmla="*/ 134302 h 643889"/>
                  <a:gd name="connsiteX93" fmla="*/ 1254443 w 1472564"/>
                  <a:gd name="connsiteY93" fmla="*/ 124777 h 643889"/>
                  <a:gd name="connsiteX94" fmla="*/ 1263968 w 1472564"/>
                  <a:gd name="connsiteY94" fmla="*/ 131445 h 643889"/>
                  <a:gd name="connsiteX95" fmla="*/ 1273493 w 1472564"/>
                  <a:gd name="connsiteY95" fmla="*/ 131445 h 643889"/>
                  <a:gd name="connsiteX96" fmla="*/ 1289685 w 1472564"/>
                  <a:gd name="connsiteY96" fmla="*/ 111442 h 643889"/>
                  <a:gd name="connsiteX97" fmla="*/ 1324927 w 1472564"/>
                  <a:gd name="connsiteY97" fmla="*/ 95250 h 643889"/>
                  <a:gd name="connsiteX98" fmla="*/ 1343977 w 1472564"/>
                  <a:gd name="connsiteY98" fmla="*/ 74295 h 643889"/>
                  <a:gd name="connsiteX99" fmla="*/ 1366838 w 1472564"/>
                  <a:gd name="connsiteY99" fmla="*/ 74295 h 643889"/>
                  <a:gd name="connsiteX100" fmla="*/ 1374457 w 1472564"/>
                  <a:gd name="connsiteY100" fmla="*/ 86677 h 643889"/>
                  <a:gd name="connsiteX101" fmla="*/ 1390650 w 1472564"/>
                  <a:gd name="connsiteY101" fmla="*/ 94297 h 643889"/>
                  <a:gd name="connsiteX102" fmla="*/ 1385888 w 1472564"/>
                  <a:gd name="connsiteY102" fmla="*/ 80010 h 643889"/>
                  <a:gd name="connsiteX103" fmla="*/ 1383030 w 1472564"/>
                  <a:gd name="connsiteY103" fmla="*/ 64770 h 643889"/>
                  <a:gd name="connsiteX104" fmla="*/ 1356360 w 1472564"/>
                  <a:gd name="connsiteY104" fmla="*/ 35242 h 643889"/>
                  <a:gd name="connsiteX105" fmla="*/ 1353502 w 1472564"/>
                  <a:gd name="connsiteY105" fmla="*/ 21907 h 643889"/>
                  <a:gd name="connsiteX106" fmla="*/ 1349693 w 1472564"/>
                  <a:gd name="connsiteY106" fmla="*/ 31432 h 643889"/>
                  <a:gd name="connsiteX107" fmla="*/ 1341120 w 1472564"/>
                  <a:gd name="connsiteY107" fmla="*/ 19050 h 643889"/>
                  <a:gd name="connsiteX108" fmla="*/ 1395413 w 1472564"/>
                  <a:gd name="connsiteY108" fmla="*/ 299085 h 643889"/>
                  <a:gd name="connsiteX109" fmla="*/ 1421130 w 1472564"/>
                  <a:gd name="connsiteY109" fmla="*/ 275272 h 643889"/>
                  <a:gd name="connsiteX110" fmla="*/ 1464945 w 1472564"/>
                  <a:gd name="connsiteY110" fmla="*/ 243840 h 643889"/>
                  <a:gd name="connsiteX111" fmla="*/ 1464945 w 1472564"/>
                  <a:gd name="connsiteY111" fmla="*/ 208597 h 643889"/>
                  <a:gd name="connsiteX112" fmla="*/ 1461135 w 1472564"/>
                  <a:gd name="connsiteY112" fmla="*/ 179070 h 643889"/>
                  <a:gd name="connsiteX113" fmla="*/ 1444943 w 1472564"/>
                  <a:gd name="connsiteY113" fmla="*/ 139065 h 643889"/>
                  <a:gd name="connsiteX114" fmla="*/ 1459230 w 1472564"/>
                  <a:gd name="connsiteY114" fmla="*/ 152400 h 643889"/>
                  <a:gd name="connsiteX115" fmla="*/ 1468755 w 1472564"/>
                  <a:gd name="connsiteY115" fmla="*/ 182880 h 643889"/>
                  <a:gd name="connsiteX116" fmla="*/ 1472565 w 1472564"/>
                  <a:gd name="connsiteY116" fmla="*/ 255270 h 643889"/>
                  <a:gd name="connsiteX117" fmla="*/ 1456373 w 1472564"/>
                  <a:gd name="connsiteY117" fmla="*/ 259080 h 643889"/>
                  <a:gd name="connsiteX118" fmla="*/ 1426845 w 1472564"/>
                  <a:gd name="connsiteY118" fmla="*/ 281940 h 643889"/>
                  <a:gd name="connsiteX119" fmla="*/ 1396365 w 1472564"/>
                  <a:gd name="connsiteY119" fmla="*/ 312420 h 643889"/>
                  <a:gd name="connsiteX120" fmla="*/ 1413510 w 1472564"/>
                  <a:gd name="connsiteY120" fmla="*/ 115252 h 643889"/>
                  <a:gd name="connsiteX121" fmla="*/ 1404938 w 1472564"/>
                  <a:gd name="connsiteY121" fmla="*/ 113347 h 643889"/>
                  <a:gd name="connsiteX122" fmla="*/ 1404938 w 1472564"/>
                  <a:gd name="connsiteY122" fmla="*/ 122872 h 643889"/>
                  <a:gd name="connsiteX123" fmla="*/ 1428750 w 1472564"/>
                  <a:gd name="connsiteY123" fmla="*/ 143827 h 643889"/>
                  <a:gd name="connsiteX124" fmla="*/ 1426845 w 1472564"/>
                  <a:gd name="connsiteY124" fmla="*/ 130492 h 643889"/>
                  <a:gd name="connsiteX125" fmla="*/ 1441132 w 1472564"/>
                  <a:gd name="connsiteY125" fmla="*/ 135255 h 643889"/>
                  <a:gd name="connsiteX126" fmla="*/ 1427798 w 1472564"/>
                  <a:gd name="connsiteY126" fmla="*/ 108585 h 643889"/>
                  <a:gd name="connsiteX127" fmla="*/ 1406843 w 1472564"/>
                  <a:gd name="connsiteY127" fmla="*/ 76200 h 643889"/>
                  <a:gd name="connsiteX128" fmla="*/ 1383982 w 1472564"/>
                  <a:gd name="connsiteY128" fmla="*/ 47625 h 643889"/>
                  <a:gd name="connsiteX129" fmla="*/ 1363027 w 1472564"/>
                  <a:gd name="connsiteY129" fmla="*/ 6667 h 643889"/>
                  <a:gd name="connsiteX130" fmla="*/ 1355407 w 1472564"/>
                  <a:gd name="connsiteY130" fmla="*/ 0 h 643889"/>
                  <a:gd name="connsiteX131" fmla="*/ 1376363 w 1472564"/>
                  <a:gd name="connsiteY131" fmla="*/ 40957 h 643889"/>
                  <a:gd name="connsiteX132" fmla="*/ 1379220 w 1472564"/>
                  <a:gd name="connsiteY132" fmla="*/ 53340 h 643889"/>
                  <a:gd name="connsiteX133" fmla="*/ 1411605 w 1472564"/>
                  <a:gd name="connsiteY133" fmla="*/ 105727 h 643889"/>
                  <a:gd name="connsiteX134" fmla="*/ 1428750 w 1472564"/>
                  <a:gd name="connsiteY134" fmla="*/ 125730 h 643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472564" h="643889">
                    <a:moveTo>
                      <a:pt x="1328738" y="3810"/>
                    </a:moveTo>
                    <a:lnTo>
                      <a:pt x="1051560" y="61913"/>
                    </a:lnTo>
                    <a:lnTo>
                      <a:pt x="676275" y="131445"/>
                    </a:lnTo>
                    <a:lnTo>
                      <a:pt x="396240" y="164782"/>
                    </a:lnTo>
                    <a:lnTo>
                      <a:pt x="396240" y="214313"/>
                    </a:lnTo>
                    <a:lnTo>
                      <a:pt x="381952" y="213360"/>
                    </a:lnTo>
                    <a:lnTo>
                      <a:pt x="368618" y="224790"/>
                    </a:lnTo>
                    <a:lnTo>
                      <a:pt x="345757" y="274320"/>
                    </a:lnTo>
                    <a:lnTo>
                      <a:pt x="320993" y="263842"/>
                    </a:lnTo>
                    <a:lnTo>
                      <a:pt x="287655" y="287655"/>
                    </a:lnTo>
                    <a:lnTo>
                      <a:pt x="280988" y="307657"/>
                    </a:lnTo>
                    <a:lnTo>
                      <a:pt x="266700" y="319088"/>
                    </a:lnTo>
                    <a:lnTo>
                      <a:pt x="259080" y="311467"/>
                    </a:lnTo>
                    <a:lnTo>
                      <a:pt x="258127" y="297180"/>
                    </a:lnTo>
                    <a:lnTo>
                      <a:pt x="250507" y="295275"/>
                    </a:lnTo>
                    <a:lnTo>
                      <a:pt x="212407" y="326707"/>
                    </a:lnTo>
                    <a:lnTo>
                      <a:pt x="206693" y="359092"/>
                    </a:lnTo>
                    <a:lnTo>
                      <a:pt x="161925" y="381952"/>
                    </a:lnTo>
                    <a:lnTo>
                      <a:pt x="157163" y="393382"/>
                    </a:lnTo>
                    <a:lnTo>
                      <a:pt x="126682" y="418147"/>
                    </a:lnTo>
                    <a:lnTo>
                      <a:pt x="92393" y="422910"/>
                    </a:lnTo>
                    <a:lnTo>
                      <a:pt x="48577" y="451485"/>
                    </a:lnTo>
                    <a:lnTo>
                      <a:pt x="40957" y="490538"/>
                    </a:lnTo>
                    <a:lnTo>
                      <a:pt x="28575" y="499110"/>
                    </a:lnTo>
                    <a:lnTo>
                      <a:pt x="14288" y="498157"/>
                    </a:lnTo>
                    <a:lnTo>
                      <a:pt x="952" y="510540"/>
                    </a:lnTo>
                    <a:lnTo>
                      <a:pt x="0" y="557213"/>
                    </a:lnTo>
                    <a:lnTo>
                      <a:pt x="203835" y="528638"/>
                    </a:lnTo>
                    <a:lnTo>
                      <a:pt x="245745" y="510540"/>
                    </a:lnTo>
                    <a:lnTo>
                      <a:pt x="258127" y="509588"/>
                    </a:lnTo>
                    <a:lnTo>
                      <a:pt x="327660" y="468630"/>
                    </a:lnTo>
                    <a:lnTo>
                      <a:pt x="548640" y="447675"/>
                    </a:lnTo>
                    <a:lnTo>
                      <a:pt x="552450" y="452438"/>
                    </a:lnTo>
                    <a:lnTo>
                      <a:pt x="550545" y="465772"/>
                    </a:lnTo>
                    <a:lnTo>
                      <a:pt x="557213" y="468630"/>
                    </a:lnTo>
                    <a:lnTo>
                      <a:pt x="568643" y="454342"/>
                    </a:lnTo>
                    <a:lnTo>
                      <a:pt x="600075" y="482917"/>
                    </a:lnTo>
                    <a:lnTo>
                      <a:pt x="601027" y="507682"/>
                    </a:lnTo>
                    <a:lnTo>
                      <a:pt x="788670" y="481013"/>
                    </a:lnTo>
                    <a:lnTo>
                      <a:pt x="1022032" y="643890"/>
                    </a:lnTo>
                    <a:lnTo>
                      <a:pt x="1060132" y="622935"/>
                    </a:lnTo>
                    <a:lnTo>
                      <a:pt x="1088707" y="616267"/>
                    </a:lnTo>
                    <a:lnTo>
                      <a:pt x="1104900" y="616267"/>
                    </a:lnTo>
                    <a:lnTo>
                      <a:pt x="1115377" y="626745"/>
                    </a:lnTo>
                    <a:lnTo>
                      <a:pt x="1122998" y="607695"/>
                    </a:lnTo>
                    <a:lnTo>
                      <a:pt x="1128713" y="560070"/>
                    </a:lnTo>
                    <a:lnTo>
                      <a:pt x="1144905" y="522922"/>
                    </a:lnTo>
                    <a:lnTo>
                      <a:pt x="1196340" y="464820"/>
                    </a:lnTo>
                    <a:lnTo>
                      <a:pt x="1235393" y="431482"/>
                    </a:lnTo>
                    <a:lnTo>
                      <a:pt x="1286827" y="409575"/>
                    </a:lnTo>
                    <a:lnTo>
                      <a:pt x="1310640" y="405765"/>
                    </a:lnTo>
                    <a:lnTo>
                      <a:pt x="1323023" y="409575"/>
                    </a:lnTo>
                    <a:lnTo>
                      <a:pt x="1329690" y="420052"/>
                    </a:lnTo>
                    <a:lnTo>
                      <a:pt x="1361123" y="357188"/>
                    </a:lnTo>
                    <a:lnTo>
                      <a:pt x="1392555" y="306705"/>
                    </a:lnTo>
                    <a:lnTo>
                      <a:pt x="1385888" y="303847"/>
                    </a:lnTo>
                    <a:lnTo>
                      <a:pt x="1343977" y="368617"/>
                    </a:lnTo>
                    <a:lnTo>
                      <a:pt x="1339215" y="360997"/>
                    </a:lnTo>
                    <a:lnTo>
                      <a:pt x="1358265" y="340042"/>
                    </a:lnTo>
                    <a:lnTo>
                      <a:pt x="1354455" y="325755"/>
                    </a:lnTo>
                    <a:lnTo>
                      <a:pt x="1335405" y="320992"/>
                    </a:lnTo>
                    <a:lnTo>
                      <a:pt x="1344930" y="333375"/>
                    </a:lnTo>
                    <a:lnTo>
                      <a:pt x="1333500" y="334327"/>
                    </a:lnTo>
                    <a:lnTo>
                      <a:pt x="1322070" y="317182"/>
                    </a:lnTo>
                    <a:lnTo>
                      <a:pt x="1310640" y="336232"/>
                    </a:lnTo>
                    <a:lnTo>
                      <a:pt x="1295400" y="338138"/>
                    </a:lnTo>
                    <a:lnTo>
                      <a:pt x="1304925" y="312420"/>
                    </a:lnTo>
                    <a:lnTo>
                      <a:pt x="1311593" y="296227"/>
                    </a:lnTo>
                    <a:lnTo>
                      <a:pt x="1309688" y="268605"/>
                    </a:lnTo>
                    <a:lnTo>
                      <a:pt x="1288732" y="267652"/>
                    </a:lnTo>
                    <a:lnTo>
                      <a:pt x="1297305" y="259080"/>
                    </a:lnTo>
                    <a:lnTo>
                      <a:pt x="1307782" y="261938"/>
                    </a:lnTo>
                    <a:lnTo>
                      <a:pt x="1333500" y="262890"/>
                    </a:lnTo>
                    <a:lnTo>
                      <a:pt x="1341120" y="258127"/>
                    </a:lnTo>
                    <a:lnTo>
                      <a:pt x="1363027" y="258127"/>
                    </a:lnTo>
                    <a:lnTo>
                      <a:pt x="1382077" y="240030"/>
                    </a:lnTo>
                    <a:lnTo>
                      <a:pt x="1383982" y="209550"/>
                    </a:lnTo>
                    <a:lnTo>
                      <a:pt x="1396365" y="196215"/>
                    </a:lnTo>
                    <a:lnTo>
                      <a:pt x="1407795" y="194310"/>
                    </a:lnTo>
                    <a:lnTo>
                      <a:pt x="1420177" y="184785"/>
                    </a:lnTo>
                    <a:lnTo>
                      <a:pt x="1415415" y="149542"/>
                    </a:lnTo>
                    <a:lnTo>
                      <a:pt x="1394460" y="113347"/>
                    </a:lnTo>
                    <a:lnTo>
                      <a:pt x="1368743" y="111442"/>
                    </a:lnTo>
                    <a:lnTo>
                      <a:pt x="1360170" y="126682"/>
                    </a:lnTo>
                    <a:lnTo>
                      <a:pt x="1355407" y="117157"/>
                    </a:lnTo>
                    <a:lnTo>
                      <a:pt x="1329690" y="119063"/>
                    </a:lnTo>
                    <a:lnTo>
                      <a:pt x="1318260" y="122872"/>
                    </a:lnTo>
                    <a:lnTo>
                      <a:pt x="1300163" y="134302"/>
                    </a:lnTo>
                    <a:lnTo>
                      <a:pt x="1297305" y="130492"/>
                    </a:lnTo>
                    <a:lnTo>
                      <a:pt x="1288732" y="130492"/>
                    </a:lnTo>
                    <a:lnTo>
                      <a:pt x="1271588" y="141922"/>
                    </a:lnTo>
                    <a:lnTo>
                      <a:pt x="1246823" y="146685"/>
                    </a:lnTo>
                    <a:lnTo>
                      <a:pt x="1246823" y="134302"/>
                    </a:lnTo>
                    <a:lnTo>
                      <a:pt x="1254443" y="124777"/>
                    </a:lnTo>
                    <a:lnTo>
                      <a:pt x="1263968" y="131445"/>
                    </a:lnTo>
                    <a:lnTo>
                      <a:pt x="1273493" y="131445"/>
                    </a:lnTo>
                    <a:lnTo>
                      <a:pt x="1289685" y="111442"/>
                    </a:lnTo>
                    <a:lnTo>
                      <a:pt x="1324927" y="95250"/>
                    </a:lnTo>
                    <a:lnTo>
                      <a:pt x="1343977" y="74295"/>
                    </a:lnTo>
                    <a:lnTo>
                      <a:pt x="1366838" y="74295"/>
                    </a:lnTo>
                    <a:lnTo>
                      <a:pt x="1374457" y="86677"/>
                    </a:lnTo>
                    <a:lnTo>
                      <a:pt x="1390650" y="94297"/>
                    </a:lnTo>
                    <a:lnTo>
                      <a:pt x="1385888" y="80010"/>
                    </a:lnTo>
                    <a:lnTo>
                      <a:pt x="1383030" y="64770"/>
                    </a:lnTo>
                    <a:lnTo>
                      <a:pt x="1356360" y="35242"/>
                    </a:lnTo>
                    <a:lnTo>
                      <a:pt x="1353502" y="21907"/>
                    </a:lnTo>
                    <a:lnTo>
                      <a:pt x="1349693" y="31432"/>
                    </a:lnTo>
                    <a:lnTo>
                      <a:pt x="1341120" y="19050"/>
                    </a:lnTo>
                    <a:close/>
                    <a:moveTo>
                      <a:pt x="1395413" y="299085"/>
                    </a:moveTo>
                    <a:lnTo>
                      <a:pt x="1421130" y="275272"/>
                    </a:lnTo>
                    <a:lnTo>
                      <a:pt x="1464945" y="243840"/>
                    </a:lnTo>
                    <a:lnTo>
                      <a:pt x="1464945" y="208597"/>
                    </a:lnTo>
                    <a:lnTo>
                      <a:pt x="1461135" y="179070"/>
                    </a:lnTo>
                    <a:lnTo>
                      <a:pt x="1444943" y="139065"/>
                    </a:lnTo>
                    <a:lnTo>
                      <a:pt x="1459230" y="152400"/>
                    </a:lnTo>
                    <a:lnTo>
                      <a:pt x="1468755" y="182880"/>
                    </a:lnTo>
                    <a:lnTo>
                      <a:pt x="1472565" y="255270"/>
                    </a:lnTo>
                    <a:lnTo>
                      <a:pt x="1456373" y="259080"/>
                    </a:lnTo>
                    <a:lnTo>
                      <a:pt x="1426845" y="281940"/>
                    </a:lnTo>
                    <a:lnTo>
                      <a:pt x="1396365" y="312420"/>
                    </a:lnTo>
                    <a:close/>
                    <a:moveTo>
                      <a:pt x="1413510" y="115252"/>
                    </a:moveTo>
                    <a:lnTo>
                      <a:pt x="1404938" y="113347"/>
                    </a:lnTo>
                    <a:lnTo>
                      <a:pt x="1404938" y="122872"/>
                    </a:lnTo>
                    <a:lnTo>
                      <a:pt x="1428750" y="143827"/>
                    </a:lnTo>
                    <a:lnTo>
                      <a:pt x="1426845" y="130492"/>
                    </a:lnTo>
                    <a:close/>
                    <a:moveTo>
                      <a:pt x="1441132" y="135255"/>
                    </a:moveTo>
                    <a:lnTo>
                      <a:pt x="1427798" y="108585"/>
                    </a:lnTo>
                    <a:lnTo>
                      <a:pt x="1406843" y="76200"/>
                    </a:lnTo>
                    <a:lnTo>
                      <a:pt x="1383982" y="47625"/>
                    </a:lnTo>
                    <a:lnTo>
                      <a:pt x="1363027" y="6667"/>
                    </a:lnTo>
                    <a:lnTo>
                      <a:pt x="1355407" y="0"/>
                    </a:lnTo>
                    <a:lnTo>
                      <a:pt x="1376363" y="40957"/>
                    </a:lnTo>
                    <a:lnTo>
                      <a:pt x="1379220" y="53340"/>
                    </a:lnTo>
                    <a:lnTo>
                      <a:pt x="1411605" y="105727"/>
                    </a:lnTo>
                    <a:lnTo>
                      <a:pt x="1428750" y="125730"/>
                    </a:lnTo>
                    <a:close/>
                  </a:path>
                </a:pathLst>
              </a:custGeom>
              <a:grpFill/>
              <a:ln w="9525" cap="flat">
                <a:noFill/>
                <a:prstDash val="solid"/>
                <a:miter/>
              </a:ln>
            </p:spPr>
            <p:txBody>
              <a:bodyPr rtlCol="0" anchor="ctr"/>
              <a:lstStyle/>
              <a:p>
                <a:endParaRPr lang="en-US"/>
              </a:p>
            </p:txBody>
          </p:sp>
          <p:sp>
            <p:nvSpPr>
              <p:cNvPr id="315" name="Freeform: Shape 147">
                <a:extLst>
                  <a:ext uri="{FF2B5EF4-FFF2-40B4-BE49-F238E27FC236}">
                    <a16:creationId xmlns:a16="http://schemas.microsoft.com/office/drawing/2014/main" id="{F5A50341-5990-D72C-1CF5-A56C316A81F0}"/>
                  </a:ext>
                </a:extLst>
              </p:cNvPr>
              <p:cNvSpPr/>
              <p:nvPr/>
            </p:nvSpPr>
            <p:spPr>
              <a:xfrm>
                <a:off x="5015866" y="1180149"/>
                <a:ext cx="1093470" cy="686752"/>
              </a:xfrm>
              <a:custGeom>
                <a:avLst/>
                <a:gdLst>
                  <a:gd name="connsiteX0" fmla="*/ 1022985 w 1093470"/>
                  <a:gd name="connsiteY0" fmla="*/ 117157 h 686752"/>
                  <a:gd name="connsiteX1" fmla="*/ 1012508 w 1093470"/>
                  <a:gd name="connsiteY1" fmla="*/ 143828 h 686752"/>
                  <a:gd name="connsiteX2" fmla="*/ 1020128 w 1093470"/>
                  <a:gd name="connsiteY2" fmla="*/ 157163 h 686752"/>
                  <a:gd name="connsiteX3" fmla="*/ 1017270 w 1093470"/>
                  <a:gd name="connsiteY3" fmla="*/ 205740 h 686752"/>
                  <a:gd name="connsiteX4" fmla="*/ 1012508 w 1093470"/>
                  <a:gd name="connsiteY4" fmla="*/ 216218 h 686752"/>
                  <a:gd name="connsiteX5" fmla="*/ 1038225 w 1093470"/>
                  <a:gd name="connsiteY5" fmla="*/ 302895 h 686752"/>
                  <a:gd name="connsiteX6" fmla="*/ 1050608 w 1093470"/>
                  <a:gd name="connsiteY6" fmla="*/ 326708 h 686752"/>
                  <a:gd name="connsiteX7" fmla="*/ 1057275 w 1093470"/>
                  <a:gd name="connsiteY7" fmla="*/ 460058 h 686752"/>
                  <a:gd name="connsiteX8" fmla="*/ 1066800 w 1093470"/>
                  <a:gd name="connsiteY8" fmla="*/ 485775 h 686752"/>
                  <a:gd name="connsiteX9" fmla="*/ 1062990 w 1093470"/>
                  <a:gd name="connsiteY9" fmla="*/ 541020 h 686752"/>
                  <a:gd name="connsiteX10" fmla="*/ 1090613 w 1093470"/>
                  <a:gd name="connsiteY10" fmla="*/ 611505 h 686752"/>
                  <a:gd name="connsiteX11" fmla="*/ 1093470 w 1093470"/>
                  <a:gd name="connsiteY11" fmla="*/ 666750 h 686752"/>
                  <a:gd name="connsiteX12" fmla="*/ 1092518 w 1093470"/>
                  <a:gd name="connsiteY12" fmla="*/ 686752 h 686752"/>
                  <a:gd name="connsiteX13" fmla="*/ 811530 w 1093470"/>
                  <a:gd name="connsiteY13" fmla="*/ 682943 h 686752"/>
                  <a:gd name="connsiteX14" fmla="*/ 373380 w 1093470"/>
                  <a:gd name="connsiteY14" fmla="*/ 662940 h 686752"/>
                  <a:gd name="connsiteX15" fmla="*/ 0 w 1093470"/>
                  <a:gd name="connsiteY15" fmla="*/ 635318 h 686752"/>
                  <a:gd name="connsiteX16" fmla="*/ 49530 w 1093470"/>
                  <a:gd name="connsiteY16" fmla="*/ 0 h 686752"/>
                  <a:gd name="connsiteX17" fmla="*/ 473393 w 1093470"/>
                  <a:gd name="connsiteY17" fmla="*/ 32385 h 686752"/>
                  <a:gd name="connsiteX18" fmla="*/ 1000125 w 1093470"/>
                  <a:gd name="connsiteY18" fmla="*/ 47625 h 686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3470" h="686752">
                    <a:moveTo>
                      <a:pt x="1022985" y="117157"/>
                    </a:moveTo>
                    <a:lnTo>
                      <a:pt x="1012508" y="143828"/>
                    </a:lnTo>
                    <a:lnTo>
                      <a:pt x="1020128" y="157163"/>
                    </a:lnTo>
                    <a:lnTo>
                      <a:pt x="1017270" y="205740"/>
                    </a:lnTo>
                    <a:lnTo>
                      <a:pt x="1012508" y="216218"/>
                    </a:lnTo>
                    <a:lnTo>
                      <a:pt x="1038225" y="302895"/>
                    </a:lnTo>
                    <a:lnTo>
                      <a:pt x="1050608" y="326708"/>
                    </a:lnTo>
                    <a:lnTo>
                      <a:pt x="1057275" y="460058"/>
                    </a:lnTo>
                    <a:lnTo>
                      <a:pt x="1066800" y="485775"/>
                    </a:lnTo>
                    <a:lnTo>
                      <a:pt x="1062990" y="541020"/>
                    </a:lnTo>
                    <a:lnTo>
                      <a:pt x="1090613" y="611505"/>
                    </a:lnTo>
                    <a:lnTo>
                      <a:pt x="1093470" y="666750"/>
                    </a:lnTo>
                    <a:lnTo>
                      <a:pt x="1092518" y="686752"/>
                    </a:lnTo>
                    <a:lnTo>
                      <a:pt x="811530" y="682943"/>
                    </a:lnTo>
                    <a:lnTo>
                      <a:pt x="373380" y="662940"/>
                    </a:lnTo>
                    <a:lnTo>
                      <a:pt x="0" y="635318"/>
                    </a:lnTo>
                    <a:lnTo>
                      <a:pt x="49530" y="0"/>
                    </a:lnTo>
                    <a:lnTo>
                      <a:pt x="473393" y="32385"/>
                    </a:lnTo>
                    <a:lnTo>
                      <a:pt x="1000125" y="47625"/>
                    </a:lnTo>
                    <a:close/>
                  </a:path>
                </a:pathLst>
              </a:custGeom>
              <a:grpFill/>
              <a:ln w="9525" cap="flat">
                <a:noFill/>
                <a:prstDash val="solid"/>
                <a:miter/>
              </a:ln>
            </p:spPr>
            <p:txBody>
              <a:bodyPr rtlCol="0" anchor="ctr"/>
              <a:lstStyle/>
              <a:p>
                <a:endParaRPr lang="en-US"/>
              </a:p>
            </p:txBody>
          </p:sp>
          <p:sp>
            <p:nvSpPr>
              <p:cNvPr id="316" name="Freeform: Shape 148">
                <a:extLst>
                  <a:ext uri="{FF2B5EF4-FFF2-40B4-BE49-F238E27FC236}">
                    <a16:creationId xmlns:a16="http://schemas.microsoft.com/office/drawing/2014/main" id="{4A93B56E-D47A-BC48-E709-4798348E73E9}"/>
                  </a:ext>
                </a:extLst>
              </p:cNvPr>
              <p:cNvSpPr/>
              <p:nvPr/>
            </p:nvSpPr>
            <p:spPr>
              <a:xfrm>
                <a:off x="7931469" y="2503170"/>
                <a:ext cx="699134" cy="802004"/>
              </a:xfrm>
              <a:custGeom>
                <a:avLst/>
                <a:gdLst>
                  <a:gd name="connsiteX0" fmla="*/ 212407 w 699134"/>
                  <a:gd name="connsiteY0" fmla="*/ 129540 h 802004"/>
                  <a:gd name="connsiteX1" fmla="*/ 230505 w 699134"/>
                  <a:gd name="connsiteY1" fmla="*/ 125730 h 802004"/>
                  <a:gd name="connsiteX2" fmla="*/ 259080 w 699134"/>
                  <a:gd name="connsiteY2" fmla="*/ 138113 h 802004"/>
                  <a:gd name="connsiteX3" fmla="*/ 279082 w 699134"/>
                  <a:gd name="connsiteY3" fmla="*/ 143828 h 802004"/>
                  <a:gd name="connsiteX4" fmla="*/ 285750 w 699134"/>
                  <a:gd name="connsiteY4" fmla="*/ 152400 h 802004"/>
                  <a:gd name="connsiteX5" fmla="*/ 295275 w 699134"/>
                  <a:gd name="connsiteY5" fmla="*/ 152400 h 802004"/>
                  <a:gd name="connsiteX6" fmla="*/ 304800 w 699134"/>
                  <a:gd name="connsiteY6" fmla="*/ 138113 h 802004"/>
                  <a:gd name="connsiteX7" fmla="*/ 317182 w 699134"/>
                  <a:gd name="connsiteY7" fmla="*/ 145733 h 802004"/>
                  <a:gd name="connsiteX8" fmla="*/ 331470 w 699134"/>
                  <a:gd name="connsiteY8" fmla="*/ 145733 h 802004"/>
                  <a:gd name="connsiteX9" fmla="*/ 330517 w 699134"/>
                  <a:gd name="connsiteY9" fmla="*/ 155258 h 802004"/>
                  <a:gd name="connsiteX10" fmla="*/ 300990 w 699134"/>
                  <a:gd name="connsiteY10" fmla="*/ 160020 h 802004"/>
                  <a:gd name="connsiteX11" fmla="*/ 281940 w 699134"/>
                  <a:gd name="connsiteY11" fmla="*/ 170498 h 802004"/>
                  <a:gd name="connsiteX12" fmla="*/ 300038 w 699134"/>
                  <a:gd name="connsiteY12" fmla="*/ 178117 h 802004"/>
                  <a:gd name="connsiteX13" fmla="*/ 315277 w 699134"/>
                  <a:gd name="connsiteY13" fmla="*/ 163830 h 802004"/>
                  <a:gd name="connsiteX14" fmla="*/ 338138 w 699134"/>
                  <a:gd name="connsiteY14" fmla="*/ 160020 h 802004"/>
                  <a:gd name="connsiteX15" fmla="*/ 359092 w 699134"/>
                  <a:gd name="connsiteY15" fmla="*/ 174308 h 802004"/>
                  <a:gd name="connsiteX16" fmla="*/ 373380 w 699134"/>
                  <a:gd name="connsiteY16" fmla="*/ 173355 h 802004"/>
                  <a:gd name="connsiteX17" fmla="*/ 397192 w 699134"/>
                  <a:gd name="connsiteY17" fmla="*/ 157163 h 802004"/>
                  <a:gd name="connsiteX18" fmla="*/ 431482 w 699134"/>
                  <a:gd name="connsiteY18" fmla="*/ 137160 h 802004"/>
                  <a:gd name="connsiteX19" fmla="*/ 481013 w 699134"/>
                  <a:gd name="connsiteY19" fmla="*/ 134303 h 802004"/>
                  <a:gd name="connsiteX20" fmla="*/ 527685 w 699134"/>
                  <a:gd name="connsiteY20" fmla="*/ 78105 h 802004"/>
                  <a:gd name="connsiteX21" fmla="*/ 563880 w 699134"/>
                  <a:gd name="connsiteY21" fmla="*/ 48578 h 802004"/>
                  <a:gd name="connsiteX22" fmla="*/ 652463 w 699134"/>
                  <a:gd name="connsiteY22" fmla="*/ 0 h 802004"/>
                  <a:gd name="connsiteX23" fmla="*/ 699135 w 699134"/>
                  <a:gd name="connsiteY23" fmla="*/ 284798 h 802004"/>
                  <a:gd name="connsiteX24" fmla="*/ 678180 w 699134"/>
                  <a:gd name="connsiteY24" fmla="*/ 296228 h 802004"/>
                  <a:gd name="connsiteX25" fmla="*/ 691515 w 699134"/>
                  <a:gd name="connsiteY25" fmla="*/ 316230 h 802004"/>
                  <a:gd name="connsiteX26" fmla="*/ 690563 w 699134"/>
                  <a:gd name="connsiteY26" fmla="*/ 337185 h 802004"/>
                  <a:gd name="connsiteX27" fmla="*/ 696277 w 699134"/>
                  <a:gd name="connsiteY27" fmla="*/ 356235 h 802004"/>
                  <a:gd name="connsiteX28" fmla="*/ 685800 w 699134"/>
                  <a:gd name="connsiteY28" fmla="*/ 388620 h 802004"/>
                  <a:gd name="connsiteX29" fmla="*/ 684847 w 699134"/>
                  <a:gd name="connsiteY29" fmla="*/ 440055 h 802004"/>
                  <a:gd name="connsiteX30" fmla="*/ 675322 w 699134"/>
                  <a:gd name="connsiteY30" fmla="*/ 474345 h 802004"/>
                  <a:gd name="connsiteX31" fmla="*/ 680085 w 699134"/>
                  <a:gd name="connsiteY31" fmla="*/ 484823 h 802004"/>
                  <a:gd name="connsiteX32" fmla="*/ 676275 w 699134"/>
                  <a:gd name="connsiteY32" fmla="*/ 505778 h 802004"/>
                  <a:gd name="connsiteX33" fmla="*/ 665797 w 699134"/>
                  <a:gd name="connsiteY33" fmla="*/ 510540 h 802004"/>
                  <a:gd name="connsiteX34" fmla="*/ 646747 w 699134"/>
                  <a:gd name="connsiteY34" fmla="*/ 541973 h 802004"/>
                  <a:gd name="connsiteX35" fmla="*/ 629602 w 699134"/>
                  <a:gd name="connsiteY35" fmla="*/ 561023 h 802004"/>
                  <a:gd name="connsiteX36" fmla="*/ 623888 w 699134"/>
                  <a:gd name="connsiteY36" fmla="*/ 561023 h 802004"/>
                  <a:gd name="connsiteX37" fmla="*/ 606742 w 699134"/>
                  <a:gd name="connsiteY37" fmla="*/ 577215 h 802004"/>
                  <a:gd name="connsiteX38" fmla="*/ 594360 w 699134"/>
                  <a:gd name="connsiteY38" fmla="*/ 565785 h 802004"/>
                  <a:gd name="connsiteX39" fmla="*/ 580072 w 699134"/>
                  <a:gd name="connsiteY39" fmla="*/ 582930 h 802004"/>
                  <a:gd name="connsiteX40" fmla="*/ 577215 w 699134"/>
                  <a:gd name="connsiteY40" fmla="*/ 594360 h 802004"/>
                  <a:gd name="connsiteX41" fmla="*/ 564832 w 699134"/>
                  <a:gd name="connsiteY41" fmla="*/ 594360 h 802004"/>
                  <a:gd name="connsiteX42" fmla="*/ 552450 w 699134"/>
                  <a:gd name="connsiteY42" fmla="*/ 615315 h 802004"/>
                  <a:gd name="connsiteX43" fmla="*/ 553402 w 699134"/>
                  <a:gd name="connsiteY43" fmla="*/ 635318 h 802004"/>
                  <a:gd name="connsiteX44" fmla="*/ 543877 w 699134"/>
                  <a:gd name="connsiteY44" fmla="*/ 640080 h 802004"/>
                  <a:gd name="connsiteX45" fmla="*/ 557213 w 699134"/>
                  <a:gd name="connsiteY45" fmla="*/ 650558 h 802004"/>
                  <a:gd name="connsiteX46" fmla="*/ 557213 w 699134"/>
                  <a:gd name="connsiteY46" fmla="*/ 668655 h 802004"/>
                  <a:gd name="connsiteX47" fmla="*/ 547688 w 699134"/>
                  <a:gd name="connsiteY47" fmla="*/ 670560 h 802004"/>
                  <a:gd name="connsiteX48" fmla="*/ 541020 w 699134"/>
                  <a:gd name="connsiteY48" fmla="*/ 678180 h 802004"/>
                  <a:gd name="connsiteX49" fmla="*/ 531495 w 699134"/>
                  <a:gd name="connsiteY49" fmla="*/ 682943 h 802004"/>
                  <a:gd name="connsiteX50" fmla="*/ 525780 w 699134"/>
                  <a:gd name="connsiteY50" fmla="*/ 662940 h 802004"/>
                  <a:gd name="connsiteX51" fmla="*/ 510540 w 699134"/>
                  <a:gd name="connsiteY51" fmla="*/ 658177 h 802004"/>
                  <a:gd name="connsiteX52" fmla="*/ 501015 w 699134"/>
                  <a:gd name="connsiteY52" fmla="*/ 680085 h 802004"/>
                  <a:gd name="connsiteX53" fmla="*/ 498157 w 699134"/>
                  <a:gd name="connsiteY53" fmla="*/ 701040 h 802004"/>
                  <a:gd name="connsiteX54" fmla="*/ 487680 w 699134"/>
                  <a:gd name="connsiteY54" fmla="*/ 713423 h 802004"/>
                  <a:gd name="connsiteX55" fmla="*/ 500063 w 699134"/>
                  <a:gd name="connsiteY55" fmla="*/ 747713 h 802004"/>
                  <a:gd name="connsiteX56" fmla="*/ 485775 w 699134"/>
                  <a:gd name="connsiteY56" fmla="*/ 755333 h 802004"/>
                  <a:gd name="connsiteX57" fmla="*/ 481965 w 699134"/>
                  <a:gd name="connsiteY57" fmla="*/ 788670 h 802004"/>
                  <a:gd name="connsiteX58" fmla="*/ 467677 w 699134"/>
                  <a:gd name="connsiteY58" fmla="*/ 788670 h 802004"/>
                  <a:gd name="connsiteX59" fmla="*/ 437197 w 699134"/>
                  <a:gd name="connsiteY59" fmla="*/ 802005 h 802004"/>
                  <a:gd name="connsiteX60" fmla="*/ 425767 w 699134"/>
                  <a:gd name="connsiteY60" fmla="*/ 782002 h 802004"/>
                  <a:gd name="connsiteX61" fmla="*/ 392430 w 699134"/>
                  <a:gd name="connsiteY61" fmla="*/ 768668 h 802004"/>
                  <a:gd name="connsiteX62" fmla="*/ 384810 w 699134"/>
                  <a:gd name="connsiteY62" fmla="*/ 741045 h 802004"/>
                  <a:gd name="connsiteX63" fmla="*/ 380047 w 699134"/>
                  <a:gd name="connsiteY63" fmla="*/ 733425 h 802004"/>
                  <a:gd name="connsiteX64" fmla="*/ 347663 w 699134"/>
                  <a:gd name="connsiteY64" fmla="*/ 750570 h 802004"/>
                  <a:gd name="connsiteX65" fmla="*/ 341947 w 699134"/>
                  <a:gd name="connsiteY65" fmla="*/ 766763 h 802004"/>
                  <a:gd name="connsiteX66" fmla="*/ 333375 w 699134"/>
                  <a:gd name="connsiteY66" fmla="*/ 766763 h 802004"/>
                  <a:gd name="connsiteX67" fmla="*/ 320992 w 699134"/>
                  <a:gd name="connsiteY67" fmla="*/ 773430 h 802004"/>
                  <a:gd name="connsiteX68" fmla="*/ 309563 w 699134"/>
                  <a:gd name="connsiteY68" fmla="*/ 765810 h 802004"/>
                  <a:gd name="connsiteX69" fmla="*/ 280988 w 699134"/>
                  <a:gd name="connsiteY69" fmla="*/ 758190 h 802004"/>
                  <a:gd name="connsiteX70" fmla="*/ 262890 w 699134"/>
                  <a:gd name="connsiteY70" fmla="*/ 765810 h 802004"/>
                  <a:gd name="connsiteX71" fmla="*/ 262890 w 699134"/>
                  <a:gd name="connsiteY71" fmla="*/ 775335 h 802004"/>
                  <a:gd name="connsiteX72" fmla="*/ 241935 w 699134"/>
                  <a:gd name="connsiteY72" fmla="*/ 773430 h 802004"/>
                  <a:gd name="connsiteX73" fmla="*/ 223838 w 699134"/>
                  <a:gd name="connsiteY73" fmla="*/ 753427 h 802004"/>
                  <a:gd name="connsiteX74" fmla="*/ 201930 w 699134"/>
                  <a:gd name="connsiteY74" fmla="*/ 755333 h 802004"/>
                  <a:gd name="connsiteX75" fmla="*/ 162877 w 699134"/>
                  <a:gd name="connsiteY75" fmla="*/ 748665 h 802004"/>
                  <a:gd name="connsiteX76" fmla="*/ 162877 w 699134"/>
                  <a:gd name="connsiteY76" fmla="*/ 739140 h 802004"/>
                  <a:gd name="connsiteX77" fmla="*/ 141922 w 699134"/>
                  <a:gd name="connsiteY77" fmla="*/ 706755 h 802004"/>
                  <a:gd name="connsiteX78" fmla="*/ 114300 w 699134"/>
                  <a:gd name="connsiteY78" fmla="*/ 695325 h 802004"/>
                  <a:gd name="connsiteX79" fmla="*/ 96202 w 699134"/>
                  <a:gd name="connsiteY79" fmla="*/ 702945 h 802004"/>
                  <a:gd name="connsiteX80" fmla="*/ 75247 w 699134"/>
                  <a:gd name="connsiteY80" fmla="*/ 701993 h 802004"/>
                  <a:gd name="connsiteX81" fmla="*/ 62865 w 699134"/>
                  <a:gd name="connsiteY81" fmla="*/ 697230 h 802004"/>
                  <a:gd name="connsiteX82" fmla="*/ 0 w 699134"/>
                  <a:gd name="connsiteY82" fmla="*/ 152400 h 802004"/>
                  <a:gd name="connsiteX83" fmla="*/ 203835 w 699134"/>
                  <a:gd name="connsiteY83" fmla="*/ 119063 h 802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99134" h="802004">
                    <a:moveTo>
                      <a:pt x="212407" y="129540"/>
                    </a:moveTo>
                    <a:lnTo>
                      <a:pt x="230505" y="125730"/>
                    </a:lnTo>
                    <a:lnTo>
                      <a:pt x="259080" y="138113"/>
                    </a:lnTo>
                    <a:lnTo>
                      <a:pt x="279082" y="143828"/>
                    </a:lnTo>
                    <a:lnTo>
                      <a:pt x="285750" y="152400"/>
                    </a:lnTo>
                    <a:lnTo>
                      <a:pt x="295275" y="152400"/>
                    </a:lnTo>
                    <a:lnTo>
                      <a:pt x="304800" y="138113"/>
                    </a:lnTo>
                    <a:lnTo>
                      <a:pt x="317182" y="145733"/>
                    </a:lnTo>
                    <a:lnTo>
                      <a:pt x="331470" y="145733"/>
                    </a:lnTo>
                    <a:lnTo>
                      <a:pt x="330517" y="155258"/>
                    </a:lnTo>
                    <a:lnTo>
                      <a:pt x="300990" y="160020"/>
                    </a:lnTo>
                    <a:lnTo>
                      <a:pt x="281940" y="170498"/>
                    </a:lnTo>
                    <a:lnTo>
                      <a:pt x="300038" y="178117"/>
                    </a:lnTo>
                    <a:lnTo>
                      <a:pt x="315277" y="163830"/>
                    </a:lnTo>
                    <a:lnTo>
                      <a:pt x="338138" y="160020"/>
                    </a:lnTo>
                    <a:lnTo>
                      <a:pt x="359092" y="174308"/>
                    </a:lnTo>
                    <a:lnTo>
                      <a:pt x="373380" y="173355"/>
                    </a:lnTo>
                    <a:lnTo>
                      <a:pt x="397192" y="157163"/>
                    </a:lnTo>
                    <a:lnTo>
                      <a:pt x="431482" y="137160"/>
                    </a:lnTo>
                    <a:lnTo>
                      <a:pt x="481013" y="134303"/>
                    </a:lnTo>
                    <a:lnTo>
                      <a:pt x="527685" y="78105"/>
                    </a:lnTo>
                    <a:lnTo>
                      <a:pt x="563880" y="48578"/>
                    </a:lnTo>
                    <a:lnTo>
                      <a:pt x="652463" y="0"/>
                    </a:lnTo>
                    <a:lnTo>
                      <a:pt x="699135" y="284798"/>
                    </a:lnTo>
                    <a:lnTo>
                      <a:pt x="678180" y="296228"/>
                    </a:lnTo>
                    <a:lnTo>
                      <a:pt x="691515" y="316230"/>
                    </a:lnTo>
                    <a:lnTo>
                      <a:pt x="690563" y="337185"/>
                    </a:lnTo>
                    <a:lnTo>
                      <a:pt x="696277" y="356235"/>
                    </a:lnTo>
                    <a:lnTo>
                      <a:pt x="685800" y="388620"/>
                    </a:lnTo>
                    <a:lnTo>
                      <a:pt x="684847" y="440055"/>
                    </a:lnTo>
                    <a:lnTo>
                      <a:pt x="675322" y="474345"/>
                    </a:lnTo>
                    <a:lnTo>
                      <a:pt x="680085" y="484823"/>
                    </a:lnTo>
                    <a:lnTo>
                      <a:pt x="676275" y="505778"/>
                    </a:lnTo>
                    <a:lnTo>
                      <a:pt x="665797" y="510540"/>
                    </a:lnTo>
                    <a:lnTo>
                      <a:pt x="646747" y="541973"/>
                    </a:lnTo>
                    <a:lnTo>
                      <a:pt x="629602" y="561023"/>
                    </a:lnTo>
                    <a:lnTo>
                      <a:pt x="623888" y="561023"/>
                    </a:lnTo>
                    <a:lnTo>
                      <a:pt x="606742" y="577215"/>
                    </a:lnTo>
                    <a:lnTo>
                      <a:pt x="594360" y="565785"/>
                    </a:lnTo>
                    <a:lnTo>
                      <a:pt x="580072" y="582930"/>
                    </a:lnTo>
                    <a:lnTo>
                      <a:pt x="577215" y="594360"/>
                    </a:lnTo>
                    <a:lnTo>
                      <a:pt x="564832" y="594360"/>
                    </a:lnTo>
                    <a:lnTo>
                      <a:pt x="552450" y="615315"/>
                    </a:lnTo>
                    <a:lnTo>
                      <a:pt x="553402" y="635318"/>
                    </a:lnTo>
                    <a:lnTo>
                      <a:pt x="543877" y="640080"/>
                    </a:lnTo>
                    <a:lnTo>
                      <a:pt x="557213" y="650558"/>
                    </a:lnTo>
                    <a:lnTo>
                      <a:pt x="557213" y="668655"/>
                    </a:lnTo>
                    <a:lnTo>
                      <a:pt x="547688" y="670560"/>
                    </a:lnTo>
                    <a:lnTo>
                      <a:pt x="541020" y="678180"/>
                    </a:lnTo>
                    <a:lnTo>
                      <a:pt x="531495" y="682943"/>
                    </a:lnTo>
                    <a:lnTo>
                      <a:pt x="525780" y="662940"/>
                    </a:lnTo>
                    <a:lnTo>
                      <a:pt x="510540" y="658177"/>
                    </a:lnTo>
                    <a:lnTo>
                      <a:pt x="501015" y="680085"/>
                    </a:lnTo>
                    <a:lnTo>
                      <a:pt x="498157" y="701040"/>
                    </a:lnTo>
                    <a:lnTo>
                      <a:pt x="487680" y="713423"/>
                    </a:lnTo>
                    <a:lnTo>
                      <a:pt x="500063" y="747713"/>
                    </a:lnTo>
                    <a:lnTo>
                      <a:pt x="485775" y="755333"/>
                    </a:lnTo>
                    <a:lnTo>
                      <a:pt x="481965" y="788670"/>
                    </a:lnTo>
                    <a:lnTo>
                      <a:pt x="467677" y="788670"/>
                    </a:lnTo>
                    <a:lnTo>
                      <a:pt x="437197" y="802005"/>
                    </a:lnTo>
                    <a:lnTo>
                      <a:pt x="425767" y="782002"/>
                    </a:lnTo>
                    <a:lnTo>
                      <a:pt x="392430" y="768668"/>
                    </a:lnTo>
                    <a:lnTo>
                      <a:pt x="384810" y="741045"/>
                    </a:lnTo>
                    <a:lnTo>
                      <a:pt x="380047" y="733425"/>
                    </a:lnTo>
                    <a:lnTo>
                      <a:pt x="347663" y="750570"/>
                    </a:lnTo>
                    <a:lnTo>
                      <a:pt x="341947" y="766763"/>
                    </a:lnTo>
                    <a:lnTo>
                      <a:pt x="333375" y="766763"/>
                    </a:lnTo>
                    <a:lnTo>
                      <a:pt x="320992" y="773430"/>
                    </a:lnTo>
                    <a:lnTo>
                      <a:pt x="309563" y="765810"/>
                    </a:lnTo>
                    <a:lnTo>
                      <a:pt x="280988" y="758190"/>
                    </a:lnTo>
                    <a:lnTo>
                      <a:pt x="262890" y="765810"/>
                    </a:lnTo>
                    <a:lnTo>
                      <a:pt x="262890" y="775335"/>
                    </a:lnTo>
                    <a:lnTo>
                      <a:pt x="241935" y="773430"/>
                    </a:lnTo>
                    <a:lnTo>
                      <a:pt x="223838" y="753427"/>
                    </a:lnTo>
                    <a:lnTo>
                      <a:pt x="201930" y="755333"/>
                    </a:lnTo>
                    <a:lnTo>
                      <a:pt x="162877" y="748665"/>
                    </a:lnTo>
                    <a:lnTo>
                      <a:pt x="162877" y="739140"/>
                    </a:lnTo>
                    <a:lnTo>
                      <a:pt x="141922" y="706755"/>
                    </a:lnTo>
                    <a:lnTo>
                      <a:pt x="114300" y="695325"/>
                    </a:lnTo>
                    <a:lnTo>
                      <a:pt x="96202" y="702945"/>
                    </a:lnTo>
                    <a:lnTo>
                      <a:pt x="75247" y="701993"/>
                    </a:lnTo>
                    <a:lnTo>
                      <a:pt x="62865" y="697230"/>
                    </a:lnTo>
                    <a:lnTo>
                      <a:pt x="0" y="152400"/>
                    </a:lnTo>
                    <a:lnTo>
                      <a:pt x="203835" y="119063"/>
                    </a:lnTo>
                    <a:close/>
                  </a:path>
                </a:pathLst>
              </a:custGeom>
              <a:grpFill/>
              <a:ln w="9525" cap="flat">
                <a:noFill/>
                <a:prstDash val="solid"/>
                <a:miter/>
              </a:ln>
            </p:spPr>
            <p:txBody>
              <a:bodyPr rtlCol="0" anchor="ctr"/>
              <a:lstStyle/>
              <a:p>
                <a:endParaRPr lang="en-US"/>
              </a:p>
            </p:txBody>
          </p:sp>
          <p:sp>
            <p:nvSpPr>
              <p:cNvPr id="317" name="Freeform: Shape 149">
                <a:extLst>
                  <a:ext uri="{FF2B5EF4-FFF2-40B4-BE49-F238E27FC236}">
                    <a16:creationId xmlns:a16="http://schemas.microsoft.com/office/drawing/2014/main" id="{E5F8273B-4A25-D10A-B312-7953F0006120}"/>
                  </a:ext>
                </a:extLst>
              </p:cNvPr>
              <p:cNvSpPr/>
              <p:nvPr/>
            </p:nvSpPr>
            <p:spPr>
              <a:xfrm>
                <a:off x="5017771" y="3713798"/>
                <a:ext cx="1439227" cy="744855"/>
              </a:xfrm>
              <a:custGeom>
                <a:avLst/>
                <a:gdLst>
                  <a:gd name="connsiteX0" fmla="*/ 1371600 w 1439227"/>
                  <a:gd name="connsiteY0" fmla="*/ 726758 h 744855"/>
                  <a:gd name="connsiteX1" fmla="*/ 1327785 w 1439227"/>
                  <a:gd name="connsiteY1" fmla="*/ 690563 h 744855"/>
                  <a:gd name="connsiteX2" fmla="*/ 1306830 w 1439227"/>
                  <a:gd name="connsiteY2" fmla="*/ 681990 h 744855"/>
                  <a:gd name="connsiteX3" fmla="*/ 1302068 w 1439227"/>
                  <a:gd name="connsiteY3" fmla="*/ 697230 h 744855"/>
                  <a:gd name="connsiteX4" fmla="*/ 1253490 w 1439227"/>
                  <a:gd name="connsiteY4" fmla="*/ 700088 h 744855"/>
                  <a:gd name="connsiteX5" fmla="*/ 1247775 w 1439227"/>
                  <a:gd name="connsiteY5" fmla="*/ 685800 h 744855"/>
                  <a:gd name="connsiteX6" fmla="*/ 1200150 w 1439227"/>
                  <a:gd name="connsiteY6" fmla="*/ 709613 h 744855"/>
                  <a:gd name="connsiteX7" fmla="*/ 1184910 w 1439227"/>
                  <a:gd name="connsiteY7" fmla="*/ 702945 h 744855"/>
                  <a:gd name="connsiteX8" fmla="*/ 1149668 w 1439227"/>
                  <a:gd name="connsiteY8" fmla="*/ 705803 h 744855"/>
                  <a:gd name="connsiteX9" fmla="*/ 1143953 w 1439227"/>
                  <a:gd name="connsiteY9" fmla="*/ 721995 h 744855"/>
                  <a:gd name="connsiteX10" fmla="*/ 1109663 w 1439227"/>
                  <a:gd name="connsiteY10" fmla="*/ 730568 h 744855"/>
                  <a:gd name="connsiteX11" fmla="*/ 1097280 w 1439227"/>
                  <a:gd name="connsiteY11" fmla="*/ 719138 h 744855"/>
                  <a:gd name="connsiteX12" fmla="*/ 1085850 w 1439227"/>
                  <a:gd name="connsiteY12" fmla="*/ 720090 h 744855"/>
                  <a:gd name="connsiteX13" fmla="*/ 1066800 w 1439227"/>
                  <a:gd name="connsiteY13" fmla="*/ 702945 h 744855"/>
                  <a:gd name="connsiteX14" fmla="*/ 1046797 w 1439227"/>
                  <a:gd name="connsiteY14" fmla="*/ 709613 h 744855"/>
                  <a:gd name="connsiteX15" fmla="*/ 1027747 w 1439227"/>
                  <a:gd name="connsiteY15" fmla="*/ 704850 h 744855"/>
                  <a:gd name="connsiteX16" fmla="*/ 1010603 w 1439227"/>
                  <a:gd name="connsiteY16" fmla="*/ 685800 h 744855"/>
                  <a:gd name="connsiteX17" fmla="*/ 986790 w 1439227"/>
                  <a:gd name="connsiteY17" fmla="*/ 725805 h 744855"/>
                  <a:gd name="connsiteX18" fmla="*/ 975360 w 1439227"/>
                  <a:gd name="connsiteY18" fmla="*/ 733425 h 744855"/>
                  <a:gd name="connsiteX19" fmla="*/ 965835 w 1439227"/>
                  <a:gd name="connsiteY19" fmla="*/ 716280 h 744855"/>
                  <a:gd name="connsiteX20" fmla="*/ 968693 w 1439227"/>
                  <a:gd name="connsiteY20" fmla="*/ 697230 h 744855"/>
                  <a:gd name="connsiteX21" fmla="*/ 957263 w 1439227"/>
                  <a:gd name="connsiteY21" fmla="*/ 690563 h 744855"/>
                  <a:gd name="connsiteX22" fmla="*/ 935355 w 1439227"/>
                  <a:gd name="connsiteY22" fmla="*/ 714375 h 744855"/>
                  <a:gd name="connsiteX23" fmla="*/ 919163 w 1439227"/>
                  <a:gd name="connsiteY23" fmla="*/ 702945 h 744855"/>
                  <a:gd name="connsiteX24" fmla="*/ 918210 w 1439227"/>
                  <a:gd name="connsiteY24" fmla="*/ 688658 h 744855"/>
                  <a:gd name="connsiteX25" fmla="*/ 905828 w 1439227"/>
                  <a:gd name="connsiteY25" fmla="*/ 693420 h 744855"/>
                  <a:gd name="connsiteX26" fmla="*/ 881063 w 1439227"/>
                  <a:gd name="connsiteY26" fmla="*/ 677228 h 744855"/>
                  <a:gd name="connsiteX27" fmla="*/ 852488 w 1439227"/>
                  <a:gd name="connsiteY27" fmla="*/ 701993 h 744855"/>
                  <a:gd name="connsiteX28" fmla="*/ 830580 w 1439227"/>
                  <a:gd name="connsiteY28" fmla="*/ 691515 h 744855"/>
                  <a:gd name="connsiteX29" fmla="*/ 837247 w 1439227"/>
                  <a:gd name="connsiteY29" fmla="*/ 671513 h 744855"/>
                  <a:gd name="connsiteX30" fmla="*/ 815340 w 1439227"/>
                  <a:gd name="connsiteY30" fmla="*/ 672465 h 744855"/>
                  <a:gd name="connsiteX31" fmla="*/ 797243 w 1439227"/>
                  <a:gd name="connsiteY31" fmla="*/ 643890 h 744855"/>
                  <a:gd name="connsiteX32" fmla="*/ 763905 w 1439227"/>
                  <a:gd name="connsiteY32" fmla="*/ 633413 h 744855"/>
                  <a:gd name="connsiteX33" fmla="*/ 744855 w 1439227"/>
                  <a:gd name="connsiteY33" fmla="*/ 655320 h 744855"/>
                  <a:gd name="connsiteX34" fmla="*/ 722947 w 1439227"/>
                  <a:gd name="connsiteY34" fmla="*/ 634365 h 744855"/>
                  <a:gd name="connsiteX35" fmla="*/ 709613 w 1439227"/>
                  <a:gd name="connsiteY35" fmla="*/ 638175 h 744855"/>
                  <a:gd name="connsiteX36" fmla="*/ 690563 w 1439227"/>
                  <a:gd name="connsiteY36" fmla="*/ 639128 h 744855"/>
                  <a:gd name="connsiteX37" fmla="*/ 657225 w 1439227"/>
                  <a:gd name="connsiteY37" fmla="*/ 621030 h 744855"/>
                  <a:gd name="connsiteX38" fmla="*/ 635318 w 1439227"/>
                  <a:gd name="connsiteY38" fmla="*/ 621983 h 744855"/>
                  <a:gd name="connsiteX39" fmla="*/ 623888 w 1439227"/>
                  <a:gd name="connsiteY39" fmla="*/ 615315 h 744855"/>
                  <a:gd name="connsiteX40" fmla="*/ 619125 w 1439227"/>
                  <a:gd name="connsiteY40" fmla="*/ 587693 h 744855"/>
                  <a:gd name="connsiteX41" fmla="*/ 597218 w 1439227"/>
                  <a:gd name="connsiteY41" fmla="*/ 571500 h 744855"/>
                  <a:gd name="connsiteX42" fmla="*/ 586740 w 1439227"/>
                  <a:gd name="connsiteY42" fmla="*/ 585788 h 744855"/>
                  <a:gd name="connsiteX43" fmla="*/ 573405 w 1439227"/>
                  <a:gd name="connsiteY43" fmla="*/ 576263 h 744855"/>
                  <a:gd name="connsiteX44" fmla="*/ 561975 w 1439227"/>
                  <a:gd name="connsiteY44" fmla="*/ 572453 h 744855"/>
                  <a:gd name="connsiteX45" fmla="*/ 551497 w 1439227"/>
                  <a:gd name="connsiteY45" fmla="*/ 581978 h 744855"/>
                  <a:gd name="connsiteX46" fmla="*/ 537210 w 1439227"/>
                  <a:gd name="connsiteY46" fmla="*/ 579120 h 744855"/>
                  <a:gd name="connsiteX47" fmla="*/ 513397 w 1439227"/>
                  <a:gd name="connsiteY47" fmla="*/ 550545 h 744855"/>
                  <a:gd name="connsiteX48" fmla="*/ 487680 w 1439227"/>
                  <a:gd name="connsiteY48" fmla="*/ 538163 h 744855"/>
                  <a:gd name="connsiteX49" fmla="*/ 501015 w 1439227"/>
                  <a:gd name="connsiteY49" fmla="*/ 131445 h 744855"/>
                  <a:gd name="connsiteX50" fmla="*/ 0 w 1439227"/>
                  <a:gd name="connsiteY50" fmla="*/ 100965 h 744855"/>
                  <a:gd name="connsiteX51" fmla="*/ 5715 w 1439227"/>
                  <a:gd name="connsiteY51" fmla="*/ 0 h 744855"/>
                  <a:gd name="connsiteX52" fmla="*/ 162878 w 1439227"/>
                  <a:gd name="connsiteY52" fmla="*/ 9525 h 744855"/>
                  <a:gd name="connsiteX53" fmla="*/ 807720 w 1439227"/>
                  <a:gd name="connsiteY53" fmla="*/ 37148 h 744855"/>
                  <a:gd name="connsiteX54" fmla="*/ 1398270 w 1439227"/>
                  <a:gd name="connsiteY54" fmla="*/ 38100 h 744855"/>
                  <a:gd name="connsiteX55" fmla="*/ 1400175 w 1439227"/>
                  <a:gd name="connsiteY55" fmla="*/ 140970 h 744855"/>
                  <a:gd name="connsiteX56" fmla="*/ 1439228 w 1439227"/>
                  <a:gd name="connsiteY56" fmla="*/ 373380 h 744855"/>
                  <a:gd name="connsiteX57" fmla="*/ 1432560 w 1439227"/>
                  <a:gd name="connsiteY57" fmla="*/ 744855 h 74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439227" h="744855">
                    <a:moveTo>
                      <a:pt x="1371600" y="726758"/>
                    </a:moveTo>
                    <a:lnTo>
                      <a:pt x="1327785" y="690563"/>
                    </a:lnTo>
                    <a:lnTo>
                      <a:pt x="1306830" y="681990"/>
                    </a:lnTo>
                    <a:lnTo>
                      <a:pt x="1302068" y="697230"/>
                    </a:lnTo>
                    <a:lnTo>
                      <a:pt x="1253490" y="700088"/>
                    </a:lnTo>
                    <a:lnTo>
                      <a:pt x="1247775" y="685800"/>
                    </a:lnTo>
                    <a:lnTo>
                      <a:pt x="1200150" y="709613"/>
                    </a:lnTo>
                    <a:lnTo>
                      <a:pt x="1184910" y="702945"/>
                    </a:lnTo>
                    <a:lnTo>
                      <a:pt x="1149668" y="705803"/>
                    </a:lnTo>
                    <a:lnTo>
                      <a:pt x="1143953" y="721995"/>
                    </a:lnTo>
                    <a:lnTo>
                      <a:pt x="1109663" y="730568"/>
                    </a:lnTo>
                    <a:lnTo>
                      <a:pt x="1097280" y="719138"/>
                    </a:lnTo>
                    <a:lnTo>
                      <a:pt x="1085850" y="720090"/>
                    </a:lnTo>
                    <a:lnTo>
                      <a:pt x="1066800" y="702945"/>
                    </a:lnTo>
                    <a:lnTo>
                      <a:pt x="1046797" y="709613"/>
                    </a:lnTo>
                    <a:lnTo>
                      <a:pt x="1027747" y="704850"/>
                    </a:lnTo>
                    <a:lnTo>
                      <a:pt x="1010603" y="685800"/>
                    </a:lnTo>
                    <a:lnTo>
                      <a:pt x="986790" y="725805"/>
                    </a:lnTo>
                    <a:lnTo>
                      <a:pt x="975360" y="733425"/>
                    </a:lnTo>
                    <a:lnTo>
                      <a:pt x="965835" y="716280"/>
                    </a:lnTo>
                    <a:lnTo>
                      <a:pt x="968693" y="697230"/>
                    </a:lnTo>
                    <a:lnTo>
                      <a:pt x="957263" y="690563"/>
                    </a:lnTo>
                    <a:lnTo>
                      <a:pt x="935355" y="714375"/>
                    </a:lnTo>
                    <a:lnTo>
                      <a:pt x="919163" y="702945"/>
                    </a:lnTo>
                    <a:lnTo>
                      <a:pt x="918210" y="688658"/>
                    </a:lnTo>
                    <a:lnTo>
                      <a:pt x="905828" y="693420"/>
                    </a:lnTo>
                    <a:lnTo>
                      <a:pt x="881063" y="677228"/>
                    </a:lnTo>
                    <a:lnTo>
                      <a:pt x="852488" y="701993"/>
                    </a:lnTo>
                    <a:lnTo>
                      <a:pt x="830580" y="691515"/>
                    </a:lnTo>
                    <a:lnTo>
                      <a:pt x="837247" y="671513"/>
                    </a:lnTo>
                    <a:lnTo>
                      <a:pt x="815340" y="672465"/>
                    </a:lnTo>
                    <a:lnTo>
                      <a:pt x="797243" y="643890"/>
                    </a:lnTo>
                    <a:lnTo>
                      <a:pt x="763905" y="633413"/>
                    </a:lnTo>
                    <a:lnTo>
                      <a:pt x="744855" y="655320"/>
                    </a:lnTo>
                    <a:lnTo>
                      <a:pt x="722947" y="634365"/>
                    </a:lnTo>
                    <a:lnTo>
                      <a:pt x="709613" y="638175"/>
                    </a:lnTo>
                    <a:lnTo>
                      <a:pt x="690563" y="639128"/>
                    </a:lnTo>
                    <a:lnTo>
                      <a:pt x="657225" y="621030"/>
                    </a:lnTo>
                    <a:lnTo>
                      <a:pt x="635318" y="621983"/>
                    </a:lnTo>
                    <a:lnTo>
                      <a:pt x="623888" y="615315"/>
                    </a:lnTo>
                    <a:lnTo>
                      <a:pt x="619125" y="587693"/>
                    </a:lnTo>
                    <a:lnTo>
                      <a:pt x="597218" y="571500"/>
                    </a:lnTo>
                    <a:lnTo>
                      <a:pt x="586740" y="585788"/>
                    </a:lnTo>
                    <a:lnTo>
                      <a:pt x="573405" y="576263"/>
                    </a:lnTo>
                    <a:lnTo>
                      <a:pt x="561975" y="572453"/>
                    </a:lnTo>
                    <a:lnTo>
                      <a:pt x="551497" y="581978"/>
                    </a:lnTo>
                    <a:lnTo>
                      <a:pt x="537210" y="579120"/>
                    </a:lnTo>
                    <a:lnTo>
                      <a:pt x="513397" y="550545"/>
                    </a:lnTo>
                    <a:lnTo>
                      <a:pt x="487680" y="538163"/>
                    </a:lnTo>
                    <a:lnTo>
                      <a:pt x="501015" y="131445"/>
                    </a:lnTo>
                    <a:lnTo>
                      <a:pt x="0" y="100965"/>
                    </a:lnTo>
                    <a:lnTo>
                      <a:pt x="5715" y="0"/>
                    </a:lnTo>
                    <a:lnTo>
                      <a:pt x="162878" y="9525"/>
                    </a:lnTo>
                    <a:lnTo>
                      <a:pt x="807720" y="37148"/>
                    </a:lnTo>
                    <a:lnTo>
                      <a:pt x="1398270" y="38100"/>
                    </a:lnTo>
                    <a:lnTo>
                      <a:pt x="1400175" y="140970"/>
                    </a:lnTo>
                    <a:lnTo>
                      <a:pt x="1439228" y="373380"/>
                    </a:lnTo>
                    <a:lnTo>
                      <a:pt x="1432560" y="744855"/>
                    </a:lnTo>
                    <a:close/>
                  </a:path>
                </a:pathLst>
              </a:custGeom>
              <a:grpFill/>
              <a:ln w="9525" cap="flat">
                <a:noFill/>
                <a:prstDash val="solid"/>
                <a:miter/>
              </a:ln>
            </p:spPr>
            <p:txBody>
              <a:bodyPr rtlCol="0" anchor="ctr"/>
              <a:lstStyle/>
              <a:p>
                <a:endParaRPr lang="en-US"/>
              </a:p>
            </p:txBody>
          </p:sp>
          <p:sp>
            <p:nvSpPr>
              <p:cNvPr id="318" name="Freeform: Shape 150">
                <a:extLst>
                  <a:ext uri="{FF2B5EF4-FFF2-40B4-BE49-F238E27FC236}">
                    <a16:creationId xmlns:a16="http://schemas.microsoft.com/office/drawing/2014/main" id="{F3E51105-B02C-701A-FC4F-3A24F48F0893}"/>
                  </a:ext>
                </a:extLst>
              </p:cNvPr>
              <p:cNvSpPr/>
              <p:nvPr/>
            </p:nvSpPr>
            <p:spPr>
              <a:xfrm>
                <a:off x="1864996" y="1210629"/>
                <a:ext cx="1339215" cy="1125854"/>
              </a:xfrm>
              <a:custGeom>
                <a:avLst/>
                <a:gdLst>
                  <a:gd name="connsiteX0" fmla="*/ 641985 w 1339215"/>
                  <a:gd name="connsiteY0" fmla="*/ 1019175 h 1125854"/>
                  <a:gd name="connsiteX1" fmla="*/ 1089660 w 1339215"/>
                  <a:gd name="connsiteY1" fmla="*/ 1125855 h 1125854"/>
                  <a:gd name="connsiteX2" fmla="*/ 1170623 w 1339215"/>
                  <a:gd name="connsiteY2" fmla="*/ 770572 h 1125854"/>
                  <a:gd name="connsiteX3" fmla="*/ 1198245 w 1339215"/>
                  <a:gd name="connsiteY3" fmla="*/ 715328 h 1125854"/>
                  <a:gd name="connsiteX4" fmla="*/ 1202055 w 1339215"/>
                  <a:gd name="connsiteY4" fmla="*/ 695325 h 1125854"/>
                  <a:gd name="connsiteX5" fmla="*/ 1209675 w 1339215"/>
                  <a:gd name="connsiteY5" fmla="*/ 686753 h 1125854"/>
                  <a:gd name="connsiteX6" fmla="*/ 1201103 w 1339215"/>
                  <a:gd name="connsiteY6" fmla="*/ 667703 h 1125854"/>
                  <a:gd name="connsiteX7" fmla="*/ 1173480 w 1339215"/>
                  <a:gd name="connsiteY7" fmla="*/ 656272 h 1125854"/>
                  <a:gd name="connsiteX8" fmla="*/ 1175385 w 1339215"/>
                  <a:gd name="connsiteY8" fmla="*/ 616268 h 1125854"/>
                  <a:gd name="connsiteX9" fmla="*/ 1213485 w 1339215"/>
                  <a:gd name="connsiteY9" fmla="*/ 561023 h 1125854"/>
                  <a:gd name="connsiteX10" fmla="*/ 1237298 w 1339215"/>
                  <a:gd name="connsiteY10" fmla="*/ 553403 h 1125854"/>
                  <a:gd name="connsiteX11" fmla="*/ 1252538 w 1339215"/>
                  <a:gd name="connsiteY11" fmla="*/ 531495 h 1125854"/>
                  <a:gd name="connsiteX12" fmla="*/ 1251585 w 1339215"/>
                  <a:gd name="connsiteY12" fmla="*/ 516255 h 1125854"/>
                  <a:gd name="connsiteX13" fmla="*/ 1268730 w 1339215"/>
                  <a:gd name="connsiteY13" fmla="*/ 501015 h 1125854"/>
                  <a:gd name="connsiteX14" fmla="*/ 1299210 w 1339215"/>
                  <a:gd name="connsiteY14" fmla="*/ 448628 h 1125854"/>
                  <a:gd name="connsiteX15" fmla="*/ 1339215 w 1339215"/>
                  <a:gd name="connsiteY15" fmla="*/ 402908 h 1125854"/>
                  <a:gd name="connsiteX16" fmla="*/ 1334453 w 1339215"/>
                  <a:gd name="connsiteY16" fmla="*/ 372428 h 1125854"/>
                  <a:gd name="connsiteX17" fmla="*/ 1301115 w 1339215"/>
                  <a:gd name="connsiteY17" fmla="*/ 342900 h 1125854"/>
                  <a:gd name="connsiteX18" fmla="*/ 1285875 w 1339215"/>
                  <a:gd name="connsiteY18" fmla="*/ 308610 h 1125854"/>
                  <a:gd name="connsiteX19" fmla="*/ 997268 w 1339215"/>
                  <a:gd name="connsiteY19" fmla="*/ 239077 h 1125854"/>
                  <a:gd name="connsiteX20" fmla="*/ 970597 w 1339215"/>
                  <a:gd name="connsiteY20" fmla="*/ 248602 h 1125854"/>
                  <a:gd name="connsiteX21" fmla="*/ 919163 w 1339215"/>
                  <a:gd name="connsiteY21" fmla="*/ 240030 h 1125854"/>
                  <a:gd name="connsiteX22" fmla="*/ 902018 w 1339215"/>
                  <a:gd name="connsiteY22" fmla="*/ 231458 h 1125854"/>
                  <a:gd name="connsiteX23" fmla="*/ 887730 w 1339215"/>
                  <a:gd name="connsiteY23" fmla="*/ 242888 h 1125854"/>
                  <a:gd name="connsiteX24" fmla="*/ 856298 w 1339215"/>
                  <a:gd name="connsiteY24" fmla="*/ 239077 h 1125854"/>
                  <a:gd name="connsiteX25" fmla="*/ 813435 w 1339215"/>
                  <a:gd name="connsiteY25" fmla="*/ 243840 h 1125854"/>
                  <a:gd name="connsiteX26" fmla="*/ 804863 w 1339215"/>
                  <a:gd name="connsiteY26" fmla="*/ 250508 h 1125854"/>
                  <a:gd name="connsiteX27" fmla="*/ 764858 w 1339215"/>
                  <a:gd name="connsiteY27" fmla="*/ 246698 h 1125854"/>
                  <a:gd name="connsiteX28" fmla="*/ 757238 w 1339215"/>
                  <a:gd name="connsiteY28" fmla="*/ 231458 h 1125854"/>
                  <a:gd name="connsiteX29" fmla="*/ 745808 w 1339215"/>
                  <a:gd name="connsiteY29" fmla="*/ 229552 h 1125854"/>
                  <a:gd name="connsiteX30" fmla="*/ 703898 w 1339215"/>
                  <a:gd name="connsiteY30" fmla="*/ 241935 h 1125854"/>
                  <a:gd name="connsiteX31" fmla="*/ 688658 w 1339215"/>
                  <a:gd name="connsiteY31" fmla="*/ 231458 h 1125854"/>
                  <a:gd name="connsiteX32" fmla="*/ 667703 w 1339215"/>
                  <a:gd name="connsiteY32" fmla="*/ 239077 h 1125854"/>
                  <a:gd name="connsiteX33" fmla="*/ 665798 w 1339215"/>
                  <a:gd name="connsiteY33" fmla="*/ 221933 h 1125854"/>
                  <a:gd name="connsiteX34" fmla="*/ 643890 w 1339215"/>
                  <a:gd name="connsiteY34" fmla="*/ 210502 h 1125854"/>
                  <a:gd name="connsiteX35" fmla="*/ 629603 w 1339215"/>
                  <a:gd name="connsiteY35" fmla="*/ 208598 h 1125854"/>
                  <a:gd name="connsiteX36" fmla="*/ 620078 w 1339215"/>
                  <a:gd name="connsiteY36" fmla="*/ 198120 h 1125854"/>
                  <a:gd name="connsiteX37" fmla="*/ 591503 w 1339215"/>
                  <a:gd name="connsiteY37" fmla="*/ 200977 h 1125854"/>
                  <a:gd name="connsiteX38" fmla="*/ 580073 w 1339215"/>
                  <a:gd name="connsiteY38" fmla="*/ 193358 h 1125854"/>
                  <a:gd name="connsiteX39" fmla="*/ 568643 w 1339215"/>
                  <a:gd name="connsiteY39" fmla="*/ 193358 h 1125854"/>
                  <a:gd name="connsiteX40" fmla="*/ 557213 w 1339215"/>
                  <a:gd name="connsiteY40" fmla="*/ 201930 h 1125854"/>
                  <a:gd name="connsiteX41" fmla="*/ 504825 w 1339215"/>
                  <a:gd name="connsiteY41" fmla="*/ 208598 h 1125854"/>
                  <a:gd name="connsiteX42" fmla="*/ 441960 w 1339215"/>
                  <a:gd name="connsiteY42" fmla="*/ 168592 h 1125854"/>
                  <a:gd name="connsiteX43" fmla="*/ 452438 w 1339215"/>
                  <a:gd name="connsiteY43" fmla="*/ 115252 h 1125854"/>
                  <a:gd name="connsiteX44" fmla="*/ 448628 w 1339215"/>
                  <a:gd name="connsiteY44" fmla="*/ 76200 h 1125854"/>
                  <a:gd name="connsiteX45" fmla="*/ 418148 w 1339215"/>
                  <a:gd name="connsiteY45" fmla="*/ 40957 h 1125854"/>
                  <a:gd name="connsiteX46" fmla="*/ 382905 w 1339215"/>
                  <a:gd name="connsiteY46" fmla="*/ 41910 h 1125854"/>
                  <a:gd name="connsiteX47" fmla="*/ 379095 w 1339215"/>
                  <a:gd name="connsiteY47" fmla="*/ 31432 h 1125854"/>
                  <a:gd name="connsiteX48" fmla="*/ 382905 w 1339215"/>
                  <a:gd name="connsiteY48" fmla="*/ 20002 h 1125854"/>
                  <a:gd name="connsiteX49" fmla="*/ 376238 w 1339215"/>
                  <a:gd name="connsiteY49" fmla="*/ 12382 h 1125854"/>
                  <a:gd name="connsiteX50" fmla="*/ 366713 w 1339215"/>
                  <a:gd name="connsiteY50" fmla="*/ 13335 h 1125854"/>
                  <a:gd name="connsiteX51" fmla="*/ 356235 w 1339215"/>
                  <a:gd name="connsiteY51" fmla="*/ 25718 h 1125854"/>
                  <a:gd name="connsiteX52" fmla="*/ 341948 w 1339215"/>
                  <a:gd name="connsiteY52" fmla="*/ 23813 h 1125854"/>
                  <a:gd name="connsiteX53" fmla="*/ 337185 w 1339215"/>
                  <a:gd name="connsiteY53" fmla="*/ 13335 h 1125854"/>
                  <a:gd name="connsiteX54" fmla="*/ 327660 w 1339215"/>
                  <a:gd name="connsiteY54" fmla="*/ 12382 h 1125854"/>
                  <a:gd name="connsiteX55" fmla="*/ 320993 w 1339215"/>
                  <a:gd name="connsiteY55" fmla="*/ 18098 h 1125854"/>
                  <a:gd name="connsiteX56" fmla="*/ 301943 w 1339215"/>
                  <a:gd name="connsiteY56" fmla="*/ 0 h 1125854"/>
                  <a:gd name="connsiteX57" fmla="*/ 301943 w 1339215"/>
                  <a:gd name="connsiteY57" fmla="*/ 40957 h 1125854"/>
                  <a:gd name="connsiteX58" fmla="*/ 289560 w 1339215"/>
                  <a:gd name="connsiteY58" fmla="*/ 53340 h 1125854"/>
                  <a:gd name="connsiteX59" fmla="*/ 279083 w 1339215"/>
                  <a:gd name="connsiteY59" fmla="*/ 86677 h 1125854"/>
                  <a:gd name="connsiteX60" fmla="*/ 278130 w 1339215"/>
                  <a:gd name="connsiteY60" fmla="*/ 108585 h 1125854"/>
                  <a:gd name="connsiteX61" fmla="*/ 235268 w 1339215"/>
                  <a:gd name="connsiteY61" fmla="*/ 225742 h 1125854"/>
                  <a:gd name="connsiteX62" fmla="*/ 109538 w 1339215"/>
                  <a:gd name="connsiteY62" fmla="*/ 523875 h 1125854"/>
                  <a:gd name="connsiteX63" fmla="*/ 79057 w 1339215"/>
                  <a:gd name="connsiteY63" fmla="*/ 567690 h 1125854"/>
                  <a:gd name="connsiteX64" fmla="*/ 63818 w 1339215"/>
                  <a:gd name="connsiteY64" fmla="*/ 566738 h 1125854"/>
                  <a:gd name="connsiteX65" fmla="*/ 64770 w 1339215"/>
                  <a:gd name="connsiteY65" fmla="*/ 586740 h 1125854"/>
                  <a:gd name="connsiteX66" fmla="*/ 15240 w 1339215"/>
                  <a:gd name="connsiteY66" fmla="*/ 654368 h 1125854"/>
                  <a:gd name="connsiteX67" fmla="*/ 12382 w 1339215"/>
                  <a:gd name="connsiteY67" fmla="*/ 685800 h 1125854"/>
                  <a:gd name="connsiteX68" fmla="*/ 21907 w 1339215"/>
                  <a:gd name="connsiteY68" fmla="*/ 698183 h 1125854"/>
                  <a:gd name="connsiteX69" fmla="*/ 22860 w 1339215"/>
                  <a:gd name="connsiteY69" fmla="*/ 721043 h 1125854"/>
                  <a:gd name="connsiteX70" fmla="*/ 11430 w 1339215"/>
                  <a:gd name="connsiteY70" fmla="*/ 731520 h 1125854"/>
                  <a:gd name="connsiteX71" fmla="*/ 0 w 1339215"/>
                  <a:gd name="connsiteY71" fmla="*/ 760095 h 1125854"/>
                  <a:gd name="connsiteX72" fmla="*/ 953 w 1339215"/>
                  <a:gd name="connsiteY72" fmla="*/ 814388 h 1125854"/>
                  <a:gd name="connsiteX73" fmla="*/ 12382 w 1339215"/>
                  <a:gd name="connsiteY73" fmla="*/ 842010 h 112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339215" h="1125854">
                    <a:moveTo>
                      <a:pt x="641985" y="1019175"/>
                    </a:moveTo>
                    <a:lnTo>
                      <a:pt x="1089660" y="1125855"/>
                    </a:lnTo>
                    <a:lnTo>
                      <a:pt x="1170623" y="770572"/>
                    </a:lnTo>
                    <a:lnTo>
                      <a:pt x="1198245" y="715328"/>
                    </a:lnTo>
                    <a:lnTo>
                      <a:pt x="1202055" y="695325"/>
                    </a:lnTo>
                    <a:lnTo>
                      <a:pt x="1209675" y="686753"/>
                    </a:lnTo>
                    <a:lnTo>
                      <a:pt x="1201103" y="667703"/>
                    </a:lnTo>
                    <a:lnTo>
                      <a:pt x="1173480" y="656272"/>
                    </a:lnTo>
                    <a:lnTo>
                      <a:pt x="1175385" y="616268"/>
                    </a:lnTo>
                    <a:lnTo>
                      <a:pt x="1213485" y="561023"/>
                    </a:lnTo>
                    <a:lnTo>
                      <a:pt x="1237298" y="553403"/>
                    </a:lnTo>
                    <a:lnTo>
                      <a:pt x="1252538" y="531495"/>
                    </a:lnTo>
                    <a:lnTo>
                      <a:pt x="1251585" y="516255"/>
                    </a:lnTo>
                    <a:lnTo>
                      <a:pt x="1268730" y="501015"/>
                    </a:lnTo>
                    <a:lnTo>
                      <a:pt x="1299210" y="448628"/>
                    </a:lnTo>
                    <a:lnTo>
                      <a:pt x="1339215" y="402908"/>
                    </a:lnTo>
                    <a:lnTo>
                      <a:pt x="1334453" y="372428"/>
                    </a:lnTo>
                    <a:lnTo>
                      <a:pt x="1301115" y="342900"/>
                    </a:lnTo>
                    <a:lnTo>
                      <a:pt x="1285875" y="308610"/>
                    </a:lnTo>
                    <a:lnTo>
                      <a:pt x="997268" y="239077"/>
                    </a:lnTo>
                    <a:lnTo>
                      <a:pt x="970597" y="248602"/>
                    </a:lnTo>
                    <a:lnTo>
                      <a:pt x="919163" y="240030"/>
                    </a:lnTo>
                    <a:lnTo>
                      <a:pt x="902018" y="231458"/>
                    </a:lnTo>
                    <a:lnTo>
                      <a:pt x="887730" y="242888"/>
                    </a:lnTo>
                    <a:lnTo>
                      <a:pt x="856298" y="239077"/>
                    </a:lnTo>
                    <a:lnTo>
                      <a:pt x="813435" y="243840"/>
                    </a:lnTo>
                    <a:lnTo>
                      <a:pt x="804863" y="250508"/>
                    </a:lnTo>
                    <a:lnTo>
                      <a:pt x="764858" y="246698"/>
                    </a:lnTo>
                    <a:lnTo>
                      <a:pt x="757238" y="231458"/>
                    </a:lnTo>
                    <a:lnTo>
                      <a:pt x="745808" y="229552"/>
                    </a:lnTo>
                    <a:lnTo>
                      <a:pt x="703898" y="241935"/>
                    </a:lnTo>
                    <a:lnTo>
                      <a:pt x="688658" y="231458"/>
                    </a:lnTo>
                    <a:lnTo>
                      <a:pt x="667703" y="239077"/>
                    </a:lnTo>
                    <a:lnTo>
                      <a:pt x="665798" y="221933"/>
                    </a:lnTo>
                    <a:lnTo>
                      <a:pt x="643890" y="210502"/>
                    </a:lnTo>
                    <a:lnTo>
                      <a:pt x="629603" y="208598"/>
                    </a:lnTo>
                    <a:lnTo>
                      <a:pt x="620078" y="198120"/>
                    </a:lnTo>
                    <a:lnTo>
                      <a:pt x="591503" y="200977"/>
                    </a:lnTo>
                    <a:lnTo>
                      <a:pt x="580073" y="193358"/>
                    </a:lnTo>
                    <a:lnTo>
                      <a:pt x="568643" y="193358"/>
                    </a:lnTo>
                    <a:lnTo>
                      <a:pt x="557213" y="201930"/>
                    </a:lnTo>
                    <a:lnTo>
                      <a:pt x="504825" y="208598"/>
                    </a:lnTo>
                    <a:lnTo>
                      <a:pt x="441960" y="168592"/>
                    </a:lnTo>
                    <a:lnTo>
                      <a:pt x="452438" y="115252"/>
                    </a:lnTo>
                    <a:lnTo>
                      <a:pt x="448628" y="76200"/>
                    </a:lnTo>
                    <a:lnTo>
                      <a:pt x="418148" y="40957"/>
                    </a:lnTo>
                    <a:lnTo>
                      <a:pt x="382905" y="41910"/>
                    </a:lnTo>
                    <a:lnTo>
                      <a:pt x="379095" y="31432"/>
                    </a:lnTo>
                    <a:lnTo>
                      <a:pt x="382905" y="20002"/>
                    </a:lnTo>
                    <a:lnTo>
                      <a:pt x="376238" y="12382"/>
                    </a:lnTo>
                    <a:lnTo>
                      <a:pt x="366713" y="13335"/>
                    </a:lnTo>
                    <a:lnTo>
                      <a:pt x="356235" y="25718"/>
                    </a:lnTo>
                    <a:lnTo>
                      <a:pt x="341948" y="23813"/>
                    </a:lnTo>
                    <a:lnTo>
                      <a:pt x="337185" y="13335"/>
                    </a:lnTo>
                    <a:lnTo>
                      <a:pt x="327660" y="12382"/>
                    </a:lnTo>
                    <a:lnTo>
                      <a:pt x="320993" y="18098"/>
                    </a:lnTo>
                    <a:lnTo>
                      <a:pt x="301943" y="0"/>
                    </a:lnTo>
                    <a:lnTo>
                      <a:pt x="301943" y="40957"/>
                    </a:lnTo>
                    <a:lnTo>
                      <a:pt x="289560" y="53340"/>
                    </a:lnTo>
                    <a:lnTo>
                      <a:pt x="279083" y="86677"/>
                    </a:lnTo>
                    <a:lnTo>
                      <a:pt x="278130" y="108585"/>
                    </a:lnTo>
                    <a:lnTo>
                      <a:pt x="235268" y="225742"/>
                    </a:lnTo>
                    <a:lnTo>
                      <a:pt x="109538" y="523875"/>
                    </a:lnTo>
                    <a:lnTo>
                      <a:pt x="79057" y="567690"/>
                    </a:lnTo>
                    <a:lnTo>
                      <a:pt x="63818" y="566738"/>
                    </a:lnTo>
                    <a:lnTo>
                      <a:pt x="64770" y="586740"/>
                    </a:lnTo>
                    <a:lnTo>
                      <a:pt x="15240" y="654368"/>
                    </a:lnTo>
                    <a:lnTo>
                      <a:pt x="12382" y="685800"/>
                    </a:lnTo>
                    <a:lnTo>
                      <a:pt x="21907" y="698183"/>
                    </a:lnTo>
                    <a:lnTo>
                      <a:pt x="22860" y="721043"/>
                    </a:lnTo>
                    <a:lnTo>
                      <a:pt x="11430" y="731520"/>
                    </a:lnTo>
                    <a:lnTo>
                      <a:pt x="0" y="760095"/>
                    </a:lnTo>
                    <a:lnTo>
                      <a:pt x="953" y="814388"/>
                    </a:lnTo>
                    <a:lnTo>
                      <a:pt x="12382" y="842010"/>
                    </a:lnTo>
                    <a:close/>
                  </a:path>
                </a:pathLst>
              </a:custGeom>
              <a:grpFill/>
              <a:ln w="9525" cap="flat">
                <a:noFill/>
                <a:prstDash val="solid"/>
                <a:miter/>
              </a:ln>
            </p:spPr>
            <p:txBody>
              <a:bodyPr rtlCol="0" anchor="ctr"/>
              <a:lstStyle/>
              <a:p>
                <a:endParaRPr lang="en-US"/>
              </a:p>
            </p:txBody>
          </p:sp>
          <p:sp>
            <p:nvSpPr>
              <p:cNvPr id="319" name="Freeform: Shape 151">
                <a:extLst>
                  <a:ext uri="{FF2B5EF4-FFF2-40B4-BE49-F238E27FC236}">
                    <a16:creationId xmlns:a16="http://schemas.microsoft.com/office/drawing/2014/main" id="{9E74A56E-05F9-9B41-B503-48BE78B63966}"/>
                  </a:ext>
                </a:extLst>
              </p:cNvPr>
              <p:cNvSpPr/>
              <p:nvPr/>
            </p:nvSpPr>
            <p:spPr>
              <a:xfrm>
                <a:off x="8583931" y="2349818"/>
                <a:ext cx="967739" cy="625792"/>
              </a:xfrm>
              <a:custGeom>
                <a:avLst/>
                <a:gdLst>
                  <a:gd name="connsiteX0" fmla="*/ 899160 w 967739"/>
                  <a:gd name="connsiteY0" fmla="*/ 98107 h 625792"/>
                  <a:gd name="connsiteX1" fmla="*/ 881063 w 967739"/>
                  <a:gd name="connsiteY1" fmla="*/ 100965 h 625792"/>
                  <a:gd name="connsiteX2" fmla="*/ 852488 w 967739"/>
                  <a:gd name="connsiteY2" fmla="*/ 80010 h 625792"/>
                  <a:gd name="connsiteX3" fmla="*/ 823913 w 967739"/>
                  <a:gd name="connsiteY3" fmla="*/ 24765 h 625792"/>
                  <a:gd name="connsiteX4" fmla="*/ 804863 w 967739"/>
                  <a:gd name="connsiteY4" fmla="*/ 24765 h 625792"/>
                  <a:gd name="connsiteX5" fmla="*/ 801052 w 967739"/>
                  <a:gd name="connsiteY5" fmla="*/ 10477 h 625792"/>
                  <a:gd name="connsiteX6" fmla="*/ 784860 w 967739"/>
                  <a:gd name="connsiteY6" fmla="*/ 0 h 625792"/>
                  <a:gd name="connsiteX7" fmla="*/ 113347 w 967739"/>
                  <a:gd name="connsiteY7" fmla="*/ 132397 h 625792"/>
                  <a:gd name="connsiteX8" fmla="*/ 105727 w 967739"/>
                  <a:gd name="connsiteY8" fmla="*/ 75247 h 625792"/>
                  <a:gd name="connsiteX9" fmla="*/ 65722 w 967739"/>
                  <a:gd name="connsiteY9" fmla="*/ 107632 h 625792"/>
                  <a:gd name="connsiteX10" fmla="*/ 57150 w 967739"/>
                  <a:gd name="connsiteY10" fmla="*/ 108585 h 625792"/>
                  <a:gd name="connsiteX11" fmla="*/ 31432 w 967739"/>
                  <a:gd name="connsiteY11" fmla="*/ 137160 h 625792"/>
                  <a:gd name="connsiteX12" fmla="*/ 0 w 967739"/>
                  <a:gd name="connsiteY12" fmla="*/ 153352 h 625792"/>
                  <a:gd name="connsiteX13" fmla="*/ 46672 w 967739"/>
                  <a:gd name="connsiteY13" fmla="*/ 438150 h 625792"/>
                  <a:gd name="connsiteX14" fmla="*/ 77152 w 967739"/>
                  <a:gd name="connsiteY14" fmla="*/ 625793 h 625792"/>
                  <a:gd name="connsiteX15" fmla="*/ 242888 w 967739"/>
                  <a:gd name="connsiteY15" fmla="*/ 598170 h 625792"/>
                  <a:gd name="connsiteX16" fmla="*/ 819150 w 967739"/>
                  <a:gd name="connsiteY16" fmla="*/ 485775 h 625792"/>
                  <a:gd name="connsiteX17" fmla="*/ 830580 w 967739"/>
                  <a:gd name="connsiteY17" fmla="*/ 465772 h 625792"/>
                  <a:gd name="connsiteX18" fmla="*/ 844867 w 967739"/>
                  <a:gd name="connsiteY18" fmla="*/ 455295 h 625792"/>
                  <a:gd name="connsiteX19" fmla="*/ 860107 w 967739"/>
                  <a:gd name="connsiteY19" fmla="*/ 452438 h 625792"/>
                  <a:gd name="connsiteX20" fmla="*/ 875347 w 967739"/>
                  <a:gd name="connsiteY20" fmla="*/ 458152 h 625792"/>
                  <a:gd name="connsiteX21" fmla="*/ 888682 w 967739"/>
                  <a:gd name="connsiteY21" fmla="*/ 441960 h 625792"/>
                  <a:gd name="connsiteX22" fmla="*/ 903922 w 967739"/>
                  <a:gd name="connsiteY22" fmla="*/ 436245 h 625792"/>
                  <a:gd name="connsiteX23" fmla="*/ 921067 w 967739"/>
                  <a:gd name="connsiteY23" fmla="*/ 407670 h 625792"/>
                  <a:gd name="connsiteX24" fmla="*/ 936307 w 967739"/>
                  <a:gd name="connsiteY24" fmla="*/ 385763 h 625792"/>
                  <a:gd name="connsiteX25" fmla="*/ 967740 w 967739"/>
                  <a:gd name="connsiteY25" fmla="*/ 360997 h 625792"/>
                  <a:gd name="connsiteX26" fmla="*/ 927735 w 967739"/>
                  <a:gd name="connsiteY26" fmla="*/ 330517 h 625792"/>
                  <a:gd name="connsiteX27" fmla="*/ 907732 w 967739"/>
                  <a:gd name="connsiteY27" fmla="*/ 320040 h 625792"/>
                  <a:gd name="connsiteX28" fmla="*/ 898207 w 967739"/>
                  <a:gd name="connsiteY28" fmla="*/ 293370 h 625792"/>
                  <a:gd name="connsiteX29" fmla="*/ 872490 w 967739"/>
                  <a:gd name="connsiteY29" fmla="*/ 284797 h 625792"/>
                  <a:gd name="connsiteX30" fmla="*/ 867727 w 967739"/>
                  <a:gd name="connsiteY30" fmla="*/ 250507 h 625792"/>
                  <a:gd name="connsiteX31" fmla="*/ 877252 w 967739"/>
                  <a:gd name="connsiteY31" fmla="*/ 240982 h 625792"/>
                  <a:gd name="connsiteX32" fmla="*/ 883920 w 967739"/>
                  <a:gd name="connsiteY32" fmla="*/ 221932 h 625792"/>
                  <a:gd name="connsiteX33" fmla="*/ 869632 w 967739"/>
                  <a:gd name="connsiteY33" fmla="*/ 204788 h 625792"/>
                  <a:gd name="connsiteX34" fmla="*/ 898207 w 967739"/>
                  <a:gd name="connsiteY34" fmla="*/ 153352 h 625792"/>
                  <a:gd name="connsiteX35" fmla="*/ 897255 w 967739"/>
                  <a:gd name="connsiteY35" fmla="*/ 132397 h 625792"/>
                  <a:gd name="connsiteX36" fmla="*/ 914400 w 967739"/>
                  <a:gd name="connsiteY36" fmla="*/ 108585 h 625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67739" h="625792">
                    <a:moveTo>
                      <a:pt x="899160" y="98107"/>
                    </a:moveTo>
                    <a:lnTo>
                      <a:pt x="881063" y="100965"/>
                    </a:lnTo>
                    <a:lnTo>
                      <a:pt x="852488" y="80010"/>
                    </a:lnTo>
                    <a:lnTo>
                      <a:pt x="823913" y="24765"/>
                    </a:lnTo>
                    <a:lnTo>
                      <a:pt x="804863" y="24765"/>
                    </a:lnTo>
                    <a:lnTo>
                      <a:pt x="801052" y="10477"/>
                    </a:lnTo>
                    <a:lnTo>
                      <a:pt x="784860" y="0"/>
                    </a:lnTo>
                    <a:lnTo>
                      <a:pt x="113347" y="132397"/>
                    </a:lnTo>
                    <a:lnTo>
                      <a:pt x="105727" y="75247"/>
                    </a:lnTo>
                    <a:lnTo>
                      <a:pt x="65722" y="107632"/>
                    </a:lnTo>
                    <a:lnTo>
                      <a:pt x="57150" y="108585"/>
                    </a:lnTo>
                    <a:lnTo>
                      <a:pt x="31432" y="137160"/>
                    </a:lnTo>
                    <a:lnTo>
                      <a:pt x="0" y="153352"/>
                    </a:lnTo>
                    <a:lnTo>
                      <a:pt x="46672" y="438150"/>
                    </a:lnTo>
                    <a:lnTo>
                      <a:pt x="77152" y="625793"/>
                    </a:lnTo>
                    <a:lnTo>
                      <a:pt x="242888" y="598170"/>
                    </a:lnTo>
                    <a:lnTo>
                      <a:pt x="819150" y="485775"/>
                    </a:lnTo>
                    <a:lnTo>
                      <a:pt x="830580" y="465772"/>
                    </a:lnTo>
                    <a:lnTo>
                      <a:pt x="844867" y="455295"/>
                    </a:lnTo>
                    <a:lnTo>
                      <a:pt x="860107" y="452438"/>
                    </a:lnTo>
                    <a:lnTo>
                      <a:pt x="875347" y="458152"/>
                    </a:lnTo>
                    <a:lnTo>
                      <a:pt x="888682" y="441960"/>
                    </a:lnTo>
                    <a:lnTo>
                      <a:pt x="903922" y="436245"/>
                    </a:lnTo>
                    <a:lnTo>
                      <a:pt x="921067" y="407670"/>
                    </a:lnTo>
                    <a:lnTo>
                      <a:pt x="936307" y="385763"/>
                    </a:lnTo>
                    <a:lnTo>
                      <a:pt x="967740" y="360997"/>
                    </a:lnTo>
                    <a:lnTo>
                      <a:pt x="927735" y="330517"/>
                    </a:lnTo>
                    <a:lnTo>
                      <a:pt x="907732" y="320040"/>
                    </a:lnTo>
                    <a:lnTo>
                      <a:pt x="898207" y="293370"/>
                    </a:lnTo>
                    <a:lnTo>
                      <a:pt x="872490" y="284797"/>
                    </a:lnTo>
                    <a:lnTo>
                      <a:pt x="867727" y="250507"/>
                    </a:lnTo>
                    <a:lnTo>
                      <a:pt x="877252" y="240982"/>
                    </a:lnTo>
                    <a:lnTo>
                      <a:pt x="883920" y="221932"/>
                    </a:lnTo>
                    <a:lnTo>
                      <a:pt x="869632" y="204788"/>
                    </a:lnTo>
                    <a:lnTo>
                      <a:pt x="898207" y="153352"/>
                    </a:lnTo>
                    <a:lnTo>
                      <a:pt x="897255" y="132397"/>
                    </a:lnTo>
                    <a:lnTo>
                      <a:pt x="914400" y="108585"/>
                    </a:lnTo>
                    <a:close/>
                  </a:path>
                </a:pathLst>
              </a:custGeom>
              <a:grpFill/>
              <a:ln w="9525" cap="flat">
                <a:noFill/>
                <a:prstDash val="solid"/>
                <a:miter/>
              </a:ln>
            </p:spPr>
            <p:txBody>
              <a:bodyPr rtlCol="0" anchor="ctr"/>
              <a:lstStyle/>
              <a:p>
                <a:endParaRPr lang="en-US"/>
              </a:p>
            </p:txBody>
          </p:sp>
          <p:sp>
            <p:nvSpPr>
              <p:cNvPr id="320" name="Freeform: Shape 152">
                <a:extLst>
                  <a:ext uri="{FF2B5EF4-FFF2-40B4-BE49-F238E27FC236}">
                    <a16:creationId xmlns:a16="http://schemas.microsoft.com/office/drawing/2014/main" id="{790B34B7-6CB2-6060-4BB6-73CA9FDE03D4}"/>
                  </a:ext>
                </a:extLst>
              </p:cNvPr>
              <p:cNvSpPr/>
              <p:nvPr/>
            </p:nvSpPr>
            <p:spPr>
              <a:xfrm>
                <a:off x="9906001" y="2201228"/>
                <a:ext cx="132397" cy="184784"/>
              </a:xfrm>
              <a:custGeom>
                <a:avLst/>
                <a:gdLst>
                  <a:gd name="connsiteX0" fmla="*/ 119063 w 132397"/>
                  <a:gd name="connsiteY0" fmla="*/ 68580 h 184784"/>
                  <a:gd name="connsiteX1" fmla="*/ 106680 w 132397"/>
                  <a:gd name="connsiteY1" fmla="*/ 58103 h 184784"/>
                  <a:gd name="connsiteX2" fmla="*/ 81915 w 132397"/>
                  <a:gd name="connsiteY2" fmla="*/ 45720 h 184784"/>
                  <a:gd name="connsiteX3" fmla="*/ 76200 w 132397"/>
                  <a:gd name="connsiteY3" fmla="*/ 24765 h 184784"/>
                  <a:gd name="connsiteX4" fmla="*/ 68580 w 132397"/>
                  <a:gd name="connsiteY4" fmla="*/ 24765 h 184784"/>
                  <a:gd name="connsiteX5" fmla="*/ 61913 w 132397"/>
                  <a:gd name="connsiteY5" fmla="*/ 0 h 184784"/>
                  <a:gd name="connsiteX6" fmla="*/ 0 w 132397"/>
                  <a:gd name="connsiteY6" fmla="*/ 19050 h 184784"/>
                  <a:gd name="connsiteX7" fmla="*/ 30480 w 132397"/>
                  <a:gd name="connsiteY7" fmla="*/ 136208 h 184784"/>
                  <a:gd name="connsiteX8" fmla="*/ 26670 w 132397"/>
                  <a:gd name="connsiteY8" fmla="*/ 146685 h 184784"/>
                  <a:gd name="connsiteX9" fmla="*/ 30480 w 132397"/>
                  <a:gd name="connsiteY9" fmla="*/ 163830 h 184784"/>
                  <a:gd name="connsiteX10" fmla="*/ 83820 w 132397"/>
                  <a:gd name="connsiteY10" fmla="*/ 129540 h 184784"/>
                  <a:gd name="connsiteX11" fmla="*/ 84772 w 132397"/>
                  <a:gd name="connsiteY11" fmla="*/ 100965 h 184784"/>
                  <a:gd name="connsiteX12" fmla="*/ 77152 w 132397"/>
                  <a:gd name="connsiteY12" fmla="*/ 93345 h 184784"/>
                  <a:gd name="connsiteX13" fmla="*/ 80963 w 132397"/>
                  <a:gd name="connsiteY13" fmla="*/ 87630 h 184784"/>
                  <a:gd name="connsiteX14" fmla="*/ 80010 w 132397"/>
                  <a:gd name="connsiteY14" fmla="*/ 75247 h 184784"/>
                  <a:gd name="connsiteX15" fmla="*/ 71438 w 132397"/>
                  <a:gd name="connsiteY15" fmla="*/ 68580 h 184784"/>
                  <a:gd name="connsiteX16" fmla="*/ 82868 w 132397"/>
                  <a:gd name="connsiteY16" fmla="*/ 64770 h 184784"/>
                  <a:gd name="connsiteX17" fmla="*/ 74295 w 132397"/>
                  <a:gd name="connsiteY17" fmla="*/ 49530 h 184784"/>
                  <a:gd name="connsiteX18" fmla="*/ 91440 w 132397"/>
                  <a:gd name="connsiteY18" fmla="*/ 56197 h 184784"/>
                  <a:gd name="connsiteX19" fmla="*/ 94297 w 132397"/>
                  <a:gd name="connsiteY19" fmla="*/ 69533 h 184784"/>
                  <a:gd name="connsiteX20" fmla="*/ 100965 w 132397"/>
                  <a:gd name="connsiteY20" fmla="*/ 80963 h 184784"/>
                  <a:gd name="connsiteX21" fmla="*/ 87630 w 132397"/>
                  <a:gd name="connsiteY21" fmla="*/ 73342 h 184784"/>
                  <a:gd name="connsiteX22" fmla="*/ 98107 w 132397"/>
                  <a:gd name="connsiteY22" fmla="*/ 89535 h 184784"/>
                  <a:gd name="connsiteX23" fmla="*/ 95250 w 132397"/>
                  <a:gd name="connsiteY23" fmla="*/ 100965 h 184784"/>
                  <a:gd name="connsiteX24" fmla="*/ 89535 w 132397"/>
                  <a:gd name="connsiteY24" fmla="*/ 90488 h 184784"/>
                  <a:gd name="connsiteX25" fmla="*/ 89535 w 132397"/>
                  <a:gd name="connsiteY25" fmla="*/ 114300 h 184784"/>
                  <a:gd name="connsiteX26" fmla="*/ 95250 w 132397"/>
                  <a:gd name="connsiteY26" fmla="*/ 105728 h 184784"/>
                  <a:gd name="connsiteX27" fmla="*/ 99060 w 132397"/>
                  <a:gd name="connsiteY27" fmla="*/ 114300 h 184784"/>
                  <a:gd name="connsiteX28" fmla="*/ 111443 w 132397"/>
                  <a:gd name="connsiteY28" fmla="*/ 100013 h 184784"/>
                  <a:gd name="connsiteX29" fmla="*/ 109538 w 132397"/>
                  <a:gd name="connsiteY29" fmla="*/ 76200 h 184784"/>
                  <a:gd name="connsiteX30" fmla="*/ 122872 w 132397"/>
                  <a:gd name="connsiteY30" fmla="*/ 105728 h 184784"/>
                  <a:gd name="connsiteX31" fmla="*/ 132397 w 132397"/>
                  <a:gd name="connsiteY31" fmla="*/ 97155 h 184784"/>
                  <a:gd name="connsiteX32" fmla="*/ 74295 w 132397"/>
                  <a:gd name="connsiteY32" fmla="*/ 184785 h 184784"/>
                  <a:gd name="connsiteX33" fmla="*/ 82868 w 132397"/>
                  <a:gd name="connsiteY33" fmla="*/ 184785 h 184784"/>
                  <a:gd name="connsiteX34" fmla="*/ 87630 w 132397"/>
                  <a:gd name="connsiteY34" fmla="*/ 179070 h 184784"/>
                  <a:gd name="connsiteX35" fmla="*/ 80010 w 132397"/>
                  <a:gd name="connsiteY35" fmla="*/ 166688 h 184784"/>
                  <a:gd name="connsiteX36" fmla="*/ 73343 w 132397"/>
                  <a:gd name="connsiteY36" fmla="*/ 173355 h 184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32397" h="184784">
                    <a:moveTo>
                      <a:pt x="119063" y="68580"/>
                    </a:moveTo>
                    <a:lnTo>
                      <a:pt x="106680" y="58103"/>
                    </a:lnTo>
                    <a:lnTo>
                      <a:pt x="81915" y="45720"/>
                    </a:lnTo>
                    <a:lnTo>
                      <a:pt x="76200" y="24765"/>
                    </a:lnTo>
                    <a:lnTo>
                      <a:pt x="68580" y="24765"/>
                    </a:lnTo>
                    <a:lnTo>
                      <a:pt x="61913" y="0"/>
                    </a:lnTo>
                    <a:lnTo>
                      <a:pt x="0" y="19050"/>
                    </a:lnTo>
                    <a:lnTo>
                      <a:pt x="30480" y="136208"/>
                    </a:lnTo>
                    <a:lnTo>
                      <a:pt x="26670" y="146685"/>
                    </a:lnTo>
                    <a:lnTo>
                      <a:pt x="30480" y="163830"/>
                    </a:lnTo>
                    <a:lnTo>
                      <a:pt x="83820" y="129540"/>
                    </a:lnTo>
                    <a:lnTo>
                      <a:pt x="84772" y="100965"/>
                    </a:lnTo>
                    <a:lnTo>
                      <a:pt x="77152" y="93345"/>
                    </a:lnTo>
                    <a:lnTo>
                      <a:pt x="80963" y="87630"/>
                    </a:lnTo>
                    <a:lnTo>
                      <a:pt x="80010" y="75247"/>
                    </a:lnTo>
                    <a:lnTo>
                      <a:pt x="71438" y="68580"/>
                    </a:lnTo>
                    <a:lnTo>
                      <a:pt x="82868" y="64770"/>
                    </a:lnTo>
                    <a:lnTo>
                      <a:pt x="74295" y="49530"/>
                    </a:lnTo>
                    <a:lnTo>
                      <a:pt x="91440" y="56197"/>
                    </a:lnTo>
                    <a:lnTo>
                      <a:pt x="94297" y="69533"/>
                    </a:lnTo>
                    <a:lnTo>
                      <a:pt x="100965" y="80963"/>
                    </a:lnTo>
                    <a:lnTo>
                      <a:pt x="87630" y="73342"/>
                    </a:lnTo>
                    <a:lnTo>
                      <a:pt x="98107" y="89535"/>
                    </a:lnTo>
                    <a:lnTo>
                      <a:pt x="95250" y="100965"/>
                    </a:lnTo>
                    <a:lnTo>
                      <a:pt x="89535" y="90488"/>
                    </a:lnTo>
                    <a:lnTo>
                      <a:pt x="89535" y="114300"/>
                    </a:lnTo>
                    <a:lnTo>
                      <a:pt x="95250" y="105728"/>
                    </a:lnTo>
                    <a:lnTo>
                      <a:pt x="99060" y="114300"/>
                    </a:lnTo>
                    <a:lnTo>
                      <a:pt x="111443" y="100013"/>
                    </a:lnTo>
                    <a:lnTo>
                      <a:pt x="109538" y="76200"/>
                    </a:lnTo>
                    <a:lnTo>
                      <a:pt x="122872" y="105728"/>
                    </a:lnTo>
                    <a:lnTo>
                      <a:pt x="132397" y="97155"/>
                    </a:lnTo>
                    <a:close/>
                    <a:moveTo>
                      <a:pt x="74295" y="184785"/>
                    </a:moveTo>
                    <a:lnTo>
                      <a:pt x="82868" y="184785"/>
                    </a:lnTo>
                    <a:lnTo>
                      <a:pt x="87630" y="179070"/>
                    </a:lnTo>
                    <a:lnTo>
                      <a:pt x="80010" y="166688"/>
                    </a:lnTo>
                    <a:lnTo>
                      <a:pt x="73343" y="173355"/>
                    </a:lnTo>
                    <a:close/>
                  </a:path>
                </a:pathLst>
              </a:custGeom>
              <a:grpFill/>
              <a:ln w="9525" cap="flat">
                <a:noFill/>
                <a:prstDash val="solid"/>
                <a:miter/>
              </a:ln>
            </p:spPr>
            <p:txBody>
              <a:bodyPr rtlCol="0" anchor="ctr"/>
              <a:lstStyle/>
              <a:p>
                <a:endParaRPr lang="en-US"/>
              </a:p>
            </p:txBody>
          </p:sp>
          <p:sp>
            <p:nvSpPr>
              <p:cNvPr id="321" name="Freeform: Shape 153">
                <a:extLst>
                  <a:ext uri="{FF2B5EF4-FFF2-40B4-BE49-F238E27FC236}">
                    <a16:creationId xmlns:a16="http://schemas.microsoft.com/office/drawing/2014/main" id="{4E23E24E-A489-215F-1523-F21A2C1FD791}"/>
                  </a:ext>
                </a:extLst>
              </p:cNvPr>
              <p:cNvSpPr/>
              <p:nvPr/>
            </p:nvSpPr>
            <p:spPr>
              <a:xfrm>
                <a:off x="8351521" y="3946208"/>
                <a:ext cx="850582" cy="638175"/>
              </a:xfrm>
              <a:custGeom>
                <a:avLst/>
                <a:gdLst>
                  <a:gd name="connsiteX0" fmla="*/ 617220 w 850582"/>
                  <a:gd name="connsiteY0" fmla="*/ 33338 h 638175"/>
                  <a:gd name="connsiteX1" fmla="*/ 429577 w 850582"/>
                  <a:gd name="connsiteY1" fmla="*/ 60007 h 638175"/>
                  <a:gd name="connsiteX2" fmla="*/ 428625 w 850582"/>
                  <a:gd name="connsiteY2" fmla="*/ 35242 h 638175"/>
                  <a:gd name="connsiteX3" fmla="*/ 397193 w 850582"/>
                  <a:gd name="connsiteY3" fmla="*/ 6667 h 638175"/>
                  <a:gd name="connsiteX4" fmla="*/ 385763 w 850582"/>
                  <a:gd name="connsiteY4" fmla="*/ 20955 h 638175"/>
                  <a:gd name="connsiteX5" fmla="*/ 379095 w 850582"/>
                  <a:gd name="connsiteY5" fmla="*/ 18097 h 638175"/>
                  <a:gd name="connsiteX6" fmla="*/ 381000 w 850582"/>
                  <a:gd name="connsiteY6" fmla="*/ 4763 h 638175"/>
                  <a:gd name="connsiteX7" fmla="*/ 377190 w 850582"/>
                  <a:gd name="connsiteY7" fmla="*/ 0 h 638175"/>
                  <a:gd name="connsiteX8" fmla="*/ 156210 w 850582"/>
                  <a:gd name="connsiteY8" fmla="*/ 20955 h 638175"/>
                  <a:gd name="connsiteX9" fmla="*/ 86677 w 850582"/>
                  <a:gd name="connsiteY9" fmla="*/ 61913 h 638175"/>
                  <a:gd name="connsiteX10" fmla="*/ 74295 w 850582"/>
                  <a:gd name="connsiteY10" fmla="*/ 62865 h 638175"/>
                  <a:gd name="connsiteX11" fmla="*/ 32385 w 850582"/>
                  <a:gd name="connsiteY11" fmla="*/ 80963 h 638175"/>
                  <a:gd name="connsiteX12" fmla="*/ 31432 w 850582"/>
                  <a:gd name="connsiteY12" fmla="*/ 99060 h 638175"/>
                  <a:gd name="connsiteX13" fmla="*/ 13335 w 850582"/>
                  <a:gd name="connsiteY13" fmla="*/ 108585 h 638175"/>
                  <a:gd name="connsiteX14" fmla="*/ 0 w 850582"/>
                  <a:gd name="connsiteY14" fmla="*/ 139065 h 638175"/>
                  <a:gd name="connsiteX15" fmla="*/ 1905 w 850582"/>
                  <a:gd name="connsiteY15" fmla="*/ 151447 h 638175"/>
                  <a:gd name="connsiteX16" fmla="*/ 60007 w 850582"/>
                  <a:gd name="connsiteY16" fmla="*/ 187642 h 638175"/>
                  <a:gd name="connsiteX17" fmla="*/ 84773 w 850582"/>
                  <a:gd name="connsiteY17" fmla="*/ 184785 h 638175"/>
                  <a:gd name="connsiteX18" fmla="*/ 114300 w 850582"/>
                  <a:gd name="connsiteY18" fmla="*/ 222885 h 638175"/>
                  <a:gd name="connsiteX19" fmla="*/ 118110 w 850582"/>
                  <a:gd name="connsiteY19" fmla="*/ 239077 h 638175"/>
                  <a:gd name="connsiteX20" fmla="*/ 158115 w 850582"/>
                  <a:gd name="connsiteY20" fmla="*/ 287655 h 638175"/>
                  <a:gd name="connsiteX21" fmla="*/ 182880 w 850582"/>
                  <a:gd name="connsiteY21" fmla="*/ 303847 h 638175"/>
                  <a:gd name="connsiteX22" fmla="*/ 196215 w 850582"/>
                  <a:gd name="connsiteY22" fmla="*/ 305752 h 638175"/>
                  <a:gd name="connsiteX23" fmla="*/ 217170 w 850582"/>
                  <a:gd name="connsiteY23" fmla="*/ 320992 h 638175"/>
                  <a:gd name="connsiteX24" fmla="*/ 227648 w 850582"/>
                  <a:gd name="connsiteY24" fmla="*/ 341947 h 638175"/>
                  <a:gd name="connsiteX25" fmla="*/ 246698 w 850582"/>
                  <a:gd name="connsiteY25" fmla="*/ 357188 h 638175"/>
                  <a:gd name="connsiteX26" fmla="*/ 263843 w 850582"/>
                  <a:gd name="connsiteY26" fmla="*/ 361950 h 638175"/>
                  <a:gd name="connsiteX27" fmla="*/ 289560 w 850582"/>
                  <a:gd name="connsiteY27" fmla="*/ 387667 h 638175"/>
                  <a:gd name="connsiteX28" fmla="*/ 290513 w 850582"/>
                  <a:gd name="connsiteY28" fmla="*/ 401002 h 638175"/>
                  <a:gd name="connsiteX29" fmla="*/ 315277 w 850582"/>
                  <a:gd name="connsiteY29" fmla="*/ 427672 h 638175"/>
                  <a:gd name="connsiteX30" fmla="*/ 362902 w 850582"/>
                  <a:gd name="connsiteY30" fmla="*/ 449580 h 638175"/>
                  <a:gd name="connsiteX31" fmla="*/ 397193 w 850582"/>
                  <a:gd name="connsiteY31" fmla="*/ 513397 h 638175"/>
                  <a:gd name="connsiteX32" fmla="*/ 400050 w 850582"/>
                  <a:gd name="connsiteY32" fmla="*/ 539115 h 638175"/>
                  <a:gd name="connsiteX33" fmla="*/ 437198 w 850582"/>
                  <a:gd name="connsiteY33" fmla="*/ 559117 h 638175"/>
                  <a:gd name="connsiteX34" fmla="*/ 461010 w 850582"/>
                  <a:gd name="connsiteY34" fmla="*/ 604838 h 638175"/>
                  <a:gd name="connsiteX35" fmla="*/ 468630 w 850582"/>
                  <a:gd name="connsiteY35" fmla="*/ 634365 h 638175"/>
                  <a:gd name="connsiteX36" fmla="*/ 508635 w 850582"/>
                  <a:gd name="connsiteY36" fmla="*/ 638175 h 638175"/>
                  <a:gd name="connsiteX37" fmla="*/ 516255 w 850582"/>
                  <a:gd name="connsiteY37" fmla="*/ 623888 h 638175"/>
                  <a:gd name="connsiteX38" fmla="*/ 521970 w 850582"/>
                  <a:gd name="connsiteY38" fmla="*/ 623888 h 638175"/>
                  <a:gd name="connsiteX39" fmla="*/ 539115 w 850582"/>
                  <a:gd name="connsiteY39" fmla="*/ 609600 h 638175"/>
                  <a:gd name="connsiteX40" fmla="*/ 543877 w 850582"/>
                  <a:gd name="connsiteY40" fmla="*/ 590550 h 638175"/>
                  <a:gd name="connsiteX41" fmla="*/ 574357 w 850582"/>
                  <a:gd name="connsiteY41" fmla="*/ 570547 h 638175"/>
                  <a:gd name="connsiteX42" fmla="*/ 577215 w 850582"/>
                  <a:gd name="connsiteY42" fmla="*/ 547688 h 638175"/>
                  <a:gd name="connsiteX43" fmla="*/ 565785 w 850582"/>
                  <a:gd name="connsiteY43" fmla="*/ 539115 h 638175"/>
                  <a:gd name="connsiteX44" fmla="*/ 573405 w 850582"/>
                  <a:gd name="connsiteY44" fmla="*/ 532447 h 638175"/>
                  <a:gd name="connsiteX45" fmla="*/ 581025 w 850582"/>
                  <a:gd name="connsiteY45" fmla="*/ 536257 h 638175"/>
                  <a:gd name="connsiteX46" fmla="*/ 593407 w 850582"/>
                  <a:gd name="connsiteY46" fmla="*/ 532447 h 638175"/>
                  <a:gd name="connsiteX47" fmla="*/ 610552 w 850582"/>
                  <a:gd name="connsiteY47" fmla="*/ 512445 h 638175"/>
                  <a:gd name="connsiteX48" fmla="*/ 646748 w 850582"/>
                  <a:gd name="connsiteY48" fmla="*/ 495300 h 638175"/>
                  <a:gd name="connsiteX49" fmla="*/ 661988 w 850582"/>
                  <a:gd name="connsiteY49" fmla="*/ 472440 h 638175"/>
                  <a:gd name="connsiteX50" fmla="*/ 662940 w 850582"/>
                  <a:gd name="connsiteY50" fmla="*/ 465772 h 638175"/>
                  <a:gd name="connsiteX51" fmla="*/ 708660 w 850582"/>
                  <a:gd name="connsiteY51" fmla="*/ 423863 h 638175"/>
                  <a:gd name="connsiteX52" fmla="*/ 707707 w 850582"/>
                  <a:gd name="connsiteY52" fmla="*/ 419100 h 638175"/>
                  <a:gd name="connsiteX53" fmla="*/ 699135 w 850582"/>
                  <a:gd name="connsiteY53" fmla="*/ 411480 h 638175"/>
                  <a:gd name="connsiteX54" fmla="*/ 709613 w 850582"/>
                  <a:gd name="connsiteY54" fmla="*/ 397192 h 638175"/>
                  <a:gd name="connsiteX55" fmla="*/ 717232 w 850582"/>
                  <a:gd name="connsiteY55" fmla="*/ 397192 h 638175"/>
                  <a:gd name="connsiteX56" fmla="*/ 721043 w 850582"/>
                  <a:gd name="connsiteY56" fmla="*/ 401955 h 638175"/>
                  <a:gd name="connsiteX57" fmla="*/ 727710 w 850582"/>
                  <a:gd name="connsiteY57" fmla="*/ 394335 h 638175"/>
                  <a:gd name="connsiteX58" fmla="*/ 740093 w 850582"/>
                  <a:gd name="connsiteY58" fmla="*/ 394335 h 638175"/>
                  <a:gd name="connsiteX59" fmla="*/ 745807 w 850582"/>
                  <a:gd name="connsiteY59" fmla="*/ 380047 h 638175"/>
                  <a:gd name="connsiteX60" fmla="*/ 767715 w 850582"/>
                  <a:gd name="connsiteY60" fmla="*/ 360045 h 638175"/>
                  <a:gd name="connsiteX61" fmla="*/ 764857 w 850582"/>
                  <a:gd name="connsiteY61" fmla="*/ 308610 h 638175"/>
                  <a:gd name="connsiteX62" fmla="*/ 772477 w 850582"/>
                  <a:gd name="connsiteY62" fmla="*/ 286702 h 638175"/>
                  <a:gd name="connsiteX63" fmla="*/ 806768 w 850582"/>
                  <a:gd name="connsiteY63" fmla="*/ 227647 h 638175"/>
                  <a:gd name="connsiteX64" fmla="*/ 829627 w 850582"/>
                  <a:gd name="connsiteY64" fmla="*/ 206692 h 638175"/>
                  <a:gd name="connsiteX65" fmla="*/ 850582 w 850582"/>
                  <a:gd name="connsiteY65" fmla="*/ 196215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50582" h="638175">
                    <a:moveTo>
                      <a:pt x="617220" y="33338"/>
                    </a:moveTo>
                    <a:lnTo>
                      <a:pt x="429577" y="60007"/>
                    </a:lnTo>
                    <a:lnTo>
                      <a:pt x="428625" y="35242"/>
                    </a:lnTo>
                    <a:lnTo>
                      <a:pt x="397193" y="6667"/>
                    </a:lnTo>
                    <a:lnTo>
                      <a:pt x="385763" y="20955"/>
                    </a:lnTo>
                    <a:lnTo>
                      <a:pt x="379095" y="18097"/>
                    </a:lnTo>
                    <a:lnTo>
                      <a:pt x="381000" y="4763"/>
                    </a:lnTo>
                    <a:lnTo>
                      <a:pt x="377190" y="0"/>
                    </a:lnTo>
                    <a:lnTo>
                      <a:pt x="156210" y="20955"/>
                    </a:lnTo>
                    <a:lnTo>
                      <a:pt x="86677" y="61913"/>
                    </a:lnTo>
                    <a:lnTo>
                      <a:pt x="74295" y="62865"/>
                    </a:lnTo>
                    <a:lnTo>
                      <a:pt x="32385" y="80963"/>
                    </a:lnTo>
                    <a:lnTo>
                      <a:pt x="31432" y="99060"/>
                    </a:lnTo>
                    <a:lnTo>
                      <a:pt x="13335" y="108585"/>
                    </a:lnTo>
                    <a:lnTo>
                      <a:pt x="0" y="139065"/>
                    </a:lnTo>
                    <a:lnTo>
                      <a:pt x="1905" y="151447"/>
                    </a:lnTo>
                    <a:lnTo>
                      <a:pt x="60007" y="187642"/>
                    </a:lnTo>
                    <a:lnTo>
                      <a:pt x="84773" y="184785"/>
                    </a:lnTo>
                    <a:lnTo>
                      <a:pt x="114300" y="222885"/>
                    </a:lnTo>
                    <a:lnTo>
                      <a:pt x="118110" y="239077"/>
                    </a:lnTo>
                    <a:lnTo>
                      <a:pt x="158115" y="287655"/>
                    </a:lnTo>
                    <a:lnTo>
                      <a:pt x="182880" y="303847"/>
                    </a:lnTo>
                    <a:lnTo>
                      <a:pt x="196215" y="305752"/>
                    </a:lnTo>
                    <a:lnTo>
                      <a:pt x="217170" y="320992"/>
                    </a:lnTo>
                    <a:lnTo>
                      <a:pt x="227648" y="341947"/>
                    </a:lnTo>
                    <a:lnTo>
                      <a:pt x="246698" y="357188"/>
                    </a:lnTo>
                    <a:lnTo>
                      <a:pt x="263843" y="361950"/>
                    </a:lnTo>
                    <a:lnTo>
                      <a:pt x="289560" y="387667"/>
                    </a:lnTo>
                    <a:lnTo>
                      <a:pt x="290513" y="401002"/>
                    </a:lnTo>
                    <a:lnTo>
                      <a:pt x="315277" y="427672"/>
                    </a:lnTo>
                    <a:lnTo>
                      <a:pt x="362902" y="449580"/>
                    </a:lnTo>
                    <a:lnTo>
                      <a:pt x="397193" y="513397"/>
                    </a:lnTo>
                    <a:lnTo>
                      <a:pt x="400050" y="539115"/>
                    </a:lnTo>
                    <a:lnTo>
                      <a:pt x="437198" y="559117"/>
                    </a:lnTo>
                    <a:lnTo>
                      <a:pt x="461010" y="604838"/>
                    </a:lnTo>
                    <a:lnTo>
                      <a:pt x="468630" y="634365"/>
                    </a:lnTo>
                    <a:lnTo>
                      <a:pt x="508635" y="638175"/>
                    </a:lnTo>
                    <a:lnTo>
                      <a:pt x="516255" y="623888"/>
                    </a:lnTo>
                    <a:lnTo>
                      <a:pt x="521970" y="623888"/>
                    </a:lnTo>
                    <a:lnTo>
                      <a:pt x="539115" y="609600"/>
                    </a:lnTo>
                    <a:lnTo>
                      <a:pt x="543877" y="590550"/>
                    </a:lnTo>
                    <a:lnTo>
                      <a:pt x="574357" y="570547"/>
                    </a:lnTo>
                    <a:lnTo>
                      <a:pt x="577215" y="547688"/>
                    </a:lnTo>
                    <a:lnTo>
                      <a:pt x="565785" y="539115"/>
                    </a:lnTo>
                    <a:lnTo>
                      <a:pt x="573405" y="532447"/>
                    </a:lnTo>
                    <a:lnTo>
                      <a:pt x="581025" y="536257"/>
                    </a:lnTo>
                    <a:lnTo>
                      <a:pt x="593407" y="532447"/>
                    </a:lnTo>
                    <a:lnTo>
                      <a:pt x="610552" y="512445"/>
                    </a:lnTo>
                    <a:lnTo>
                      <a:pt x="646748" y="495300"/>
                    </a:lnTo>
                    <a:lnTo>
                      <a:pt x="661988" y="472440"/>
                    </a:lnTo>
                    <a:lnTo>
                      <a:pt x="662940" y="465772"/>
                    </a:lnTo>
                    <a:lnTo>
                      <a:pt x="708660" y="423863"/>
                    </a:lnTo>
                    <a:lnTo>
                      <a:pt x="707707" y="419100"/>
                    </a:lnTo>
                    <a:lnTo>
                      <a:pt x="699135" y="411480"/>
                    </a:lnTo>
                    <a:lnTo>
                      <a:pt x="709613" y="397192"/>
                    </a:lnTo>
                    <a:lnTo>
                      <a:pt x="717232" y="397192"/>
                    </a:lnTo>
                    <a:lnTo>
                      <a:pt x="721043" y="401955"/>
                    </a:lnTo>
                    <a:lnTo>
                      <a:pt x="727710" y="394335"/>
                    </a:lnTo>
                    <a:lnTo>
                      <a:pt x="740093" y="394335"/>
                    </a:lnTo>
                    <a:lnTo>
                      <a:pt x="745807" y="380047"/>
                    </a:lnTo>
                    <a:lnTo>
                      <a:pt x="767715" y="360045"/>
                    </a:lnTo>
                    <a:lnTo>
                      <a:pt x="764857" y="308610"/>
                    </a:lnTo>
                    <a:lnTo>
                      <a:pt x="772477" y="286702"/>
                    </a:lnTo>
                    <a:lnTo>
                      <a:pt x="806768" y="227647"/>
                    </a:lnTo>
                    <a:lnTo>
                      <a:pt x="829627" y="206692"/>
                    </a:lnTo>
                    <a:lnTo>
                      <a:pt x="850582" y="196215"/>
                    </a:lnTo>
                    <a:close/>
                  </a:path>
                </a:pathLst>
              </a:custGeom>
              <a:grpFill/>
              <a:ln w="9525" cap="flat">
                <a:noFill/>
                <a:prstDash val="solid"/>
                <a:miter/>
              </a:ln>
            </p:spPr>
            <p:txBody>
              <a:bodyPr rtlCol="0" anchor="ctr"/>
              <a:lstStyle/>
              <a:p>
                <a:endParaRPr lang="en-US"/>
              </a:p>
            </p:txBody>
          </p:sp>
          <p:sp>
            <p:nvSpPr>
              <p:cNvPr id="322" name="Freeform: Shape 154">
                <a:extLst>
                  <a:ext uri="{FF2B5EF4-FFF2-40B4-BE49-F238E27FC236}">
                    <a16:creationId xmlns:a16="http://schemas.microsoft.com/office/drawing/2014/main" id="{1A714C34-09D7-D4F2-F6B6-026797CB82E9}"/>
                  </a:ext>
                </a:extLst>
              </p:cNvPr>
              <p:cNvSpPr/>
              <p:nvPr/>
            </p:nvSpPr>
            <p:spPr>
              <a:xfrm>
                <a:off x="4959668" y="1815466"/>
                <a:ext cx="1166812" cy="775334"/>
              </a:xfrm>
              <a:custGeom>
                <a:avLst/>
                <a:gdLst>
                  <a:gd name="connsiteX0" fmla="*/ 429578 w 1166812"/>
                  <a:gd name="connsiteY0" fmla="*/ 27623 h 775334"/>
                  <a:gd name="connsiteX1" fmla="*/ 867728 w 1166812"/>
                  <a:gd name="connsiteY1" fmla="*/ 47625 h 775334"/>
                  <a:gd name="connsiteX2" fmla="*/ 1148715 w 1166812"/>
                  <a:gd name="connsiteY2" fmla="*/ 51435 h 775334"/>
                  <a:gd name="connsiteX3" fmla="*/ 1147763 w 1166812"/>
                  <a:gd name="connsiteY3" fmla="*/ 72390 h 775334"/>
                  <a:gd name="connsiteX4" fmla="*/ 1139190 w 1166812"/>
                  <a:gd name="connsiteY4" fmla="*/ 91440 h 775334"/>
                  <a:gd name="connsiteX5" fmla="*/ 1109663 w 1166812"/>
                  <a:gd name="connsiteY5" fmla="*/ 109538 h 775334"/>
                  <a:gd name="connsiteX6" fmla="*/ 1106805 w 1166812"/>
                  <a:gd name="connsiteY6" fmla="*/ 120967 h 775334"/>
                  <a:gd name="connsiteX7" fmla="*/ 1122998 w 1166812"/>
                  <a:gd name="connsiteY7" fmla="*/ 144780 h 775334"/>
                  <a:gd name="connsiteX8" fmla="*/ 1126808 w 1166812"/>
                  <a:gd name="connsiteY8" fmla="*/ 161925 h 775334"/>
                  <a:gd name="connsiteX9" fmla="*/ 1151573 w 1166812"/>
                  <a:gd name="connsiteY9" fmla="*/ 167640 h 775334"/>
                  <a:gd name="connsiteX10" fmla="*/ 1165860 w 1166812"/>
                  <a:gd name="connsiteY10" fmla="*/ 185738 h 775334"/>
                  <a:gd name="connsiteX11" fmla="*/ 1163955 w 1166812"/>
                  <a:gd name="connsiteY11" fmla="*/ 561975 h 775334"/>
                  <a:gd name="connsiteX12" fmla="*/ 1143000 w 1166812"/>
                  <a:gd name="connsiteY12" fmla="*/ 561022 h 775334"/>
                  <a:gd name="connsiteX13" fmla="*/ 1142048 w 1166812"/>
                  <a:gd name="connsiteY13" fmla="*/ 576263 h 775334"/>
                  <a:gd name="connsiteX14" fmla="*/ 1154430 w 1166812"/>
                  <a:gd name="connsiteY14" fmla="*/ 590550 h 775334"/>
                  <a:gd name="connsiteX15" fmla="*/ 1153478 w 1166812"/>
                  <a:gd name="connsiteY15" fmla="*/ 601028 h 775334"/>
                  <a:gd name="connsiteX16" fmla="*/ 1143953 w 1166812"/>
                  <a:gd name="connsiteY16" fmla="*/ 605790 h 775334"/>
                  <a:gd name="connsiteX17" fmla="*/ 1147763 w 1166812"/>
                  <a:gd name="connsiteY17" fmla="*/ 621030 h 775334"/>
                  <a:gd name="connsiteX18" fmla="*/ 1160145 w 1166812"/>
                  <a:gd name="connsiteY18" fmla="*/ 624840 h 775334"/>
                  <a:gd name="connsiteX19" fmla="*/ 1166813 w 1166812"/>
                  <a:gd name="connsiteY19" fmla="*/ 643890 h 775334"/>
                  <a:gd name="connsiteX20" fmla="*/ 1150620 w 1166812"/>
                  <a:gd name="connsiteY20" fmla="*/ 692468 h 775334"/>
                  <a:gd name="connsiteX21" fmla="*/ 1141095 w 1166812"/>
                  <a:gd name="connsiteY21" fmla="*/ 733425 h 775334"/>
                  <a:gd name="connsiteX22" fmla="*/ 1153478 w 1166812"/>
                  <a:gd name="connsiteY22" fmla="*/ 744855 h 775334"/>
                  <a:gd name="connsiteX23" fmla="*/ 1156335 w 1166812"/>
                  <a:gd name="connsiteY23" fmla="*/ 757238 h 775334"/>
                  <a:gd name="connsiteX24" fmla="*/ 1163003 w 1166812"/>
                  <a:gd name="connsiteY24" fmla="*/ 773430 h 775334"/>
                  <a:gd name="connsiteX25" fmla="*/ 1148715 w 1166812"/>
                  <a:gd name="connsiteY25" fmla="*/ 775335 h 775334"/>
                  <a:gd name="connsiteX26" fmla="*/ 1131570 w 1166812"/>
                  <a:gd name="connsiteY26" fmla="*/ 768668 h 775334"/>
                  <a:gd name="connsiteX27" fmla="*/ 1122998 w 1166812"/>
                  <a:gd name="connsiteY27" fmla="*/ 743903 h 775334"/>
                  <a:gd name="connsiteX28" fmla="*/ 1111568 w 1166812"/>
                  <a:gd name="connsiteY28" fmla="*/ 731520 h 775334"/>
                  <a:gd name="connsiteX29" fmla="*/ 1053465 w 1166812"/>
                  <a:gd name="connsiteY29" fmla="*/ 710565 h 775334"/>
                  <a:gd name="connsiteX30" fmla="*/ 1047750 w 1166812"/>
                  <a:gd name="connsiteY30" fmla="*/ 700088 h 775334"/>
                  <a:gd name="connsiteX31" fmla="*/ 1028700 w 1166812"/>
                  <a:gd name="connsiteY31" fmla="*/ 694372 h 775334"/>
                  <a:gd name="connsiteX32" fmla="*/ 1015365 w 1166812"/>
                  <a:gd name="connsiteY32" fmla="*/ 700088 h 775334"/>
                  <a:gd name="connsiteX33" fmla="*/ 1005840 w 1166812"/>
                  <a:gd name="connsiteY33" fmla="*/ 695325 h 775334"/>
                  <a:gd name="connsiteX34" fmla="*/ 997268 w 1166812"/>
                  <a:gd name="connsiteY34" fmla="*/ 699135 h 775334"/>
                  <a:gd name="connsiteX35" fmla="*/ 990600 w 1166812"/>
                  <a:gd name="connsiteY35" fmla="*/ 695325 h 775334"/>
                  <a:gd name="connsiteX36" fmla="*/ 982028 w 1166812"/>
                  <a:gd name="connsiteY36" fmla="*/ 699135 h 775334"/>
                  <a:gd name="connsiteX37" fmla="*/ 975360 w 1166812"/>
                  <a:gd name="connsiteY37" fmla="*/ 694372 h 775334"/>
                  <a:gd name="connsiteX38" fmla="*/ 965835 w 1166812"/>
                  <a:gd name="connsiteY38" fmla="*/ 701040 h 775334"/>
                  <a:gd name="connsiteX39" fmla="*/ 951547 w 1166812"/>
                  <a:gd name="connsiteY39" fmla="*/ 695325 h 775334"/>
                  <a:gd name="connsiteX40" fmla="*/ 934403 w 1166812"/>
                  <a:gd name="connsiteY40" fmla="*/ 714375 h 775334"/>
                  <a:gd name="connsiteX41" fmla="*/ 917258 w 1166812"/>
                  <a:gd name="connsiteY41" fmla="*/ 715328 h 775334"/>
                  <a:gd name="connsiteX42" fmla="*/ 897255 w 1166812"/>
                  <a:gd name="connsiteY42" fmla="*/ 696278 h 775334"/>
                  <a:gd name="connsiteX43" fmla="*/ 881063 w 1166812"/>
                  <a:gd name="connsiteY43" fmla="*/ 694372 h 775334"/>
                  <a:gd name="connsiteX44" fmla="*/ 848678 w 1166812"/>
                  <a:gd name="connsiteY44" fmla="*/ 663893 h 775334"/>
                  <a:gd name="connsiteX45" fmla="*/ 486728 w 1166812"/>
                  <a:gd name="connsiteY45" fmla="*/ 648653 h 775334"/>
                  <a:gd name="connsiteX46" fmla="*/ 0 w 1166812"/>
                  <a:gd name="connsiteY46" fmla="*/ 615315 h 775334"/>
                  <a:gd name="connsiteX47" fmla="*/ 37147 w 1166812"/>
                  <a:gd name="connsiteY47" fmla="*/ 197167 h 775334"/>
                  <a:gd name="connsiteX48" fmla="*/ 56197 w 1166812"/>
                  <a:gd name="connsiteY48" fmla="*/ 0 h 775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66812" h="775334">
                    <a:moveTo>
                      <a:pt x="429578" y="27623"/>
                    </a:moveTo>
                    <a:lnTo>
                      <a:pt x="867728" y="47625"/>
                    </a:lnTo>
                    <a:lnTo>
                      <a:pt x="1148715" y="51435"/>
                    </a:lnTo>
                    <a:lnTo>
                      <a:pt x="1147763" y="72390"/>
                    </a:lnTo>
                    <a:lnTo>
                      <a:pt x="1139190" y="91440"/>
                    </a:lnTo>
                    <a:lnTo>
                      <a:pt x="1109663" y="109538"/>
                    </a:lnTo>
                    <a:lnTo>
                      <a:pt x="1106805" y="120967"/>
                    </a:lnTo>
                    <a:lnTo>
                      <a:pt x="1122998" y="144780"/>
                    </a:lnTo>
                    <a:lnTo>
                      <a:pt x="1126808" y="161925"/>
                    </a:lnTo>
                    <a:lnTo>
                      <a:pt x="1151573" y="167640"/>
                    </a:lnTo>
                    <a:lnTo>
                      <a:pt x="1165860" y="185738"/>
                    </a:lnTo>
                    <a:lnTo>
                      <a:pt x="1163955" y="561975"/>
                    </a:lnTo>
                    <a:lnTo>
                      <a:pt x="1143000" y="561022"/>
                    </a:lnTo>
                    <a:lnTo>
                      <a:pt x="1142048" y="576263"/>
                    </a:lnTo>
                    <a:lnTo>
                      <a:pt x="1154430" y="590550"/>
                    </a:lnTo>
                    <a:lnTo>
                      <a:pt x="1153478" y="601028"/>
                    </a:lnTo>
                    <a:lnTo>
                      <a:pt x="1143953" y="605790"/>
                    </a:lnTo>
                    <a:lnTo>
                      <a:pt x="1147763" y="621030"/>
                    </a:lnTo>
                    <a:lnTo>
                      <a:pt x="1160145" y="624840"/>
                    </a:lnTo>
                    <a:lnTo>
                      <a:pt x="1166813" y="643890"/>
                    </a:lnTo>
                    <a:lnTo>
                      <a:pt x="1150620" y="692468"/>
                    </a:lnTo>
                    <a:lnTo>
                      <a:pt x="1141095" y="733425"/>
                    </a:lnTo>
                    <a:lnTo>
                      <a:pt x="1153478" y="744855"/>
                    </a:lnTo>
                    <a:lnTo>
                      <a:pt x="1156335" y="757238"/>
                    </a:lnTo>
                    <a:lnTo>
                      <a:pt x="1163003" y="773430"/>
                    </a:lnTo>
                    <a:lnTo>
                      <a:pt x="1148715" y="775335"/>
                    </a:lnTo>
                    <a:lnTo>
                      <a:pt x="1131570" y="768668"/>
                    </a:lnTo>
                    <a:lnTo>
                      <a:pt x="1122998" y="743903"/>
                    </a:lnTo>
                    <a:lnTo>
                      <a:pt x="1111568" y="731520"/>
                    </a:lnTo>
                    <a:lnTo>
                      <a:pt x="1053465" y="710565"/>
                    </a:lnTo>
                    <a:lnTo>
                      <a:pt x="1047750" y="700088"/>
                    </a:lnTo>
                    <a:lnTo>
                      <a:pt x="1028700" y="694372"/>
                    </a:lnTo>
                    <a:lnTo>
                      <a:pt x="1015365" y="700088"/>
                    </a:lnTo>
                    <a:lnTo>
                      <a:pt x="1005840" y="695325"/>
                    </a:lnTo>
                    <a:lnTo>
                      <a:pt x="997268" y="699135"/>
                    </a:lnTo>
                    <a:lnTo>
                      <a:pt x="990600" y="695325"/>
                    </a:lnTo>
                    <a:lnTo>
                      <a:pt x="982028" y="699135"/>
                    </a:lnTo>
                    <a:lnTo>
                      <a:pt x="975360" y="694372"/>
                    </a:lnTo>
                    <a:lnTo>
                      <a:pt x="965835" y="701040"/>
                    </a:lnTo>
                    <a:lnTo>
                      <a:pt x="951547" y="695325"/>
                    </a:lnTo>
                    <a:lnTo>
                      <a:pt x="934403" y="714375"/>
                    </a:lnTo>
                    <a:lnTo>
                      <a:pt x="917258" y="715328"/>
                    </a:lnTo>
                    <a:lnTo>
                      <a:pt x="897255" y="696278"/>
                    </a:lnTo>
                    <a:lnTo>
                      <a:pt x="881063" y="694372"/>
                    </a:lnTo>
                    <a:lnTo>
                      <a:pt x="848678" y="663893"/>
                    </a:lnTo>
                    <a:lnTo>
                      <a:pt x="486728" y="648653"/>
                    </a:lnTo>
                    <a:lnTo>
                      <a:pt x="0" y="615315"/>
                    </a:lnTo>
                    <a:lnTo>
                      <a:pt x="37147" y="197167"/>
                    </a:lnTo>
                    <a:lnTo>
                      <a:pt x="56197" y="0"/>
                    </a:lnTo>
                    <a:close/>
                  </a:path>
                </a:pathLst>
              </a:custGeom>
              <a:grpFill/>
              <a:ln w="9525" cap="flat">
                <a:noFill/>
                <a:prstDash val="solid"/>
                <a:miter/>
              </a:ln>
            </p:spPr>
            <p:txBody>
              <a:bodyPr rtlCol="0" anchor="ctr"/>
              <a:lstStyle/>
              <a:p>
                <a:endParaRPr lang="en-US"/>
              </a:p>
            </p:txBody>
          </p:sp>
          <p:sp>
            <p:nvSpPr>
              <p:cNvPr id="323" name="Freeform: Shape 155">
                <a:extLst>
                  <a:ext uri="{FF2B5EF4-FFF2-40B4-BE49-F238E27FC236}">
                    <a16:creationId xmlns:a16="http://schemas.microsoft.com/office/drawing/2014/main" id="{41B517FF-E778-F869-54CA-B1183A3CD3BD}"/>
                  </a:ext>
                </a:extLst>
              </p:cNvPr>
              <p:cNvSpPr/>
              <p:nvPr/>
            </p:nvSpPr>
            <p:spPr>
              <a:xfrm>
                <a:off x="7161848" y="3656648"/>
                <a:ext cx="1417320" cy="489585"/>
              </a:xfrm>
              <a:custGeom>
                <a:avLst/>
                <a:gdLst>
                  <a:gd name="connsiteX0" fmla="*/ 364808 w 1417320"/>
                  <a:gd name="connsiteY0" fmla="*/ 464820 h 489585"/>
                  <a:gd name="connsiteX1" fmla="*/ 800100 w 1417320"/>
                  <a:gd name="connsiteY1" fmla="*/ 426720 h 489585"/>
                  <a:gd name="connsiteX2" fmla="*/ 1018223 w 1417320"/>
                  <a:gd name="connsiteY2" fmla="*/ 399098 h 489585"/>
                  <a:gd name="connsiteX3" fmla="*/ 1019175 w 1417320"/>
                  <a:gd name="connsiteY3" fmla="*/ 352425 h 489585"/>
                  <a:gd name="connsiteX4" fmla="*/ 1032510 w 1417320"/>
                  <a:gd name="connsiteY4" fmla="*/ 340043 h 489585"/>
                  <a:gd name="connsiteX5" fmla="*/ 1046798 w 1417320"/>
                  <a:gd name="connsiteY5" fmla="*/ 340995 h 489585"/>
                  <a:gd name="connsiteX6" fmla="*/ 1059180 w 1417320"/>
                  <a:gd name="connsiteY6" fmla="*/ 332423 h 489585"/>
                  <a:gd name="connsiteX7" fmla="*/ 1066800 w 1417320"/>
                  <a:gd name="connsiteY7" fmla="*/ 293370 h 489585"/>
                  <a:gd name="connsiteX8" fmla="*/ 1110615 w 1417320"/>
                  <a:gd name="connsiteY8" fmla="*/ 264795 h 489585"/>
                  <a:gd name="connsiteX9" fmla="*/ 1144905 w 1417320"/>
                  <a:gd name="connsiteY9" fmla="*/ 260033 h 489585"/>
                  <a:gd name="connsiteX10" fmla="*/ 1175385 w 1417320"/>
                  <a:gd name="connsiteY10" fmla="*/ 235268 h 489585"/>
                  <a:gd name="connsiteX11" fmla="*/ 1180148 w 1417320"/>
                  <a:gd name="connsiteY11" fmla="*/ 223838 h 489585"/>
                  <a:gd name="connsiteX12" fmla="*/ 1224915 w 1417320"/>
                  <a:gd name="connsiteY12" fmla="*/ 200978 h 489585"/>
                  <a:gd name="connsiteX13" fmla="*/ 1230630 w 1417320"/>
                  <a:gd name="connsiteY13" fmla="*/ 168593 h 489585"/>
                  <a:gd name="connsiteX14" fmla="*/ 1268730 w 1417320"/>
                  <a:gd name="connsiteY14" fmla="*/ 137160 h 489585"/>
                  <a:gd name="connsiteX15" fmla="*/ 1276350 w 1417320"/>
                  <a:gd name="connsiteY15" fmla="*/ 139065 h 489585"/>
                  <a:gd name="connsiteX16" fmla="*/ 1277303 w 1417320"/>
                  <a:gd name="connsiteY16" fmla="*/ 153353 h 489585"/>
                  <a:gd name="connsiteX17" fmla="*/ 1284923 w 1417320"/>
                  <a:gd name="connsiteY17" fmla="*/ 160973 h 489585"/>
                  <a:gd name="connsiteX18" fmla="*/ 1299210 w 1417320"/>
                  <a:gd name="connsiteY18" fmla="*/ 149543 h 489585"/>
                  <a:gd name="connsiteX19" fmla="*/ 1305878 w 1417320"/>
                  <a:gd name="connsiteY19" fmla="*/ 129540 h 489585"/>
                  <a:gd name="connsiteX20" fmla="*/ 1339215 w 1417320"/>
                  <a:gd name="connsiteY20" fmla="*/ 105728 h 489585"/>
                  <a:gd name="connsiteX21" fmla="*/ 1363980 w 1417320"/>
                  <a:gd name="connsiteY21" fmla="*/ 116205 h 489585"/>
                  <a:gd name="connsiteX22" fmla="*/ 1386840 w 1417320"/>
                  <a:gd name="connsiteY22" fmla="*/ 66675 h 489585"/>
                  <a:gd name="connsiteX23" fmla="*/ 1400175 w 1417320"/>
                  <a:gd name="connsiteY23" fmla="*/ 55245 h 489585"/>
                  <a:gd name="connsiteX24" fmla="*/ 1414463 w 1417320"/>
                  <a:gd name="connsiteY24" fmla="*/ 56198 h 489585"/>
                  <a:gd name="connsiteX25" fmla="*/ 1414463 w 1417320"/>
                  <a:gd name="connsiteY25" fmla="*/ 6668 h 489585"/>
                  <a:gd name="connsiteX26" fmla="*/ 1417321 w 1417320"/>
                  <a:gd name="connsiteY26" fmla="*/ 0 h 489585"/>
                  <a:gd name="connsiteX27" fmla="*/ 1373505 w 1417320"/>
                  <a:gd name="connsiteY27" fmla="*/ 4763 h 489585"/>
                  <a:gd name="connsiteX28" fmla="*/ 1371600 w 1417320"/>
                  <a:gd name="connsiteY28" fmla="*/ 14288 h 489585"/>
                  <a:gd name="connsiteX29" fmla="*/ 1096328 w 1417320"/>
                  <a:gd name="connsiteY29" fmla="*/ 45720 h 489585"/>
                  <a:gd name="connsiteX30" fmla="*/ 1042988 w 1417320"/>
                  <a:gd name="connsiteY30" fmla="*/ 59055 h 489585"/>
                  <a:gd name="connsiteX31" fmla="*/ 847725 w 1417320"/>
                  <a:gd name="connsiteY31" fmla="*/ 72390 h 489585"/>
                  <a:gd name="connsiteX32" fmla="*/ 798195 w 1417320"/>
                  <a:gd name="connsiteY32" fmla="*/ 80010 h 489585"/>
                  <a:gd name="connsiteX33" fmla="*/ 632460 w 1417320"/>
                  <a:gd name="connsiteY33" fmla="*/ 89535 h 489585"/>
                  <a:gd name="connsiteX34" fmla="*/ 607695 w 1417320"/>
                  <a:gd name="connsiteY34" fmla="*/ 97155 h 489585"/>
                  <a:gd name="connsiteX35" fmla="*/ 392430 w 1417320"/>
                  <a:gd name="connsiteY35" fmla="*/ 116205 h 489585"/>
                  <a:gd name="connsiteX36" fmla="*/ 385763 w 1417320"/>
                  <a:gd name="connsiteY36" fmla="*/ 110490 h 489585"/>
                  <a:gd name="connsiteX37" fmla="*/ 350520 w 1417320"/>
                  <a:gd name="connsiteY37" fmla="*/ 110490 h 489585"/>
                  <a:gd name="connsiteX38" fmla="*/ 361950 w 1417320"/>
                  <a:gd name="connsiteY38" fmla="*/ 140970 h 489585"/>
                  <a:gd name="connsiteX39" fmla="*/ 356235 w 1417320"/>
                  <a:gd name="connsiteY39" fmla="*/ 149543 h 489585"/>
                  <a:gd name="connsiteX40" fmla="*/ 134303 w 1417320"/>
                  <a:gd name="connsiteY40" fmla="*/ 163830 h 489585"/>
                  <a:gd name="connsiteX41" fmla="*/ 126683 w 1417320"/>
                  <a:gd name="connsiteY41" fmla="*/ 173355 h 489585"/>
                  <a:gd name="connsiteX42" fmla="*/ 119063 w 1417320"/>
                  <a:gd name="connsiteY42" fmla="*/ 166688 h 489585"/>
                  <a:gd name="connsiteX43" fmla="*/ 109538 w 1417320"/>
                  <a:gd name="connsiteY43" fmla="*/ 166688 h 489585"/>
                  <a:gd name="connsiteX44" fmla="*/ 109538 w 1417320"/>
                  <a:gd name="connsiteY44" fmla="*/ 179070 h 489585"/>
                  <a:gd name="connsiteX45" fmla="*/ 115253 w 1417320"/>
                  <a:gd name="connsiteY45" fmla="*/ 188595 h 489585"/>
                  <a:gd name="connsiteX46" fmla="*/ 114300 w 1417320"/>
                  <a:gd name="connsiteY46" fmla="*/ 198120 h 489585"/>
                  <a:gd name="connsiteX47" fmla="*/ 100965 w 1417320"/>
                  <a:gd name="connsiteY47" fmla="*/ 202883 h 489585"/>
                  <a:gd name="connsiteX48" fmla="*/ 114300 w 1417320"/>
                  <a:gd name="connsiteY48" fmla="*/ 217170 h 489585"/>
                  <a:gd name="connsiteX49" fmla="*/ 106680 w 1417320"/>
                  <a:gd name="connsiteY49" fmla="*/ 223838 h 489585"/>
                  <a:gd name="connsiteX50" fmla="*/ 90488 w 1417320"/>
                  <a:gd name="connsiteY50" fmla="*/ 221933 h 489585"/>
                  <a:gd name="connsiteX51" fmla="*/ 96203 w 1417320"/>
                  <a:gd name="connsiteY51" fmla="*/ 231458 h 489585"/>
                  <a:gd name="connsiteX52" fmla="*/ 107633 w 1417320"/>
                  <a:gd name="connsiteY52" fmla="*/ 241935 h 489585"/>
                  <a:gd name="connsiteX53" fmla="*/ 107633 w 1417320"/>
                  <a:gd name="connsiteY53" fmla="*/ 248603 h 489585"/>
                  <a:gd name="connsiteX54" fmla="*/ 96203 w 1417320"/>
                  <a:gd name="connsiteY54" fmla="*/ 253365 h 489585"/>
                  <a:gd name="connsiteX55" fmla="*/ 86678 w 1417320"/>
                  <a:gd name="connsiteY55" fmla="*/ 272415 h 489585"/>
                  <a:gd name="connsiteX56" fmla="*/ 87630 w 1417320"/>
                  <a:gd name="connsiteY56" fmla="*/ 278130 h 489585"/>
                  <a:gd name="connsiteX57" fmla="*/ 100965 w 1417320"/>
                  <a:gd name="connsiteY57" fmla="*/ 287655 h 489585"/>
                  <a:gd name="connsiteX58" fmla="*/ 97155 w 1417320"/>
                  <a:gd name="connsiteY58" fmla="*/ 294323 h 489585"/>
                  <a:gd name="connsiteX59" fmla="*/ 82868 w 1417320"/>
                  <a:gd name="connsiteY59" fmla="*/ 294323 h 489585"/>
                  <a:gd name="connsiteX60" fmla="*/ 82868 w 1417320"/>
                  <a:gd name="connsiteY60" fmla="*/ 299085 h 489585"/>
                  <a:gd name="connsiteX61" fmla="*/ 91440 w 1417320"/>
                  <a:gd name="connsiteY61" fmla="*/ 307658 h 489585"/>
                  <a:gd name="connsiteX62" fmla="*/ 92393 w 1417320"/>
                  <a:gd name="connsiteY62" fmla="*/ 315278 h 489585"/>
                  <a:gd name="connsiteX63" fmla="*/ 79058 w 1417320"/>
                  <a:gd name="connsiteY63" fmla="*/ 317183 h 489585"/>
                  <a:gd name="connsiteX64" fmla="*/ 74295 w 1417320"/>
                  <a:gd name="connsiteY64" fmla="*/ 324803 h 489585"/>
                  <a:gd name="connsiteX65" fmla="*/ 59055 w 1417320"/>
                  <a:gd name="connsiteY65" fmla="*/ 326708 h 489585"/>
                  <a:gd name="connsiteX66" fmla="*/ 50483 w 1417320"/>
                  <a:gd name="connsiteY66" fmla="*/ 335280 h 489585"/>
                  <a:gd name="connsiteX67" fmla="*/ 56198 w 1417320"/>
                  <a:gd name="connsiteY67" fmla="*/ 343853 h 489585"/>
                  <a:gd name="connsiteX68" fmla="*/ 66675 w 1417320"/>
                  <a:gd name="connsiteY68" fmla="*/ 342900 h 489585"/>
                  <a:gd name="connsiteX69" fmla="*/ 71438 w 1417320"/>
                  <a:gd name="connsiteY69" fmla="*/ 351473 h 489585"/>
                  <a:gd name="connsiteX70" fmla="*/ 56198 w 1417320"/>
                  <a:gd name="connsiteY70" fmla="*/ 363855 h 489585"/>
                  <a:gd name="connsiteX71" fmla="*/ 60008 w 1417320"/>
                  <a:gd name="connsiteY71" fmla="*/ 378143 h 489585"/>
                  <a:gd name="connsiteX72" fmla="*/ 40958 w 1417320"/>
                  <a:gd name="connsiteY72" fmla="*/ 372428 h 489585"/>
                  <a:gd name="connsiteX73" fmla="*/ 40005 w 1417320"/>
                  <a:gd name="connsiteY73" fmla="*/ 379095 h 489585"/>
                  <a:gd name="connsiteX74" fmla="*/ 43815 w 1417320"/>
                  <a:gd name="connsiteY74" fmla="*/ 389573 h 489585"/>
                  <a:gd name="connsiteX75" fmla="*/ 40958 w 1417320"/>
                  <a:gd name="connsiteY75" fmla="*/ 402908 h 489585"/>
                  <a:gd name="connsiteX76" fmla="*/ 28575 w 1417320"/>
                  <a:gd name="connsiteY76" fmla="*/ 395288 h 489585"/>
                  <a:gd name="connsiteX77" fmla="*/ 20955 w 1417320"/>
                  <a:gd name="connsiteY77" fmla="*/ 402908 h 489585"/>
                  <a:gd name="connsiteX78" fmla="*/ 31433 w 1417320"/>
                  <a:gd name="connsiteY78" fmla="*/ 403860 h 489585"/>
                  <a:gd name="connsiteX79" fmla="*/ 32385 w 1417320"/>
                  <a:gd name="connsiteY79" fmla="*/ 418148 h 489585"/>
                  <a:gd name="connsiteX80" fmla="*/ 26670 w 1417320"/>
                  <a:gd name="connsiteY80" fmla="*/ 427673 h 489585"/>
                  <a:gd name="connsiteX81" fmla="*/ 37148 w 1417320"/>
                  <a:gd name="connsiteY81" fmla="*/ 436245 h 489585"/>
                  <a:gd name="connsiteX82" fmla="*/ 34290 w 1417320"/>
                  <a:gd name="connsiteY82" fmla="*/ 450533 h 489585"/>
                  <a:gd name="connsiteX83" fmla="*/ 41910 w 1417320"/>
                  <a:gd name="connsiteY83" fmla="*/ 457200 h 489585"/>
                  <a:gd name="connsiteX84" fmla="*/ 35243 w 1417320"/>
                  <a:gd name="connsiteY84" fmla="*/ 466725 h 489585"/>
                  <a:gd name="connsiteX85" fmla="*/ 23813 w 1417320"/>
                  <a:gd name="connsiteY85" fmla="*/ 461963 h 489585"/>
                  <a:gd name="connsiteX86" fmla="*/ 15240 w 1417320"/>
                  <a:gd name="connsiteY86" fmla="*/ 482918 h 489585"/>
                  <a:gd name="connsiteX87" fmla="*/ 0 w 1417320"/>
                  <a:gd name="connsiteY87" fmla="*/ 489585 h 489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17320" h="489585">
                    <a:moveTo>
                      <a:pt x="364808" y="464820"/>
                    </a:moveTo>
                    <a:lnTo>
                      <a:pt x="800100" y="426720"/>
                    </a:lnTo>
                    <a:lnTo>
                      <a:pt x="1018223" y="399098"/>
                    </a:lnTo>
                    <a:lnTo>
                      <a:pt x="1019175" y="352425"/>
                    </a:lnTo>
                    <a:lnTo>
                      <a:pt x="1032510" y="340043"/>
                    </a:lnTo>
                    <a:lnTo>
                      <a:pt x="1046798" y="340995"/>
                    </a:lnTo>
                    <a:lnTo>
                      <a:pt x="1059180" y="332423"/>
                    </a:lnTo>
                    <a:lnTo>
                      <a:pt x="1066800" y="293370"/>
                    </a:lnTo>
                    <a:lnTo>
                      <a:pt x="1110615" y="264795"/>
                    </a:lnTo>
                    <a:lnTo>
                      <a:pt x="1144905" y="260033"/>
                    </a:lnTo>
                    <a:lnTo>
                      <a:pt x="1175385" y="235268"/>
                    </a:lnTo>
                    <a:lnTo>
                      <a:pt x="1180148" y="223838"/>
                    </a:lnTo>
                    <a:lnTo>
                      <a:pt x="1224915" y="200978"/>
                    </a:lnTo>
                    <a:lnTo>
                      <a:pt x="1230630" y="168593"/>
                    </a:lnTo>
                    <a:lnTo>
                      <a:pt x="1268730" y="137160"/>
                    </a:lnTo>
                    <a:lnTo>
                      <a:pt x="1276350" y="139065"/>
                    </a:lnTo>
                    <a:lnTo>
                      <a:pt x="1277303" y="153353"/>
                    </a:lnTo>
                    <a:lnTo>
                      <a:pt x="1284923" y="160973"/>
                    </a:lnTo>
                    <a:lnTo>
                      <a:pt x="1299210" y="149543"/>
                    </a:lnTo>
                    <a:lnTo>
                      <a:pt x="1305878" y="129540"/>
                    </a:lnTo>
                    <a:lnTo>
                      <a:pt x="1339215" y="105728"/>
                    </a:lnTo>
                    <a:lnTo>
                      <a:pt x="1363980" y="116205"/>
                    </a:lnTo>
                    <a:lnTo>
                      <a:pt x="1386840" y="66675"/>
                    </a:lnTo>
                    <a:lnTo>
                      <a:pt x="1400175" y="55245"/>
                    </a:lnTo>
                    <a:lnTo>
                      <a:pt x="1414463" y="56198"/>
                    </a:lnTo>
                    <a:lnTo>
                      <a:pt x="1414463" y="6668"/>
                    </a:lnTo>
                    <a:lnTo>
                      <a:pt x="1417321" y="0"/>
                    </a:lnTo>
                    <a:lnTo>
                      <a:pt x="1373505" y="4763"/>
                    </a:lnTo>
                    <a:lnTo>
                      <a:pt x="1371600" y="14288"/>
                    </a:lnTo>
                    <a:lnTo>
                      <a:pt x="1096328" y="45720"/>
                    </a:lnTo>
                    <a:lnTo>
                      <a:pt x="1042988" y="59055"/>
                    </a:lnTo>
                    <a:lnTo>
                      <a:pt x="847725" y="72390"/>
                    </a:lnTo>
                    <a:lnTo>
                      <a:pt x="798195" y="80010"/>
                    </a:lnTo>
                    <a:lnTo>
                      <a:pt x="632460" y="89535"/>
                    </a:lnTo>
                    <a:lnTo>
                      <a:pt x="607695" y="97155"/>
                    </a:lnTo>
                    <a:lnTo>
                      <a:pt x="392430" y="116205"/>
                    </a:lnTo>
                    <a:lnTo>
                      <a:pt x="385763" y="110490"/>
                    </a:lnTo>
                    <a:lnTo>
                      <a:pt x="350520" y="110490"/>
                    </a:lnTo>
                    <a:lnTo>
                      <a:pt x="361950" y="140970"/>
                    </a:lnTo>
                    <a:lnTo>
                      <a:pt x="356235" y="149543"/>
                    </a:lnTo>
                    <a:lnTo>
                      <a:pt x="134303" y="163830"/>
                    </a:lnTo>
                    <a:lnTo>
                      <a:pt x="126683" y="173355"/>
                    </a:lnTo>
                    <a:lnTo>
                      <a:pt x="119063" y="166688"/>
                    </a:lnTo>
                    <a:lnTo>
                      <a:pt x="109538" y="166688"/>
                    </a:lnTo>
                    <a:lnTo>
                      <a:pt x="109538" y="179070"/>
                    </a:lnTo>
                    <a:lnTo>
                      <a:pt x="115253" y="188595"/>
                    </a:lnTo>
                    <a:lnTo>
                      <a:pt x="114300" y="198120"/>
                    </a:lnTo>
                    <a:lnTo>
                      <a:pt x="100965" y="202883"/>
                    </a:lnTo>
                    <a:lnTo>
                      <a:pt x="114300" y="217170"/>
                    </a:lnTo>
                    <a:lnTo>
                      <a:pt x="106680" y="223838"/>
                    </a:lnTo>
                    <a:lnTo>
                      <a:pt x="90488" y="221933"/>
                    </a:lnTo>
                    <a:lnTo>
                      <a:pt x="96203" y="231458"/>
                    </a:lnTo>
                    <a:lnTo>
                      <a:pt x="107633" y="241935"/>
                    </a:lnTo>
                    <a:lnTo>
                      <a:pt x="107633" y="248603"/>
                    </a:lnTo>
                    <a:lnTo>
                      <a:pt x="96203" y="253365"/>
                    </a:lnTo>
                    <a:lnTo>
                      <a:pt x="86678" y="272415"/>
                    </a:lnTo>
                    <a:lnTo>
                      <a:pt x="87630" y="278130"/>
                    </a:lnTo>
                    <a:lnTo>
                      <a:pt x="100965" y="287655"/>
                    </a:lnTo>
                    <a:lnTo>
                      <a:pt x="97155" y="294323"/>
                    </a:lnTo>
                    <a:lnTo>
                      <a:pt x="82868" y="294323"/>
                    </a:lnTo>
                    <a:lnTo>
                      <a:pt x="82868" y="299085"/>
                    </a:lnTo>
                    <a:lnTo>
                      <a:pt x="91440" y="307658"/>
                    </a:lnTo>
                    <a:lnTo>
                      <a:pt x="92393" y="315278"/>
                    </a:lnTo>
                    <a:lnTo>
                      <a:pt x="79058" y="317183"/>
                    </a:lnTo>
                    <a:lnTo>
                      <a:pt x="74295" y="324803"/>
                    </a:lnTo>
                    <a:lnTo>
                      <a:pt x="59055" y="326708"/>
                    </a:lnTo>
                    <a:lnTo>
                      <a:pt x="50483" y="335280"/>
                    </a:lnTo>
                    <a:lnTo>
                      <a:pt x="56198" y="343853"/>
                    </a:lnTo>
                    <a:lnTo>
                      <a:pt x="66675" y="342900"/>
                    </a:lnTo>
                    <a:lnTo>
                      <a:pt x="71438" y="351473"/>
                    </a:lnTo>
                    <a:lnTo>
                      <a:pt x="56198" y="363855"/>
                    </a:lnTo>
                    <a:lnTo>
                      <a:pt x="60008" y="378143"/>
                    </a:lnTo>
                    <a:lnTo>
                      <a:pt x="40958" y="372428"/>
                    </a:lnTo>
                    <a:lnTo>
                      <a:pt x="40005" y="379095"/>
                    </a:lnTo>
                    <a:lnTo>
                      <a:pt x="43815" y="389573"/>
                    </a:lnTo>
                    <a:lnTo>
                      <a:pt x="40958" y="402908"/>
                    </a:lnTo>
                    <a:lnTo>
                      <a:pt x="28575" y="395288"/>
                    </a:lnTo>
                    <a:lnTo>
                      <a:pt x="20955" y="402908"/>
                    </a:lnTo>
                    <a:lnTo>
                      <a:pt x="31433" y="403860"/>
                    </a:lnTo>
                    <a:lnTo>
                      <a:pt x="32385" y="418148"/>
                    </a:lnTo>
                    <a:lnTo>
                      <a:pt x="26670" y="427673"/>
                    </a:lnTo>
                    <a:lnTo>
                      <a:pt x="37148" y="436245"/>
                    </a:lnTo>
                    <a:lnTo>
                      <a:pt x="34290" y="450533"/>
                    </a:lnTo>
                    <a:lnTo>
                      <a:pt x="41910" y="457200"/>
                    </a:lnTo>
                    <a:lnTo>
                      <a:pt x="35243" y="466725"/>
                    </a:lnTo>
                    <a:lnTo>
                      <a:pt x="23813" y="461963"/>
                    </a:lnTo>
                    <a:lnTo>
                      <a:pt x="15240" y="482918"/>
                    </a:lnTo>
                    <a:lnTo>
                      <a:pt x="0" y="489585"/>
                    </a:lnTo>
                    <a:close/>
                  </a:path>
                </a:pathLst>
              </a:custGeom>
              <a:grpFill/>
              <a:ln w="9525" cap="flat">
                <a:noFill/>
                <a:prstDash val="solid"/>
                <a:miter/>
              </a:ln>
            </p:spPr>
            <p:txBody>
              <a:bodyPr rtlCol="0" anchor="ctr"/>
              <a:lstStyle/>
              <a:p>
                <a:endParaRPr lang="en-US"/>
              </a:p>
            </p:txBody>
          </p:sp>
          <p:sp>
            <p:nvSpPr>
              <p:cNvPr id="324" name="Freeform: Shape 156">
                <a:extLst>
                  <a:ext uri="{FF2B5EF4-FFF2-40B4-BE49-F238E27FC236}">
                    <a16:creationId xmlns:a16="http://schemas.microsoft.com/office/drawing/2014/main" id="{54645DDF-BFC1-5345-3F73-E9A7535B0C8C}"/>
                  </a:ext>
                </a:extLst>
              </p:cNvPr>
              <p:cNvSpPr/>
              <p:nvPr/>
            </p:nvSpPr>
            <p:spPr>
              <a:xfrm>
                <a:off x="4301491" y="3814763"/>
                <a:ext cx="2328861" cy="2278379"/>
              </a:xfrm>
              <a:custGeom>
                <a:avLst/>
                <a:gdLst>
                  <a:gd name="connsiteX0" fmla="*/ 0 w 2328862"/>
                  <a:gd name="connsiteY0" fmla="*/ 915353 h 2278379"/>
                  <a:gd name="connsiteX1" fmla="*/ 2858 w 2328862"/>
                  <a:gd name="connsiteY1" fmla="*/ 886778 h 2278379"/>
                  <a:gd name="connsiteX2" fmla="*/ 330518 w 2328862"/>
                  <a:gd name="connsiteY2" fmla="*/ 921068 h 2278379"/>
                  <a:gd name="connsiteX3" fmla="*/ 633413 w 2328862"/>
                  <a:gd name="connsiteY3" fmla="*/ 945833 h 2278379"/>
                  <a:gd name="connsiteX4" fmla="*/ 708660 w 2328862"/>
                  <a:gd name="connsiteY4" fmla="*/ 0 h 2278379"/>
                  <a:gd name="connsiteX5" fmla="*/ 716280 w 2328862"/>
                  <a:gd name="connsiteY5" fmla="*/ 0 h 2278379"/>
                  <a:gd name="connsiteX6" fmla="*/ 1217295 w 2328862"/>
                  <a:gd name="connsiteY6" fmla="*/ 30480 h 2278379"/>
                  <a:gd name="connsiteX7" fmla="*/ 1203960 w 2328862"/>
                  <a:gd name="connsiteY7" fmla="*/ 437197 h 2278379"/>
                  <a:gd name="connsiteX8" fmla="*/ 1229678 w 2328862"/>
                  <a:gd name="connsiteY8" fmla="*/ 449580 h 2278379"/>
                  <a:gd name="connsiteX9" fmla="*/ 1253490 w 2328862"/>
                  <a:gd name="connsiteY9" fmla="*/ 478155 h 2278379"/>
                  <a:gd name="connsiteX10" fmla="*/ 1267778 w 2328862"/>
                  <a:gd name="connsiteY10" fmla="*/ 481013 h 2278379"/>
                  <a:gd name="connsiteX11" fmla="*/ 1278255 w 2328862"/>
                  <a:gd name="connsiteY11" fmla="*/ 471488 h 2278379"/>
                  <a:gd name="connsiteX12" fmla="*/ 1289685 w 2328862"/>
                  <a:gd name="connsiteY12" fmla="*/ 475297 h 2278379"/>
                  <a:gd name="connsiteX13" fmla="*/ 1303020 w 2328862"/>
                  <a:gd name="connsiteY13" fmla="*/ 484822 h 2278379"/>
                  <a:gd name="connsiteX14" fmla="*/ 1313498 w 2328862"/>
                  <a:gd name="connsiteY14" fmla="*/ 470535 h 2278379"/>
                  <a:gd name="connsiteX15" fmla="*/ 1335405 w 2328862"/>
                  <a:gd name="connsiteY15" fmla="*/ 486728 h 2278379"/>
                  <a:gd name="connsiteX16" fmla="*/ 1340168 w 2328862"/>
                  <a:gd name="connsiteY16" fmla="*/ 514350 h 2278379"/>
                  <a:gd name="connsiteX17" fmla="*/ 1351598 w 2328862"/>
                  <a:gd name="connsiteY17" fmla="*/ 521018 h 2278379"/>
                  <a:gd name="connsiteX18" fmla="*/ 1373505 w 2328862"/>
                  <a:gd name="connsiteY18" fmla="*/ 520065 h 2278379"/>
                  <a:gd name="connsiteX19" fmla="*/ 1406843 w 2328862"/>
                  <a:gd name="connsiteY19" fmla="*/ 538163 h 2278379"/>
                  <a:gd name="connsiteX20" fmla="*/ 1425893 w 2328862"/>
                  <a:gd name="connsiteY20" fmla="*/ 537210 h 2278379"/>
                  <a:gd name="connsiteX21" fmla="*/ 1439228 w 2328862"/>
                  <a:gd name="connsiteY21" fmla="*/ 533400 h 2278379"/>
                  <a:gd name="connsiteX22" fmla="*/ 1461135 w 2328862"/>
                  <a:gd name="connsiteY22" fmla="*/ 554355 h 2278379"/>
                  <a:gd name="connsiteX23" fmla="*/ 1480185 w 2328862"/>
                  <a:gd name="connsiteY23" fmla="*/ 532447 h 2278379"/>
                  <a:gd name="connsiteX24" fmla="*/ 1513523 w 2328862"/>
                  <a:gd name="connsiteY24" fmla="*/ 542925 h 2278379"/>
                  <a:gd name="connsiteX25" fmla="*/ 1531620 w 2328862"/>
                  <a:gd name="connsiteY25" fmla="*/ 571500 h 2278379"/>
                  <a:gd name="connsiteX26" fmla="*/ 1553528 w 2328862"/>
                  <a:gd name="connsiteY26" fmla="*/ 570547 h 2278379"/>
                  <a:gd name="connsiteX27" fmla="*/ 1546860 w 2328862"/>
                  <a:gd name="connsiteY27" fmla="*/ 590550 h 2278379"/>
                  <a:gd name="connsiteX28" fmla="*/ 1568768 w 2328862"/>
                  <a:gd name="connsiteY28" fmla="*/ 601028 h 2278379"/>
                  <a:gd name="connsiteX29" fmla="*/ 1597343 w 2328862"/>
                  <a:gd name="connsiteY29" fmla="*/ 576263 h 2278379"/>
                  <a:gd name="connsiteX30" fmla="*/ 1622108 w 2328862"/>
                  <a:gd name="connsiteY30" fmla="*/ 592455 h 2278379"/>
                  <a:gd name="connsiteX31" fmla="*/ 1634490 w 2328862"/>
                  <a:gd name="connsiteY31" fmla="*/ 587693 h 2278379"/>
                  <a:gd name="connsiteX32" fmla="*/ 1635443 w 2328862"/>
                  <a:gd name="connsiteY32" fmla="*/ 601980 h 2278379"/>
                  <a:gd name="connsiteX33" fmla="*/ 1651635 w 2328862"/>
                  <a:gd name="connsiteY33" fmla="*/ 613410 h 2278379"/>
                  <a:gd name="connsiteX34" fmla="*/ 1673543 w 2328862"/>
                  <a:gd name="connsiteY34" fmla="*/ 589597 h 2278379"/>
                  <a:gd name="connsiteX35" fmla="*/ 1684973 w 2328862"/>
                  <a:gd name="connsiteY35" fmla="*/ 596265 h 2278379"/>
                  <a:gd name="connsiteX36" fmla="*/ 1682115 w 2328862"/>
                  <a:gd name="connsiteY36" fmla="*/ 615315 h 2278379"/>
                  <a:gd name="connsiteX37" fmla="*/ 1691640 w 2328862"/>
                  <a:gd name="connsiteY37" fmla="*/ 632460 h 2278379"/>
                  <a:gd name="connsiteX38" fmla="*/ 1703070 w 2328862"/>
                  <a:gd name="connsiteY38" fmla="*/ 624840 h 2278379"/>
                  <a:gd name="connsiteX39" fmla="*/ 1726883 w 2328862"/>
                  <a:gd name="connsiteY39" fmla="*/ 584835 h 2278379"/>
                  <a:gd name="connsiteX40" fmla="*/ 1744028 w 2328862"/>
                  <a:gd name="connsiteY40" fmla="*/ 603885 h 2278379"/>
                  <a:gd name="connsiteX41" fmla="*/ 1763078 w 2328862"/>
                  <a:gd name="connsiteY41" fmla="*/ 608647 h 2278379"/>
                  <a:gd name="connsiteX42" fmla="*/ 1783080 w 2328862"/>
                  <a:gd name="connsiteY42" fmla="*/ 601980 h 2278379"/>
                  <a:gd name="connsiteX43" fmla="*/ 1802130 w 2328862"/>
                  <a:gd name="connsiteY43" fmla="*/ 619125 h 2278379"/>
                  <a:gd name="connsiteX44" fmla="*/ 1813560 w 2328862"/>
                  <a:gd name="connsiteY44" fmla="*/ 618172 h 2278379"/>
                  <a:gd name="connsiteX45" fmla="*/ 1825943 w 2328862"/>
                  <a:gd name="connsiteY45" fmla="*/ 629603 h 2278379"/>
                  <a:gd name="connsiteX46" fmla="*/ 1860233 w 2328862"/>
                  <a:gd name="connsiteY46" fmla="*/ 621030 h 2278379"/>
                  <a:gd name="connsiteX47" fmla="*/ 1865948 w 2328862"/>
                  <a:gd name="connsiteY47" fmla="*/ 604838 h 2278379"/>
                  <a:gd name="connsiteX48" fmla="*/ 1901190 w 2328862"/>
                  <a:gd name="connsiteY48" fmla="*/ 601980 h 2278379"/>
                  <a:gd name="connsiteX49" fmla="*/ 1916430 w 2328862"/>
                  <a:gd name="connsiteY49" fmla="*/ 608647 h 2278379"/>
                  <a:gd name="connsiteX50" fmla="*/ 1964055 w 2328862"/>
                  <a:gd name="connsiteY50" fmla="*/ 584835 h 2278379"/>
                  <a:gd name="connsiteX51" fmla="*/ 1969770 w 2328862"/>
                  <a:gd name="connsiteY51" fmla="*/ 599122 h 2278379"/>
                  <a:gd name="connsiteX52" fmla="*/ 2018348 w 2328862"/>
                  <a:gd name="connsiteY52" fmla="*/ 596265 h 2278379"/>
                  <a:gd name="connsiteX53" fmla="*/ 2023110 w 2328862"/>
                  <a:gd name="connsiteY53" fmla="*/ 581025 h 2278379"/>
                  <a:gd name="connsiteX54" fmla="*/ 2044065 w 2328862"/>
                  <a:gd name="connsiteY54" fmla="*/ 589597 h 2278379"/>
                  <a:gd name="connsiteX55" fmla="*/ 2087880 w 2328862"/>
                  <a:gd name="connsiteY55" fmla="*/ 625793 h 2278379"/>
                  <a:gd name="connsiteX56" fmla="*/ 2148840 w 2328862"/>
                  <a:gd name="connsiteY56" fmla="*/ 643890 h 2278379"/>
                  <a:gd name="connsiteX57" fmla="*/ 2173605 w 2328862"/>
                  <a:gd name="connsiteY57" fmla="*/ 665797 h 2278379"/>
                  <a:gd name="connsiteX58" fmla="*/ 2200275 w 2328862"/>
                  <a:gd name="connsiteY58" fmla="*/ 653415 h 2278379"/>
                  <a:gd name="connsiteX59" fmla="*/ 2230755 w 2328862"/>
                  <a:gd name="connsiteY59" fmla="*/ 661035 h 2278379"/>
                  <a:gd name="connsiteX60" fmla="*/ 2232660 w 2328862"/>
                  <a:gd name="connsiteY60" fmla="*/ 774383 h 2278379"/>
                  <a:gd name="connsiteX61" fmla="*/ 2237423 w 2328862"/>
                  <a:gd name="connsiteY61" fmla="*/ 963930 h 2278379"/>
                  <a:gd name="connsiteX62" fmla="*/ 2244090 w 2328862"/>
                  <a:gd name="connsiteY62" fmla="*/ 996315 h 2278379"/>
                  <a:gd name="connsiteX63" fmla="*/ 2268855 w 2328862"/>
                  <a:gd name="connsiteY63" fmla="*/ 1022985 h 2278379"/>
                  <a:gd name="connsiteX64" fmla="*/ 2275523 w 2328862"/>
                  <a:gd name="connsiteY64" fmla="*/ 1074420 h 2278379"/>
                  <a:gd name="connsiteX65" fmla="*/ 2311718 w 2328862"/>
                  <a:gd name="connsiteY65" fmla="*/ 1118235 h 2278379"/>
                  <a:gd name="connsiteX66" fmla="*/ 2319338 w 2328862"/>
                  <a:gd name="connsiteY66" fmla="*/ 1159193 h 2278379"/>
                  <a:gd name="connsiteX67" fmla="*/ 2328863 w 2328862"/>
                  <a:gd name="connsiteY67" fmla="*/ 1159193 h 2278379"/>
                  <a:gd name="connsiteX68" fmla="*/ 2327910 w 2328862"/>
                  <a:gd name="connsiteY68" fmla="*/ 1228725 h 2278379"/>
                  <a:gd name="connsiteX69" fmla="*/ 2296478 w 2328862"/>
                  <a:gd name="connsiteY69" fmla="*/ 1289685 h 2278379"/>
                  <a:gd name="connsiteX70" fmla="*/ 2308860 w 2328862"/>
                  <a:gd name="connsiteY70" fmla="*/ 1311593 h 2278379"/>
                  <a:gd name="connsiteX71" fmla="*/ 2296478 w 2328862"/>
                  <a:gd name="connsiteY71" fmla="*/ 1325880 h 2278379"/>
                  <a:gd name="connsiteX72" fmla="*/ 2303145 w 2328862"/>
                  <a:gd name="connsiteY72" fmla="*/ 1354455 h 2278379"/>
                  <a:gd name="connsiteX73" fmla="*/ 2302193 w 2328862"/>
                  <a:gd name="connsiteY73" fmla="*/ 1395413 h 2278379"/>
                  <a:gd name="connsiteX74" fmla="*/ 2281238 w 2328862"/>
                  <a:gd name="connsiteY74" fmla="*/ 1428750 h 2278379"/>
                  <a:gd name="connsiteX75" fmla="*/ 2280285 w 2328862"/>
                  <a:gd name="connsiteY75" fmla="*/ 1436370 h 2278379"/>
                  <a:gd name="connsiteX76" fmla="*/ 2264093 w 2328862"/>
                  <a:gd name="connsiteY76" fmla="*/ 1447800 h 2278379"/>
                  <a:gd name="connsiteX77" fmla="*/ 2273618 w 2328862"/>
                  <a:gd name="connsiteY77" fmla="*/ 1464945 h 2278379"/>
                  <a:gd name="connsiteX78" fmla="*/ 2285048 w 2328862"/>
                  <a:gd name="connsiteY78" fmla="*/ 1475423 h 2278379"/>
                  <a:gd name="connsiteX79" fmla="*/ 2251710 w 2328862"/>
                  <a:gd name="connsiteY79" fmla="*/ 1478280 h 2278379"/>
                  <a:gd name="connsiteX80" fmla="*/ 2171700 w 2328862"/>
                  <a:gd name="connsiteY80" fmla="*/ 1515428 h 2278379"/>
                  <a:gd name="connsiteX81" fmla="*/ 2138363 w 2328862"/>
                  <a:gd name="connsiteY81" fmla="*/ 1528763 h 2278379"/>
                  <a:gd name="connsiteX82" fmla="*/ 2121218 w 2328862"/>
                  <a:gd name="connsiteY82" fmla="*/ 1545908 h 2278379"/>
                  <a:gd name="connsiteX83" fmla="*/ 2114550 w 2328862"/>
                  <a:gd name="connsiteY83" fmla="*/ 1541145 h 2278379"/>
                  <a:gd name="connsiteX84" fmla="*/ 2134553 w 2328862"/>
                  <a:gd name="connsiteY84" fmla="*/ 1519238 h 2278379"/>
                  <a:gd name="connsiteX85" fmla="*/ 2151698 w 2328862"/>
                  <a:gd name="connsiteY85" fmla="*/ 1512570 h 2278379"/>
                  <a:gd name="connsiteX86" fmla="*/ 2156460 w 2328862"/>
                  <a:gd name="connsiteY86" fmla="*/ 1503998 h 2278379"/>
                  <a:gd name="connsiteX87" fmla="*/ 2128838 w 2328862"/>
                  <a:gd name="connsiteY87" fmla="*/ 1503045 h 2278379"/>
                  <a:gd name="connsiteX88" fmla="*/ 2122170 w 2328862"/>
                  <a:gd name="connsiteY88" fmla="*/ 1495425 h 2278379"/>
                  <a:gd name="connsiteX89" fmla="*/ 2129790 w 2328862"/>
                  <a:gd name="connsiteY89" fmla="*/ 1476375 h 2278379"/>
                  <a:gd name="connsiteX90" fmla="*/ 2121218 w 2328862"/>
                  <a:gd name="connsiteY90" fmla="*/ 1459230 h 2278379"/>
                  <a:gd name="connsiteX91" fmla="*/ 2115503 w 2328862"/>
                  <a:gd name="connsiteY91" fmla="*/ 1459230 h 2278379"/>
                  <a:gd name="connsiteX92" fmla="*/ 2092643 w 2328862"/>
                  <a:gd name="connsiteY92" fmla="*/ 1471613 h 2278379"/>
                  <a:gd name="connsiteX93" fmla="*/ 2074545 w 2328862"/>
                  <a:gd name="connsiteY93" fmla="*/ 1496378 h 2278379"/>
                  <a:gd name="connsiteX94" fmla="*/ 2077403 w 2328862"/>
                  <a:gd name="connsiteY94" fmla="*/ 1512570 h 2278379"/>
                  <a:gd name="connsiteX95" fmla="*/ 2108835 w 2328862"/>
                  <a:gd name="connsiteY95" fmla="*/ 1544955 h 2278379"/>
                  <a:gd name="connsiteX96" fmla="*/ 2121218 w 2328862"/>
                  <a:gd name="connsiteY96" fmla="*/ 1547813 h 2278379"/>
                  <a:gd name="connsiteX97" fmla="*/ 2121218 w 2328862"/>
                  <a:gd name="connsiteY97" fmla="*/ 1555433 h 2278379"/>
                  <a:gd name="connsiteX98" fmla="*/ 2099310 w 2328862"/>
                  <a:gd name="connsiteY98" fmla="*/ 1570673 h 2278379"/>
                  <a:gd name="connsiteX99" fmla="*/ 2052638 w 2328862"/>
                  <a:gd name="connsiteY99" fmla="*/ 1608773 h 2278379"/>
                  <a:gd name="connsiteX100" fmla="*/ 2014538 w 2328862"/>
                  <a:gd name="connsiteY100" fmla="*/ 1645920 h 2278379"/>
                  <a:gd name="connsiteX101" fmla="*/ 1984058 w 2328862"/>
                  <a:gd name="connsiteY101" fmla="*/ 1659255 h 2278379"/>
                  <a:gd name="connsiteX102" fmla="*/ 1936433 w 2328862"/>
                  <a:gd name="connsiteY102" fmla="*/ 1687830 h 2278379"/>
                  <a:gd name="connsiteX103" fmla="*/ 1901190 w 2328862"/>
                  <a:gd name="connsiteY103" fmla="*/ 1706880 h 2278379"/>
                  <a:gd name="connsiteX104" fmla="*/ 1858328 w 2328862"/>
                  <a:gd name="connsiteY104" fmla="*/ 1724978 h 2278379"/>
                  <a:gd name="connsiteX105" fmla="*/ 1819275 w 2328862"/>
                  <a:gd name="connsiteY105" fmla="*/ 1748790 h 2278379"/>
                  <a:gd name="connsiteX106" fmla="*/ 1849755 w 2328862"/>
                  <a:gd name="connsiteY106" fmla="*/ 1720215 h 2278379"/>
                  <a:gd name="connsiteX107" fmla="*/ 1849755 w 2328862"/>
                  <a:gd name="connsiteY107" fmla="*/ 1709738 h 2278379"/>
                  <a:gd name="connsiteX108" fmla="*/ 1855470 w 2328862"/>
                  <a:gd name="connsiteY108" fmla="*/ 1702118 h 2278379"/>
                  <a:gd name="connsiteX109" fmla="*/ 1853565 w 2328862"/>
                  <a:gd name="connsiteY109" fmla="*/ 1684973 h 2278379"/>
                  <a:gd name="connsiteX110" fmla="*/ 1839278 w 2328862"/>
                  <a:gd name="connsiteY110" fmla="*/ 1684020 h 2278379"/>
                  <a:gd name="connsiteX111" fmla="*/ 1828800 w 2328862"/>
                  <a:gd name="connsiteY111" fmla="*/ 1698308 h 2278379"/>
                  <a:gd name="connsiteX112" fmla="*/ 1804035 w 2328862"/>
                  <a:gd name="connsiteY112" fmla="*/ 1710690 h 2278379"/>
                  <a:gd name="connsiteX113" fmla="*/ 1786890 w 2328862"/>
                  <a:gd name="connsiteY113" fmla="*/ 1699260 h 2278379"/>
                  <a:gd name="connsiteX114" fmla="*/ 1784033 w 2328862"/>
                  <a:gd name="connsiteY114" fmla="*/ 1683068 h 2278379"/>
                  <a:gd name="connsiteX115" fmla="*/ 1769745 w 2328862"/>
                  <a:gd name="connsiteY115" fmla="*/ 1683068 h 2278379"/>
                  <a:gd name="connsiteX116" fmla="*/ 1777365 w 2328862"/>
                  <a:gd name="connsiteY116" fmla="*/ 1704023 h 2278379"/>
                  <a:gd name="connsiteX117" fmla="*/ 1790700 w 2328862"/>
                  <a:gd name="connsiteY117" fmla="*/ 1710690 h 2278379"/>
                  <a:gd name="connsiteX118" fmla="*/ 1802130 w 2328862"/>
                  <a:gd name="connsiteY118" fmla="*/ 1719263 h 2278379"/>
                  <a:gd name="connsiteX119" fmla="*/ 1819275 w 2328862"/>
                  <a:gd name="connsiteY119" fmla="*/ 1734503 h 2278379"/>
                  <a:gd name="connsiteX120" fmla="*/ 1812608 w 2328862"/>
                  <a:gd name="connsiteY120" fmla="*/ 1742123 h 2278379"/>
                  <a:gd name="connsiteX121" fmla="*/ 1775460 w 2328862"/>
                  <a:gd name="connsiteY121" fmla="*/ 1758315 h 2278379"/>
                  <a:gd name="connsiteX122" fmla="*/ 1759268 w 2328862"/>
                  <a:gd name="connsiteY122" fmla="*/ 1759267 h 2278379"/>
                  <a:gd name="connsiteX123" fmla="*/ 1747838 w 2328862"/>
                  <a:gd name="connsiteY123" fmla="*/ 1747838 h 2278379"/>
                  <a:gd name="connsiteX124" fmla="*/ 1743075 w 2328862"/>
                  <a:gd name="connsiteY124" fmla="*/ 1767840 h 2278379"/>
                  <a:gd name="connsiteX125" fmla="*/ 1747838 w 2328862"/>
                  <a:gd name="connsiteY125" fmla="*/ 1778317 h 2278379"/>
                  <a:gd name="connsiteX126" fmla="*/ 1722120 w 2328862"/>
                  <a:gd name="connsiteY126" fmla="*/ 1797367 h 2278379"/>
                  <a:gd name="connsiteX127" fmla="*/ 1707833 w 2328862"/>
                  <a:gd name="connsiteY127" fmla="*/ 1799273 h 2278379"/>
                  <a:gd name="connsiteX128" fmla="*/ 1700213 w 2328862"/>
                  <a:gd name="connsiteY128" fmla="*/ 1805940 h 2278379"/>
                  <a:gd name="connsiteX129" fmla="*/ 1696403 w 2328862"/>
                  <a:gd name="connsiteY129" fmla="*/ 1822133 h 2278379"/>
                  <a:gd name="connsiteX130" fmla="*/ 1679258 w 2328862"/>
                  <a:gd name="connsiteY130" fmla="*/ 1853565 h 2278379"/>
                  <a:gd name="connsiteX131" fmla="*/ 1664018 w 2328862"/>
                  <a:gd name="connsiteY131" fmla="*/ 1860233 h 2278379"/>
                  <a:gd name="connsiteX132" fmla="*/ 1648778 w 2328862"/>
                  <a:gd name="connsiteY132" fmla="*/ 1854517 h 2278379"/>
                  <a:gd name="connsiteX133" fmla="*/ 1631633 w 2328862"/>
                  <a:gd name="connsiteY133" fmla="*/ 1864995 h 2278379"/>
                  <a:gd name="connsiteX134" fmla="*/ 1634490 w 2328862"/>
                  <a:gd name="connsiteY134" fmla="*/ 1878330 h 2278379"/>
                  <a:gd name="connsiteX135" fmla="*/ 1646873 w 2328862"/>
                  <a:gd name="connsiteY135" fmla="*/ 1885950 h 2278379"/>
                  <a:gd name="connsiteX136" fmla="*/ 1656398 w 2328862"/>
                  <a:gd name="connsiteY136" fmla="*/ 1893570 h 2278379"/>
                  <a:gd name="connsiteX137" fmla="*/ 1639253 w 2328862"/>
                  <a:gd name="connsiteY137" fmla="*/ 1926908 h 2278379"/>
                  <a:gd name="connsiteX138" fmla="*/ 1636395 w 2328862"/>
                  <a:gd name="connsiteY138" fmla="*/ 1953578 h 2278379"/>
                  <a:gd name="connsiteX139" fmla="*/ 1626870 w 2328862"/>
                  <a:gd name="connsiteY139" fmla="*/ 1969770 h 2278379"/>
                  <a:gd name="connsiteX140" fmla="*/ 1613535 w 2328862"/>
                  <a:gd name="connsiteY140" fmla="*/ 1979295 h 2278379"/>
                  <a:gd name="connsiteX141" fmla="*/ 1585913 w 2328862"/>
                  <a:gd name="connsiteY141" fmla="*/ 1983105 h 2278379"/>
                  <a:gd name="connsiteX142" fmla="*/ 1603058 w 2328862"/>
                  <a:gd name="connsiteY142" fmla="*/ 1988820 h 2278379"/>
                  <a:gd name="connsiteX143" fmla="*/ 1621155 w 2328862"/>
                  <a:gd name="connsiteY143" fmla="*/ 1983105 h 2278379"/>
                  <a:gd name="connsiteX144" fmla="*/ 1617345 w 2328862"/>
                  <a:gd name="connsiteY144" fmla="*/ 2013585 h 2278379"/>
                  <a:gd name="connsiteX145" fmla="*/ 1606868 w 2328862"/>
                  <a:gd name="connsiteY145" fmla="*/ 2012633 h 2278379"/>
                  <a:gd name="connsiteX146" fmla="*/ 1608773 w 2328862"/>
                  <a:gd name="connsiteY146" fmla="*/ 2024063 h 2278379"/>
                  <a:gd name="connsiteX147" fmla="*/ 1611630 w 2328862"/>
                  <a:gd name="connsiteY147" fmla="*/ 2037398 h 2278379"/>
                  <a:gd name="connsiteX148" fmla="*/ 1599248 w 2328862"/>
                  <a:gd name="connsiteY148" fmla="*/ 2045970 h 2278379"/>
                  <a:gd name="connsiteX149" fmla="*/ 1599248 w 2328862"/>
                  <a:gd name="connsiteY149" fmla="*/ 2075498 h 2278379"/>
                  <a:gd name="connsiteX150" fmla="*/ 1614488 w 2328862"/>
                  <a:gd name="connsiteY150" fmla="*/ 2088833 h 2278379"/>
                  <a:gd name="connsiteX151" fmla="*/ 1620203 w 2328862"/>
                  <a:gd name="connsiteY151" fmla="*/ 2118360 h 2278379"/>
                  <a:gd name="connsiteX152" fmla="*/ 1616393 w 2328862"/>
                  <a:gd name="connsiteY152" fmla="*/ 2139315 h 2278379"/>
                  <a:gd name="connsiteX153" fmla="*/ 1606868 w 2328862"/>
                  <a:gd name="connsiteY153" fmla="*/ 2143125 h 2278379"/>
                  <a:gd name="connsiteX154" fmla="*/ 1610678 w 2328862"/>
                  <a:gd name="connsiteY154" fmla="*/ 2157413 h 2278379"/>
                  <a:gd name="connsiteX155" fmla="*/ 1621155 w 2328862"/>
                  <a:gd name="connsiteY155" fmla="*/ 2161223 h 2278379"/>
                  <a:gd name="connsiteX156" fmla="*/ 1628775 w 2328862"/>
                  <a:gd name="connsiteY156" fmla="*/ 2177415 h 2278379"/>
                  <a:gd name="connsiteX157" fmla="*/ 1628775 w 2328862"/>
                  <a:gd name="connsiteY157" fmla="*/ 2202180 h 2278379"/>
                  <a:gd name="connsiteX158" fmla="*/ 1639253 w 2328862"/>
                  <a:gd name="connsiteY158" fmla="*/ 2222183 h 2278379"/>
                  <a:gd name="connsiteX159" fmla="*/ 1660208 w 2328862"/>
                  <a:gd name="connsiteY159" fmla="*/ 2246948 h 2278379"/>
                  <a:gd name="connsiteX160" fmla="*/ 1659255 w 2328862"/>
                  <a:gd name="connsiteY160" fmla="*/ 2253615 h 2278379"/>
                  <a:gd name="connsiteX161" fmla="*/ 1638300 w 2328862"/>
                  <a:gd name="connsiteY161" fmla="*/ 2251710 h 2278379"/>
                  <a:gd name="connsiteX162" fmla="*/ 1623060 w 2328862"/>
                  <a:gd name="connsiteY162" fmla="*/ 2265045 h 2278379"/>
                  <a:gd name="connsiteX163" fmla="*/ 1624965 w 2328862"/>
                  <a:gd name="connsiteY163" fmla="*/ 2278380 h 2278379"/>
                  <a:gd name="connsiteX164" fmla="*/ 1616393 w 2328862"/>
                  <a:gd name="connsiteY164" fmla="*/ 2275523 h 2278379"/>
                  <a:gd name="connsiteX165" fmla="*/ 1603058 w 2328862"/>
                  <a:gd name="connsiteY165" fmla="*/ 2273617 h 2278379"/>
                  <a:gd name="connsiteX166" fmla="*/ 1570673 w 2328862"/>
                  <a:gd name="connsiteY166" fmla="*/ 2238375 h 2278379"/>
                  <a:gd name="connsiteX167" fmla="*/ 1548765 w 2328862"/>
                  <a:gd name="connsiteY167" fmla="*/ 2232660 h 2278379"/>
                  <a:gd name="connsiteX168" fmla="*/ 1481138 w 2328862"/>
                  <a:gd name="connsiteY168" fmla="*/ 2232660 h 2278379"/>
                  <a:gd name="connsiteX169" fmla="*/ 1454468 w 2328862"/>
                  <a:gd name="connsiteY169" fmla="*/ 2225040 h 2278379"/>
                  <a:gd name="connsiteX170" fmla="*/ 1420178 w 2328862"/>
                  <a:gd name="connsiteY170" fmla="*/ 2196465 h 2278379"/>
                  <a:gd name="connsiteX171" fmla="*/ 1403985 w 2328862"/>
                  <a:gd name="connsiteY171" fmla="*/ 2186940 h 2278379"/>
                  <a:gd name="connsiteX172" fmla="*/ 1383983 w 2328862"/>
                  <a:gd name="connsiteY172" fmla="*/ 2187892 h 2278379"/>
                  <a:gd name="connsiteX173" fmla="*/ 1353503 w 2328862"/>
                  <a:gd name="connsiteY173" fmla="*/ 2163128 h 2278379"/>
                  <a:gd name="connsiteX174" fmla="*/ 1302068 w 2328862"/>
                  <a:gd name="connsiteY174" fmla="*/ 2147888 h 2278379"/>
                  <a:gd name="connsiteX175" fmla="*/ 1302068 w 2328862"/>
                  <a:gd name="connsiteY175" fmla="*/ 2135505 h 2278379"/>
                  <a:gd name="connsiteX176" fmla="*/ 1288733 w 2328862"/>
                  <a:gd name="connsiteY176" fmla="*/ 2118360 h 2278379"/>
                  <a:gd name="connsiteX177" fmla="*/ 1280160 w 2328862"/>
                  <a:gd name="connsiteY177" fmla="*/ 2073592 h 2278379"/>
                  <a:gd name="connsiteX178" fmla="*/ 1269683 w 2328862"/>
                  <a:gd name="connsiteY178" fmla="*/ 2057400 h 2278379"/>
                  <a:gd name="connsiteX179" fmla="*/ 1253490 w 2328862"/>
                  <a:gd name="connsiteY179" fmla="*/ 2044065 h 2278379"/>
                  <a:gd name="connsiteX180" fmla="*/ 1253490 w 2328862"/>
                  <a:gd name="connsiteY180" fmla="*/ 2028825 h 2278379"/>
                  <a:gd name="connsiteX181" fmla="*/ 1240155 w 2328862"/>
                  <a:gd name="connsiteY181" fmla="*/ 2023110 h 2278379"/>
                  <a:gd name="connsiteX182" fmla="*/ 1245870 w 2328862"/>
                  <a:gd name="connsiteY182" fmla="*/ 1998345 h 2278379"/>
                  <a:gd name="connsiteX183" fmla="*/ 1243013 w 2328862"/>
                  <a:gd name="connsiteY183" fmla="*/ 1977390 h 2278379"/>
                  <a:gd name="connsiteX184" fmla="*/ 1230630 w 2328862"/>
                  <a:gd name="connsiteY184" fmla="*/ 1964055 h 2278379"/>
                  <a:gd name="connsiteX185" fmla="*/ 1237298 w 2328862"/>
                  <a:gd name="connsiteY185" fmla="*/ 1935480 h 2278379"/>
                  <a:gd name="connsiteX186" fmla="*/ 1229678 w 2328862"/>
                  <a:gd name="connsiteY186" fmla="*/ 1905000 h 2278379"/>
                  <a:gd name="connsiteX187" fmla="*/ 1213485 w 2328862"/>
                  <a:gd name="connsiteY187" fmla="*/ 1891665 h 2278379"/>
                  <a:gd name="connsiteX188" fmla="*/ 1203008 w 2328862"/>
                  <a:gd name="connsiteY188" fmla="*/ 1891665 h 2278379"/>
                  <a:gd name="connsiteX189" fmla="*/ 1164908 w 2328862"/>
                  <a:gd name="connsiteY189" fmla="*/ 1858328 h 2278379"/>
                  <a:gd name="connsiteX190" fmla="*/ 1165860 w 2328862"/>
                  <a:gd name="connsiteY190" fmla="*/ 1840230 h 2278379"/>
                  <a:gd name="connsiteX191" fmla="*/ 1158240 w 2328862"/>
                  <a:gd name="connsiteY191" fmla="*/ 1824038 h 2278379"/>
                  <a:gd name="connsiteX192" fmla="*/ 1150620 w 2328862"/>
                  <a:gd name="connsiteY192" fmla="*/ 1822133 h 2278379"/>
                  <a:gd name="connsiteX193" fmla="*/ 1142048 w 2328862"/>
                  <a:gd name="connsiteY193" fmla="*/ 1799273 h 2278379"/>
                  <a:gd name="connsiteX194" fmla="*/ 1122998 w 2328862"/>
                  <a:gd name="connsiteY194" fmla="*/ 1784033 h 2278379"/>
                  <a:gd name="connsiteX195" fmla="*/ 1095375 w 2328862"/>
                  <a:gd name="connsiteY195" fmla="*/ 1760220 h 2278379"/>
                  <a:gd name="connsiteX196" fmla="*/ 1093470 w 2328862"/>
                  <a:gd name="connsiteY196" fmla="*/ 1740217 h 2278379"/>
                  <a:gd name="connsiteX197" fmla="*/ 1083945 w 2328862"/>
                  <a:gd name="connsiteY197" fmla="*/ 1733550 h 2278379"/>
                  <a:gd name="connsiteX198" fmla="*/ 1085850 w 2328862"/>
                  <a:gd name="connsiteY198" fmla="*/ 1718310 h 2278379"/>
                  <a:gd name="connsiteX199" fmla="*/ 1090613 w 2328862"/>
                  <a:gd name="connsiteY199" fmla="*/ 1711642 h 2278379"/>
                  <a:gd name="connsiteX200" fmla="*/ 1077278 w 2328862"/>
                  <a:gd name="connsiteY200" fmla="*/ 1697355 h 2278379"/>
                  <a:gd name="connsiteX201" fmla="*/ 1078230 w 2328862"/>
                  <a:gd name="connsiteY201" fmla="*/ 1690688 h 2278379"/>
                  <a:gd name="connsiteX202" fmla="*/ 1059180 w 2328862"/>
                  <a:gd name="connsiteY202" fmla="*/ 1669733 h 2278379"/>
                  <a:gd name="connsiteX203" fmla="*/ 1060133 w 2328862"/>
                  <a:gd name="connsiteY203" fmla="*/ 1649730 h 2278379"/>
                  <a:gd name="connsiteX204" fmla="*/ 1034415 w 2328862"/>
                  <a:gd name="connsiteY204" fmla="*/ 1603058 h 2278379"/>
                  <a:gd name="connsiteX205" fmla="*/ 1033463 w 2328862"/>
                  <a:gd name="connsiteY205" fmla="*/ 1586865 h 2278379"/>
                  <a:gd name="connsiteX206" fmla="*/ 1016318 w 2328862"/>
                  <a:gd name="connsiteY206" fmla="*/ 1557338 h 2278379"/>
                  <a:gd name="connsiteX207" fmla="*/ 967740 w 2328862"/>
                  <a:gd name="connsiteY207" fmla="*/ 1511618 h 2278379"/>
                  <a:gd name="connsiteX208" fmla="*/ 967740 w 2328862"/>
                  <a:gd name="connsiteY208" fmla="*/ 1501140 h 2278379"/>
                  <a:gd name="connsiteX209" fmla="*/ 936308 w 2328862"/>
                  <a:gd name="connsiteY209" fmla="*/ 1484948 h 2278379"/>
                  <a:gd name="connsiteX210" fmla="*/ 935355 w 2328862"/>
                  <a:gd name="connsiteY210" fmla="*/ 1467803 h 2278379"/>
                  <a:gd name="connsiteX211" fmla="*/ 923925 w 2328862"/>
                  <a:gd name="connsiteY211" fmla="*/ 1463993 h 2278379"/>
                  <a:gd name="connsiteX212" fmla="*/ 923925 w 2328862"/>
                  <a:gd name="connsiteY212" fmla="*/ 1457325 h 2278379"/>
                  <a:gd name="connsiteX213" fmla="*/ 916305 w 2328862"/>
                  <a:gd name="connsiteY213" fmla="*/ 1455420 h 2278379"/>
                  <a:gd name="connsiteX214" fmla="*/ 896303 w 2328862"/>
                  <a:gd name="connsiteY214" fmla="*/ 1428750 h 2278379"/>
                  <a:gd name="connsiteX215" fmla="*/ 888683 w 2328862"/>
                  <a:gd name="connsiteY215" fmla="*/ 1428750 h 2278379"/>
                  <a:gd name="connsiteX216" fmla="*/ 882015 w 2328862"/>
                  <a:gd name="connsiteY216" fmla="*/ 1423035 h 2278379"/>
                  <a:gd name="connsiteX217" fmla="*/ 869633 w 2328862"/>
                  <a:gd name="connsiteY217" fmla="*/ 1433513 h 2278379"/>
                  <a:gd name="connsiteX218" fmla="*/ 848678 w 2328862"/>
                  <a:gd name="connsiteY218" fmla="*/ 1433513 h 2278379"/>
                  <a:gd name="connsiteX219" fmla="*/ 823913 w 2328862"/>
                  <a:gd name="connsiteY219" fmla="*/ 1423035 h 2278379"/>
                  <a:gd name="connsiteX220" fmla="*/ 780098 w 2328862"/>
                  <a:gd name="connsiteY220" fmla="*/ 1423035 h 2278379"/>
                  <a:gd name="connsiteX221" fmla="*/ 740093 w 2328862"/>
                  <a:gd name="connsiteY221" fmla="*/ 1403033 h 2278379"/>
                  <a:gd name="connsiteX222" fmla="*/ 727710 w 2328862"/>
                  <a:gd name="connsiteY222" fmla="*/ 1421130 h 2278379"/>
                  <a:gd name="connsiteX223" fmla="*/ 706755 w 2328862"/>
                  <a:gd name="connsiteY223" fmla="*/ 1415415 h 2278379"/>
                  <a:gd name="connsiteX224" fmla="*/ 675323 w 2328862"/>
                  <a:gd name="connsiteY224" fmla="*/ 1426845 h 2278379"/>
                  <a:gd name="connsiteX225" fmla="*/ 659130 w 2328862"/>
                  <a:gd name="connsiteY225" fmla="*/ 1453515 h 2278379"/>
                  <a:gd name="connsiteX226" fmla="*/ 640080 w 2328862"/>
                  <a:gd name="connsiteY226" fmla="*/ 1483995 h 2278379"/>
                  <a:gd name="connsiteX227" fmla="*/ 629603 w 2328862"/>
                  <a:gd name="connsiteY227" fmla="*/ 1525905 h 2278379"/>
                  <a:gd name="connsiteX228" fmla="*/ 616268 w 2328862"/>
                  <a:gd name="connsiteY228" fmla="*/ 1537335 h 2278379"/>
                  <a:gd name="connsiteX229" fmla="*/ 605790 w 2328862"/>
                  <a:gd name="connsiteY229" fmla="*/ 1538288 h 2278379"/>
                  <a:gd name="connsiteX230" fmla="*/ 597218 w 2328862"/>
                  <a:gd name="connsiteY230" fmla="*/ 1553528 h 2278379"/>
                  <a:gd name="connsiteX231" fmla="*/ 584835 w 2328862"/>
                  <a:gd name="connsiteY231" fmla="*/ 1559243 h 2278379"/>
                  <a:gd name="connsiteX232" fmla="*/ 583883 w 2328862"/>
                  <a:gd name="connsiteY232" fmla="*/ 1576388 h 2278379"/>
                  <a:gd name="connsiteX233" fmla="*/ 556260 w 2328862"/>
                  <a:gd name="connsiteY233" fmla="*/ 1577340 h 2278379"/>
                  <a:gd name="connsiteX234" fmla="*/ 539115 w 2328862"/>
                  <a:gd name="connsiteY234" fmla="*/ 1563053 h 2278379"/>
                  <a:gd name="connsiteX235" fmla="*/ 529590 w 2328862"/>
                  <a:gd name="connsiteY235" fmla="*/ 1563053 h 2278379"/>
                  <a:gd name="connsiteX236" fmla="*/ 510540 w 2328862"/>
                  <a:gd name="connsiteY236" fmla="*/ 1535430 h 2278379"/>
                  <a:gd name="connsiteX237" fmla="*/ 476250 w 2328862"/>
                  <a:gd name="connsiteY237" fmla="*/ 1530668 h 2278379"/>
                  <a:gd name="connsiteX238" fmla="*/ 460058 w 2328862"/>
                  <a:gd name="connsiteY238" fmla="*/ 1508760 h 2278379"/>
                  <a:gd name="connsiteX239" fmla="*/ 447675 w 2328862"/>
                  <a:gd name="connsiteY239" fmla="*/ 1506855 h 2278379"/>
                  <a:gd name="connsiteX240" fmla="*/ 427673 w 2328862"/>
                  <a:gd name="connsiteY240" fmla="*/ 1499235 h 2278379"/>
                  <a:gd name="connsiteX241" fmla="*/ 395288 w 2328862"/>
                  <a:gd name="connsiteY241" fmla="*/ 1466850 h 2278379"/>
                  <a:gd name="connsiteX242" fmla="*/ 397193 w 2328862"/>
                  <a:gd name="connsiteY242" fmla="*/ 1459230 h 2278379"/>
                  <a:gd name="connsiteX243" fmla="*/ 381953 w 2328862"/>
                  <a:gd name="connsiteY243" fmla="*/ 1447800 h 2278379"/>
                  <a:gd name="connsiteX244" fmla="*/ 372428 w 2328862"/>
                  <a:gd name="connsiteY244" fmla="*/ 1446848 h 2278379"/>
                  <a:gd name="connsiteX245" fmla="*/ 340043 w 2328862"/>
                  <a:gd name="connsiteY245" fmla="*/ 1417320 h 2278379"/>
                  <a:gd name="connsiteX246" fmla="*/ 339090 w 2328862"/>
                  <a:gd name="connsiteY246" fmla="*/ 1398270 h 2278379"/>
                  <a:gd name="connsiteX247" fmla="*/ 317183 w 2328862"/>
                  <a:gd name="connsiteY247" fmla="*/ 1360170 h 2278379"/>
                  <a:gd name="connsiteX248" fmla="*/ 319088 w 2328862"/>
                  <a:gd name="connsiteY248" fmla="*/ 1344930 h 2278379"/>
                  <a:gd name="connsiteX249" fmla="*/ 312420 w 2328862"/>
                  <a:gd name="connsiteY249" fmla="*/ 1332548 h 2278379"/>
                  <a:gd name="connsiteX250" fmla="*/ 320040 w 2328862"/>
                  <a:gd name="connsiteY250" fmla="*/ 1318260 h 2278379"/>
                  <a:gd name="connsiteX251" fmla="*/ 319088 w 2328862"/>
                  <a:gd name="connsiteY251" fmla="*/ 1295400 h 2278379"/>
                  <a:gd name="connsiteX252" fmla="*/ 294323 w 2328862"/>
                  <a:gd name="connsiteY252" fmla="*/ 1256348 h 2278379"/>
                  <a:gd name="connsiteX253" fmla="*/ 288608 w 2328862"/>
                  <a:gd name="connsiteY253" fmla="*/ 1216343 h 2278379"/>
                  <a:gd name="connsiteX254" fmla="*/ 273368 w 2328862"/>
                  <a:gd name="connsiteY254" fmla="*/ 1201103 h 2278379"/>
                  <a:gd name="connsiteX255" fmla="*/ 273368 w 2328862"/>
                  <a:gd name="connsiteY255" fmla="*/ 1191578 h 2278379"/>
                  <a:gd name="connsiteX256" fmla="*/ 261938 w 2328862"/>
                  <a:gd name="connsiteY256" fmla="*/ 1189673 h 2278379"/>
                  <a:gd name="connsiteX257" fmla="*/ 255270 w 2328862"/>
                  <a:gd name="connsiteY257" fmla="*/ 1179195 h 2278379"/>
                  <a:gd name="connsiteX258" fmla="*/ 232410 w 2328862"/>
                  <a:gd name="connsiteY258" fmla="*/ 1163003 h 2278379"/>
                  <a:gd name="connsiteX259" fmla="*/ 223838 w 2328862"/>
                  <a:gd name="connsiteY259" fmla="*/ 1162050 h 2278379"/>
                  <a:gd name="connsiteX260" fmla="*/ 205740 w 2328862"/>
                  <a:gd name="connsiteY260" fmla="*/ 1146810 h 2278379"/>
                  <a:gd name="connsiteX261" fmla="*/ 205740 w 2328862"/>
                  <a:gd name="connsiteY261" fmla="*/ 1136333 h 2278379"/>
                  <a:gd name="connsiteX262" fmla="*/ 178118 w 2328862"/>
                  <a:gd name="connsiteY262" fmla="*/ 1119188 h 2278379"/>
                  <a:gd name="connsiteX263" fmla="*/ 172403 w 2328862"/>
                  <a:gd name="connsiteY263" fmla="*/ 1099185 h 2278379"/>
                  <a:gd name="connsiteX264" fmla="*/ 147638 w 2328862"/>
                  <a:gd name="connsiteY264" fmla="*/ 1077278 h 2278379"/>
                  <a:gd name="connsiteX265" fmla="*/ 117158 w 2328862"/>
                  <a:gd name="connsiteY265" fmla="*/ 1035368 h 2278379"/>
                  <a:gd name="connsiteX266" fmla="*/ 88583 w 2328862"/>
                  <a:gd name="connsiteY266" fmla="*/ 1022985 h 2278379"/>
                  <a:gd name="connsiteX267" fmla="*/ 68580 w 2328862"/>
                  <a:gd name="connsiteY267" fmla="*/ 1005840 h 2278379"/>
                  <a:gd name="connsiteX268" fmla="*/ 70485 w 2328862"/>
                  <a:gd name="connsiteY268" fmla="*/ 994410 h 2278379"/>
                  <a:gd name="connsiteX269" fmla="*/ 58103 w 2328862"/>
                  <a:gd name="connsiteY269" fmla="*/ 981075 h 2278379"/>
                  <a:gd name="connsiteX270" fmla="*/ 41910 w 2328862"/>
                  <a:gd name="connsiteY270" fmla="*/ 945833 h 2278379"/>
                  <a:gd name="connsiteX271" fmla="*/ 19050 w 2328862"/>
                  <a:gd name="connsiteY271" fmla="*/ 936308 h 2278379"/>
                  <a:gd name="connsiteX272" fmla="*/ 1665923 w 2328862"/>
                  <a:gd name="connsiteY272" fmla="*/ 2232660 h 2278379"/>
                  <a:gd name="connsiteX273" fmla="*/ 1673543 w 2328862"/>
                  <a:gd name="connsiteY273" fmla="*/ 2233613 h 2278379"/>
                  <a:gd name="connsiteX274" fmla="*/ 1667828 w 2328862"/>
                  <a:gd name="connsiteY274" fmla="*/ 2187892 h 2278379"/>
                  <a:gd name="connsiteX275" fmla="*/ 1634490 w 2328862"/>
                  <a:gd name="connsiteY275" fmla="*/ 2070735 h 2278379"/>
                  <a:gd name="connsiteX276" fmla="*/ 1632585 w 2328862"/>
                  <a:gd name="connsiteY276" fmla="*/ 1993583 h 2278379"/>
                  <a:gd name="connsiteX277" fmla="*/ 1679258 w 2328862"/>
                  <a:gd name="connsiteY277" fmla="*/ 1893570 h 2278379"/>
                  <a:gd name="connsiteX278" fmla="*/ 1737360 w 2328862"/>
                  <a:gd name="connsiteY278" fmla="*/ 1815465 h 2278379"/>
                  <a:gd name="connsiteX279" fmla="*/ 1805940 w 2328862"/>
                  <a:gd name="connsiteY279" fmla="*/ 1766888 h 2278379"/>
                  <a:gd name="connsiteX280" fmla="*/ 1805940 w 2328862"/>
                  <a:gd name="connsiteY280" fmla="*/ 1760220 h 2278379"/>
                  <a:gd name="connsiteX281" fmla="*/ 1798320 w 2328862"/>
                  <a:gd name="connsiteY281" fmla="*/ 1760220 h 2278379"/>
                  <a:gd name="connsiteX282" fmla="*/ 1773555 w 2328862"/>
                  <a:gd name="connsiteY282" fmla="*/ 1769745 h 2278379"/>
                  <a:gd name="connsiteX283" fmla="*/ 1739265 w 2328862"/>
                  <a:gd name="connsiteY283" fmla="*/ 1791653 h 2278379"/>
                  <a:gd name="connsiteX284" fmla="*/ 1732598 w 2328862"/>
                  <a:gd name="connsiteY284" fmla="*/ 1805940 h 2278379"/>
                  <a:gd name="connsiteX285" fmla="*/ 1654493 w 2328862"/>
                  <a:gd name="connsiteY285" fmla="*/ 1916430 h 2278379"/>
                  <a:gd name="connsiteX286" fmla="*/ 1627823 w 2328862"/>
                  <a:gd name="connsiteY286" fmla="*/ 1991678 h 2278379"/>
                  <a:gd name="connsiteX287" fmla="*/ 1627823 w 2328862"/>
                  <a:gd name="connsiteY287" fmla="*/ 2075498 h 2278379"/>
                  <a:gd name="connsiteX288" fmla="*/ 1662113 w 2328862"/>
                  <a:gd name="connsiteY288" fmla="*/ 2189798 h 227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2328862" h="2278379">
                    <a:moveTo>
                      <a:pt x="0" y="915353"/>
                    </a:moveTo>
                    <a:lnTo>
                      <a:pt x="2858" y="886778"/>
                    </a:lnTo>
                    <a:lnTo>
                      <a:pt x="330518" y="921068"/>
                    </a:lnTo>
                    <a:lnTo>
                      <a:pt x="633413" y="945833"/>
                    </a:lnTo>
                    <a:lnTo>
                      <a:pt x="708660" y="0"/>
                    </a:lnTo>
                    <a:lnTo>
                      <a:pt x="716280" y="0"/>
                    </a:lnTo>
                    <a:lnTo>
                      <a:pt x="1217295" y="30480"/>
                    </a:lnTo>
                    <a:lnTo>
                      <a:pt x="1203960" y="437197"/>
                    </a:lnTo>
                    <a:lnTo>
                      <a:pt x="1229678" y="449580"/>
                    </a:lnTo>
                    <a:lnTo>
                      <a:pt x="1253490" y="478155"/>
                    </a:lnTo>
                    <a:lnTo>
                      <a:pt x="1267778" y="481013"/>
                    </a:lnTo>
                    <a:lnTo>
                      <a:pt x="1278255" y="471488"/>
                    </a:lnTo>
                    <a:lnTo>
                      <a:pt x="1289685" y="475297"/>
                    </a:lnTo>
                    <a:lnTo>
                      <a:pt x="1303020" y="484822"/>
                    </a:lnTo>
                    <a:lnTo>
                      <a:pt x="1313498" y="470535"/>
                    </a:lnTo>
                    <a:lnTo>
                      <a:pt x="1335405" y="486728"/>
                    </a:lnTo>
                    <a:lnTo>
                      <a:pt x="1340168" y="514350"/>
                    </a:lnTo>
                    <a:lnTo>
                      <a:pt x="1351598" y="521018"/>
                    </a:lnTo>
                    <a:lnTo>
                      <a:pt x="1373505" y="520065"/>
                    </a:lnTo>
                    <a:lnTo>
                      <a:pt x="1406843" y="538163"/>
                    </a:lnTo>
                    <a:lnTo>
                      <a:pt x="1425893" y="537210"/>
                    </a:lnTo>
                    <a:lnTo>
                      <a:pt x="1439228" y="533400"/>
                    </a:lnTo>
                    <a:lnTo>
                      <a:pt x="1461135" y="554355"/>
                    </a:lnTo>
                    <a:lnTo>
                      <a:pt x="1480185" y="532447"/>
                    </a:lnTo>
                    <a:lnTo>
                      <a:pt x="1513523" y="542925"/>
                    </a:lnTo>
                    <a:lnTo>
                      <a:pt x="1531620" y="571500"/>
                    </a:lnTo>
                    <a:lnTo>
                      <a:pt x="1553528" y="570547"/>
                    </a:lnTo>
                    <a:lnTo>
                      <a:pt x="1546860" y="590550"/>
                    </a:lnTo>
                    <a:lnTo>
                      <a:pt x="1568768" y="601028"/>
                    </a:lnTo>
                    <a:lnTo>
                      <a:pt x="1597343" y="576263"/>
                    </a:lnTo>
                    <a:lnTo>
                      <a:pt x="1622108" y="592455"/>
                    </a:lnTo>
                    <a:lnTo>
                      <a:pt x="1634490" y="587693"/>
                    </a:lnTo>
                    <a:lnTo>
                      <a:pt x="1635443" y="601980"/>
                    </a:lnTo>
                    <a:lnTo>
                      <a:pt x="1651635" y="613410"/>
                    </a:lnTo>
                    <a:lnTo>
                      <a:pt x="1673543" y="589597"/>
                    </a:lnTo>
                    <a:lnTo>
                      <a:pt x="1684973" y="596265"/>
                    </a:lnTo>
                    <a:lnTo>
                      <a:pt x="1682115" y="615315"/>
                    </a:lnTo>
                    <a:lnTo>
                      <a:pt x="1691640" y="632460"/>
                    </a:lnTo>
                    <a:lnTo>
                      <a:pt x="1703070" y="624840"/>
                    </a:lnTo>
                    <a:lnTo>
                      <a:pt x="1726883" y="584835"/>
                    </a:lnTo>
                    <a:lnTo>
                      <a:pt x="1744028" y="603885"/>
                    </a:lnTo>
                    <a:lnTo>
                      <a:pt x="1763078" y="608647"/>
                    </a:lnTo>
                    <a:lnTo>
                      <a:pt x="1783080" y="601980"/>
                    </a:lnTo>
                    <a:lnTo>
                      <a:pt x="1802130" y="619125"/>
                    </a:lnTo>
                    <a:lnTo>
                      <a:pt x="1813560" y="618172"/>
                    </a:lnTo>
                    <a:lnTo>
                      <a:pt x="1825943" y="629603"/>
                    </a:lnTo>
                    <a:lnTo>
                      <a:pt x="1860233" y="621030"/>
                    </a:lnTo>
                    <a:lnTo>
                      <a:pt x="1865948" y="604838"/>
                    </a:lnTo>
                    <a:lnTo>
                      <a:pt x="1901190" y="601980"/>
                    </a:lnTo>
                    <a:lnTo>
                      <a:pt x="1916430" y="608647"/>
                    </a:lnTo>
                    <a:lnTo>
                      <a:pt x="1964055" y="584835"/>
                    </a:lnTo>
                    <a:lnTo>
                      <a:pt x="1969770" y="599122"/>
                    </a:lnTo>
                    <a:lnTo>
                      <a:pt x="2018348" y="596265"/>
                    </a:lnTo>
                    <a:lnTo>
                      <a:pt x="2023110" y="581025"/>
                    </a:lnTo>
                    <a:lnTo>
                      <a:pt x="2044065" y="589597"/>
                    </a:lnTo>
                    <a:lnTo>
                      <a:pt x="2087880" y="625793"/>
                    </a:lnTo>
                    <a:lnTo>
                      <a:pt x="2148840" y="643890"/>
                    </a:lnTo>
                    <a:lnTo>
                      <a:pt x="2173605" y="665797"/>
                    </a:lnTo>
                    <a:lnTo>
                      <a:pt x="2200275" y="653415"/>
                    </a:lnTo>
                    <a:lnTo>
                      <a:pt x="2230755" y="661035"/>
                    </a:lnTo>
                    <a:lnTo>
                      <a:pt x="2232660" y="774383"/>
                    </a:lnTo>
                    <a:lnTo>
                      <a:pt x="2237423" y="963930"/>
                    </a:lnTo>
                    <a:lnTo>
                      <a:pt x="2244090" y="996315"/>
                    </a:lnTo>
                    <a:lnTo>
                      <a:pt x="2268855" y="1022985"/>
                    </a:lnTo>
                    <a:lnTo>
                      <a:pt x="2275523" y="1074420"/>
                    </a:lnTo>
                    <a:lnTo>
                      <a:pt x="2311718" y="1118235"/>
                    </a:lnTo>
                    <a:lnTo>
                      <a:pt x="2319338" y="1159193"/>
                    </a:lnTo>
                    <a:lnTo>
                      <a:pt x="2328863" y="1159193"/>
                    </a:lnTo>
                    <a:lnTo>
                      <a:pt x="2327910" y="1228725"/>
                    </a:lnTo>
                    <a:lnTo>
                      <a:pt x="2296478" y="1289685"/>
                    </a:lnTo>
                    <a:lnTo>
                      <a:pt x="2308860" y="1311593"/>
                    </a:lnTo>
                    <a:lnTo>
                      <a:pt x="2296478" y="1325880"/>
                    </a:lnTo>
                    <a:lnTo>
                      <a:pt x="2303145" y="1354455"/>
                    </a:lnTo>
                    <a:lnTo>
                      <a:pt x="2302193" y="1395413"/>
                    </a:lnTo>
                    <a:lnTo>
                      <a:pt x="2281238" y="1428750"/>
                    </a:lnTo>
                    <a:lnTo>
                      <a:pt x="2280285" y="1436370"/>
                    </a:lnTo>
                    <a:lnTo>
                      <a:pt x="2264093" y="1447800"/>
                    </a:lnTo>
                    <a:lnTo>
                      <a:pt x="2273618" y="1464945"/>
                    </a:lnTo>
                    <a:lnTo>
                      <a:pt x="2285048" y="1475423"/>
                    </a:lnTo>
                    <a:lnTo>
                      <a:pt x="2251710" y="1478280"/>
                    </a:lnTo>
                    <a:lnTo>
                      <a:pt x="2171700" y="1515428"/>
                    </a:lnTo>
                    <a:lnTo>
                      <a:pt x="2138363" y="1528763"/>
                    </a:lnTo>
                    <a:lnTo>
                      <a:pt x="2121218" y="1545908"/>
                    </a:lnTo>
                    <a:lnTo>
                      <a:pt x="2114550" y="1541145"/>
                    </a:lnTo>
                    <a:lnTo>
                      <a:pt x="2134553" y="1519238"/>
                    </a:lnTo>
                    <a:lnTo>
                      <a:pt x="2151698" y="1512570"/>
                    </a:lnTo>
                    <a:lnTo>
                      <a:pt x="2156460" y="1503998"/>
                    </a:lnTo>
                    <a:lnTo>
                      <a:pt x="2128838" y="1503045"/>
                    </a:lnTo>
                    <a:lnTo>
                      <a:pt x="2122170" y="1495425"/>
                    </a:lnTo>
                    <a:lnTo>
                      <a:pt x="2129790" y="1476375"/>
                    </a:lnTo>
                    <a:lnTo>
                      <a:pt x="2121218" y="1459230"/>
                    </a:lnTo>
                    <a:lnTo>
                      <a:pt x="2115503" y="1459230"/>
                    </a:lnTo>
                    <a:lnTo>
                      <a:pt x="2092643" y="1471613"/>
                    </a:lnTo>
                    <a:lnTo>
                      <a:pt x="2074545" y="1496378"/>
                    </a:lnTo>
                    <a:lnTo>
                      <a:pt x="2077403" y="1512570"/>
                    </a:lnTo>
                    <a:lnTo>
                      <a:pt x="2108835" y="1544955"/>
                    </a:lnTo>
                    <a:lnTo>
                      <a:pt x="2121218" y="1547813"/>
                    </a:lnTo>
                    <a:lnTo>
                      <a:pt x="2121218" y="1555433"/>
                    </a:lnTo>
                    <a:lnTo>
                      <a:pt x="2099310" y="1570673"/>
                    </a:lnTo>
                    <a:lnTo>
                      <a:pt x="2052638" y="1608773"/>
                    </a:lnTo>
                    <a:lnTo>
                      <a:pt x="2014538" y="1645920"/>
                    </a:lnTo>
                    <a:lnTo>
                      <a:pt x="1984058" y="1659255"/>
                    </a:lnTo>
                    <a:lnTo>
                      <a:pt x="1936433" y="1687830"/>
                    </a:lnTo>
                    <a:lnTo>
                      <a:pt x="1901190" y="1706880"/>
                    </a:lnTo>
                    <a:lnTo>
                      <a:pt x="1858328" y="1724978"/>
                    </a:lnTo>
                    <a:lnTo>
                      <a:pt x="1819275" y="1748790"/>
                    </a:lnTo>
                    <a:lnTo>
                      <a:pt x="1849755" y="1720215"/>
                    </a:lnTo>
                    <a:lnTo>
                      <a:pt x="1849755" y="1709738"/>
                    </a:lnTo>
                    <a:lnTo>
                      <a:pt x="1855470" y="1702118"/>
                    </a:lnTo>
                    <a:lnTo>
                      <a:pt x="1853565" y="1684973"/>
                    </a:lnTo>
                    <a:lnTo>
                      <a:pt x="1839278" y="1684020"/>
                    </a:lnTo>
                    <a:lnTo>
                      <a:pt x="1828800" y="1698308"/>
                    </a:lnTo>
                    <a:lnTo>
                      <a:pt x="1804035" y="1710690"/>
                    </a:lnTo>
                    <a:lnTo>
                      <a:pt x="1786890" y="1699260"/>
                    </a:lnTo>
                    <a:lnTo>
                      <a:pt x="1784033" y="1683068"/>
                    </a:lnTo>
                    <a:lnTo>
                      <a:pt x="1769745" y="1683068"/>
                    </a:lnTo>
                    <a:lnTo>
                      <a:pt x="1777365" y="1704023"/>
                    </a:lnTo>
                    <a:lnTo>
                      <a:pt x="1790700" y="1710690"/>
                    </a:lnTo>
                    <a:lnTo>
                      <a:pt x="1802130" y="1719263"/>
                    </a:lnTo>
                    <a:lnTo>
                      <a:pt x="1819275" y="1734503"/>
                    </a:lnTo>
                    <a:lnTo>
                      <a:pt x="1812608" y="1742123"/>
                    </a:lnTo>
                    <a:lnTo>
                      <a:pt x="1775460" y="1758315"/>
                    </a:lnTo>
                    <a:lnTo>
                      <a:pt x="1759268" y="1759267"/>
                    </a:lnTo>
                    <a:lnTo>
                      <a:pt x="1747838" y="1747838"/>
                    </a:lnTo>
                    <a:lnTo>
                      <a:pt x="1743075" y="1767840"/>
                    </a:lnTo>
                    <a:lnTo>
                      <a:pt x="1747838" y="1778317"/>
                    </a:lnTo>
                    <a:lnTo>
                      <a:pt x="1722120" y="1797367"/>
                    </a:lnTo>
                    <a:lnTo>
                      <a:pt x="1707833" y="1799273"/>
                    </a:lnTo>
                    <a:lnTo>
                      <a:pt x="1700213" y="1805940"/>
                    </a:lnTo>
                    <a:lnTo>
                      <a:pt x="1696403" y="1822133"/>
                    </a:lnTo>
                    <a:lnTo>
                      <a:pt x="1679258" y="1853565"/>
                    </a:lnTo>
                    <a:lnTo>
                      <a:pt x="1664018" y="1860233"/>
                    </a:lnTo>
                    <a:lnTo>
                      <a:pt x="1648778" y="1854517"/>
                    </a:lnTo>
                    <a:lnTo>
                      <a:pt x="1631633" y="1864995"/>
                    </a:lnTo>
                    <a:lnTo>
                      <a:pt x="1634490" y="1878330"/>
                    </a:lnTo>
                    <a:lnTo>
                      <a:pt x="1646873" y="1885950"/>
                    </a:lnTo>
                    <a:lnTo>
                      <a:pt x="1656398" y="1893570"/>
                    </a:lnTo>
                    <a:lnTo>
                      <a:pt x="1639253" y="1926908"/>
                    </a:lnTo>
                    <a:lnTo>
                      <a:pt x="1636395" y="1953578"/>
                    </a:lnTo>
                    <a:lnTo>
                      <a:pt x="1626870" y="1969770"/>
                    </a:lnTo>
                    <a:lnTo>
                      <a:pt x="1613535" y="1979295"/>
                    </a:lnTo>
                    <a:lnTo>
                      <a:pt x="1585913" y="1983105"/>
                    </a:lnTo>
                    <a:lnTo>
                      <a:pt x="1603058" y="1988820"/>
                    </a:lnTo>
                    <a:lnTo>
                      <a:pt x="1621155" y="1983105"/>
                    </a:lnTo>
                    <a:lnTo>
                      <a:pt x="1617345" y="2013585"/>
                    </a:lnTo>
                    <a:lnTo>
                      <a:pt x="1606868" y="2012633"/>
                    </a:lnTo>
                    <a:lnTo>
                      <a:pt x="1608773" y="2024063"/>
                    </a:lnTo>
                    <a:lnTo>
                      <a:pt x="1611630" y="2037398"/>
                    </a:lnTo>
                    <a:lnTo>
                      <a:pt x="1599248" y="2045970"/>
                    </a:lnTo>
                    <a:lnTo>
                      <a:pt x="1599248" y="2075498"/>
                    </a:lnTo>
                    <a:lnTo>
                      <a:pt x="1614488" y="2088833"/>
                    </a:lnTo>
                    <a:lnTo>
                      <a:pt x="1620203" y="2118360"/>
                    </a:lnTo>
                    <a:lnTo>
                      <a:pt x="1616393" y="2139315"/>
                    </a:lnTo>
                    <a:lnTo>
                      <a:pt x="1606868" y="2143125"/>
                    </a:lnTo>
                    <a:lnTo>
                      <a:pt x="1610678" y="2157413"/>
                    </a:lnTo>
                    <a:lnTo>
                      <a:pt x="1621155" y="2161223"/>
                    </a:lnTo>
                    <a:lnTo>
                      <a:pt x="1628775" y="2177415"/>
                    </a:lnTo>
                    <a:lnTo>
                      <a:pt x="1628775" y="2202180"/>
                    </a:lnTo>
                    <a:lnTo>
                      <a:pt x="1639253" y="2222183"/>
                    </a:lnTo>
                    <a:lnTo>
                      <a:pt x="1660208" y="2246948"/>
                    </a:lnTo>
                    <a:lnTo>
                      <a:pt x="1659255" y="2253615"/>
                    </a:lnTo>
                    <a:lnTo>
                      <a:pt x="1638300" y="2251710"/>
                    </a:lnTo>
                    <a:lnTo>
                      <a:pt x="1623060" y="2265045"/>
                    </a:lnTo>
                    <a:lnTo>
                      <a:pt x="1624965" y="2278380"/>
                    </a:lnTo>
                    <a:lnTo>
                      <a:pt x="1616393" y="2275523"/>
                    </a:lnTo>
                    <a:lnTo>
                      <a:pt x="1603058" y="2273617"/>
                    </a:lnTo>
                    <a:lnTo>
                      <a:pt x="1570673" y="2238375"/>
                    </a:lnTo>
                    <a:lnTo>
                      <a:pt x="1548765" y="2232660"/>
                    </a:lnTo>
                    <a:lnTo>
                      <a:pt x="1481138" y="2232660"/>
                    </a:lnTo>
                    <a:lnTo>
                      <a:pt x="1454468" y="2225040"/>
                    </a:lnTo>
                    <a:lnTo>
                      <a:pt x="1420178" y="2196465"/>
                    </a:lnTo>
                    <a:lnTo>
                      <a:pt x="1403985" y="2186940"/>
                    </a:lnTo>
                    <a:lnTo>
                      <a:pt x="1383983" y="2187892"/>
                    </a:lnTo>
                    <a:lnTo>
                      <a:pt x="1353503" y="2163128"/>
                    </a:lnTo>
                    <a:lnTo>
                      <a:pt x="1302068" y="2147888"/>
                    </a:lnTo>
                    <a:lnTo>
                      <a:pt x="1302068" y="2135505"/>
                    </a:lnTo>
                    <a:lnTo>
                      <a:pt x="1288733" y="2118360"/>
                    </a:lnTo>
                    <a:lnTo>
                      <a:pt x="1280160" y="2073592"/>
                    </a:lnTo>
                    <a:lnTo>
                      <a:pt x="1269683" y="2057400"/>
                    </a:lnTo>
                    <a:lnTo>
                      <a:pt x="1253490" y="2044065"/>
                    </a:lnTo>
                    <a:lnTo>
                      <a:pt x="1253490" y="2028825"/>
                    </a:lnTo>
                    <a:lnTo>
                      <a:pt x="1240155" y="2023110"/>
                    </a:lnTo>
                    <a:lnTo>
                      <a:pt x="1245870" y="1998345"/>
                    </a:lnTo>
                    <a:lnTo>
                      <a:pt x="1243013" y="1977390"/>
                    </a:lnTo>
                    <a:lnTo>
                      <a:pt x="1230630" y="1964055"/>
                    </a:lnTo>
                    <a:lnTo>
                      <a:pt x="1237298" y="1935480"/>
                    </a:lnTo>
                    <a:lnTo>
                      <a:pt x="1229678" y="1905000"/>
                    </a:lnTo>
                    <a:lnTo>
                      <a:pt x="1213485" y="1891665"/>
                    </a:lnTo>
                    <a:lnTo>
                      <a:pt x="1203008" y="1891665"/>
                    </a:lnTo>
                    <a:lnTo>
                      <a:pt x="1164908" y="1858328"/>
                    </a:lnTo>
                    <a:lnTo>
                      <a:pt x="1165860" y="1840230"/>
                    </a:lnTo>
                    <a:lnTo>
                      <a:pt x="1158240" y="1824038"/>
                    </a:lnTo>
                    <a:lnTo>
                      <a:pt x="1150620" y="1822133"/>
                    </a:lnTo>
                    <a:lnTo>
                      <a:pt x="1142048" y="1799273"/>
                    </a:lnTo>
                    <a:lnTo>
                      <a:pt x="1122998" y="1784033"/>
                    </a:lnTo>
                    <a:lnTo>
                      <a:pt x="1095375" y="1760220"/>
                    </a:lnTo>
                    <a:lnTo>
                      <a:pt x="1093470" y="1740217"/>
                    </a:lnTo>
                    <a:lnTo>
                      <a:pt x="1083945" y="1733550"/>
                    </a:lnTo>
                    <a:lnTo>
                      <a:pt x="1085850" y="1718310"/>
                    </a:lnTo>
                    <a:lnTo>
                      <a:pt x="1090613" y="1711642"/>
                    </a:lnTo>
                    <a:lnTo>
                      <a:pt x="1077278" y="1697355"/>
                    </a:lnTo>
                    <a:lnTo>
                      <a:pt x="1078230" y="1690688"/>
                    </a:lnTo>
                    <a:lnTo>
                      <a:pt x="1059180" y="1669733"/>
                    </a:lnTo>
                    <a:lnTo>
                      <a:pt x="1060133" y="1649730"/>
                    </a:lnTo>
                    <a:lnTo>
                      <a:pt x="1034415" y="1603058"/>
                    </a:lnTo>
                    <a:lnTo>
                      <a:pt x="1033463" y="1586865"/>
                    </a:lnTo>
                    <a:lnTo>
                      <a:pt x="1016318" y="1557338"/>
                    </a:lnTo>
                    <a:lnTo>
                      <a:pt x="967740" y="1511618"/>
                    </a:lnTo>
                    <a:lnTo>
                      <a:pt x="967740" y="1501140"/>
                    </a:lnTo>
                    <a:lnTo>
                      <a:pt x="936308" y="1484948"/>
                    </a:lnTo>
                    <a:lnTo>
                      <a:pt x="935355" y="1467803"/>
                    </a:lnTo>
                    <a:lnTo>
                      <a:pt x="923925" y="1463993"/>
                    </a:lnTo>
                    <a:lnTo>
                      <a:pt x="923925" y="1457325"/>
                    </a:lnTo>
                    <a:lnTo>
                      <a:pt x="916305" y="1455420"/>
                    </a:lnTo>
                    <a:lnTo>
                      <a:pt x="896303" y="1428750"/>
                    </a:lnTo>
                    <a:lnTo>
                      <a:pt x="888683" y="1428750"/>
                    </a:lnTo>
                    <a:lnTo>
                      <a:pt x="882015" y="1423035"/>
                    </a:lnTo>
                    <a:lnTo>
                      <a:pt x="869633" y="1433513"/>
                    </a:lnTo>
                    <a:lnTo>
                      <a:pt x="848678" y="1433513"/>
                    </a:lnTo>
                    <a:lnTo>
                      <a:pt x="823913" y="1423035"/>
                    </a:lnTo>
                    <a:lnTo>
                      <a:pt x="780098" y="1423035"/>
                    </a:lnTo>
                    <a:lnTo>
                      <a:pt x="740093" y="1403033"/>
                    </a:lnTo>
                    <a:lnTo>
                      <a:pt x="727710" y="1421130"/>
                    </a:lnTo>
                    <a:lnTo>
                      <a:pt x="706755" y="1415415"/>
                    </a:lnTo>
                    <a:lnTo>
                      <a:pt x="675323" y="1426845"/>
                    </a:lnTo>
                    <a:lnTo>
                      <a:pt x="659130" y="1453515"/>
                    </a:lnTo>
                    <a:lnTo>
                      <a:pt x="640080" y="1483995"/>
                    </a:lnTo>
                    <a:lnTo>
                      <a:pt x="629603" y="1525905"/>
                    </a:lnTo>
                    <a:lnTo>
                      <a:pt x="616268" y="1537335"/>
                    </a:lnTo>
                    <a:lnTo>
                      <a:pt x="605790" y="1538288"/>
                    </a:lnTo>
                    <a:lnTo>
                      <a:pt x="597218" y="1553528"/>
                    </a:lnTo>
                    <a:lnTo>
                      <a:pt x="584835" y="1559243"/>
                    </a:lnTo>
                    <a:lnTo>
                      <a:pt x="583883" y="1576388"/>
                    </a:lnTo>
                    <a:lnTo>
                      <a:pt x="556260" y="1577340"/>
                    </a:lnTo>
                    <a:lnTo>
                      <a:pt x="539115" y="1563053"/>
                    </a:lnTo>
                    <a:lnTo>
                      <a:pt x="529590" y="1563053"/>
                    </a:lnTo>
                    <a:lnTo>
                      <a:pt x="510540" y="1535430"/>
                    </a:lnTo>
                    <a:lnTo>
                      <a:pt x="476250" y="1530668"/>
                    </a:lnTo>
                    <a:lnTo>
                      <a:pt x="460058" y="1508760"/>
                    </a:lnTo>
                    <a:lnTo>
                      <a:pt x="447675" y="1506855"/>
                    </a:lnTo>
                    <a:lnTo>
                      <a:pt x="427673" y="1499235"/>
                    </a:lnTo>
                    <a:lnTo>
                      <a:pt x="395288" y="1466850"/>
                    </a:lnTo>
                    <a:lnTo>
                      <a:pt x="397193" y="1459230"/>
                    </a:lnTo>
                    <a:lnTo>
                      <a:pt x="381953" y="1447800"/>
                    </a:lnTo>
                    <a:lnTo>
                      <a:pt x="372428" y="1446848"/>
                    </a:lnTo>
                    <a:lnTo>
                      <a:pt x="340043" y="1417320"/>
                    </a:lnTo>
                    <a:lnTo>
                      <a:pt x="339090" y="1398270"/>
                    </a:lnTo>
                    <a:lnTo>
                      <a:pt x="317183" y="1360170"/>
                    </a:lnTo>
                    <a:lnTo>
                      <a:pt x="319088" y="1344930"/>
                    </a:lnTo>
                    <a:lnTo>
                      <a:pt x="312420" y="1332548"/>
                    </a:lnTo>
                    <a:lnTo>
                      <a:pt x="320040" y="1318260"/>
                    </a:lnTo>
                    <a:lnTo>
                      <a:pt x="319088" y="1295400"/>
                    </a:lnTo>
                    <a:lnTo>
                      <a:pt x="294323" y="1256348"/>
                    </a:lnTo>
                    <a:lnTo>
                      <a:pt x="288608" y="1216343"/>
                    </a:lnTo>
                    <a:lnTo>
                      <a:pt x="273368" y="1201103"/>
                    </a:lnTo>
                    <a:lnTo>
                      <a:pt x="273368" y="1191578"/>
                    </a:lnTo>
                    <a:lnTo>
                      <a:pt x="261938" y="1189673"/>
                    </a:lnTo>
                    <a:lnTo>
                      <a:pt x="255270" y="1179195"/>
                    </a:lnTo>
                    <a:lnTo>
                      <a:pt x="232410" y="1163003"/>
                    </a:lnTo>
                    <a:lnTo>
                      <a:pt x="223838" y="1162050"/>
                    </a:lnTo>
                    <a:lnTo>
                      <a:pt x="205740" y="1146810"/>
                    </a:lnTo>
                    <a:lnTo>
                      <a:pt x="205740" y="1136333"/>
                    </a:lnTo>
                    <a:lnTo>
                      <a:pt x="178118" y="1119188"/>
                    </a:lnTo>
                    <a:lnTo>
                      <a:pt x="172403" y="1099185"/>
                    </a:lnTo>
                    <a:lnTo>
                      <a:pt x="147638" y="1077278"/>
                    </a:lnTo>
                    <a:lnTo>
                      <a:pt x="117158" y="1035368"/>
                    </a:lnTo>
                    <a:lnTo>
                      <a:pt x="88583" y="1022985"/>
                    </a:lnTo>
                    <a:lnTo>
                      <a:pt x="68580" y="1005840"/>
                    </a:lnTo>
                    <a:lnTo>
                      <a:pt x="70485" y="994410"/>
                    </a:lnTo>
                    <a:lnTo>
                      <a:pt x="58103" y="981075"/>
                    </a:lnTo>
                    <a:lnTo>
                      <a:pt x="41910" y="945833"/>
                    </a:lnTo>
                    <a:lnTo>
                      <a:pt x="19050" y="936308"/>
                    </a:lnTo>
                    <a:close/>
                    <a:moveTo>
                      <a:pt x="1665923" y="2232660"/>
                    </a:moveTo>
                    <a:lnTo>
                      <a:pt x="1673543" y="2233613"/>
                    </a:lnTo>
                    <a:lnTo>
                      <a:pt x="1667828" y="2187892"/>
                    </a:lnTo>
                    <a:lnTo>
                      <a:pt x="1634490" y="2070735"/>
                    </a:lnTo>
                    <a:lnTo>
                      <a:pt x="1632585" y="1993583"/>
                    </a:lnTo>
                    <a:lnTo>
                      <a:pt x="1679258" y="1893570"/>
                    </a:lnTo>
                    <a:lnTo>
                      <a:pt x="1737360" y="1815465"/>
                    </a:lnTo>
                    <a:lnTo>
                      <a:pt x="1805940" y="1766888"/>
                    </a:lnTo>
                    <a:lnTo>
                      <a:pt x="1805940" y="1760220"/>
                    </a:lnTo>
                    <a:lnTo>
                      <a:pt x="1798320" y="1760220"/>
                    </a:lnTo>
                    <a:lnTo>
                      <a:pt x="1773555" y="1769745"/>
                    </a:lnTo>
                    <a:lnTo>
                      <a:pt x="1739265" y="1791653"/>
                    </a:lnTo>
                    <a:lnTo>
                      <a:pt x="1732598" y="1805940"/>
                    </a:lnTo>
                    <a:lnTo>
                      <a:pt x="1654493" y="1916430"/>
                    </a:lnTo>
                    <a:lnTo>
                      <a:pt x="1627823" y="1991678"/>
                    </a:lnTo>
                    <a:lnTo>
                      <a:pt x="1627823" y="2075498"/>
                    </a:lnTo>
                    <a:lnTo>
                      <a:pt x="1662113" y="2189798"/>
                    </a:lnTo>
                    <a:close/>
                  </a:path>
                </a:pathLst>
              </a:custGeom>
              <a:grpFill/>
              <a:ln w="9525" cap="flat">
                <a:noFill/>
                <a:prstDash val="solid"/>
                <a:miter/>
              </a:ln>
            </p:spPr>
            <p:txBody>
              <a:bodyPr rtlCol="0" anchor="ctr"/>
              <a:lstStyle/>
              <a:p>
                <a:endParaRPr lang="en-US"/>
              </a:p>
            </p:txBody>
          </p:sp>
          <p:sp>
            <p:nvSpPr>
              <p:cNvPr id="325" name="Freeform: Shape 157">
                <a:extLst>
                  <a:ext uri="{FF2B5EF4-FFF2-40B4-BE49-F238E27FC236}">
                    <a16:creationId xmlns:a16="http://schemas.microsoft.com/office/drawing/2014/main" id="{AFA8E1B1-0322-9F3B-0DA9-4159311CA816}"/>
                  </a:ext>
                </a:extLst>
              </p:cNvPr>
              <p:cNvSpPr/>
              <p:nvPr/>
            </p:nvSpPr>
            <p:spPr>
              <a:xfrm>
                <a:off x="3208974" y="2432686"/>
                <a:ext cx="930592" cy="1173479"/>
              </a:xfrm>
              <a:custGeom>
                <a:avLst/>
                <a:gdLst>
                  <a:gd name="connsiteX0" fmla="*/ 624840 w 930592"/>
                  <a:gd name="connsiteY0" fmla="*/ 286702 h 1173479"/>
                  <a:gd name="connsiteX1" fmla="*/ 656272 w 930592"/>
                  <a:gd name="connsiteY1" fmla="*/ 78105 h 1173479"/>
                  <a:gd name="connsiteX2" fmla="*/ 200025 w 930592"/>
                  <a:gd name="connsiteY2" fmla="*/ 0 h 1173479"/>
                  <a:gd name="connsiteX3" fmla="*/ 0 w 930592"/>
                  <a:gd name="connsiteY3" fmla="*/ 1038225 h 1173479"/>
                  <a:gd name="connsiteX4" fmla="*/ 440055 w 930592"/>
                  <a:gd name="connsiteY4" fmla="*/ 1116330 h 1173479"/>
                  <a:gd name="connsiteX5" fmla="*/ 821055 w 930592"/>
                  <a:gd name="connsiteY5" fmla="*/ 1173480 h 1173479"/>
                  <a:gd name="connsiteX6" fmla="*/ 930592 w 930592"/>
                  <a:gd name="connsiteY6" fmla="*/ 332422 h 1173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0592" h="1173479">
                    <a:moveTo>
                      <a:pt x="624840" y="286702"/>
                    </a:moveTo>
                    <a:lnTo>
                      <a:pt x="656272" y="78105"/>
                    </a:lnTo>
                    <a:lnTo>
                      <a:pt x="200025" y="0"/>
                    </a:lnTo>
                    <a:lnTo>
                      <a:pt x="0" y="1038225"/>
                    </a:lnTo>
                    <a:lnTo>
                      <a:pt x="440055" y="1116330"/>
                    </a:lnTo>
                    <a:lnTo>
                      <a:pt x="821055" y="1173480"/>
                    </a:lnTo>
                    <a:lnTo>
                      <a:pt x="930592" y="332422"/>
                    </a:lnTo>
                    <a:close/>
                  </a:path>
                </a:pathLst>
              </a:custGeom>
              <a:grpFill/>
              <a:ln w="9525" cap="flat">
                <a:noFill/>
                <a:prstDash val="solid"/>
                <a:miter/>
              </a:ln>
            </p:spPr>
            <p:txBody>
              <a:bodyPr rtlCol="0" anchor="ctr"/>
              <a:lstStyle/>
              <a:p>
                <a:endParaRPr lang="en-US"/>
              </a:p>
            </p:txBody>
          </p:sp>
          <p:sp>
            <p:nvSpPr>
              <p:cNvPr id="326" name="Freeform: Shape 158">
                <a:extLst>
                  <a:ext uri="{FF2B5EF4-FFF2-40B4-BE49-F238E27FC236}">
                    <a16:creationId xmlns:a16="http://schemas.microsoft.com/office/drawing/2014/main" id="{2BB0916A-93C1-5D37-F5D7-2E8D3B94851C}"/>
                  </a:ext>
                </a:extLst>
              </p:cNvPr>
              <p:cNvSpPr/>
              <p:nvPr/>
            </p:nvSpPr>
            <p:spPr>
              <a:xfrm>
                <a:off x="9524048" y="1597344"/>
                <a:ext cx="280987" cy="525780"/>
              </a:xfrm>
              <a:custGeom>
                <a:avLst/>
                <a:gdLst>
                  <a:gd name="connsiteX0" fmla="*/ 271463 w 280987"/>
                  <a:gd name="connsiteY0" fmla="*/ 21908 h 525780"/>
                  <a:gd name="connsiteX1" fmla="*/ 260985 w 280987"/>
                  <a:gd name="connsiteY1" fmla="*/ 55245 h 525780"/>
                  <a:gd name="connsiteX2" fmla="*/ 280988 w 280987"/>
                  <a:gd name="connsiteY2" fmla="*/ 81915 h 525780"/>
                  <a:gd name="connsiteX3" fmla="*/ 277178 w 280987"/>
                  <a:gd name="connsiteY3" fmla="*/ 98108 h 525780"/>
                  <a:gd name="connsiteX4" fmla="*/ 278130 w 280987"/>
                  <a:gd name="connsiteY4" fmla="*/ 110490 h 525780"/>
                  <a:gd name="connsiteX5" fmla="*/ 267653 w 280987"/>
                  <a:gd name="connsiteY5" fmla="*/ 130493 h 525780"/>
                  <a:gd name="connsiteX6" fmla="*/ 254318 w 280987"/>
                  <a:gd name="connsiteY6" fmla="*/ 134302 h 525780"/>
                  <a:gd name="connsiteX7" fmla="*/ 248603 w 280987"/>
                  <a:gd name="connsiteY7" fmla="*/ 146685 h 525780"/>
                  <a:gd name="connsiteX8" fmla="*/ 228600 w 280987"/>
                  <a:gd name="connsiteY8" fmla="*/ 156210 h 525780"/>
                  <a:gd name="connsiteX9" fmla="*/ 221933 w 280987"/>
                  <a:gd name="connsiteY9" fmla="*/ 170498 h 525780"/>
                  <a:gd name="connsiteX10" fmla="*/ 235268 w 280987"/>
                  <a:gd name="connsiteY10" fmla="*/ 202883 h 525780"/>
                  <a:gd name="connsiteX11" fmla="*/ 230505 w 280987"/>
                  <a:gd name="connsiteY11" fmla="*/ 226695 h 525780"/>
                  <a:gd name="connsiteX12" fmla="*/ 235268 w 280987"/>
                  <a:gd name="connsiteY12" fmla="*/ 240983 h 525780"/>
                  <a:gd name="connsiteX13" fmla="*/ 225743 w 280987"/>
                  <a:gd name="connsiteY13" fmla="*/ 259080 h 525780"/>
                  <a:gd name="connsiteX14" fmla="*/ 229553 w 280987"/>
                  <a:gd name="connsiteY14" fmla="*/ 277178 h 525780"/>
                  <a:gd name="connsiteX15" fmla="*/ 217170 w 280987"/>
                  <a:gd name="connsiteY15" fmla="*/ 295275 h 525780"/>
                  <a:gd name="connsiteX16" fmla="*/ 219075 w 280987"/>
                  <a:gd name="connsiteY16" fmla="*/ 316230 h 525780"/>
                  <a:gd name="connsiteX17" fmla="*/ 212408 w 280987"/>
                  <a:gd name="connsiteY17" fmla="*/ 326707 h 525780"/>
                  <a:gd name="connsiteX18" fmla="*/ 219075 w 280987"/>
                  <a:gd name="connsiteY18" fmla="*/ 369570 h 525780"/>
                  <a:gd name="connsiteX19" fmla="*/ 225743 w 280987"/>
                  <a:gd name="connsiteY19" fmla="*/ 383857 h 525780"/>
                  <a:gd name="connsiteX20" fmla="*/ 220980 w 280987"/>
                  <a:gd name="connsiteY20" fmla="*/ 408623 h 525780"/>
                  <a:gd name="connsiteX21" fmla="*/ 229553 w 280987"/>
                  <a:gd name="connsiteY21" fmla="*/ 425768 h 525780"/>
                  <a:gd name="connsiteX22" fmla="*/ 227648 w 280987"/>
                  <a:gd name="connsiteY22" fmla="*/ 449580 h 525780"/>
                  <a:gd name="connsiteX23" fmla="*/ 222885 w 280987"/>
                  <a:gd name="connsiteY23" fmla="*/ 461963 h 525780"/>
                  <a:gd name="connsiteX24" fmla="*/ 221933 w 280987"/>
                  <a:gd name="connsiteY24" fmla="*/ 475298 h 525780"/>
                  <a:gd name="connsiteX25" fmla="*/ 241935 w 280987"/>
                  <a:gd name="connsiteY25" fmla="*/ 500063 h 525780"/>
                  <a:gd name="connsiteX26" fmla="*/ 123825 w 280987"/>
                  <a:gd name="connsiteY26" fmla="*/ 525780 h 525780"/>
                  <a:gd name="connsiteX27" fmla="*/ 113348 w 280987"/>
                  <a:gd name="connsiteY27" fmla="*/ 516255 h 525780"/>
                  <a:gd name="connsiteX28" fmla="*/ 118110 w 280987"/>
                  <a:gd name="connsiteY28" fmla="*/ 497205 h 525780"/>
                  <a:gd name="connsiteX29" fmla="*/ 89535 w 280987"/>
                  <a:gd name="connsiteY29" fmla="*/ 361950 h 525780"/>
                  <a:gd name="connsiteX30" fmla="*/ 71438 w 280987"/>
                  <a:gd name="connsiteY30" fmla="*/ 347663 h 525780"/>
                  <a:gd name="connsiteX31" fmla="*/ 62865 w 280987"/>
                  <a:gd name="connsiteY31" fmla="*/ 362903 h 525780"/>
                  <a:gd name="connsiteX32" fmla="*/ 54293 w 280987"/>
                  <a:gd name="connsiteY32" fmla="*/ 341948 h 525780"/>
                  <a:gd name="connsiteX33" fmla="*/ 61913 w 280987"/>
                  <a:gd name="connsiteY33" fmla="*/ 324803 h 525780"/>
                  <a:gd name="connsiteX34" fmla="*/ 32385 w 280987"/>
                  <a:gd name="connsiteY34" fmla="*/ 260985 h 525780"/>
                  <a:gd name="connsiteX35" fmla="*/ 35243 w 280987"/>
                  <a:gd name="connsiteY35" fmla="*/ 224790 h 525780"/>
                  <a:gd name="connsiteX36" fmla="*/ 39053 w 280987"/>
                  <a:gd name="connsiteY36" fmla="*/ 215265 h 525780"/>
                  <a:gd name="connsiteX37" fmla="*/ 33338 w 280987"/>
                  <a:gd name="connsiteY37" fmla="*/ 196215 h 525780"/>
                  <a:gd name="connsiteX38" fmla="*/ 37148 w 280987"/>
                  <a:gd name="connsiteY38" fmla="*/ 175260 h 525780"/>
                  <a:gd name="connsiteX39" fmla="*/ 16193 w 280987"/>
                  <a:gd name="connsiteY39" fmla="*/ 153352 h 525780"/>
                  <a:gd name="connsiteX40" fmla="*/ 11430 w 280987"/>
                  <a:gd name="connsiteY40" fmla="*/ 122873 h 525780"/>
                  <a:gd name="connsiteX41" fmla="*/ 15240 w 280987"/>
                  <a:gd name="connsiteY41" fmla="*/ 108585 h 525780"/>
                  <a:gd name="connsiteX42" fmla="*/ 1905 w 280987"/>
                  <a:gd name="connsiteY42" fmla="*/ 100013 h 525780"/>
                  <a:gd name="connsiteX43" fmla="*/ 7620 w 280987"/>
                  <a:gd name="connsiteY43" fmla="*/ 81915 h 525780"/>
                  <a:gd name="connsiteX44" fmla="*/ 0 w 280987"/>
                  <a:gd name="connsiteY44" fmla="*/ 65723 h 525780"/>
                  <a:gd name="connsiteX45" fmla="*/ 260033 w 280987"/>
                  <a:gd name="connsiteY45" fmla="*/ 0 h 5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80987" h="525780">
                    <a:moveTo>
                      <a:pt x="271463" y="21908"/>
                    </a:moveTo>
                    <a:lnTo>
                      <a:pt x="260985" y="55245"/>
                    </a:lnTo>
                    <a:lnTo>
                      <a:pt x="280988" y="81915"/>
                    </a:lnTo>
                    <a:lnTo>
                      <a:pt x="277178" y="98108"/>
                    </a:lnTo>
                    <a:lnTo>
                      <a:pt x="278130" y="110490"/>
                    </a:lnTo>
                    <a:lnTo>
                      <a:pt x="267653" y="130493"/>
                    </a:lnTo>
                    <a:lnTo>
                      <a:pt x="254318" y="134302"/>
                    </a:lnTo>
                    <a:lnTo>
                      <a:pt x="248603" y="146685"/>
                    </a:lnTo>
                    <a:lnTo>
                      <a:pt x="228600" y="156210"/>
                    </a:lnTo>
                    <a:lnTo>
                      <a:pt x="221933" y="170498"/>
                    </a:lnTo>
                    <a:lnTo>
                      <a:pt x="235268" y="202883"/>
                    </a:lnTo>
                    <a:lnTo>
                      <a:pt x="230505" y="226695"/>
                    </a:lnTo>
                    <a:lnTo>
                      <a:pt x="235268" y="240983"/>
                    </a:lnTo>
                    <a:lnTo>
                      <a:pt x="225743" y="259080"/>
                    </a:lnTo>
                    <a:lnTo>
                      <a:pt x="229553" y="277178"/>
                    </a:lnTo>
                    <a:lnTo>
                      <a:pt x="217170" y="295275"/>
                    </a:lnTo>
                    <a:lnTo>
                      <a:pt x="219075" y="316230"/>
                    </a:lnTo>
                    <a:lnTo>
                      <a:pt x="212408" y="326707"/>
                    </a:lnTo>
                    <a:lnTo>
                      <a:pt x="219075" y="369570"/>
                    </a:lnTo>
                    <a:lnTo>
                      <a:pt x="225743" y="383857"/>
                    </a:lnTo>
                    <a:lnTo>
                      <a:pt x="220980" y="408623"/>
                    </a:lnTo>
                    <a:lnTo>
                      <a:pt x="229553" y="425768"/>
                    </a:lnTo>
                    <a:lnTo>
                      <a:pt x="227648" y="449580"/>
                    </a:lnTo>
                    <a:lnTo>
                      <a:pt x="222885" y="461963"/>
                    </a:lnTo>
                    <a:lnTo>
                      <a:pt x="221933" y="475298"/>
                    </a:lnTo>
                    <a:lnTo>
                      <a:pt x="241935" y="500063"/>
                    </a:lnTo>
                    <a:lnTo>
                      <a:pt x="123825" y="525780"/>
                    </a:lnTo>
                    <a:lnTo>
                      <a:pt x="113348" y="516255"/>
                    </a:lnTo>
                    <a:lnTo>
                      <a:pt x="118110" y="497205"/>
                    </a:lnTo>
                    <a:lnTo>
                      <a:pt x="89535" y="361950"/>
                    </a:lnTo>
                    <a:lnTo>
                      <a:pt x="71438" y="347663"/>
                    </a:lnTo>
                    <a:lnTo>
                      <a:pt x="62865" y="362903"/>
                    </a:lnTo>
                    <a:lnTo>
                      <a:pt x="54293" y="341948"/>
                    </a:lnTo>
                    <a:lnTo>
                      <a:pt x="61913" y="324803"/>
                    </a:lnTo>
                    <a:lnTo>
                      <a:pt x="32385" y="260985"/>
                    </a:lnTo>
                    <a:lnTo>
                      <a:pt x="35243" y="224790"/>
                    </a:lnTo>
                    <a:lnTo>
                      <a:pt x="39053" y="215265"/>
                    </a:lnTo>
                    <a:lnTo>
                      <a:pt x="33338" y="196215"/>
                    </a:lnTo>
                    <a:lnTo>
                      <a:pt x="37148" y="175260"/>
                    </a:lnTo>
                    <a:lnTo>
                      <a:pt x="16193" y="153352"/>
                    </a:lnTo>
                    <a:lnTo>
                      <a:pt x="11430" y="122873"/>
                    </a:lnTo>
                    <a:lnTo>
                      <a:pt x="15240" y="108585"/>
                    </a:lnTo>
                    <a:lnTo>
                      <a:pt x="1905" y="100013"/>
                    </a:lnTo>
                    <a:lnTo>
                      <a:pt x="7620" y="81915"/>
                    </a:lnTo>
                    <a:lnTo>
                      <a:pt x="0" y="65723"/>
                    </a:lnTo>
                    <a:lnTo>
                      <a:pt x="260033" y="0"/>
                    </a:lnTo>
                    <a:close/>
                  </a:path>
                </a:pathLst>
              </a:custGeom>
              <a:grpFill/>
              <a:ln w="9525" cap="flat">
                <a:noFill/>
                <a:prstDash val="solid"/>
                <a:miter/>
              </a:ln>
            </p:spPr>
            <p:txBody>
              <a:bodyPr rtlCol="0" anchor="ctr"/>
              <a:lstStyle/>
              <a:p>
                <a:endParaRPr lang="en-US"/>
              </a:p>
            </p:txBody>
          </p:sp>
          <p:sp>
            <p:nvSpPr>
              <p:cNvPr id="327" name="Freeform: Shape 159">
                <a:extLst>
                  <a:ext uri="{FF2B5EF4-FFF2-40B4-BE49-F238E27FC236}">
                    <a16:creationId xmlns:a16="http://schemas.microsoft.com/office/drawing/2014/main" id="{6AFF2D38-DB3C-F150-806E-5CFF3E2BF352}"/>
                  </a:ext>
                </a:extLst>
              </p:cNvPr>
              <p:cNvSpPr/>
              <p:nvPr/>
            </p:nvSpPr>
            <p:spPr>
              <a:xfrm>
                <a:off x="8258176" y="2974658"/>
                <a:ext cx="1310639" cy="727710"/>
              </a:xfrm>
              <a:custGeom>
                <a:avLst/>
                <a:gdLst>
                  <a:gd name="connsiteX0" fmla="*/ 1304925 w 1310639"/>
                  <a:gd name="connsiteY0" fmla="*/ 197167 h 727710"/>
                  <a:gd name="connsiteX1" fmla="*/ 1294447 w 1310639"/>
                  <a:gd name="connsiteY1" fmla="*/ 223838 h 727710"/>
                  <a:gd name="connsiteX2" fmla="*/ 1299210 w 1310639"/>
                  <a:gd name="connsiteY2" fmla="*/ 234315 h 727710"/>
                  <a:gd name="connsiteX3" fmla="*/ 1303020 w 1310639"/>
                  <a:gd name="connsiteY3" fmla="*/ 223838 h 727710"/>
                  <a:gd name="connsiteX4" fmla="*/ 1310640 w 1310639"/>
                  <a:gd name="connsiteY4" fmla="*/ 194310 h 727710"/>
                  <a:gd name="connsiteX5" fmla="*/ 975360 w 1310639"/>
                  <a:gd name="connsiteY5" fmla="*/ 130492 h 727710"/>
                  <a:gd name="connsiteX6" fmla="*/ 968693 w 1310639"/>
                  <a:gd name="connsiteY6" fmla="*/ 120967 h 727710"/>
                  <a:gd name="connsiteX7" fmla="*/ 978218 w 1310639"/>
                  <a:gd name="connsiteY7" fmla="*/ 120015 h 727710"/>
                  <a:gd name="connsiteX8" fmla="*/ 987743 w 1310639"/>
                  <a:gd name="connsiteY8" fmla="*/ 111442 h 727710"/>
                  <a:gd name="connsiteX9" fmla="*/ 991552 w 1310639"/>
                  <a:gd name="connsiteY9" fmla="*/ 94298 h 727710"/>
                  <a:gd name="connsiteX10" fmla="*/ 989647 w 1310639"/>
                  <a:gd name="connsiteY10" fmla="*/ 89535 h 727710"/>
                  <a:gd name="connsiteX11" fmla="*/ 990600 w 1310639"/>
                  <a:gd name="connsiteY11" fmla="*/ 84773 h 727710"/>
                  <a:gd name="connsiteX12" fmla="*/ 987743 w 1310639"/>
                  <a:gd name="connsiteY12" fmla="*/ 78105 h 727710"/>
                  <a:gd name="connsiteX13" fmla="*/ 982027 w 1310639"/>
                  <a:gd name="connsiteY13" fmla="*/ 73342 h 727710"/>
                  <a:gd name="connsiteX14" fmla="*/ 978218 w 1310639"/>
                  <a:gd name="connsiteY14" fmla="*/ 72390 h 727710"/>
                  <a:gd name="connsiteX15" fmla="*/ 973455 w 1310639"/>
                  <a:gd name="connsiteY15" fmla="*/ 68580 h 727710"/>
                  <a:gd name="connsiteX16" fmla="*/ 967740 w 1310639"/>
                  <a:gd name="connsiteY16" fmla="*/ 62865 h 727710"/>
                  <a:gd name="connsiteX17" fmla="*/ 958215 w 1310639"/>
                  <a:gd name="connsiteY17" fmla="*/ 62865 h 727710"/>
                  <a:gd name="connsiteX18" fmla="*/ 952500 w 1310639"/>
                  <a:gd name="connsiteY18" fmla="*/ 61913 h 727710"/>
                  <a:gd name="connsiteX19" fmla="*/ 948690 w 1310639"/>
                  <a:gd name="connsiteY19" fmla="*/ 58103 h 727710"/>
                  <a:gd name="connsiteX20" fmla="*/ 949643 w 1310639"/>
                  <a:gd name="connsiteY20" fmla="*/ 53340 h 727710"/>
                  <a:gd name="connsiteX21" fmla="*/ 933450 w 1310639"/>
                  <a:gd name="connsiteY21" fmla="*/ 47625 h 727710"/>
                  <a:gd name="connsiteX22" fmla="*/ 925830 w 1310639"/>
                  <a:gd name="connsiteY22" fmla="*/ 50483 h 727710"/>
                  <a:gd name="connsiteX23" fmla="*/ 914400 w 1310639"/>
                  <a:gd name="connsiteY23" fmla="*/ 49530 h 727710"/>
                  <a:gd name="connsiteX24" fmla="*/ 907732 w 1310639"/>
                  <a:gd name="connsiteY24" fmla="*/ 42863 h 727710"/>
                  <a:gd name="connsiteX25" fmla="*/ 902970 w 1310639"/>
                  <a:gd name="connsiteY25" fmla="*/ 40958 h 727710"/>
                  <a:gd name="connsiteX26" fmla="*/ 901065 w 1310639"/>
                  <a:gd name="connsiteY26" fmla="*/ 34290 h 727710"/>
                  <a:gd name="connsiteX27" fmla="*/ 906780 w 1310639"/>
                  <a:gd name="connsiteY27" fmla="*/ 26670 h 727710"/>
                  <a:gd name="connsiteX28" fmla="*/ 906780 w 1310639"/>
                  <a:gd name="connsiteY28" fmla="*/ 18098 h 727710"/>
                  <a:gd name="connsiteX29" fmla="*/ 895350 w 1310639"/>
                  <a:gd name="connsiteY29" fmla="*/ 16192 h 727710"/>
                  <a:gd name="connsiteX30" fmla="*/ 885825 w 1310639"/>
                  <a:gd name="connsiteY30" fmla="*/ 7620 h 727710"/>
                  <a:gd name="connsiteX31" fmla="*/ 877252 w 1310639"/>
                  <a:gd name="connsiteY31" fmla="*/ 8573 h 727710"/>
                  <a:gd name="connsiteX32" fmla="*/ 862013 w 1310639"/>
                  <a:gd name="connsiteY32" fmla="*/ 5715 h 727710"/>
                  <a:gd name="connsiteX33" fmla="*/ 858202 w 1310639"/>
                  <a:gd name="connsiteY33" fmla="*/ 12383 h 727710"/>
                  <a:gd name="connsiteX34" fmla="*/ 854393 w 1310639"/>
                  <a:gd name="connsiteY34" fmla="*/ 27623 h 727710"/>
                  <a:gd name="connsiteX35" fmla="*/ 849630 w 1310639"/>
                  <a:gd name="connsiteY35" fmla="*/ 49530 h 727710"/>
                  <a:gd name="connsiteX36" fmla="*/ 754380 w 1310639"/>
                  <a:gd name="connsiteY36" fmla="*/ 0 h 727710"/>
                  <a:gd name="connsiteX37" fmla="*/ 752475 w 1310639"/>
                  <a:gd name="connsiteY37" fmla="*/ 8573 h 727710"/>
                  <a:gd name="connsiteX38" fmla="*/ 761047 w 1310639"/>
                  <a:gd name="connsiteY38" fmla="*/ 23813 h 727710"/>
                  <a:gd name="connsiteX39" fmla="*/ 753427 w 1310639"/>
                  <a:gd name="connsiteY39" fmla="*/ 45720 h 727710"/>
                  <a:gd name="connsiteX40" fmla="*/ 754380 w 1310639"/>
                  <a:gd name="connsiteY40" fmla="*/ 73342 h 727710"/>
                  <a:gd name="connsiteX41" fmla="*/ 742950 w 1310639"/>
                  <a:gd name="connsiteY41" fmla="*/ 80963 h 727710"/>
                  <a:gd name="connsiteX42" fmla="*/ 738188 w 1310639"/>
                  <a:gd name="connsiteY42" fmla="*/ 100965 h 727710"/>
                  <a:gd name="connsiteX43" fmla="*/ 729615 w 1310639"/>
                  <a:gd name="connsiteY43" fmla="*/ 108585 h 727710"/>
                  <a:gd name="connsiteX44" fmla="*/ 716280 w 1310639"/>
                  <a:gd name="connsiteY44" fmla="*/ 125730 h 727710"/>
                  <a:gd name="connsiteX45" fmla="*/ 707707 w 1310639"/>
                  <a:gd name="connsiteY45" fmla="*/ 133350 h 727710"/>
                  <a:gd name="connsiteX46" fmla="*/ 698182 w 1310639"/>
                  <a:gd name="connsiteY46" fmla="*/ 157163 h 727710"/>
                  <a:gd name="connsiteX47" fmla="*/ 675322 w 1310639"/>
                  <a:gd name="connsiteY47" fmla="*/ 146685 h 727710"/>
                  <a:gd name="connsiteX48" fmla="*/ 653415 w 1310639"/>
                  <a:gd name="connsiteY48" fmla="*/ 227648 h 727710"/>
                  <a:gd name="connsiteX49" fmla="*/ 641032 w 1310639"/>
                  <a:gd name="connsiteY49" fmla="*/ 242888 h 727710"/>
                  <a:gd name="connsiteX50" fmla="*/ 614363 w 1310639"/>
                  <a:gd name="connsiteY50" fmla="*/ 238125 h 727710"/>
                  <a:gd name="connsiteX51" fmla="*/ 601980 w 1310639"/>
                  <a:gd name="connsiteY51" fmla="*/ 220027 h 727710"/>
                  <a:gd name="connsiteX52" fmla="*/ 580072 w 1310639"/>
                  <a:gd name="connsiteY52" fmla="*/ 213360 h 727710"/>
                  <a:gd name="connsiteX53" fmla="*/ 579120 w 1310639"/>
                  <a:gd name="connsiteY53" fmla="*/ 258127 h 727710"/>
                  <a:gd name="connsiteX54" fmla="*/ 565785 w 1310639"/>
                  <a:gd name="connsiteY54" fmla="*/ 274320 h 727710"/>
                  <a:gd name="connsiteX55" fmla="*/ 569595 w 1310639"/>
                  <a:gd name="connsiteY55" fmla="*/ 288608 h 727710"/>
                  <a:gd name="connsiteX56" fmla="*/ 549593 w 1310639"/>
                  <a:gd name="connsiteY56" fmla="*/ 309563 h 727710"/>
                  <a:gd name="connsiteX57" fmla="*/ 553402 w 1310639"/>
                  <a:gd name="connsiteY57" fmla="*/ 327660 h 727710"/>
                  <a:gd name="connsiteX58" fmla="*/ 518160 w 1310639"/>
                  <a:gd name="connsiteY58" fmla="*/ 387667 h 727710"/>
                  <a:gd name="connsiteX59" fmla="*/ 508635 w 1310639"/>
                  <a:gd name="connsiteY59" fmla="*/ 419100 h 727710"/>
                  <a:gd name="connsiteX60" fmla="*/ 522922 w 1310639"/>
                  <a:gd name="connsiteY60" fmla="*/ 430530 h 727710"/>
                  <a:gd name="connsiteX61" fmla="*/ 508635 w 1310639"/>
                  <a:gd name="connsiteY61" fmla="*/ 448627 h 727710"/>
                  <a:gd name="connsiteX62" fmla="*/ 509588 w 1310639"/>
                  <a:gd name="connsiteY62" fmla="*/ 461963 h 727710"/>
                  <a:gd name="connsiteX63" fmla="*/ 487680 w 1310639"/>
                  <a:gd name="connsiteY63" fmla="*/ 481013 h 727710"/>
                  <a:gd name="connsiteX64" fmla="*/ 481013 w 1310639"/>
                  <a:gd name="connsiteY64" fmla="*/ 470535 h 727710"/>
                  <a:gd name="connsiteX65" fmla="*/ 440055 w 1310639"/>
                  <a:gd name="connsiteY65" fmla="*/ 500063 h 727710"/>
                  <a:gd name="connsiteX66" fmla="*/ 425768 w 1310639"/>
                  <a:gd name="connsiteY66" fmla="*/ 490538 h 727710"/>
                  <a:gd name="connsiteX67" fmla="*/ 420052 w 1310639"/>
                  <a:gd name="connsiteY67" fmla="*/ 503873 h 727710"/>
                  <a:gd name="connsiteX68" fmla="*/ 427672 w 1310639"/>
                  <a:gd name="connsiteY68" fmla="*/ 508635 h 727710"/>
                  <a:gd name="connsiteX69" fmla="*/ 422910 w 1310639"/>
                  <a:gd name="connsiteY69" fmla="*/ 517208 h 727710"/>
                  <a:gd name="connsiteX70" fmla="*/ 370522 w 1310639"/>
                  <a:gd name="connsiteY70" fmla="*/ 540068 h 727710"/>
                  <a:gd name="connsiteX71" fmla="*/ 341947 w 1310639"/>
                  <a:gd name="connsiteY71" fmla="*/ 522923 h 727710"/>
                  <a:gd name="connsiteX72" fmla="*/ 334327 w 1310639"/>
                  <a:gd name="connsiteY72" fmla="*/ 539115 h 727710"/>
                  <a:gd name="connsiteX73" fmla="*/ 316230 w 1310639"/>
                  <a:gd name="connsiteY73" fmla="*/ 556260 h 727710"/>
                  <a:gd name="connsiteX74" fmla="*/ 294322 w 1310639"/>
                  <a:gd name="connsiteY74" fmla="*/ 557213 h 727710"/>
                  <a:gd name="connsiteX75" fmla="*/ 252413 w 1310639"/>
                  <a:gd name="connsiteY75" fmla="*/ 535305 h 727710"/>
                  <a:gd name="connsiteX76" fmla="*/ 251460 w 1310639"/>
                  <a:gd name="connsiteY76" fmla="*/ 521017 h 727710"/>
                  <a:gd name="connsiteX77" fmla="*/ 237172 w 1310639"/>
                  <a:gd name="connsiteY77" fmla="*/ 514350 h 727710"/>
                  <a:gd name="connsiteX78" fmla="*/ 244793 w 1310639"/>
                  <a:gd name="connsiteY78" fmla="*/ 502920 h 727710"/>
                  <a:gd name="connsiteX79" fmla="*/ 238125 w 1310639"/>
                  <a:gd name="connsiteY79" fmla="*/ 497205 h 727710"/>
                  <a:gd name="connsiteX80" fmla="*/ 191452 w 1310639"/>
                  <a:gd name="connsiteY80" fmla="*/ 560070 h 727710"/>
                  <a:gd name="connsiteX81" fmla="*/ 163830 w 1310639"/>
                  <a:gd name="connsiteY81" fmla="*/ 569595 h 727710"/>
                  <a:gd name="connsiteX82" fmla="*/ 135255 w 1310639"/>
                  <a:gd name="connsiteY82" fmla="*/ 598170 h 727710"/>
                  <a:gd name="connsiteX83" fmla="*/ 131445 w 1310639"/>
                  <a:gd name="connsiteY83" fmla="*/ 619125 h 727710"/>
                  <a:gd name="connsiteX84" fmla="*/ 111443 w 1310639"/>
                  <a:gd name="connsiteY84" fmla="*/ 631508 h 727710"/>
                  <a:gd name="connsiteX85" fmla="*/ 110490 w 1310639"/>
                  <a:gd name="connsiteY85" fmla="*/ 647700 h 727710"/>
                  <a:gd name="connsiteX86" fmla="*/ 97155 w 1310639"/>
                  <a:gd name="connsiteY86" fmla="*/ 661035 h 727710"/>
                  <a:gd name="connsiteX87" fmla="*/ 80010 w 1310639"/>
                  <a:gd name="connsiteY87" fmla="*/ 665798 h 727710"/>
                  <a:gd name="connsiteX88" fmla="*/ 75247 w 1310639"/>
                  <a:gd name="connsiteY88" fmla="*/ 683895 h 727710"/>
                  <a:gd name="connsiteX89" fmla="*/ 65722 w 1310639"/>
                  <a:gd name="connsiteY89" fmla="*/ 687705 h 727710"/>
                  <a:gd name="connsiteX90" fmla="*/ 0 w 1310639"/>
                  <a:gd name="connsiteY90" fmla="*/ 727710 h 727710"/>
                  <a:gd name="connsiteX91" fmla="*/ 275272 w 1310639"/>
                  <a:gd name="connsiteY91" fmla="*/ 696277 h 727710"/>
                  <a:gd name="connsiteX92" fmla="*/ 277177 w 1310639"/>
                  <a:gd name="connsiteY92" fmla="*/ 686752 h 727710"/>
                  <a:gd name="connsiteX93" fmla="*/ 320993 w 1310639"/>
                  <a:gd name="connsiteY93" fmla="*/ 681990 h 727710"/>
                  <a:gd name="connsiteX94" fmla="*/ 318135 w 1310639"/>
                  <a:gd name="connsiteY94" fmla="*/ 688658 h 727710"/>
                  <a:gd name="connsiteX95" fmla="*/ 598170 w 1310639"/>
                  <a:gd name="connsiteY95" fmla="*/ 655320 h 727710"/>
                  <a:gd name="connsiteX96" fmla="*/ 973455 w 1310639"/>
                  <a:gd name="connsiteY96" fmla="*/ 585788 h 727710"/>
                  <a:gd name="connsiteX97" fmla="*/ 1250632 w 1310639"/>
                  <a:gd name="connsiteY97" fmla="*/ 527685 h 727710"/>
                  <a:gd name="connsiteX98" fmla="*/ 1244918 w 1310639"/>
                  <a:gd name="connsiteY98" fmla="*/ 516255 h 727710"/>
                  <a:gd name="connsiteX99" fmla="*/ 1248727 w 1310639"/>
                  <a:gd name="connsiteY99" fmla="*/ 515302 h 727710"/>
                  <a:gd name="connsiteX100" fmla="*/ 1257300 w 1310639"/>
                  <a:gd name="connsiteY100" fmla="*/ 523875 h 727710"/>
                  <a:gd name="connsiteX101" fmla="*/ 1256347 w 1310639"/>
                  <a:gd name="connsiteY101" fmla="*/ 510540 h 727710"/>
                  <a:gd name="connsiteX102" fmla="*/ 1253490 w 1310639"/>
                  <a:gd name="connsiteY102" fmla="*/ 492442 h 727710"/>
                  <a:gd name="connsiteX103" fmla="*/ 1268730 w 1310639"/>
                  <a:gd name="connsiteY103" fmla="*/ 503873 h 727710"/>
                  <a:gd name="connsiteX104" fmla="*/ 1277302 w 1310639"/>
                  <a:gd name="connsiteY104" fmla="*/ 523875 h 727710"/>
                  <a:gd name="connsiteX105" fmla="*/ 1277302 w 1310639"/>
                  <a:gd name="connsiteY105" fmla="*/ 511492 h 727710"/>
                  <a:gd name="connsiteX106" fmla="*/ 1244918 w 1310639"/>
                  <a:gd name="connsiteY106" fmla="*/ 459105 h 727710"/>
                  <a:gd name="connsiteX107" fmla="*/ 1244918 w 1310639"/>
                  <a:gd name="connsiteY107" fmla="*/ 447675 h 727710"/>
                  <a:gd name="connsiteX108" fmla="*/ 1238250 w 1310639"/>
                  <a:gd name="connsiteY108" fmla="*/ 440055 h 727710"/>
                  <a:gd name="connsiteX109" fmla="*/ 1225868 w 1310639"/>
                  <a:gd name="connsiteY109" fmla="*/ 446723 h 727710"/>
                  <a:gd name="connsiteX110" fmla="*/ 1230630 w 1310639"/>
                  <a:gd name="connsiteY110" fmla="*/ 460058 h 727710"/>
                  <a:gd name="connsiteX111" fmla="*/ 1223010 w 1310639"/>
                  <a:gd name="connsiteY111" fmla="*/ 460058 h 727710"/>
                  <a:gd name="connsiteX112" fmla="*/ 1219200 w 1310639"/>
                  <a:gd name="connsiteY112" fmla="*/ 450533 h 727710"/>
                  <a:gd name="connsiteX113" fmla="*/ 1213485 w 1310639"/>
                  <a:gd name="connsiteY113" fmla="*/ 459105 h 727710"/>
                  <a:gd name="connsiteX114" fmla="*/ 1204913 w 1310639"/>
                  <a:gd name="connsiteY114" fmla="*/ 448627 h 727710"/>
                  <a:gd name="connsiteX115" fmla="*/ 1184910 w 1310639"/>
                  <a:gd name="connsiteY115" fmla="*/ 447675 h 727710"/>
                  <a:gd name="connsiteX116" fmla="*/ 1183005 w 1310639"/>
                  <a:gd name="connsiteY116" fmla="*/ 454342 h 727710"/>
                  <a:gd name="connsiteX117" fmla="*/ 1197293 w 1310639"/>
                  <a:gd name="connsiteY117" fmla="*/ 474345 h 727710"/>
                  <a:gd name="connsiteX118" fmla="*/ 1183957 w 1310639"/>
                  <a:gd name="connsiteY118" fmla="*/ 467677 h 727710"/>
                  <a:gd name="connsiteX119" fmla="*/ 1179195 w 1310639"/>
                  <a:gd name="connsiteY119" fmla="*/ 458152 h 727710"/>
                  <a:gd name="connsiteX120" fmla="*/ 1175385 w 1310639"/>
                  <a:gd name="connsiteY120" fmla="*/ 465773 h 727710"/>
                  <a:gd name="connsiteX121" fmla="*/ 1167765 w 1310639"/>
                  <a:gd name="connsiteY121" fmla="*/ 466725 h 727710"/>
                  <a:gd name="connsiteX122" fmla="*/ 1153477 w 1310639"/>
                  <a:gd name="connsiteY122" fmla="*/ 482917 h 727710"/>
                  <a:gd name="connsiteX123" fmla="*/ 1156335 w 1310639"/>
                  <a:gd name="connsiteY123" fmla="*/ 467677 h 727710"/>
                  <a:gd name="connsiteX124" fmla="*/ 1156335 w 1310639"/>
                  <a:gd name="connsiteY124" fmla="*/ 454342 h 727710"/>
                  <a:gd name="connsiteX125" fmla="*/ 1142047 w 1310639"/>
                  <a:gd name="connsiteY125" fmla="*/ 447675 h 727710"/>
                  <a:gd name="connsiteX126" fmla="*/ 1124902 w 1310639"/>
                  <a:gd name="connsiteY126" fmla="*/ 442913 h 727710"/>
                  <a:gd name="connsiteX127" fmla="*/ 1122997 w 1310639"/>
                  <a:gd name="connsiteY127" fmla="*/ 426720 h 727710"/>
                  <a:gd name="connsiteX128" fmla="*/ 1117282 w 1310639"/>
                  <a:gd name="connsiteY128" fmla="*/ 414338 h 727710"/>
                  <a:gd name="connsiteX129" fmla="*/ 1111568 w 1310639"/>
                  <a:gd name="connsiteY129" fmla="*/ 424815 h 727710"/>
                  <a:gd name="connsiteX130" fmla="*/ 1095375 w 1310639"/>
                  <a:gd name="connsiteY130" fmla="*/ 415290 h 727710"/>
                  <a:gd name="connsiteX131" fmla="*/ 1076325 w 1310639"/>
                  <a:gd name="connsiteY131" fmla="*/ 418148 h 727710"/>
                  <a:gd name="connsiteX132" fmla="*/ 1078230 w 1310639"/>
                  <a:gd name="connsiteY132" fmla="*/ 409575 h 727710"/>
                  <a:gd name="connsiteX133" fmla="*/ 1092518 w 1310639"/>
                  <a:gd name="connsiteY133" fmla="*/ 407670 h 727710"/>
                  <a:gd name="connsiteX134" fmla="*/ 1101090 w 1310639"/>
                  <a:gd name="connsiteY134" fmla="*/ 412433 h 727710"/>
                  <a:gd name="connsiteX135" fmla="*/ 1117282 w 1310639"/>
                  <a:gd name="connsiteY135" fmla="*/ 404813 h 727710"/>
                  <a:gd name="connsiteX136" fmla="*/ 1125855 w 1310639"/>
                  <a:gd name="connsiteY136" fmla="*/ 408623 h 727710"/>
                  <a:gd name="connsiteX137" fmla="*/ 1130618 w 1310639"/>
                  <a:gd name="connsiteY137" fmla="*/ 418148 h 727710"/>
                  <a:gd name="connsiteX138" fmla="*/ 1130618 w 1310639"/>
                  <a:gd name="connsiteY138" fmla="*/ 424815 h 727710"/>
                  <a:gd name="connsiteX139" fmla="*/ 1148715 w 1310639"/>
                  <a:gd name="connsiteY139" fmla="*/ 428625 h 727710"/>
                  <a:gd name="connsiteX140" fmla="*/ 1151572 w 1310639"/>
                  <a:gd name="connsiteY140" fmla="*/ 437198 h 727710"/>
                  <a:gd name="connsiteX141" fmla="*/ 1160145 w 1310639"/>
                  <a:gd name="connsiteY141" fmla="*/ 441008 h 727710"/>
                  <a:gd name="connsiteX142" fmla="*/ 1168718 w 1310639"/>
                  <a:gd name="connsiteY142" fmla="*/ 452438 h 727710"/>
                  <a:gd name="connsiteX143" fmla="*/ 1182052 w 1310639"/>
                  <a:gd name="connsiteY143" fmla="*/ 437198 h 727710"/>
                  <a:gd name="connsiteX144" fmla="*/ 1187768 w 1310639"/>
                  <a:gd name="connsiteY144" fmla="*/ 437198 h 727710"/>
                  <a:gd name="connsiteX145" fmla="*/ 1186815 w 1310639"/>
                  <a:gd name="connsiteY145" fmla="*/ 417195 h 727710"/>
                  <a:gd name="connsiteX146" fmla="*/ 1174432 w 1310639"/>
                  <a:gd name="connsiteY146" fmla="*/ 426720 h 727710"/>
                  <a:gd name="connsiteX147" fmla="*/ 1168718 w 1310639"/>
                  <a:gd name="connsiteY147" fmla="*/ 418148 h 727710"/>
                  <a:gd name="connsiteX148" fmla="*/ 1183005 w 1310639"/>
                  <a:gd name="connsiteY148" fmla="*/ 416242 h 727710"/>
                  <a:gd name="connsiteX149" fmla="*/ 1171575 w 1310639"/>
                  <a:gd name="connsiteY149" fmla="*/ 407670 h 727710"/>
                  <a:gd name="connsiteX150" fmla="*/ 1160145 w 1310639"/>
                  <a:gd name="connsiteY150" fmla="*/ 413385 h 727710"/>
                  <a:gd name="connsiteX151" fmla="*/ 1159193 w 1310639"/>
                  <a:gd name="connsiteY151" fmla="*/ 397192 h 727710"/>
                  <a:gd name="connsiteX152" fmla="*/ 1143000 w 1310639"/>
                  <a:gd name="connsiteY152" fmla="*/ 399098 h 727710"/>
                  <a:gd name="connsiteX153" fmla="*/ 1122045 w 1310639"/>
                  <a:gd name="connsiteY153" fmla="*/ 388620 h 727710"/>
                  <a:gd name="connsiteX154" fmla="*/ 1104900 w 1310639"/>
                  <a:gd name="connsiteY154" fmla="*/ 367665 h 727710"/>
                  <a:gd name="connsiteX155" fmla="*/ 1139190 w 1310639"/>
                  <a:gd name="connsiteY155" fmla="*/ 388620 h 727710"/>
                  <a:gd name="connsiteX156" fmla="*/ 1147763 w 1310639"/>
                  <a:gd name="connsiteY156" fmla="*/ 391477 h 727710"/>
                  <a:gd name="connsiteX157" fmla="*/ 1163955 w 1310639"/>
                  <a:gd name="connsiteY157" fmla="*/ 383858 h 727710"/>
                  <a:gd name="connsiteX158" fmla="*/ 1147763 w 1310639"/>
                  <a:gd name="connsiteY158" fmla="*/ 375285 h 727710"/>
                  <a:gd name="connsiteX159" fmla="*/ 1153477 w 1310639"/>
                  <a:gd name="connsiteY159" fmla="*/ 369570 h 727710"/>
                  <a:gd name="connsiteX160" fmla="*/ 1143952 w 1310639"/>
                  <a:gd name="connsiteY160" fmla="*/ 364808 h 727710"/>
                  <a:gd name="connsiteX161" fmla="*/ 1151572 w 1310639"/>
                  <a:gd name="connsiteY161" fmla="*/ 362902 h 727710"/>
                  <a:gd name="connsiteX162" fmla="*/ 1148715 w 1310639"/>
                  <a:gd name="connsiteY162" fmla="*/ 354330 h 727710"/>
                  <a:gd name="connsiteX163" fmla="*/ 1159193 w 1310639"/>
                  <a:gd name="connsiteY163" fmla="*/ 362902 h 727710"/>
                  <a:gd name="connsiteX164" fmla="*/ 1163002 w 1310639"/>
                  <a:gd name="connsiteY164" fmla="*/ 355283 h 727710"/>
                  <a:gd name="connsiteX165" fmla="*/ 1166813 w 1310639"/>
                  <a:gd name="connsiteY165" fmla="*/ 367665 h 727710"/>
                  <a:gd name="connsiteX166" fmla="*/ 1178243 w 1310639"/>
                  <a:gd name="connsiteY166" fmla="*/ 375285 h 727710"/>
                  <a:gd name="connsiteX167" fmla="*/ 1183957 w 1310639"/>
                  <a:gd name="connsiteY167" fmla="*/ 370523 h 727710"/>
                  <a:gd name="connsiteX168" fmla="*/ 1179195 w 1310639"/>
                  <a:gd name="connsiteY168" fmla="*/ 364808 h 727710"/>
                  <a:gd name="connsiteX169" fmla="*/ 1178243 w 1310639"/>
                  <a:gd name="connsiteY169" fmla="*/ 340995 h 727710"/>
                  <a:gd name="connsiteX170" fmla="*/ 1167765 w 1310639"/>
                  <a:gd name="connsiteY170" fmla="*/ 340042 h 727710"/>
                  <a:gd name="connsiteX171" fmla="*/ 1152525 w 1310639"/>
                  <a:gd name="connsiteY171" fmla="*/ 332423 h 727710"/>
                  <a:gd name="connsiteX172" fmla="*/ 1161097 w 1310639"/>
                  <a:gd name="connsiteY172" fmla="*/ 321945 h 727710"/>
                  <a:gd name="connsiteX173" fmla="*/ 1142047 w 1310639"/>
                  <a:gd name="connsiteY173" fmla="*/ 320992 h 727710"/>
                  <a:gd name="connsiteX174" fmla="*/ 1138238 w 1310639"/>
                  <a:gd name="connsiteY174" fmla="*/ 316230 h 727710"/>
                  <a:gd name="connsiteX175" fmla="*/ 1124902 w 1310639"/>
                  <a:gd name="connsiteY175" fmla="*/ 321945 h 727710"/>
                  <a:gd name="connsiteX176" fmla="*/ 1111568 w 1310639"/>
                  <a:gd name="connsiteY176" fmla="*/ 314325 h 727710"/>
                  <a:gd name="connsiteX177" fmla="*/ 1106805 w 1310639"/>
                  <a:gd name="connsiteY177" fmla="*/ 302895 h 727710"/>
                  <a:gd name="connsiteX178" fmla="*/ 1086802 w 1310639"/>
                  <a:gd name="connsiteY178" fmla="*/ 291465 h 727710"/>
                  <a:gd name="connsiteX179" fmla="*/ 1066800 w 1310639"/>
                  <a:gd name="connsiteY179" fmla="*/ 274320 h 727710"/>
                  <a:gd name="connsiteX180" fmla="*/ 1045845 w 1310639"/>
                  <a:gd name="connsiteY180" fmla="*/ 256223 h 727710"/>
                  <a:gd name="connsiteX181" fmla="*/ 1074420 w 1310639"/>
                  <a:gd name="connsiteY181" fmla="*/ 268605 h 727710"/>
                  <a:gd name="connsiteX182" fmla="*/ 1082993 w 1310639"/>
                  <a:gd name="connsiteY182" fmla="*/ 280035 h 727710"/>
                  <a:gd name="connsiteX183" fmla="*/ 1102995 w 1310639"/>
                  <a:gd name="connsiteY183" fmla="*/ 286702 h 727710"/>
                  <a:gd name="connsiteX184" fmla="*/ 1124902 w 1310639"/>
                  <a:gd name="connsiteY184" fmla="*/ 310515 h 727710"/>
                  <a:gd name="connsiteX185" fmla="*/ 1126807 w 1310639"/>
                  <a:gd name="connsiteY185" fmla="*/ 294323 h 727710"/>
                  <a:gd name="connsiteX186" fmla="*/ 1132522 w 1310639"/>
                  <a:gd name="connsiteY186" fmla="*/ 306705 h 727710"/>
                  <a:gd name="connsiteX187" fmla="*/ 1154430 w 1310639"/>
                  <a:gd name="connsiteY187" fmla="*/ 311467 h 727710"/>
                  <a:gd name="connsiteX188" fmla="*/ 1154430 w 1310639"/>
                  <a:gd name="connsiteY188" fmla="*/ 273367 h 727710"/>
                  <a:gd name="connsiteX189" fmla="*/ 1146810 w 1310639"/>
                  <a:gd name="connsiteY189" fmla="*/ 262890 h 727710"/>
                  <a:gd name="connsiteX190" fmla="*/ 1157288 w 1310639"/>
                  <a:gd name="connsiteY190" fmla="*/ 266700 h 727710"/>
                  <a:gd name="connsiteX191" fmla="*/ 1158240 w 1310639"/>
                  <a:gd name="connsiteY191" fmla="*/ 251460 h 727710"/>
                  <a:gd name="connsiteX192" fmla="*/ 1128713 w 1310639"/>
                  <a:gd name="connsiteY192" fmla="*/ 238125 h 727710"/>
                  <a:gd name="connsiteX193" fmla="*/ 1113472 w 1310639"/>
                  <a:gd name="connsiteY193" fmla="*/ 236220 h 727710"/>
                  <a:gd name="connsiteX194" fmla="*/ 1101090 w 1310639"/>
                  <a:gd name="connsiteY194" fmla="*/ 234315 h 727710"/>
                  <a:gd name="connsiteX195" fmla="*/ 1103947 w 1310639"/>
                  <a:gd name="connsiteY195" fmla="*/ 222885 h 727710"/>
                  <a:gd name="connsiteX196" fmla="*/ 1089660 w 1310639"/>
                  <a:gd name="connsiteY196" fmla="*/ 220027 h 727710"/>
                  <a:gd name="connsiteX197" fmla="*/ 1088707 w 1310639"/>
                  <a:gd name="connsiteY197" fmla="*/ 214313 h 727710"/>
                  <a:gd name="connsiteX198" fmla="*/ 1071563 w 1310639"/>
                  <a:gd name="connsiteY198" fmla="*/ 214313 h 727710"/>
                  <a:gd name="connsiteX199" fmla="*/ 1069657 w 1310639"/>
                  <a:gd name="connsiteY199" fmla="*/ 221933 h 727710"/>
                  <a:gd name="connsiteX200" fmla="*/ 1062990 w 1310639"/>
                  <a:gd name="connsiteY200" fmla="*/ 212408 h 727710"/>
                  <a:gd name="connsiteX201" fmla="*/ 1037272 w 1310639"/>
                  <a:gd name="connsiteY201" fmla="*/ 212408 h 727710"/>
                  <a:gd name="connsiteX202" fmla="*/ 1027747 w 1310639"/>
                  <a:gd name="connsiteY202" fmla="*/ 208598 h 727710"/>
                  <a:gd name="connsiteX203" fmla="*/ 1025843 w 1310639"/>
                  <a:gd name="connsiteY203" fmla="*/ 199073 h 727710"/>
                  <a:gd name="connsiteX204" fmla="*/ 1014413 w 1310639"/>
                  <a:gd name="connsiteY204" fmla="*/ 193358 h 727710"/>
                  <a:gd name="connsiteX205" fmla="*/ 1010602 w 1310639"/>
                  <a:gd name="connsiteY205" fmla="*/ 179070 h 727710"/>
                  <a:gd name="connsiteX206" fmla="*/ 1004888 w 1310639"/>
                  <a:gd name="connsiteY206" fmla="*/ 175260 h 727710"/>
                  <a:gd name="connsiteX207" fmla="*/ 998220 w 1310639"/>
                  <a:gd name="connsiteY207" fmla="*/ 185738 h 727710"/>
                  <a:gd name="connsiteX208" fmla="*/ 989647 w 1310639"/>
                  <a:gd name="connsiteY208" fmla="*/ 187642 h 727710"/>
                  <a:gd name="connsiteX209" fmla="*/ 981075 w 1310639"/>
                  <a:gd name="connsiteY209" fmla="*/ 194310 h 727710"/>
                  <a:gd name="connsiteX210" fmla="*/ 966788 w 1310639"/>
                  <a:gd name="connsiteY210" fmla="*/ 194310 h 727710"/>
                  <a:gd name="connsiteX211" fmla="*/ 958215 w 1310639"/>
                  <a:gd name="connsiteY211" fmla="*/ 181927 h 727710"/>
                  <a:gd name="connsiteX212" fmla="*/ 962025 w 1310639"/>
                  <a:gd name="connsiteY212" fmla="*/ 152400 h 727710"/>
                  <a:gd name="connsiteX213" fmla="*/ 966788 w 1310639"/>
                  <a:gd name="connsiteY213" fmla="*/ 129540 h 727710"/>
                  <a:gd name="connsiteX214" fmla="*/ 972502 w 1310639"/>
                  <a:gd name="connsiteY214" fmla="*/ 134302 h 727710"/>
                  <a:gd name="connsiteX215" fmla="*/ 1183957 w 1310639"/>
                  <a:gd name="connsiteY215" fmla="*/ 240983 h 727710"/>
                  <a:gd name="connsiteX216" fmla="*/ 1192530 w 1310639"/>
                  <a:gd name="connsiteY216" fmla="*/ 240030 h 727710"/>
                  <a:gd name="connsiteX217" fmla="*/ 1192530 w 1310639"/>
                  <a:gd name="connsiteY217" fmla="*/ 234315 h 727710"/>
                  <a:gd name="connsiteX218" fmla="*/ 1184910 w 1310639"/>
                  <a:gd name="connsiteY218" fmla="*/ 235267 h 727710"/>
                  <a:gd name="connsiteX219" fmla="*/ 1255395 w 1310639"/>
                  <a:gd name="connsiteY219" fmla="*/ 376238 h 727710"/>
                  <a:gd name="connsiteX220" fmla="*/ 1245870 w 1310639"/>
                  <a:gd name="connsiteY220" fmla="*/ 401955 h 727710"/>
                  <a:gd name="connsiteX221" fmla="*/ 1257300 w 1310639"/>
                  <a:gd name="connsiteY221" fmla="*/ 389573 h 727710"/>
                  <a:gd name="connsiteX222" fmla="*/ 1238250 w 1310639"/>
                  <a:gd name="connsiteY222" fmla="*/ 230505 h 727710"/>
                  <a:gd name="connsiteX223" fmla="*/ 1244918 w 1310639"/>
                  <a:gd name="connsiteY223" fmla="*/ 233363 h 727710"/>
                  <a:gd name="connsiteX224" fmla="*/ 1243013 w 1310639"/>
                  <a:gd name="connsiteY224" fmla="*/ 251460 h 727710"/>
                  <a:gd name="connsiteX225" fmla="*/ 1238250 w 1310639"/>
                  <a:gd name="connsiteY225" fmla="*/ 246698 h 727710"/>
                  <a:gd name="connsiteX226" fmla="*/ 1225868 w 1310639"/>
                  <a:gd name="connsiteY226" fmla="*/ 256223 h 727710"/>
                  <a:gd name="connsiteX227" fmla="*/ 1235393 w 1310639"/>
                  <a:gd name="connsiteY227" fmla="*/ 260033 h 727710"/>
                  <a:gd name="connsiteX228" fmla="*/ 1218247 w 1310639"/>
                  <a:gd name="connsiteY228" fmla="*/ 301942 h 727710"/>
                  <a:gd name="connsiteX229" fmla="*/ 1219200 w 1310639"/>
                  <a:gd name="connsiteY229" fmla="*/ 379095 h 727710"/>
                  <a:gd name="connsiteX230" fmla="*/ 1237297 w 1310639"/>
                  <a:gd name="connsiteY230" fmla="*/ 408623 h 727710"/>
                  <a:gd name="connsiteX231" fmla="*/ 1242060 w 1310639"/>
                  <a:gd name="connsiteY231" fmla="*/ 394335 h 727710"/>
                  <a:gd name="connsiteX232" fmla="*/ 1245870 w 1310639"/>
                  <a:gd name="connsiteY232" fmla="*/ 368617 h 727710"/>
                  <a:gd name="connsiteX233" fmla="*/ 1243013 w 1310639"/>
                  <a:gd name="connsiteY233" fmla="*/ 346710 h 727710"/>
                  <a:gd name="connsiteX234" fmla="*/ 1249680 w 1310639"/>
                  <a:gd name="connsiteY234" fmla="*/ 338138 h 727710"/>
                  <a:gd name="connsiteX235" fmla="*/ 1247775 w 1310639"/>
                  <a:gd name="connsiteY235" fmla="*/ 324802 h 727710"/>
                  <a:gd name="connsiteX236" fmla="*/ 1259205 w 1310639"/>
                  <a:gd name="connsiteY236" fmla="*/ 319088 h 727710"/>
                  <a:gd name="connsiteX237" fmla="*/ 1253490 w 1310639"/>
                  <a:gd name="connsiteY237" fmla="*/ 314325 h 727710"/>
                  <a:gd name="connsiteX238" fmla="*/ 1258252 w 1310639"/>
                  <a:gd name="connsiteY238" fmla="*/ 307658 h 727710"/>
                  <a:gd name="connsiteX239" fmla="*/ 1265872 w 1310639"/>
                  <a:gd name="connsiteY239" fmla="*/ 318135 h 727710"/>
                  <a:gd name="connsiteX240" fmla="*/ 1263968 w 1310639"/>
                  <a:gd name="connsiteY240" fmla="*/ 328613 h 727710"/>
                  <a:gd name="connsiteX241" fmla="*/ 1260157 w 1310639"/>
                  <a:gd name="connsiteY241" fmla="*/ 365760 h 727710"/>
                  <a:gd name="connsiteX242" fmla="*/ 1270635 w 1310639"/>
                  <a:gd name="connsiteY242" fmla="*/ 344805 h 727710"/>
                  <a:gd name="connsiteX243" fmla="*/ 1274445 w 1310639"/>
                  <a:gd name="connsiteY243" fmla="*/ 315277 h 727710"/>
                  <a:gd name="connsiteX244" fmla="*/ 1275397 w 1310639"/>
                  <a:gd name="connsiteY244" fmla="*/ 286702 h 727710"/>
                  <a:gd name="connsiteX245" fmla="*/ 1272540 w 1310639"/>
                  <a:gd name="connsiteY245" fmla="*/ 267652 h 727710"/>
                  <a:gd name="connsiteX246" fmla="*/ 1278255 w 1310639"/>
                  <a:gd name="connsiteY246" fmla="*/ 245745 h 727710"/>
                  <a:gd name="connsiteX247" fmla="*/ 1288732 w 1310639"/>
                  <a:gd name="connsiteY247" fmla="*/ 228600 h 727710"/>
                  <a:gd name="connsiteX248" fmla="*/ 1289685 w 1310639"/>
                  <a:gd name="connsiteY248" fmla="*/ 207645 h 727710"/>
                  <a:gd name="connsiteX249" fmla="*/ 1292543 w 1310639"/>
                  <a:gd name="connsiteY249" fmla="*/ 199073 h 727710"/>
                  <a:gd name="connsiteX250" fmla="*/ 1248727 w 1310639"/>
                  <a:gd name="connsiteY250" fmla="*/ 214313 h 727710"/>
                  <a:gd name="connsiteX251" fmla="*/ 1242060 w 1310639"/>
                  <a:gd name="connsiteY251" fmla="*/ 221933 h 72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310639" h="727710">
                    <a:moveTo>
                      <a:pt x="1304925" y="197167"/>
                    </a:moveTo>
                    <a:lnTo>
                      <a:pt x="1294447" y="223838"/>
                    </a:lnTo>
                    <a:lnTo>
                      <a:pt x="1299210" y="234315"/>
                    </a:lnTo>
                    <a:lnTo>
                      <a:pt x="1303020" y="223838"/>
                    </a:lnTo>
                    <a:lnTo>
                      <a:pt x="1310640" y="194310"/>
                    </a:lnTo>
                    <a:close/>
                    <a:moveTo>
                      <a:pt x="975360" y="130492"/>
                    </a:moveTo>
                    <a:lnTo>
                      <a:pt x="968693" y="120967"/>
                    </a:lnTo>
                    <a:lnTo>
                      <a:pt x="978218" y="120015"/>
                    </a:lnTo>
                    <a:lnTo>
                      <a:pt x="987743" y="111442"/>
                    </a:lnTo>
                    <a:lnTo>
                      <a:pt x="991552" y="94298"/>
                    </a:lnTo>
                    <a:lnTo>
                      <a:pt x="989647" y="89535"/>
                    </a:lnTo>
                    <a:lnTo>
                      <a:pt x="990600" y="84773"/>
                    </a:lnTo>
                    <a:lnTo>
                      <a:pt x="987743" y="78105"/>
                    </a:lnTo>
                    <a:lnTo>
                      <a:pt x="982027" y="73342"/>
                    </a:lnTo>
                    <a:lnTo>
                      <a:pt x="978218" y="72390"/>
                    </a:lnTo>
                    <a:lnTo>
                      <a:pt x="973455" y="68580"/>
                    </a:lnTo>
                    <a:lnTo>
                      <a:pt x="967740" y="62865"/>
                    </a:lnTo>
                    <a:lnTo>
                      <a:pt x="958215" y="62865"/>
                    </a:lnTo>
                    <a:lnTo>
                      <a:pt x="952500" y="61913"/>
                    </a:lnTo>
                    <a:lnTo>
                      <a:pt x="948690" y="58103"/>
                    </a:lnTo>
                    <a:lnTo>
                      <a:pt x="949643" y="53340"/>
                    </a:lnTo>
                    <a:lnTo>
                      <a:pt x="933450" y="47625"/>
                    </a:lnTo>
                    <a:lnTo>
                      <a:pt x="925830" y="50483"/>
                    </a:lnTo>
                    <a:lnTo>
                      <a:pt x="914400" y="49530"/>
                    </a:lnTo>
                    <a:lnTo>
                      <a:pt x="907732" y="42863"/>
                    </a:lnTo>
                    <a:lnTo>
                      <a:pt x="902970" y="40958"/>
                    </a:lnTo>
                    <a:lnTo>
                      <a:pt x="901065" y="34290"/>
                    </a:lnTo>
                    <a:lnTo>
                      <a:pt x="906780" y="26670"/>
                    </a:lnTo>
                    <a:lnTo>
                      <a:pt x="906780" y="18098"/>
                    </a:lnTo>
                    <a:lnTo>
                      <a:pt x="895350" y="16192"/>
                    </a:lnTo>
                    <a:lnTo>
                      <a:pt x="885825" y="7620"/>
                    </a:lnTo>
                    <a:lnTo>
                      <a:pt x="877252" y="8573"/>
                    </a:lnTo>
                    <a:lnTo>
                      <a:pt x="862013" y="5715"/>
                    </a:lnTo>
                    <a:lnTo>
                      <a:pt x="858202" y="12383"/>
                    </a:lnTo>
                    <a:lnTo>
                      <a:pt x="854393" y="27623"/>
                    </a:lnTo>
                    <a:lnTo>
                      <a:pt x="849630" y="49530"/>
                    </a:lnTo>
                    <a:lnTo>
                      <a:pt x="754380" y="0"/>
                    </a:lnTo>
                    <a:lnTo>
                      <a:pt x="752475" y="8573"/>
                    </a:lnTo>
                    <a:lnTo>
                      <a:pt x="761047" y="23813"/>
                    </a:lnTo>
                    <a:lnTo>
                      <a:pt x="753427" y="45720"/>
                    </a:lnTo>
                    <a:lnTo>
                      <a:pt x="754380" y="73342"/>
                    </a:lnTo>
                    <a:lnTo>
                      <a:pt x="742950" y="80963"/>
                    </a:lnTo>
                    <a:lnTo>
                      <a:pt x="738188" y="100965"/>
                    </a:lnTo>
                    <a:lnTo>
                      <a:pt x="729615" y="108585"/>
                    </a:lnTo>
                    <a:lnTo>
                      <a:pt x="716280" y="125730"/>
                    </a:lnTo>
                    <a:lnTo>
                      <a:pt x="707707" y="133350"/>
                    </a:lnTo>
                    <a:lnTo>
                      <a:pt x="698182" y="157163"/>
                    </a:lnTo>
                    <a:lnTo>
                      <a:pt x="675322" y="146685"/>
                    </a:lnTo>
                    <a:lnTo>
                      <a:pt x="653415" y="227648"/>
                    </a:lnTo>
                    <a:lnTo>
                      <a:pt x="641032" y="242888"/>
                    </a:lnTo>
                    <a:lnTo>
                      <a:pt x="614363" y="238125"/>
                    </a:lnTo>
                    <a:lnTo>
                      <a:pt x="601980" y="220027"/>
                    </a:lnTo>
                    <a:lnTo>
                      <a:pt x="580072" y="213360"/>
                    </a:lnTo>
                    <a:lnTo>
                      <a:pt x="579120" y="258127"/>
                    </a:lnTo>
                    <a:lnTo>
                      <a:pt x="565785" y="274320"/>
                    </a:lnTo>
                    <a:lnTo>
                      <a:pt x="569595" y="288608"/>
                    </a:lnTo>
                    <a:lnTo>
                      <a:pt x="549593" y="309563"/>
                    </a:lnTo>
                    <a:lnTo>
                      <a:pt x="553402" y="327660"/>
                    </a:lnTo>
                    <a:lnTo>
                      <a:pt x="518160" y="387667"/>
                    </a:lnTo>
                    <a:lnTo>
                      <a:pt x="508635" y="419100"/>
                    </a:lnTo>
                    <a:lnTo>
                      <a:pt x="522922" y="430530"/>
                    </a:lnTo>
                    <a:lnTo>
                      <a:pt x="508635" y="448627"/>
                    </a:lnTo>
                    <a:lnTo>
                      <a:pt x="509588" y="461963"/>
                    </a:lnTo>
                    <a:lnTo>
                      <a:pt x="487680" y="481013"/>
                    </a:lnTo>
                    <a:lnTo>
                      <a:pt x="481013" y="470535"/>
                    </a:lnTo>
                    <a:lnTo>
                      <a:pt x="440055" y="500063"/>
                    </a:lnTo>
                    <a:lnTo>
                      <a:pt x="425768" y="490538"/>
                    </a:lnTo>
                    <a:lnTo>
                      <a:pt x="420052" y="503873"/>
                    </a:lnTo>
                    <a:lnTo>
                      <a:pt x="427672" y="508635"/>
                    </a:lnTo>
                    <a:lnTo>
                      <a:pt x="422910" y="517208"/>
                    </a:lnTo>
                    <a:lnTo>
                      <a:pt x="370522" y="540068"/>
                    </a:lnTo>
                    <a:lnTo>
                      <a:pt x="341947" y="522923"/>
                    </a:lnTo>
                    <a:lnTo>
                      <a:pt x="334327" y="539115"/>
                    </a:lnTo>
                    <a:lnTo>
                      <a:pt x="316230" y="556260"/>
                    </a:lnTo>
                    <a:lnTo>
                      <a:pt x="294322" y="557213"/>
                    </a:lnTo>
                    <a:lnTo>
                      <a:pt x="252413" y="535305"/>
                    </a:lnTo>
                    <a:lnTo>
                      <a:pt x="251460" y="521017"/>
                    </a:lnTo>
                    <a:lnTo>
                      <a:pt x="237172" y="514350"/>
                    </a:lnTo>
                    <a:lnTo>
                      <a:pt x="244793" y="502920"/>
                    </a:lnTo>
                    <a:lnTo>
                      <a:pt x="238125" y="497205"/>
                    </a:lnTo>
                    <a:lnTo>
                      <a:pt x="191452" y="560070"/>
                    </a:lnTo>
                    <a:lnTo>
                      <a:pt x="163830" y="569595"/>
                    </a:lnTo>
                    <a:lnTo>
                      <a:pt x="135255" y="598170"/>
                    </a:lnTo>
                    <a:lnTo>
                      <a:pt x="131445" y="619125"/>
                    </a:lnTo>
                    <a:lnTo>
                      <a:pt x="111443" y="631508"/>
                    </a:lnTo>
                    <a:lnTo>
                      <a:pt x="110490" y="647700"/>
                    </a:lnTo>
                    <a:lnTo>
                      <a:pt x="97155" y="661035"/>
                    </a:lnTo>
                    <a:lnTo>
                      <a:pt x="80010" y="665798"/>
                    </a:lnTo>
                    <a:lnTo>
                      <a:pt x="75247" y="683895"/>
                    </a:lnTo>
                    <a:lnTo>
                      <a:pt x="65722" y="687705"/>
                    </a:lnTo>
                    <a:lnTo>
                      <a:pt x="0" y="727710"/>
                    </a:lnTo>
                    <a:lnTo>
                      <a:pt x="275272" y="696277"/>
                    </a:lnTo>
                    <a:lnTo>
                      <a:pt x="277177" y="686752"/>
                    </a:lnTo>
                    <a:lnTo>
                      <a:pt x="320993" y="681990"/>
                    </a:lnTo>
                    <a:lnTo>
                      <a:pt x="318135" y="688658"/>
                    </a:lnTo>
                    <a:lnTo>
                      <a:pt x="598170" y="655320"/>
                    </a:lnTo>
                    <a:lnTo>
                      <a:pt x="973455" y="585788"/>
                    </a:lnTo>
                    <a:lnTo>
                      <a:pt x="1250632" y="527685"/>
                    </a:lnTo>
                    <a:lnTo>
                      <a:pt x="1244918" y="516255"/>
                    </a:lnTo>
                    <a:lnTo>
                      <a:pt x="1248727" y="515302"/>
                    </a:lnTo>
                    <a:lnTo>
                      <a:pt x="1257300" y="523875"/>
                    </a:lnTo>
                    <a:lnTo>
                      <a:pt x="1256347" y="510540"/>
                    </a:lnTo>
                    <a:lnTo>
                      <a:pt x="1253490" y="492442"/>
                    </a:lnTo>
                    <a:lnTo>
                      <a:pt x="1268730" y="503873"/>
                    </a:lnTo>
                    <a:lnTo>
                      <a:pt x="1277302" y="523875"/>
                    </a:lnTo>
                    <a:lnTo>
                      <a:pt x="1277302" y="511492"/>
                    </a:lnTo>
                    <a:lnTo>
                      <a:pt x="1244918" y="459105"/>
                    </a:lnTo>
                    <a:lnTo>
                      <a:pt x="1244918" y="447675"/>
                    </a:lnTo>
                    <a:lnTo>
                      <a:pt x="1238250" y="440055"/>
                    </a:lnTo>
                    <a:lnTo>
                      <a:pt x="1225868" y="446723"/>
                    </a:lnTo>
                    <a:lnTo>
                      <a:pt x="1230630" y="460058"/>
                    </a:lnTo>
                    <a:lnTo>
                      <a:pt x="1223010" y="460058"/>
                    </a:lnTo>
                    <a:lnTo>
                      <a:pt x="1219200" y="450533"/>
                    </a:lnTo>
                    <a:lnTo>
                      <a:pt x="1213485" y="459105"/>
                    </a:lnTo>
                    <a:lnTo>
                      <a:pt x="1204913" y="448627"/>
                    </a:lnTo>
                    <a:lnTo>
                      <a:pt x="1184910" y="447675"/>
                    </a:lnTo>
                    <a:lnTo>
                      <a:pt x="1183005" y="454342"/>
                    </a:lnTo>
                    <a:lnTo>
                      <a:pt x="1197293" y="474345"/>
                    </a:lnTo>
                    <a:lnTo>
                      <a:pt x="1183957" y="467677"/>
                    </a:lnTo>
                    <a:lnTo>
                      <a:pt x="1179195" y="458152"/>
                    </a:lnTo>
                    <a:lnTo>
                      <a:pt x="1175385" y="465773"/>
                    </a:lnTo>
                    <a:lnTo>
                      <a:pt x="1167765" y="466725"/>
                    </a:lnTo>
                    <a:lnTo>
                      <a:pt x="1153477" y="482917"/>
                    </a:lnTo>
                    <a:lnTo>
                      <a:pt x="1156335" y="467677"/>
                    </a:lnTo>
                    <a:lnTo>
                      <a:pt x="1156335" y="454342"/>
                    </a:lnTo>
                    <a:lnTo>
                      <a:pt x="1142047" y="447675"/>
                    </a:lnTo>
                    <a:lnTo>
                      <a:pt x="1124902" y="442913"/>
                    </a:lnTo>
                    <a:lnTo>
                      <a:pt x="1122997" y="426720"/>
                    </a:lnTo>
                    <a:lnTo>
                      <a:pt x="1117282" y="414338"/>
                    </a:lnTo>
                    <a:lnTo>
                      <a:pt x="1111568" y="424815"/>
                    </a:lnTo>
                    <a:lnTo>
                      <a:pt x="1095375" y="415290"/>
                    </a:lnTo>
                    <a:lnTo>
                      <a:pt x="1076325" y="418148"/>
                    </a:lnTo>
                    <a:lnTo>
                      <a:pt x="1078230" y="409575"/>
                    </a:lnTo>
                    <a:lnTo>
                      <a:pt x="1092518" y="407670"/>
                    </a:lnTo>
                    <a:lnTo>
                      <a:pt x="1101090" y="412433"/>
                    </a:lnTo>
                    <a:lnTo>
                      <a:pt x="1117282" y="404813"/>
                    </a:lnTo>
                    <a:lnTo>
                      <a:pt x="1125855" y="408623"/>
                    </a:lnTo>
                    <a:lnTo>
                      <a:pt x="1130618" y="418148"/>
                    </a:lnTo>
                    <a:lnTo>
                      <a:pt x="1130618" y="424815"/>
                    </a:lnTo>
                    <a:lnTo>
                      <a:pt x="1148715" y="428625"/>
                    </a:lnTo>
                    <a:lnTo>
                      <a:pt x="1151572" y="437198"/>
                    </a:lnTo>
                    <a:lnTo>
                      <a:pt x="1160145" y="441008"/>
                    </a:lnTo>
                    <a:lnTo>
                      <a:pt x="1168718" y="452438"/>
                    </a:lnTo>
                    <a:lnTo>
                      <a:pt x="1182052" y="437198"/>
                    </a:lnTo>
                    <a:lnTo>
                      <a:pt x="1187768" y="437198"/>
                    </a:lnTo>
                    <a:lnTo>
                      <a:pt x="1186815" y="417195"/>
                    </a:lnTo>
                    <a:lnTo>
                      <a:pt x="1174432" y="426720"/>
                    </a:lnTo>
                    <a:lnTo>
                      <a:pt x="1168718" y="418148"/>
                    </a:lnTo>
                    <a:lnTo>
                      <a:pt x="1183005" y="416242"/>
                    </a:lnTo>
                    <a:lnTo>
                      <a:pt x="1171575" y="407670"/>
                    </a:lnTo>
                    <a:lnTo>
                      <a:pt x="1160145" y="413385"/>
                    </a:lnTo>
                    <a:lnTo>
                      <a:pt x="1159193" y="397192"/>
                    </a:lnTo>
                    <a:lnTo>
                      <a:pt x="1143000" y="399098"/>
                    </a:lnTo>
                    <a:lnTo>
                      <a:pt x="1122045" y="388620"/>
                    </a:lnTo>
                    <a:lnTo>
                      <a:pt x="1104900" y="367665"/>
                    </a:lnTo>
                    <a:lnTo>
                      <a:pt x="1139190" y="388620"/>
                    </a:lnTo>
                    <a:lnTo>
                      <a:pt x="1147763" y="391477"/>
                    </a:lnTo>
                    <a:lnTo>
                      <a:pt x="1163955" y="383858"/>
                    </a:lnTo>
                    <a:lnTo>
                      <a:pt x="1147763" y="375285"/>
                    </a:lnTo>
                    <a:lnTo>
                      <a:pt x="1153477" y="369570"/>
                    </a:lnTo>
                    <a:lnTo>
                      <a:pt x="1143952" y="364808"/>
                    </a:lnTo>
                    <a:lnTo>
                      <a:pt x="1151572" y="362902"/>
                    </a:lnTo>
                    <a:lnTo>
                      <a:pt x="1148715" y="354330"/>
                    </a:lnTo>
                    <a:lnTo>
                      <a:pt x="1159193" y="362902"/>
                    </a:lnTo>
                    <a:lnTo>
                      <a:pt x="1163002" y="355283"/>
                    </a:lnTo>
                    <a:lnTo>
                      <a:pt x="1166813" y="367665"/>
                    </a:lnTo>
                    <a:lnTo>
                      <a:pt x="1178243" y="375285"/>
                    </a:lnTo>
                    <a:lnTo>
                      <a:pt x="1183957" y="370523"/>
                    </a:lnTo>
                    <a:lnTo>
                      <a:pt x="1179195" y="364808"/>
                    </a:lnTo>
                    <a:lnTo>
                      <a:pt x="1178243" y="340995"/>
                    </a:lnTo>
                    <a:lnTo>
                      <a:pt x="1167765" y="340042"/>
                    </a:lnTo>
                    <a:lnTo>
                      <a:pt x="1152525" y="332423"/>
                    </a:lnTo>
                    <a:lnTo>
                      <a:pt x="1161097" y="321945"/>
                    </a:lnTo>
                    <a:lnTo>
                      <a:pt x="1142047" y="320992"/>
                    </a:lnTo>
                    <a:lnTo>
                      <a:pt x="1138238" y="316230"/>
                    </a:lnTo>
                    <a:lnTo>
                      <a:pt x="1124902" y="321945"/>
                    </a:lnTo>
                    <a:lnTo>
                      <a:pt x="1111568" y="314325"/>
                    </a:lnTo>
                    <a:lnTo>
                      <a:pt x="1106805" y="302895"/>
                    </a:lnTo>
                    <a:lnTo>
                      <a:pt x="1086802" y="291465"/>
                    </a:lnTo>
                    <a:lnTo>
                      <a:pt x="1066800" y="274320"/>
                    </a:lnTo>
                    <a:lnTo>
                      <a:pt x="1045845" y="256223"/>
                    </a:lnTo>
                    <a:lnTo>
                      <a:pt x="1074420" y="268605"/>
                    </a:lnTo>
                    <a:lnTo>
                      <a:pt x="1082993" y="280035"/>
                    </a:lnTo>
                    <a:lnTo>
                      <a:pt x="1102995" y="286702"/>
                    </a:lnTo>
                    <a:lnTo>
                      <a:pt x="1124902" y="310515"/>
                    </a:lnTo>
                    <a:lnTo>
                      <a:pt x="1126807" y="294323"/>
                    </a:lnTo>
                    <a:lnTo>
                      <a:pt x="1132522" y="306705"/>
                    </a:lnTo>
                    <a:lnTo>
                      <a:pt x="1154430" y="311467"/>
                    </a:lnTo>
                    <a:lnTo>
                      <a:pt x="1154430" y="273367"/>
                    </a:lnTo>
                    <a:lnTo>
                      <a:pt x="1146810" y="262890"/>
                    </a:lnTo>
                    <a:lnTo>
                      <a:pt x="1157288" y="266700"/>
                    </a:lnTo>
                    <a:lnTo>
                      <a:pt x="1158240" y="251460"/>
                    </a:lnTo>
                    <a:lnTo>
                      <a:pt x="1128713" y="238125"/>
                    </a:lnTo>
                    <a:lnTo>
                      <a:pt x="1113472" y="236220"/>
                    </a:lnTo>
                    <a:lnTo>
                      <a:pt x="1101090" y="234315"/>
                    </a:lnTo>
                    <a:lnTo>
                      <a:pt x="1103947" y="222885"/>
                    </a:lnTo>
                    <a:lnTo>
                      <a:pt x="1089660" y="220027"/>
                    </a:lnTo>
                    <a:lnTo>
                      <a:pt x="1088707" y="214313"/>
                    </a:lnTo>
                    <a:lnTo>
                      <a:pt x="1071563" y="214313"/>
                    </a:lnTo>
                    <a:lnTo>
                      <a:pt x="1069657" y="221933"/>
                    </a:lnTo>
                    <a:lnTo>
                      <a:pt x="1062990" y="212408"/>
                    </a:lnTo>
                    <a:lnTo>
                      <a:pt x="1037272" y="212408"/>
                    </a:lnTo>
                    <a:lnTo>
                      <a:pt x="1027747" y="208598"/>
                    </a:lnTo>
                    <a:lnTo>
                      <a:pt x="1025843" y="199073"/>
                    </a:lnTo>
                    <a:lnTo>
                      <a:pt x="1014413" y="193358"/>
                    </a:lnTo>
                    <a:lnTo>
                      <a:pt x="1010602" y="179070"/>
                    </a:lnTo>
                    <a:lnTo>
                      <a:pt x="1004888" y="175260"/>
                    </a:lnTo>
                    <a:lnTo>
                      <a:pt x="998220" y="185738"/>
                    </a:lnTo>
                    <a:lnTo>
                      <a:pt x="989647" y="187642"/>
                    </a:lnTo>
                    <a:lnTo>
                      <a:pt x="981075" y="194310"/>
                    </a:lnTo>
                    <a:lnTo>
                      <a:pt x="966788" y="194310"/>
                    </a:lnTo>
                    <a:lnTo>
                      <a:pt x="958215" y="181927"/>
                    </a:lnTo>
                    <a:lnTo>
                      <a:pt x="962025" y="152400"/>
                    </a:lnTo>
                    <a:lnTo>
                      <a:pt x="966788" y="129540"/>
                    </a:lnTo>
                    <a:lnTo>
                      <a:pt x="972502" y="134302"/>
                    </a:lnTo>
                    <a:close/>
                    <a:moveTo>
                      <a:pt x="1183957" y="240983"/>
                    </a:moveTo>
                    <a:lnTo>
                      <a:pt x="1192530" y="240030"/>
                    </a:lnTo>
                    <a:lnTo>
                      <a:pt x="1192530" y="234315"/>
                    </a:lnTo>
                    <a:lnTo>
                      <a:pt x="1184910" y="235267"/>
                    </a:lnTo>
                    <a:close/>
                    <a:moveTo>
                      <a:pt x="1255395" y="376238"/>
                    </a:moveTo>
                    <a:lnTo>
                      <a:pt x="1245870" y="401955"/>
                    </a:lnTo>
                    <a:lnTo>
                      <a:pt x="1257300" y="389573"/>
                    </a:lnTo>
                    <a:close/>
                    <a:moveTo>
                      <a:pt x="1238250" y="230505"/>
                    </a:moveTo>
                    <a:lnTo>
                      <a:pt x="1244918" y="233363"/>
                    </a:lnTo>
                    <a:lnTo>
                      <a:pt x="1243013" y="251460"/>
                    </a:lnTo>
                    <a:lnTo>
                      <a:pt x="1238250" y="246698"/>
                    </a:lnTo>
                    <a:lnTo>
                      <a:pt x="1225868" y="256223"/>
                    </a:lnTo>
                    <a:lnTo>
                      <a:pt x="1235393" y="260033"/>
                    </a:lnTo>
                    <a:lnTo>
                      <a:pt x="1218247" y="301942"/>
                    </a:lnTo>
                    <a:lnTo>
                      <a:pt x="1219200" y="379095"/>
                    </a:lnTo>
                    <a:lnTo>
                      <a:pt x="1237297" y="408623"/>
                    </a:lnTo>
                    <a:lnTo>
                      <a:pt x="1242060" y="394335"/>
                    </a:lnTo>
                    <a:lnTo>
                      <a:pt x="1245870" y="368617"/>
                    </a:lnTo>
                    <a:lnTo>
                      <a:pt x="1243013" y="346710"/>
                    </a:lnTo>
                    <a:lnTo>
                      <a:pt x="1249680" y="338138"/>
                    </a:lnTo>
                    <a:lnTo>
                      <a:pt x="1247775" y="324802"/>
                    </a:lnTo>
                    <a:lnTo>
                      <a:pt x="1259205" y="319088"/>
                    </a:lnTo>
                    <a:lnTo>
                      <a:pt x="1253490" y="314325"/>
                    </a:lnTo>
                    <a:lnTo>
                      <a:pt x="1258252" y="307658"/>
                    </a:lnTo>
                    <a:lnTo>
                      <a:pt x="1265872" y="318135"/>
                    </a:lnTo>
                    <a:lnTo>
                      <a:pt x="1263968" y="328613"/>
                    </a:lnTo>
                    <a:lnTo>
                      <a:pt x="1260157" y="365760"/>
                    </a:lnTo>
                    <a:lnTo>
                      <a:pt x="1270635" y="344805"/>
                    </a:lnTo>
                    <a:lnTo>
                      <a:pt x="1274445" y="315277"/>
                    </a:lnTo>
                    <a:lnTo>
                      <a:pt x="1275397" y="286702"/>
                    </a:lnTo>
                    <a:lnTo>
                      <a:pt x="1272540" y="267652"/>
                    </a:lnTo>
                    <a:lnTo>
                      <a:pt x="1278255" y="245745"/>
                    </a:lnTo>
                    <a:lnTo>
                      <a:pt x="1288732" y="228600"/>
                    </a:lnTo>
                    <a:lnTo>
                      <a:pt x="1289685" y="207645"/>
                    </a:lnTo>
                    <a:lnTo>
                      <a:pt x="1292543" y="199073"/>
                    </a:lnTo>
                    <a:lnTo>
                      <a:pt x="1248727" y="214313"/>
                    </a:lnTo>
                    <a:lnTo>
                      <a:pt x="1242060" y="221933"/>
                    </a:lnTo>
                    <a:close/>
                  </a:path>
                </a:pathLst>
              </a:custGeom>
              <a:grpFill/>
              <a:ln w="9525" cap="flat">
                <a:noFill/>
                <a:prstDash val="solid"/>
                <a:miter/>
              </a:ln>
            </p:spPr>
            <p:txBody>
              <a:bodyPr rtlCol="0" anchor="ctr"/>
              <a:lstStyle/>
              <a:p>
                <a:endParaRPr lang="en-US"/>
              </a:p>
            </p:txBody>
          </p:sp>
          <p:sp>
            <p:nvSpPr>
              <p:cNvPr id="328" name="Freeform: Shape 160">
                <a:extLst>
                  <a:ext uri="{FF2B5EF4-FFF2-40B4-BE49-F238E27FC236}">
                    <a16:creationId xmlns:a16="http://schemas.microsoft.com/office/drawing/2014/main" id="{4B745815-0103-2446-F206-9BE92C459295}"/>
                  </a:ext>
                </a:extLst>
              </p:cNvPr>
              <p:cNvSpPr/>
              <p:nvPr/>
            </p:nvSpPr>
            <p:spPr>
              <a:xfrm>
                <a:off x="2159319" y="693421"/>
                <a:ext cx="1116330" cy="825817"/>
              </a:xfrm>
              <a:custGeom>
                <a:avLst/>
                <a:gdLst>
                  <a:gd name="connsiteX0" fmla="*/ 995362 w 1116330"/>
                  <a:gd name="connsiteY0" fmla="*/ 746760 h 825817"/>
                  <a:gd name="connsiteX1" fmla="*/ 1002030 w 1116330"/>
                  <a:gd name="connsiteY1" fmla="*/ 784860 h 825817"/>
                  <a:gd name="connsiteX2" fmla="*/ 991553 w 1116330"/>
                  <a:gd name="connsiteY2" fmla="*/ 825818 h 825817"/>
                  <a:gd name="connsiteX3" fmla="*/ 702945 w 1116330"/>
                  <a:gd name="connsiteY3" fmla="*/ 756285 h 825817"/>
                  <a:gd name="connsiteX4" fmla="*/ 676275 w 1116330"/>
                  <a:gd name="connsiteY4" fmla="*/ 765810 h 825817"/>
                  <a:gd name="connsiteX5" fmla="*/ 624840 w 1116330"/>
                  <a:gd name="connsiteY5" fmla="*/ 757238 h 825817"/>
                  <a:gd name="connsiteX6" fmla="*/ 607695 w 1116330"/>
                  <a:gd name="connsiteY6" fmla="*/ 748665 h 825817"/>
                  <a:gd name="connsiteX7" fmla="*/ 593407 w 1116330"/>
                  <a:gd name="connsiteY7" fmla="*/ 760095 h 825817"/>
                  <a:gd name="connsiteX8" fmla="*/ 561975 w 1116330"/>
                  <a:gd name="connsiteY8" fmla="*/ 756285 h 825817"/>
                  <a:gd name="connsiteX9" fmla="*/ 519113 w 1116330"/>
                  <a:gd name="connsiteY9" fmla="*/ 761048 h 825817"/>
                  <a:gd name="connsiteX10" fmla="*/ 510540 w 1116330"/>
                  <a:gd name="connsiteY10" fmla="*/ 767715 h 825817"/>
                  <a:gd name="connsiteX11" fmla="*/ 470535 w 1116330"/>
                  <a:gd name="connsiteY11" fmla="*/ 763905 h 825817"/>
                  <a:gd name="connsiteX12" fmla="*/ 462915 w 1116330"/>
                  <a:gd name="connsiteY12" fmla="*/ 748665 h 825817"/>
                  <a:gd name="connsiteX13" fmla="*/ 451485 w 1116330"/>
                  <a:gd name="connsiteY13" fmla="*/ 746760 h 825817"/>
                  <a:gd name="connsiteX14" fmla="*/ 409575 w 1116330"/>
                  <a:gd name="connsiteY14" fmla="*/ 759143 h 825817"/>
                  <a:gd name="connsiteX15" fmla="*/ 394335 w 1116330"/>
                  <a:gd name="connsiteY15" fmla="*/ 748665 h 825817"/>
                  <a:gd name="connsiteX16" fmla="*/ 373380 w 1116330"/>
                  <a:gd name="connsiteY16" fmla="*/ 756285 h 825817"/>
                  <a:gd name="connsiteX17" fmla="*/ 371475 w 1116330"/>
                  <a:gd name="connsiteY17" fmla="*/ 739140 h 825817"/>
                  <a:gd name="connsiteX18" fmla="*/ 349567 w 1116330"/>
                  <a:gd name="connsiteY18" fmla="*/ 727710 h 825817"/>
                  <a:gd name="connsiteX19" fmla="*/ 335280 w 1116330"/>
                  <a:gd name="connsiteY19" fmla="*/ 725805 h 825817"/>
                  <a:gd name="connsiteX20" fmla="*/ 325755 w 1116330"/>
                  <a:gd name="connsiteY20" fmla="*/ 715328 h 825817"/>
                  <a:gd name="connsiteX21" fmla="*/ 297180 w 1116330"/>
                  <a:gd name="connsiteY21" fmla="*/ 718185 h 825817"/>
                  <a:gd name="connsiteX22" fmla="*/ 285750 w 1116330"/>
                  <a:gd name="connsiteY22" fmla="*/ 710565 h 825817"/>
                  <a:gd name="connsiteX23" fmla="*/ 274320 w 1116330"/>
                  <a:gd name="connsiteY23" fmla="*/ 710565 h 825817"/>
                  <a:gd name="connsiteX24" fmla="*/ 262890 w 1116330"/>
                  <a:gd name="connsiteY24" fmla="*/ 719138 h 825817"/>
                  <a:gd name="connsiteX25" fmla="*/ 210502 w 1116330"/>
                  <a:gd name="connsiteY25" fmla="*/ 725805 h 825817"/>
                  <a:gd name="connsiteX26" fmla="*/ 147638 w 1116330"/>
                  <a:gd name="connsiteY26" fmla="*/ 685800 h 825817"/>
                  <a:gd name="connsiteX27" fmla="*/ 158115 w 1116330"/>
                  <a:gd name="connsiteY27" fmla="*/ 632460 h 825817"/>
                  <a:gd name="connsiteX28" fmla="*/ 154305 w 1116330"/>
                  <a:gd name="connsiteY28" fmla="*/ 593408 h 825817"/>
                  <a:gd name="connsiteX29" fmla="*/ 123825 w 1116330"/>
                  <a:gd name="connsiteY29" fmla="*/ 558165 h 825817"/>
                  <a:gd name="connsiteX30" fmla="*/ 88582 w 1116330"/>
                  <a:gd name="connsiteY30" fmla="*/ 559118 h 825817"/>
                  <a:gd name="connsiteX31" fmla="*/ 84773 w 1116330"/>
                  <a:gd name="connsiteY31" fmla="*/ 548640 h 825817"/>
                  <a:gd name="connsiteX32" fmla="*/ 88582 w 1116330"/>
                  <a:gd name="connsiteY32" fmla="*/ 537210 h 825817"/>
                  <a:gd name="connsiteX33" fmla="*/ 81915 w 1116330"/>
                  <a:gd name="connsiteY33" fmla="*/ 529590 h 825817"/>
                  <a:gd name="connsiteX34" fmla="*/ 72390 w 1116330"/>
                  <a:gd name="connsiteY34" fmla="*/ 530543 h 825817"/>
                  <a:gd name="connsiteX35" fmla="*/ 52388 w 1116330"/>
                  <a:gd name="connsiteY35" fmla="*/ 516255 h 825817"/>
                  <a:gd name="connsiteX36" fmla="*/ 40957 w 1116330"/>
                  <a:gd name="connsiteY36" fmla="*/ 520065 h 825817"/>
                  <a:gd name="connsiteX37" fmla="*/ 21907 w 1116330"/>
                  <a:gd name="connsiteY37" fmla="*/ 519113 h 825817"/>
                  <a:gd name="connsiteX38" fmla="*/ 15240 w 1116330"/>
                  <a:gd name="connsiteY38" fmla="*/ 504825 h 825817"/>
                  <a:gd name="connsiteX39" fmla="*/ 0 w 1116330"/>
                  <a:gd name="connsiteY39" fmla="*/ 501968 h 825817"/>
                  <a:gd name="connsiteX40" fmla="*/ 23813 w 1116330"/>
                  <a:gd name="connsiteY40" fmla="*/ 430530 h 825817"/>
                  <a:gd name="connsiteX41" fmla="*/ 17145 w 1116330"/>
                  <a:gd name="connsiteY41" fmla="*/ 487680 h 825817"/>
                  <a:gd name="connsiteX42" fmla="*/ 21907 w 1116330"/>
                  <a:gd name="connsiteY42" fmla="*/ 492443 h 825817"/>
                  <a:gd name="connsiteX43" fmla="*/ 21907 w 1116330"/>
                  <a:gd name="connsiteY43" fmla="*/ 473393 h 825817"/>
                  <a:gd name="connsiteX44" fmla="*/ 29527 w 1116330"/>
                  <a:gd name="connsiteY44" fmla="*/ 471488 h 825817"/>
                  <a:gd name="connsiteX45" fmla="*/ 40005 w 1116330"/>
                  <a:gd name="connsiteY45" fmla="*/ 493395 h 825817"/>
                  <a:gd name="connsiteX46" fmla="*/ 35242 w 1116330"/>
                  <a:gd name="connsiteY46" fmla="*/ 472440 h 825817"/>
                  <a:gd name="connsiteX47" fmla="*/ 46672 w 1116330"/>
                  <a:gd name="connsiteY47" fmla="*/ 432435 h 825817"/>
                  <a:gd name="connsiteX48" fmla="*/ 63817 w 1116330"/>
                  <a:gd name="connsiteY48" fmla="*/ 436245 h 825817"/>
                  <a:gd name="connsiteX49" fmla="*/ 53340 w 1116330"/>
                  <a:gd name="connsiteY49" fmla="*/ 417195 h 825817"/>
                  <a:gd name="connsiteX50" fmla="*/ 43815 w 1116330"/>
                  <a:gd name="connsiteY50" fmla="*/ 420053 h 825817"/>
                  <a:gd name="connsiteX51" fmla="*/ 29527 w 1116330"/>
                  <a:gd name="connsiteY51" fmla="*/ 416243 h 825817"/>
                  <a:gd name="connsiteX52" fmla="*/ 31432 w 1116330"/>
                  <a:gd name="connsiteY52" fmla="*/ 376238 h 825817"/>
                  <a:gd name="connsiteX53" fmla="*/ 33338 w 1116330"/>
                  <a:gd name="connsiteY53" fmla="*/ 390525 h 825817"/>
                  <a:gd name="connsiteX54" fmla="*/ 41910 w 1116330"/>
                  <a:gd name="connsiteY54" fmla="*/ 395288 h 825817"/>
                  <a:gd name="connsiteX55" fmla="*/ 47625 w 1116330"/>
                  <a:gd name="connsiteY55" fmla="*/ 380048 h 825817"/>
                  <a:gd name="connsiteX56" fmla="*/ 78105 w 1116330"/>
                  <a:gd name="connsiteY56" fmla="*/ 380048 h 825817"/>
                  <a:gd name="connsiteX57" fmla="*/ 57150 w 1116330"/>
                  <a:gd name="connsiteY57" fmla="*/ 368618 h 825817"/>
                  <a:gd name="connsiteX58" fmla="*/ 40957 w 1116330"/>
                  <a:gd name="connsiteY58" fmla="*/ 350520 h 825817"/>
                  <a:gd name="connsiteX59" fmla="*/ 27622 w 1116330"/>
                  <a:gd name="connsiteY59" fmla="*/ 365760 h 825817"/>
                  <a:gd name="connsiteX60" fmla="*/ 39052 w 1116330"/>
                  <a:gd name="connsiteY60" fmla="*/ 336233 h 825817"/>
                  <a:gd name="connsiteX61" fmla="*/ 36195 w 1116330"/>
                  <a:gd name="connsiteY61" fmla="*/ 292418 h 825817"/>
                  <a:gd name="connsiteX62" fmla="*/ 34290 w 1116330"/>
                  <a:gd name="connsiteY62" fmla="*/ 258128 h 825817"/>
                  <a:gd name="connsiteX63" fmla="*/ 42863 w 1116330"/>
                  <a:gd name="connsiteY63" fmla="*/ 200025 h 825817"/>
                  <a:gd name="connsiteX64" fmla="*/ 38100 w 1116330"/>
                  <a:gd name="connsiteY64" fmla="*/ 180975 h 825817"/>
                  <a:gd name="connsiteX65" fmla="*/ 24765 w 1116330"/>
                  <a:gd name="connsiteY65" fmla="*/ 160973 h 825817"/>
                  <a:gd name="connsiteX66" fmla="*/ 25717 w 1116330"/>
                  <a:gd name="connsiteY66" fmla="*/ 122873 h 825817"/>
                  <a:gd name="connsiteX67" fmla="*/ 29527 w 1116330"/>
                  <a:gd name="connsiteY67" fmla="*/ 97155 h 825817"/>
                  <a:gd name="connsiteX68" fmla="*/ 48577 w 1116330"/>
                  <a:gd name="connsiteY68" fmla="*/ 75248 h 825817"/>
                  <a:gd name="connsiteX69" fmla="*/ 41910 w 1116330"/>
                  <a:gd name="connsiteY69" fmla="*/ 61913 h 825817"/>
                  <a:gd name="connsiteX70" fmla="*/ 43815 w 1116330"/>
                  <a:gd name="connsiteY70" fmla="*/ 56198 h 825817"/>
                  <a:gd name="connsiteX71" fmla="*/ 52388 w 1116330"/>
                  <a:gd name="connsiteY71" fmla="*/ 57150 h 825817"/>
                  <a:gd name="connsiteX72" fmla="*/ 126682 w 1116330"/>
                  <a:gd name="connsiteY72" fmla="*/ 129540 h 825817"/>
                  <a:gd name="connsiteX73" fmla="*/ 171450 w 1116330"/>
                  <a:gd name="connsiteY73" fmla="*/ 147638 h 825817"/>
                  <a:gd name="connsiteX74" fmla="*/ 220027 w 1116330"/>
                  <a:gd name="connsiteY74" fmla="*/ 171450 h 825817"/>
                  <a:gd name="connsiteX75" fmla="*/ 250507 w 1116330"/>
                  <a:gd name="connsiteY75" fmla="*/ 170498 h 825817"/>
                  <a:gd name="connsiteX76" fmla="*/ 252413 w 1116330"/>
                  <a:gd name="connsiteY76" fmla="*/ 199073 h 825817"/>
                  <a:gd name="connsiteX77" fmla="*/ 261938 w 1116330"/>
                  <a:gd name="connsiteY77" fmla="*/ 183833 h 825817"/>
                  <a:gd name="connsiteX78" fmla="*/ 268605 w 1116330"/>
                  <a:gd name="connsiteY78" fmla="*/ 183833 h 825817"/>
                  <a:gd name="connsiteX79" fmla="*/ 274320 w 1116330"/>
                  <a:gd name="connsiteY79" fmla="*/ 209550 h 825817"/>
                  <a:gd name="connsiteX80" fmla="*/ 279082 w 1116330"/>
                  <a:gd name="connsiteY80" fmla="*/ 184785 h 825817"/>
                  <a:gd name="connsiteX81" fmla="*/ 292417 w 1116330"/>
                  <a:gd name="connsiteY81" fmla="*/ 182880 h 825817"/>
                  <a:gd name="connsiteX82" fmla="*/ 297180 w 1116330"/>
                  <a:gd name="connsiteY82" fmla="*/ 189548 h 825817"/>
                  <a:gd name="connsiteX83" fmla="*/ 286703 w 1116330"/>
                  <a:gd name="connsiteY83" fmla="*/ 195263 h 825817"/>
                  <a:gd name="connsiteX84" fmla="*/ 287655 w 1116330"/>
                  <a:gd name="connsiteY84" fmla="*/ 210503 h 825817"/>
                  <a:gd name="connsiteX85" fmla="*/ 294323 w 1116330"/>
                  <a:gd name="connsiteY85" fmla="*/ 196215 h 825817"/>
                  <a:gd name="connsiteX86" fmla="*/ 304800 w 1116330"/>
                  <a:gd name="connsiteY86" fmla="*/ 196215 h 825817"/>
                  <a:gd name="connsiteX87" fmla="*/ 300990 w 1116330"/>
                  <a:gd name="connsiteY87" fmla="*/ 220980 h 825817"/>
                  <a:gd name="connsiteX88" fmla="*/ 290513 w 1116330"/>
                  <a:gd name="connsiteY88" fmla="*/ 213360 h 825817"/>
                  <a:gd name="connsiteX89" fmla="*/ 294323 w 1116330"/>
                  <a:gd name="connsiteY89" fmla="*/ 226695 h 825817"/>
                  <a:gd name="connsiteX90" fmla="*/ 293370 w 1116330"/>
                  <a:gd name="connsiteY90" fmla="*/ 240983 h 825817"/>
                  <a:gd name="connsiteX91" fmla="*/ 285750 w 1116330"/>
                  <a:gd name="connsiteY91" fmla="*/ 247650 h 825817"/>
                  <a:gd name="connsiteX92" fmla="*/ 261938 w 1116330"/>
                  <a:gd name="connsiteY92" fmla="*/ 275273 h 825817"/>
                  <a:gd name="connsiteX93" fmla="*/ 273367 w 1116330"/>
                  <a:gd name="connsiteY93" fmla="*/ 242888 h 825817"/>
                  <a:gd name="connsiteX94" fmla="*/ 258127 w 1116330"/>
                  <a:gd name="connsiteY94" fmla="*/ 246698 h 825817"/>
                  <a:gd name="connsiteX95" fmla="*/ 254317 w 1116330"/>
                  <a:gd name="connsiteY95" fmla="*/ 266700 h 825817"/>
                  <a:gd name="connsiteX96" fmla="*/ 218123 w 1116330"/>
                  <a:gd name="connsiteY96" fmla="*/ 293370 h 825817"/>
                  <a:gd name="connsiteX97" fmla="*/ 214313 w 1116330"/>
                  <a:gd name="connsiteY97" fmla="*/ 302895 h 825817"/>
                  <a:gd name="connsiteX98" fmla="*/ 194310 w 1116330"/>
                  <a:gd name="connsiteY98" fmla="*/ 323850 h 825817"/>
                  <a:gd name="connsiteX99" fmla="*/ 193357 w 1116330"/>
                  <a:gd name="connsiteY99" fmla="*/ 333375 h 825817"/>
                  <a:gd name="connsiteX100" fmla="*/ 214313 w 1116330"/>
                  <a:gd name="connsiteY100" fmla="*/ 333375 h 825817"/>
                  <a:gd name="connsiteX101" fmla="*/ 237173 w 1116330"/>
                  <a:gd name="connsiteY101" fmla="*/ 331470 h 825817"/>
                  <a:gd name="connsiteX102" fmla="*/ 241935 w 1116330"/>
                  <a:gd name="connsiteY102" fmla="*/ 322898 h 825817"/>
                  <a:gd name="connsiteX103" fmla="*/ 204788 w 1116330"/>
                  <a:gd name="connsiteY103" fmla="*/ 327660 h 825817"/>
                  <a:gd name="connsiteX104" fmla="*/ 204788 w 1116330"/>
                  <a:gd name="connsiteY104" fmla="*/ 321945 h 825817"/>
                  <a:gd name="connsiteX105" fmla="*/ 229552 w 1116330"/>
                  <a:gd name="connsiteY105" fmla="*/ 295275 h 825817"/>
                  <a:gd name="connsiteX106" fmla="*/ 246698 w 1116330"/>
                  <a:gd name="connsiteY106" fmla="*/ 287655 h 825817"/>
                  <a:gd name="connsiteX107" fmla="*/ 264795 w 1116330"/>
                  <a:gd name="connsiteY107" fmla="*/ 285750 h 825817"/>
                  <a:gd name="connsiteX108" fmla="*/ 274320 w 1116330"/>
                  <a:gd name="connsiteY108" fmla="*/ 270510 h 825817"/>
                  <a:gd name="connsiteX109" fmla="*/ 302895 w 1116330"/>
                  <a:gd name="connsiteY109" fmla="*/ 248603 h 825817"/>
                  <a:gd name="connsiteX110" fmla="*/ 302895 w 1116330"/>
                  <a:gd name="connsiteY110" fmla="*/ 235268 h 825817"/>
                  <a:gd name="connsiteX111" fmla="*/ 313373 w 1116330"/>
                  <a:gd name="connsiteY111" fmla="*/ 235268 h 825817"/>
                  <a:gd name="connsiteX112" fmla="*/ 314325 w 1116330"/>
                  <a:gd name="connsiteY112" fmla="*/ 273368 h 825817"/>
                  <a:gd name="connsiteX113" fmla="*/ 300038 w 1116330"/>
                  <a:gd name="connsiteY113" fmla="*/ 273368 h 825817"/>
                  <a:gd name="connsiteX114" fmla="*/ 294323 w 1116330"/>
                  <a:gd name="connsiteY114" fmla="*/ 280988 h 825817"/>
                  <a:gd name="connsiteX115" fmla="*/ 283845 w 1116330"/>
                  <a:gd name="connsiteY115" fmla="*/ 272415 h 825817"/>
                  <a:gd name="connsiteX116" fmla="*/ 286703 w 1116330"/>
                  <a:gd name="connsiteY116" fmla="*/ 282893 h 825817"/>
                  <a:gd name="connsiteX117" fmla="*/ 286703 w 1116330"/>
                  <a:gd name="connsiteY117" fmla="*/ 299085 h 825817"/>
                  <a:gd name="connsiteX118" fmla="*/ 280035 w 1116330"/>
                  <a:gd name="connsiteY118" fmla="*/ 305753 h 825817"/>
                  <a:gd name="connsiteX119" fmla="*/ 277178 w 1116330"/>
                  <a:gd name="connsiteY119" fmla="*/ 290513 h 825817"/>
                  <a:gd name="connsiteX120" fmla="*/ 269557 w 1116330"/>
                  <a:gd name="connsiteY120" fmla="*/ 298133 h 825817"/>
                  <a:gd name="connsiteX121" fmla="*/ 276225 w 1116330"/>
                  <a:gd name="connsiteY121" fmla="*/ 303848 h 825817"/>
                  <a:gd name="connsiteX122" fmla="*/ 267653 w 1116330"/>
                  <a:gd name="connsiteY122" fmla="*/ 314325 h 825817"/>
                  <a:gd name="connsiteX123" fmla="*/ 280035 w 1116330"/>
                  <a:gd name="connsiteY123" fmla="*/ 314325 h 825817"/>
                  <a:gd name="connsiteX124" fmla="*/ 286703 w 1116330"/>
                  <a:gd name="connsiteY124" fmla="*/ 309563 h 825817"/>
                  <a:gd name="connsiteX125" fmla="*/ 287655 w 1116330"/>
                  <a:gd name="connsiteY125" fmla="*/ 328613 h 825817"/>
                  <a:gd name="connsiteX126" fmla="*/ 278130 w 1116330"/>
                  <a:gd name="connsiteY126" fmla="*/ 346710 h 825817"/>
                  <a:gd name="connsiteX127" fmla="*/ 269557 w 1116330"/>
                  <a:gd name="connsiteY127" fmla="*/ 356235 h 825817"/>
                  <a:gd name="connsiteX128" fmla="*/ 268605 w 1116330"/>
                  <a:gd name="connsiteY128" fmla="*/ 373380 h 825817"/>
                  <a:gd name="connsiteX129" fmla="*/ 259080 w 1116330"/>
                  <a:gd name="connsiteY129" fmla="*/ 371475 h 825817"/>
                  <a:gd name="connsiteX130" fmla="*/ 257175 w 1116330"/>
                  <a:gd name="connsiteY130" fmla="*/ 358140 h 825817"/>
                  <a:gd name="connsiteX131" fmla="*/ 265748 w 1116330"/>
                  <a:gd name="connsiteY131" fmla="*/ 347663 h 825817"/>
                  <a:gd name="connsiteX132" fmla="*/ 258127 w 1116330"/>
                  <a:gd name="connsiteY132" fmla="*/ 342900 h 825817"/>
                  <a:gd name="connsiteX133" fmla="*/ 250507 w 1116330"/>
                  <a:gd name="connsiteY133" fmla="*/ 349568 h 825817"/>
                  <a:gd name="connsiteX134" fmla="*/ 243840 w 1116330"/>
                  <a:gd name="connsiteY134" fmla="*/ 370523 h 825817"/>
                  <a:gd name="connsiteX135" fmla="*/ 236220 w 1116330"/>
                  <a:gd name="connsiteY135" fmla="*/ 379095 h 825817"/>
                  <a:gd name="connsiteX136" fmla="*/ 235267 w 1116330"/>
                  <a:gd name="connsiteY136" fmla="*/ 360045 h 825817"/>
                  <a:gd name="connsiteX137" fmla="*/ 242888 w 1116330"/>
                  <a:gd name="connsiteY137" fmla="*/ 349568 h 825817"/>
                  <a:gd name="connsiteX138" fmla="*/ 240982 w 1116330"/>
                  <a:gd name="connsiteY138" fmla="*/ 339090 h 825817"/>
                  <a:gd name="connsiteX139" fmla="*/ 229552 w 1116330"/>
                  <a:gd name="connsiteY139" fmla="*/ 350520 h 825817"/>
                  <a:gd name="connsiteX140" fmla="*/ 230505 w 1116330"/>
                  <a:gd name="connsiteY140" fmla="*/ 371475 h 825817"/>
                  <a:gd name="connsiteX141" fmla="*/ 224790 w 1116330"/>
                  <a:gd name="connsiteY141" fmla="*/ 375285 h 825817"/>
                  <a:gd name="connsiteX142" fmla="*/ 204788 w 1116330"/>
                  <a:gd name="connsiteY142" fmla="*/ 371475 h 825817"/>
                  <a:gd name="connsiteX143" fmla="*/ 192405 w 1116330"/>
                  <a:gd name="connsiteY143" fmla="*/ 382905 h 825817"/>
                  <a:gd name="connsiteX144" fmla="*/ 213360 w 1116330"/>
                  <a:gd name="connsiteY144" fmla="*/ 377190 h 825817"/>
                  <a:gd name="connsiteX145" fmla="*/ 211455 w 1116330"/>
                  <a:gd name="connsiteY145" fmla="*/ 398145 h 825817"/>
                  <a:gd name="connsiteX146" fmla="*/ 220980 w 1116330"/>
                  <a:gd name="connsiteY146" fmla="*/ 381000 h 825817"/>
                  <a:gd name="connsiteX147" fmla="*/ 224790 w 1116330"/>
                  <a:gd name="connsiteY147" fmla="*/ 394335 h 825817"/>
                  <a:gd name="connsiteX148" fmla="*/ 229552 w 1116330"/>
                  <a:gd name="connsiteY148" fmla="*/ 384810 h 825817"/>
                  <a:gd name="connsiteX149" fmla="*/ 236220 w 1116330"/>
                  <a:gd name="connsiteY149" fmla="*/ 401955 h 825817"/>
                  <a:gd name="connsiteX150" fmla="*/ 242888 w 1116330"/>
                  <a:gd name="connsiteY150" fmla="*/ 401955 h 825817"/>
                  <a:gd name="connsiteX151" fmla="*/ 249555 w 1116330"/>
                  <a:gd name="connsiteY151" fmla="*/ 394335 h 825817"/>
                  <a:gd name="connsiteX152" fmla="*/ 255270 w 1116330"/>
                  <a:gd name="connsiteY152" fmla="*/ 393383 h 825817"/>
                  <a:gd name="connsiteX153" fmla="*/ 274320 w 1116330"/>
                  <a:gd name="connsiteY153" fmla="*/ 375285 h 825817"/>
                  <a:gd name="connsiteX154" fmla="*/ 276225 w 1116330"/>
                  <a:gd name="connsiteY154" fmla="*/ 363855 h 825817"/>
                  <a:gd name="connsiteX155" fmla="*/ 283845 w 1116330"/>
                  <a:gd name="connsiteY155" fmla="*/ 369570 h 825817"/>
                  <a:gd name="connsiteX156" fmla="*/ 286703 w 1116330"/>
                  <a:gd name="connsiteY156" fmla="*/ 378143 h 825817"/>
                  <a:gd name="connsiteX157" fmla="*/ 293370 w 1116330"/>
                  <a:gd name="connsiteY157" fmla="*/ 375285 h 825817"/>
                  <a:gd name="connsiteX158" fmla="*/ 294323 w 1116330"/>
                  <a:gd name="connsiteY158" fmla="*/ 363855 h 825817"/>
                  <a:gd name="connsiteX159" fmla="*/ 306705 w 1116330"/>
                  <a:gd name="connsiteY159" fmla="*/ 363855 h 825817"/>
                  <a:gd name="connsiteX160" fmla="*/ 308610 w 1116330"/>
                  <a:gd name="connsiteY160" fmla="*/ 336233 h 825817"/>
                  <a:gd name="connsiteX161" fmla="*/ 307657 w 1116330"/>
                  <a:gd name="connsiteY161" fmla="*/ 310515 h 825817"/>
                  <a:gd name="connsiteX162" fmla="*/ 316230 w 1116330"/>
                  <a:gd name="connsiteY162" fmla="*/ 313373 h 825817"/>
                  <a:gd name="connsiteX163" fmla="*/ 309563 w 1116330"/>
                  <a:gd name="connsiteY163" fmla="*/ 293370 h 825817"/>
                  <a:gd name="connsiteX164" fmla="*/ 322898 w 1116330"/>
                  <a:gd name="connsiteY164" fmla="*/ 285750 h 825817"/>
                  <a:gd name="connsiteX165" fmla="*/ 324803 w 1116330"/>
                  <a:gd name="connsiteY165" fmla="*/ 262890 h 825817"/>
                  <a:gd name="connsiteX166" fmla="*/ 346710 w 1116330"/>
                  <a:gd name="connsiteY166" fmla="*/ 241935 h 825817"/>
                  <a:gd name="connsiteX167" fmla="*/ 356235 w 1116330"/>
                  <a:gd name="connsiteY167" fmla="*/ 242888 h 825817"/>
                  <a:gd name="connsiteX168" fmla="*/ 359092 w 1116330"/>
                  <a:gd name="connsiteY168" fmla="*/ 229553 h 825817"/>
                  <a:gd name="connsiteX169" fmla="*/ 347663 w 1116330"/>
                  <a:gd name="connsiteY169" fmla="*/ 216218 h 825817"/>
                  <a:gd name="connsiteX170" fmla="*/ 346710 w 1116330"/>
                  <a:gd name="connsiteY170" fmla="*/ 182880 h 825817"/>
                  <a:gd name="connsiteX171" fmla="*/ 339090 w 1116330"/>
                  <a:gd name="connsiteY171" fmla="*/ 191453 h 825817"/>
                  <a:gd name="connsiteX172" fmla="*/ 345757 w 1116330"/>
                  <a:gd name="connsiteY172" fmla="*/ 219075 h 825817"/>
                  <a:gd name="connsiteX173" fmla="*/ 340042 w 1116330"/>
                  <a:gd name="connsiteY173" fmla="*/ 220028 h 825817"/>
                  <a:gd name="connsiteX174" fmla="*/ 334328 w 1116330"/>
                  <a:gd name="connsiteY174" fmla="*/ 201930 h 825817"/>
                  <a:gd name="connsiteX175" fmla="*/ 328613 w 1116330"/>
                  <a:gd name="connsiteY175" fmla="*/ 197168 h 825817"/>
                  <a:gd name="connsiteX176" fmla="*/ 331470 w 1116330"/>
                  <a:gd name="connsiteY176" fmla="*/ 175260 h 825817"/>
                  <a:gd name="connsiteX177" fmla="*/ 348615 w 1116330"/>
                  <a:gd name="connsiteY177" fmla="*/ 174308 h 825817"/>
                  <a:gd name="connsiteX178" fmla="*/ 351473 w 1116330"/>
                  <a:gd name="connsiteY178" fmla="*/ 180975 h 825817"/>
                  <a:gd name="connsiteX179" fmla="*/ 354330 w 1116330"/>
                  <a:gd name="connsiteY179" fmla="*/ 165735 h 825817"/>
                  <a:gd name="connsiteX180" fmla="*/ 339090 w 1116330"/>
                  <a:gd name="connsiteY180" fmla="*/ 149543 h 825817"/>
                  <a:gd name="connsiteX181" fmla="*/ 333375 w 1116330"/>
                  <a:gd name="connsiteY181" fmla="*/ 134303 h 825817"/>
                  <a:gd name="connsiteX182" fmla="*/ 331470 w 1116330"/>
                  <a:gd name="connsiteY182" fmla="*/ 153353 h 825817"/>
                  <a:gd name="connsiteX183" fmla="*/ 340042 w 1116330"/>
                  <a:gd name="connsiteY183" fmla="*/ 163830 h 825817"/>
                  <a:gd name="connsiteX184" fmla="*/ 333375 w 1116330"/>
                  <a:gd name="connsiteY184" fmla="*/ 167640 h 825817"/>
                  <a:gd name="connsiteX185" fmla="*/ 323850 w 1116330"/>
                  <a:gd name="connsiteY185" fmla="*/ 160020 h 825817"/>
                  <a:gd name="connsiteX186" fmla="*/ 306705 w 1116330"/>
                  <a:gd name="connsiteY186" fmla="*/ 172403 h 825817"/>
                  <a:gd name="connsiteX187" fmla="*/ 320992 w 1116330"/>
                  <a:gd name="connsiteY187" fmla="*/ 177165 h 825817"/>
                  <a:gd name="connsiteX188" fmla="*/ 322898 w 1116330"/>
                  <a:gd name="connsiteY188" fmla="*/ 200025 h 825817"/>
                  <a:gd name="connsiteX189" fmla="*/ 320040 w 1116330"/>
                  <a:gd name="connsiteY189" fmla="*/ 217170 h 825817"/>
                  <a:gd name="connsiteX190" fmla="*/ 328613 w 1116330"/>
                  <a:gd name="connsiteY190" fmla="*/ 204788 h 825817"/>
                  <a:gd name="connsiteX191" fmla="*/ 341948 w 1116330"/>
                  <a:gd name="connsiteY191" fmla="*/ 226695 h 825817"/>
                  <a:gd name="connsiteX192" fmla="*/ 338138 w 1116330"/>
                  <a:gd name="connsiteY192" fmla="*/ 244793 h 825817"/>
                  <a:gd name="connsiteX193" fmla="*/ 323850 w 1116330"/>
                  <a:gd name="connsiteY193" fmla="*/ 244793 h 825817"/>
                  <a:gd name="connsiteX194" fmla="*/ 323850 w 1116330"/>
                  <a:gd name="connsiteY194" fmla="*/ 233363 h 825817"/>
                  <a:gd name="connsiteX195" fmla="*/ 309563 w 1116330"/>
                  <a:gd name="connsiteY195" fmla="*/ 221933 h 825817"/>
                  <a:gd name="connsiteX196" fmla="*/ 314325 w 1116330"/>
                  <a:gd name="connsiteY196" fmla="*/ 193358 h 825817"/>
                  <a:gd name="connsiteX197" fmla="*/ 296228 w 1116330"/>
                  <a:gd name="connsiteY197" fmla="*/ 168593 h 825817"/>
                  <a:gd name="connsiteX198" fmla="*/ 321945 w 1116330"/>
                  <a:gd name="connsiteY198" fmla="*/ 140018 h 825817"/>
                  <a:gd name="connsiteX199" fmla="*/ 327660 w 1116330"/>
                  <a:gd name="connsiteY199" fmla="*/ 100965 h 825817"/>
                  <a:gd name="connsiteX200" fmla="*/ 336232 w 1116330"/>
                  <a:gd name="connsiteY200" fmla="*/ 100965 h 825817"/>
                  <a:gd name="connsiteX201" fmla="*/ 349567 w 1116330"/>
                  <a:gd name="connsiteY201" fmla="*/ 131445 h 825817"/>
                  <a:gd name="connsiteX202" fmla="*/ 349567 w 1116330"/>
                  <a:gd name="connsiteY202" fmla="*/ 106680 h 825817"/>
                  <a:gd name="connsiteX203" fmla="*/ 360998 w 1116330"/>
                  <a:gd name="connsiteY203" fmla="*/ 109538 h 825817"/>
                  <a:gd name="connsiteX204" fmla="*/ 360998 w 1116330"/>
                  <a:gd name="connsiteY204" fmla="*/ 78105 h 825817"/>
                  <a:gd name="connsiteX205" fmla="*/ 352425 w 1116330"/>
                  <a:gd name="connsiteY205" fmla="*/ 70485 h 825817"/>
                  <a:gd name="connsiteX206" fmla="*/ 340995 w 1116330"/>
                  <a:gd name="connsiteY206" fmla="*/ 94298 h 825817"/>
                  <a:gd name="connsiteX207" fmla="*/ 331470 w 1116330"/>
                  <a:gd name="connsiteY207" fmla="*/ 65723 h 825817"/>
                  <a:gd name="connsiteX208" fmla="*/ 343853 w 1116330"/>
                  <a:gd name="connsiteY208" fmla="*/ 64770 h 825817"/>
                  <a:gd name="connsiteX209" fmla="*/ 329565 w 1116330"/>
                  <a:gd name="connsiteY209" fmla="*/ 18098 h 825817"/>
                  <a:gd name="connsiteX210" fmla="*/ 347663 w 1116330"/>
                  <a:gd name="connsiteY210" fmla="*/ 12383 h 825817"/>
                  <a:gd name="connsiteX211" fmla="*/ 589598 w 1116330"/>
                  <a:gd name="connsiteY211" fmla="*/ 83820 h 825817"/>
                  <a:gd name="connsiteX212" fmla="*/ 891540 w 1116330"/>
                  <a:gd name="connsiteY212" fmla="*/ 160020 h 825817"/>
                  <a:gd name="connsiteX213" fmla="*/ 1116330 w 1116330"/>
                  <a:gd name="connsiteY213" fmla="*/ 212408 h 825817"/>
                  <a:gd name="connsiteX214" fmla="*/ 245745 w 1116330"/>
                  <a:gd name="connsiteY214" fmla="*/ 371475 h 825817"/>
                  <a:gd name="connsiteX215" fmla="*/ 250507 w 1116330"/>
                  <a:gd name="connsiteY215" fmla="*/ 371475 h 825817"/>
                  <a:gd name="connsiteX216" fmla="*/ 251460 w 1116330"/>
                  <a:gd name="connsiteY216" fmla="*/ 379095 h 825817"/>
                  <a:gd name="connsiteX217" fmla="*/ 246698 w 1116330"/>
                  <a:gd name="connsiteY217" fmla="*/ 381953 h 825817"/>
                  <a:gd name="connsiteX218" fmla="*/ 247650 w 1116330"/>
                  <a:gd name="connsiteY218" fmla="*/ 387668 h 825817"/>
                  <a:gd name="connsiteX219" fmla="*/ 240982 w 1116330"/>
                  <a:gd name="connsiteY219" fmla="*/ 391478 h 825817"/>
                  <a:gd name="connsiteX220" fmla="*/ 239077 w 1116330"/>
                  <a:gd name="connsiteY220" fmla="*/ 382905 h 825817"/>
                  <a:gd name="connsiteX221" fmla="*/ 243840 w 1116330"/>
                  <a:gd name="connsiteY221" fmla="*/ 379095 h 825817"/>
                  <a:gd name="connsiteX222" fmla="*/ 293370 w 1116330"/>
                  <a:gd name="connsiteY222" fmla="*/ 330518 h 825817"/>
                  <a:gd name="connsiteX223" fmla="*/ 281940 w 1116330"/>
                  <a:gd name="connsiteY223" fmla="*/ 348615 h 825817"/>
                  <a:gd name="connsiteX224" fmla="*/ 280988 w 1116330"/>
                  <a:gd name="connsiteY224" fmla="*/ 356235 h 825817"/>
                  <a:gd name="connsiteX225" fmla="*/ 284798 w 1116330"/>
                  <a:gd name="connsiteY225" fmla="*/ 358140 h 825817"/>
                  <a:gd name="connsiteX226" fmla="*/ 289560 w 1116330"/>
                  <a:gd name="connsiteY226" fmla="*/ 352425 h 825817"/>
                  <a:gd name="connsiteX227" fmla="*/ 300038 w 1116330"/>
                  <a:gd name="connsiteY227" fmla="*/ 353378 h 825817"/>
                  <a:gd name="connsiteX228" fmla="*/ 289560 w 1116330"/>
                  <a:gd name="connsiteY228" fmla="*/ 124777 h 825817"/>
                  <a:gd name="connsiteX229" fmla="*/ 294323 w 1116330"/>
                  <a:gd name="connsiteY229" fmla="*/ 130493 h 825817"/>
                  <a:gd name="connsiteX230" fmla="*/ 306705 w 1116330"/>
                  <a:gd name="connsiteY230" fmla="*/ 127635 h 825817"/>
                  <a:gd name="connsiteX231" fmla="*/ 308610 w 1116330"/>
                  <a:gd name="connsiteY231" fmla="*/ 118110 h 825817"/>
                  <a:gd name="connsiteX232" fmla="*/ 320040 w 1116330"/>
                  <a:gd name="connsiteY232" fmla="*/ 100965 h 825817"/>
                  <a:gd name="connsiteX233" fmla="*/ 310515 w 1116330"/>
                  <a:gd name="connsiteY233" fmla="*/ 97155 h 825817"/>
                  <a:gd name="connsiteX234" fmla="*/ 303848 w 1116330"/>
                  <a:gd name="connsiteY234" fmla="*/ 112395 h 825817"/>
                  <a:gd name="connsiteX235" fmla="*/ 302895 w 1116330"/>
                  <a:gd name="connsiteY235" fmla="*/ 97155 h 825817"/>
                  <a:gd name="connsiteX236" fmla="*/ 292417 w 1116330"/>
                  <a:gd name="connsiteY236" fmla="*/ 99060 h 825817"/>
                  <a:gd name="connsiteX237" fmla="*/ 285750 w 1116330"/>
                  <a:gd name="connsiteY237" fmla="*/ 112395 h 825817"/>
                  <a:gd name="connsiteX238" fmla="*/ 320040 w 1116330"/>
                  <a:gd name="connsiteY238" fmla="*/ 72390 h 825817"/>
                  <a:gd name="connsiteX239" fmla="*/ 326707 w 1116330"/>
                  <a:gd name="connsiteY239" fmla="*/ 86678 h 825817"/>
                  <a:gd name="connsiteX240" fmla="*/ 318135 w 1116330"/>
                  <a:gd name="connsiteY240" fmla="*/ 88583 h 825817"/>
                  <a:gd name="connsiteX241" fmla="*/ 310515 w 1116330"/>
                  <a:gd name="connsiteY241" fmla="*/ 92393 h 825817"/>
                  <a:gd name="connsiteX242" fmla="*/ 308610 w 1116330"/>
                  <a:gd name="connsiteY242" fmla="*/ 69533 h 825817"/>
                  <a:gd name="connsiteX243" fmla="*/ 294323 w 1116330"/>
                  <a:gd name="connsiteY243" fmla="*/ 57150 h 825817"/>
                  <a:gd name="connsiteX244" fmla="*/ 283845 w 1116330"/>
                  <a:gd name="connsiteY244" fmla="*/ 55245 h 825817"/>
                  <a:gd name="connsiteX245" fmla="*/ 288607 w 1116330"/>
                  <a:gd name="connsiteY245" fmla="*/ 68580 h 825817"/>
                  <a:gd name="connsiteX246" fmla="*/ 284798 w 1116330"/>
                  <a:gd name="connsiteY246" fmla="*/ 80963 h 825817"/>
                  <a:gd name="connsiteX247" fmla="*/ 292417 w 1116330"/>
                  <a:gd name="connsiteY247" fmla="*/ 84773 h 825817"/>
                  <a:gd name="connsiteX248" fmla="*/ 288607 w 1116330"/>
                  <a:gd name="connsiteY248" fmla="*/ 95250 h 825817"/>
                  <a:gd name="connsiteX249" fmla="*/ 304800 w 1116330"/>
                  <a:gd name="connsiteY249" fmla="*/ 90488 h 825817"/>
                  <a:gd name="connsiteX250" fmla="*/ 302895 w 1116330"/>
                  <a:gd name="connsiteY250" fmla="*/ 69533 h 825817"/>
                  <a:gd name="connsiteX251" fmla="*/ 294323 w 1116330"/>
                  <a:gd name="connsiteY251" fmla="*/ 67628 h 825817"/>
                  <a:gd name="connsiteX252" fmla="*/ 259080 w 1116330"/>
                  <a:gd name="connsiteY252" fmla="*/ 77153 h 825817"/>
                  <a:gd name="connsiteX253" fmla="*/ 261938 w 1116330"/>
                  <a:gd name="connsiteY253" fmla="*/ 102870 h 825817"/>
                  <a:gd name="connsiteX254" fmla="*/ 277178 w 1116330"/>
                  <a:gd name="connsiteY254" fmla="*/ 115252 h 825817"/>
                  <a:gd name="connsiteX255" fmla="*/ 282892 w 1116330"/>
                  <a:gd name="connsiteY255" fmla="*/ 97155 h 825817"/>
                  <a:gd name="connsiteX256" fmla="*/ 272415 w 1116330"/>
                  <a:gd name="connsiteY256" fmla="*/ 76200 h 825817"/>
                  <a:gd name="connsiteX257" fmla="*/ 277178 w 1116330"/>
                  <a:gd name="connsiteY257" fmla="*/ 66675 h 825817"/>
                  <a:gd name="connsiteX258" fmla="*/ 266700 w 1116330"/>
                  <a:gd name="connsiteY258" fmla="*/ 57150 h 825817"/>
                  <a:gd name="connsiteX259" fmla="*/ 258127 w 1116330"/>
                  <a:gd name="connsiteY259" fmla="*/ 58103 h 825817"/>
                  <a:gd name="connsiteX260" fmla="*/ 275273 w 1116330"/>
                  <a:gd name="connsiteY260" fmla="*/ 72390 h 825817"/>
                  <a:gd name="connsiteX261" fmla="*/ 307657 w 1116330"/>
                  <a:gd name="connsiteY261" fmla="*/ 0 h 825817"/>
                  <a:gd name="connsiteX262" fmla="*/ 296228 w 1116330"/>
                  <a:gd name="connsiteY262" fmla="*/ 0 h 825817"/>
                  <a:gd name="connsiteX263" fmla="*/ 296228 w 1116330"/>
                  <a:gd name="connsiteY263" fmla="*/ 7620 h 825817"/>
                  <a:gd name="connsiteX264" fmla="*/ 307657 w 1116330"/>
                  <a:gd name="connsiteY264" fmla="*/ 13335 h 825817"/>
                  <a:gd name="connsiteX265" fmla="*/ 299085 w 1116330"/>
                  <a:gd name="connsiteY265" fmla="*/ 309563 h 825817"/>
                  <a:gd name="connsiteX266" fmla="*/ 302895 w 1116330"/>
                  <a:gd name="connsiteY266" fmla="*/ 283845 h 825817"/>
                  <a:gd name="connsiteX267" fmla="*/ 292417 w 1116330"/>
                  <a:gd name="connsiteY267" fmla="*/ 283845 h 825817"/>
                  <a:gd name="connsiteX268" fmla="*/ 290513 w 1116330"/>
                  <a:gd name="connsiteY268" fmla="*/ 301943 h 825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1116330" h="825817">
                    <a:moveTo>
                      <a:pt x="995362" y="746760"/>
                    </a:moveTo>
                    <a:lnTo>
                      <a:pt x="1002030" y="784860"/>
                    </a:lnTo>
                    <a:lnTo>
                      <a:pt x="991553" y="825818"/>
                    </a:lnTo>
                    <a:lnTo>
                      <a:pt x="702945" y="756285"/>
                    </a:lnTo>
                    <a:lnTo>
                      <a:pt x="676275" y="765810"/>
                    </a:lnTo>
                    <a:lnTo>
                      <a:pt x="624840" y="757238"/>
                    </a:lnTo>
                    <a:lnTo>
                      <a:pt x="607695" y="748665"/>
                    </a:lnTo>
                    <a:lnTo>
                      <a:pt x="593407" y="760095"/>
                    </a:lnTo>
                    <a:lnTo>
                      <a:pt x="561975" y="756285"/>
                    </a:lnTo>
                    <a:lnTo>
                      <a:pt x="519113" y="761048"/>
                    </a:lnTo>
                    <a:lnTo>
                      <a:pt x="510540" y="767715"/>
                    </a:lnTo>
                    <a:lnTo>
                      <a:pt x="470535" y="763905"/>
                    </a:lnTo>
                    <a:lnTo>
                      <a:pt x="462915" y="748665"/>
                    </a:lnTo>
                    <a:lnTo>
                      <a:pt x="451485" y="746760"/>
                    </a:lnTo>
                    <a:lnTo>
                      <a:pt x="409575" y="759143"/>
                    </a:lnTo>
                    <a:lnTo>
                      <a:pt x="394335" y="748665"/>
                    </a:lnTo>
                    <a:lnTo>
                      <a:pt x="373380" y="756285"/>
                    </a:lnTo>
                    <a:lnTo>
                      <a:pt x="371475" y="739140"/>
                    </a:lnTo>
                    <a:lnTo>
                      <a:pt x="349567" y="727710"/>
                    </a:lnTo>
                    <a:lnTo>
                      <a:pt x="335280" y="725805"/>
                    </a:lnTo>
                    <a:lnTo>
                      <a:pt x="325755" y="715328"/>
                    </a:lnTo>
                    <a:lnTo>
                      <a:pt x="297180" y="718185"/>
                    </a:lnTo>
                    <a:lnTo>
                      <a:pt x="285750" y="710565"/>
                    </a:lnTo>
                    <a:lnTo>
                      <a:pt x="274320" y="710565"/>
                    </a:lnTo>
                    <a:lnTo>
                      <a:pt x="262890" y="719138"/>
                    </a:lnTo>
                    <a:lnTo>
                      <a:pt x="210502" y="725805"/>
                    </a:lnTo>
                    <a:lnTo>
                      <a:pt x="147638" y="685800"/>
                    </a:lnTo>
                    <a:lnTo>
                      <a:pt x="158115" y="632460"/>
                    </a:lnTo>
                    <a:lnTo>
                      <a:pt x="154305" y="593408"/>
                    </a:lnTo>
                    <a:lnTo>
                      <a:pt x="123825" y="558165"/>
                    </a:lnTo>
                    <a:lnTo>
                      <a:pt x="88582" y="559118"/>
                    </a:lnTo>
                    <a:lnTo>
                      <a:pt x="84773" y="548640"/>
                    </a:lnTo>
                    <a:lnTo>
                      <a:pt x="88582" y="537210"/>
                    </a:lnTo>
                    <a:lnTo>
                      <a:pt x="81915" y="529590"/>
                    </a:lnTo>
                    <a:lnTo>
                      <a:pt x="72390" y="530543"/>
                    </a:lnTo>
                    <a:lnTo>
                      <a:pt x="52388" y="516255"/>
                    </a:lnTo>
                    <a:lnTo>
                      <a:pt x="40957" y="520065"/>
                    </a:lnTo>
                    <a:lnTo>
                      <a:pt x="21907" y="519113"/>
                    </a:lnTo>
                    <a:lnTo>
                      <a:pt x="15240" y="504825"/>
                    </a:lnTo>
                    <a:lnTo>
                      <a:pt x="0" y="501968"/>
                    </a:lnTo>
                    <a:lnTo>
                      <a:pt x="23813" y="430530"/>
                    </a:lnTo>
                    <a:lnTo>
                      <a:pt x="17145" y="487680"/>
                    </a:lnTo>
                    <a:lnTo>
                      <a:pt x="21907" y="492443"/>
                    </a:lnTo>
                    <a:lnTo>
                      <a:pt x="21907" y="473393"/>
                    </a:lnTo>
                    <a:lnTo>
                      <a:pt x="29527" y="471488"/>
                    </a:lnTo>
                    <a:lnTo>
                      <a:pt x="40005" y="493395"/>
                    </a:lnTo>
                    <a:lnTo>
                      <a:pt x="35242" y="472440"/>
                    </a:lnTo>
                    <a:lnTo>
                      <a:pt x="46672" y="432435"/>
                    </a:lnTo>
                    <a:lnTo>
                      <a:pt x="63817" y="436245"/>
                    </a:lnTo>
                    <a:lnTo>
                      <a:pt x="53340" y="417195"/>
                    </a:lnTo>
                    <a:lnTo>
                      <a:pt x="43815" y="420053"/>
                    </a:lnTo>
                    <a:lnTo>
                      <a:pt x="29527" y="416243"/>
                    </a:lnTo>
                    <a:lnTo>
                      <a:pt x="31432" y="376238"/>
                    </a:lnTo>
                    <a:lnTo>
                      <a:pt x="33338" y="390525"/>
                    </a:lnTo>
                    <a:lnTo>
                      <a:pt x="41910" y="395288"/>
                    </a:lnTo>
                    <a:lnTo>
                      <a:pt x="47625" y="380048"/>
                    </a:lnTo>
                    <a:lnTo>
                      <a:pt x="78105" y="380048"/>
                    </a:lnTo>
                    <a:lnTo>
                      <a:pt x="57150" y="368618"/>
                    </a:lnTo>
                    <a:lnTo>
                      <a:pt x="40957" y="350520"/>
                    </a:lnTo>
                    <a:lnTo>
                      <a:pt x="27622" y="365760"/>
                    </a:lnTo>
                    <a:lnTo>
                      <a:pt x="39052" y="336233"/>
                    </a:lnTo>
                    <a:lnTo>
                      <a:pt x="36195" y="292418"/>
                    </a:lnTo>
                    <a:lnTo>
                      <a:pt x="34290" y="258128"/>
                    </a:lnTo>
                    <a:lnTo>
                      <a:pt x="42863" y="200025"/>
                    </a:lnTo>
                    <a:lnTo>
                      <a:pt x="38100" y="180975"/>
                    </a:lnTo>
                    <a:lnTo>
                      <a:pt x="24765" y="160973"/>
                    </a:lnTo>
                    <a:lnTo>
                      <a:pt x="25717" y="122873"/>
                    </a:lnTo>
                    <a:lnTo>
                      <a:pt x="29527" y="97155"/>
                    </a:lnTo>
                    <a:lnTo>
                      <a:pt x="48577" y="75248"/>
                    </a:lnTo>
                    <a:lnTo>
                      <a:pt x="41910" y="61913"/>
                    </a:lnTo>
                    <a:lnTo>
                      <a:pt x="43815" y="56198"/>
                    </a:lnTo>
                    <a:lnTo>
                      <a:pt x="52388" y="57150"/>
                    </a:lnTo>
                    <a:lnTo>
                      <a:pt x="126682" y="129540"/>
                    </a:lnTo>
                    <a:lnTo>
                      <a:pt x="171450" y="147638"/>
                    </a:lnTo>
                    <a:lnTo>
                      <a:pt x="220027" y="171450"/>
                    </a:lnTo>
                    <a:lnTo>
                      <a:pt x="250507" y="170498"/>
                    </a:lnTo>
                    <a:lnTo>
                      <a:pt x="252413" y="199073"/>
                    </a:lnTo>
                    <a:lnTo>
                      <a:pt x="261938" y="183833"/>
                    </a:lnTo>
                    <a:lnTo>
                      <a:pt x="268605" y="183833"/>
                    </a:lnTo>
                    <a:lnTo>
                      <a:pt x="274320" y="209550"/>
                    </a:lnTo>
                    <a:lnTo>
                      <a:pt x="279082" y="184785"/>
                    </a:lnTo>
                    <a:lnTo>
                      <a:pt x="292417" y="182880"/>
                    </a:lnTo>
                    <a:lnTo>
                      <a:pt x="297180" y="189548"/>
                    </a:lnTo>
                    <a:lnTo>
                      <a:pt x="286703" y="195263"/>
                    </a:lnTo>
                    <a:lnTo>
                      <a:pt x="287655" y="210503"/>
                    </a:lnTo>
                    <a:lnTo>
                      <a:pt x="294323" y="196215"/>
                    </a:lnTo>
                    <a:lnTo>
                      <a:pt x="304800" y="196215"/>
                    </a:lnTo>
                    <a:lnTo>
                      <a:pt x="300990" y="220980"/>
                    </a:lnTo>
                    <a:lnTo>
                      <a:pt x="290513" y="213360"/>
                    </a:lnTo>
                    <a:lnTo>
                      <a:pt x="294323" y="226695"/>
                    </a:lnTo>
                    <a:lnTo>
                      <a:pt x="293370" y="240983"/>
                    </a:lnTo>
                    <a:lnTo>
                      <a:pt x="285750" y="247650"/>
                    </a:lnTo>
                    <a:lnTo>
                      <a:pt x="261938" y="275273"/>
                    </a:lnTo>
                    <a:lnTo>
                      <a:pt x="273367" y="242888"/>
                    </a:lnTo>
                    <a:lnTo>
                      <a:pt x="258127" y="246698"/>
                    </a:lnTo>
                    <a:lnTo>
                      <a:pt x="254317" y="266700"/>
                    </a:lnTo>
                    <a:lnTo>
                      <a:pt x="218123" y="293370"/>
                    </a:lnTo>
                    <a:lnTo>
                      <a:pt x="214313" y="302895"/>
                    </a:lnTo>
                    <a:lnTo>
                      <a:pt x="194310" y="323850"/>
                    </a:lnTo>
                    <a:lnTo>
                      <a:pt x="193357" y="333375"/>
                    </a:lnTo>
                    <a:lnTo>
                      <a:pt x="214313" y="333375"/>
                    </a:lnTo>
                    <a:lnTo>
                      <a:pt x="237173" y="331470"/>
                    </a:lnTo>
                    <a:lnTo>
                      <a:pt x="241935" y="322898"/>
                    </a:lnTo>
                    <a:lnTo>
                      <a:pt x="204788" y="327660"/>
                    </a:lnTo>
                    <a:lnTo>
                      <a:pt x="204788" y="321945"/>
                    </a:lnTo>
                    <a:lnTo>
                      <a:pt x="229552" y="295275"/>
                    </a:lnTo>
                    <a:lnTo>
                      <a:pt x="246698" y="287655"/>
                    </a:lnTo>
                    <a:lnTo>
                      <a:pt x="264795" y="285750"/>
                    </a:lnTo>
                    <a:lnTo>
                      <a:pt x="274320" y="270510"/>
                    </a:lnTo>
                    <a:lnTo>
                      <a:pt x="302895" y="248603"/>
                    </a:lnTo>
                    <a:lnTo>
                      <a:pt x="302895" y="235268"/>
                    </a:lnTo>
                    <a:lnTo>
                      <a:pt x="313373" y="235268"/>
                    </a:lnTo>
                    <a:lnTo>
                      <a:pt x="314325" y="273368"/>
                    </a:lnTo>
                    <a:lnTo>
                      <a:pt x="300038" y="273368"/>
                    </a:lnTo>
                    <a:lnTo>
                      <a:pt x="294323" y="280988"/>
                    </a:lnTo>
                    <a:lnTo>
                      <a:pt x="283845" y="272415"/>
                    </a:lnTo>
                    <a:lnTo>
                      <a:pt x="286703" y="282893"/>
                    </a:lnTo>
                    <a:lnTo>
                      <a:pt x="286703" y="299085"/>
                    </a:lnTo>
                    <a:lnTo>
                      <a:pt x="280035" y="305753"/>
                    </a:lnTo>
                    <a:lnTo>
                      <a:pt x="277178" y="290513"/>
                    </a:lnTo>
                    <a:lnTo>
                      <a:pt x="269557" y="298133"/>
                    </a:lnTo>
                    <a:lnTo>
                      <a:pt x="276225" y="303848"/>
                    </a:lnTo>
                    <a:lnTo>
                      <a:pt x="267653" y="314325"/>
                    </a:lnTo>
                    <a:lnTo>
                      <a:pt x="280035" y="314325"/>
                    </a:lnTo>
                    <a:lnTo>
                      <a:pt x="286703" y="309563"/>
                    </a:lnTo>
                    <a:lnTo>
                      <a:pt x="287655" y="328613"/>
                    </a:lnTo>
                    <a:lnTo>
                      <a:pt x="278130" y="346710"/>
                    </a:lnTo>
                    <a:lnTo>
                      <a:pt x="269557" y="356235"/>
                    </a:lnTo>
                    <a:lnTo>
                      <a:pt x="268605" y="373380"/>
                    </a:lnTo>
                    <a:lnTo>
                      <a:pt x="259080" y="371475"/>
                    </a:lnTo>
                    <a:lnTo>
                      <a:pt x="257175" y="358140"/>
                    </a:lnTo>
                    <a:lnTo>
                      <a:pt x="265748" y="347663"/>
                    </a:lnTo>
                    <a:lnTo>
                      <a:pt x="258127" y="342900"/>
                    </a:lnTo>
                    <a:lnTo>
                      <a:pt x="250507" y="349568"/>
                    </a:lnTo>
                    <a:lnTo>
                      <a:pt x="243840" y="370523"/>
                    </a:lnTo>
                    <a:lnTo>
                      <a:pt x="236220" y="379095"/>
                    </a:lnTo>
                    <a:lnTo>
                      <a:pt x="235267" y="360045"/>
                    </a:lnTo>
                    <a:lnTo>
                      <a:pt x="242888" y="349568"/>
                    </a:lnTo>
                    <a:lnTo>
                      <a:pt x="240982" y="339090"/>
                    </a:lnTo>
                    <a:lnTo>
                      <a:pt x="229552" y="350520"/>
                    </a:lnTo>
                    <a:lnTo>
                      <a:pt x="230505" y="371475"/>
                    </a:lnTo>
                    <a:lnTo>
                      <a:pt x="224790" y="375285"/>
                    </a:lnTo>
                    <a:lnTo>
                      <a:pt x="204788" y="371475"/>
                    </a:lnTo>
                    <a:lnTo>
                      <a:pt x="192405" y="382905"/>
                    </a:lnTo>
                    <a:lnTo>
                      <a:pt x="213360" y="377190"/>
                    </a:lnTo>
                    <a:lnTo>
                      <a:pt x="211455" y="398145"/>
                    </a:lnTo>
                    <a:lnTo>
                      <a:pt x="220980" y="381000"/>
                    </a:lnTo>
                    <a:lnTo>
                      <a:pt x="224790" y="394335"/>
                    </a:lnTo>
                    <a:lnTo>
                      <a:pt x="229552" y="384810"/>
                    </a:lnTo>
                    <a:lnTo>
                      <a:pt x="236220" y="401955"/>
                    </a:lnTo>
                    <a:lnTo>
                      <a:pt x="242888" y="401955"/>
                    </a:lnTo>
                    <a:lnTo>
                      <a:pt x="249555" y="394335"/>
                    </a:lnTo>
                    <a:lnTo>
                      <a:pt x="255270" y="393383"/>
                    </a:lnTo>
                    <a:lnTo>
                      <a:pt x="274320" y="375285"/>
                    </a:lnTo>
                    <a:lnTo>
                      <a:pt x="276225" y="363855"/>
                    </a:lnTo>
                    <a:lnTo>
                      <a:pt x="283845" y="369570"/>
                    </a:lnTo>
                    <a:lnTo>
                      <a:pt x="286703" y="378143"/>
                    </a:lnTo>
                    <a:lnTo>
                      <a:pt x="293370" y="375285"/>
                    </a:lnTo>
                    <a:lnTo>
                      <a:pt x="294323" y="363855"/>
                    </a:lnTo>
                    <a:lnTo>
                      <a:pt x="306705" y="363855"/>
                    </a:lnTo>
                    <a:lnTo>
                      <a:pt x="308610" y="336233"/>
                    </a:lnTo>
                    <a:lnTo>
                      <a:pt x="307657" y="310515"/>
                    </a:lnTo>
                    <a:lnTo>
                      <a:pt x="316230" y="313373"/>
                    </a:lnTo>
                    <a:lnTo>
                      <a:pt x="309563" y="293370"/>
                    </a:lnTo>
                    <a:lnTo>
                      <a:pt x="322898" y="285750"/>
                    </a:lnTo>
                    <a:lnTo>
                      <a:pt x="324803" y="262890"/>
                    </a:lnTo>
                    <a:lnTo>
                      <a:pt x="346710" y="241935"/>
                    </a:lnTo>
                    <a:lnTo>
                      <a:pt x="356235" y="242888"/>
                    </a:lnTo>
                    <a:lnTo>
                      <a:pt x="359092" y="229553"/>
                    </a:lnTo>
                    <a:lnTo>
                      <a:pt x="347663" y="216218"/>
                    </a:lnTo>
                    <a:lnTo>
                      <a:pt x="346710" y="182880"/>
                    </a:lnTo>
                    <a:lnTo>
                      <a:pt x="339090" y="191453"/>
                    </a:lnTo>
                    <a:lnTo>
                      <a:pt x="345757" y="219075"/>
                    </a:lnTo>
                    <a:lnTo>
                      <a:pt x="340042" y="220028"/>
                    </a:lnTo>
                    <a:lnTo>
                      <a:pt x="334328" y="201930"/>
                    </a:lnTo>
                    <a:lnTo>
                      <a:pt x="328613" y="197168"/>
                    </a:lnTo>
                    <a:lnTo>
                      <a:pt x="331470" y="175260"/>
                    </a:lnTo>
                    <a:lnTo>
                      <a:pt x="348615" y="174308"/>
                    </a:lnTo>
                    <a:lnTo>
                      <a:pt x="351473" y="180975"/>
                    </a:lnTo>
                    <a:lnTo>
                      <a:pt x="354330" y="165735"/>
                    </a:lnTo>
                    <a:lnTo>
                      <a:pt x="339090" y="149543"/>
                    </a:lnTo>
                    <a:lnTo>
                      <a:pt x="333375" y="134303"/>
                    </a:lnTo>
                    <a:lnTo>
                      <a:pt x="331470" y="153353"/>
                    </a:lnTo>
                    <a:lnTo>
                      <a:pt x="340042" y="163830"/>
                    </a:lnTo>
                    <a:lnTo>
                      <a:pt x="333375" y="167640"/>
                    </a:lnTo>
                    <a:lnTo>
                      <a:pt x="323850" y="160020"/>
                    </a:lnTo>
                    <a:lnTo>
                      <a:pt x="306705" y="172403"/>
                    </a:lnTo>
                    <a:lnTo>
                      <a:pt x="320992" y="177165"/>
                    </a:lnTo>
                    <a:lnTo>
                      <a:pt x="322898" y="200025"/>
                    </a:lnTo>
                    <a:lnTo>
                      <a:pt x="320040" y="217170"/>
                    </a:lnTo>
                    <a:lnTo>
                      <a:pt x="328613" y="204788"/>
                    </a:lnTo>
                    <a:lnTo>
                      <a:pt x="341948" y="226695"/>
                    </a:lnTo>
                    <a:lnTo>
                      <a:pt x="338138" y="244793"/>
                    </a:lnTo>
                    <a:lnTo>
                      <a:pt x="323850" y="244793"/>
                    </a:lnTo>
                    <a:lnTo>
                      <a:pt x="323850" y="233363"/>
                    </a:lnTo>
                    <a:lnTo>
                      <a:pt x="309563" y="221933"/>
                    </a:lnTo>
                    <a:lnTo>
                      <a:pt x="314325" y="193358"/>
                    </a:lnTo>
                    <a:lnTo>
                      <a:pt x="296228" y="168593"/>
                    </a:lnTo>
                    <a:lnTo>
                      <a:pt x="321945" y="140018"/>
                    </a:lnTo>
                    <a:lnTo>
                      <a:pt x="327660" y="100965"/>
                    </a:lnTo>
                    <a:lnTo>
                      <a:pt x="336232" y="100965"/>
                    </a:lnTo>
                    <a:lnTo>
                      <a:pt x="349567" y="131445"/>
                    </a:lnTo>
                    <a:lnTo>
                      <a:pt x="349567" y="106680"/>
                    </a:lnTo>
                    <a:lnTo>
                      <a:pt x="360998" y="109538"/>
                    </a:lnTo>
                    <a:lnTo>
                      <a:pt x="360998" y="78105"/>
                    </a:lnTo>
                    <a:lnTo>
                      <a:pt x="352425" y="70485"/>
                    </a:lnTo>
                    <a:lnTo>
                      <a:pt x="340995" y="94298"/>
                    </a:lnTo>
                    <a:lnTo>
                      <a:pt x="331470" y="65723"/>
                    </a:lnTo>
                    <a:lnTo>
                      <a:pt x="343853" y="64770"/>
                    </a:lnTo>
                    <a:lnTo>
                      <a:pt x="329565" y="18098"/>
                    </a:lnTo>
                    <a:lnTo>
                      <a:pt x="347663" y="12383"/>
                    </a:lnTo>
                    <a:lnTo>
                      <a:pt x="589598" y="83820"/>
                    </a:lnTo>
                    <a:lnTo>
                      <a:pt x="891540" y="160020"/>
                    </a:lnTo>
                    <a:lnTo>
                      <a:pt x="1116330" y="212408"/>
                    </a:lnTo>
                    <a:close/>
                    <a:moveTo>
                      <a:pt x="245745" y="371475"/>
                    </a:moveTo>
                    <a:lnTo>
                      <a:pt x="250507" y="371475"/>
                    </a:lnTo>
                    <a:lnTo>
                      <a:pt x="251460" y="379095"/>
                    </a:lnTo>
                    <a:lnTo>
                      <a:pt x="246698" y="381953"/>
                    </a:lnTo>
                    <a:lnTo>
                      <a:pt x="247650" y="387668"/>
                    </a:lnTo>
                    <a:lnTo>
                      <a:pt x="240982" y="391478"/>
                    </a:lnTo>
                    <a:lnTo>
                      <a:pt x="239077" y="382905"/>
                    </a:lnTo>
                    <a:lnTo>
                      <a:pt x="243840" y="379095"/>
                    </a:lnTo>
                    <a:close/>
                    <a:moveTo>
                      <a:pt x="293370" y="330518"/>
                    </a:moveTo>
                    <a:lnTo>
                      <a:pt x="281940" y="348615"/>
                    </a:lnTo>
                    <a:lnTo>
                      <a:pt x="280988" y="356235"/>
                    </a:lnTo>
                    <a:lnTo>
                      <a:pt x="284798" y="358140"/>
                    </a:lnTo>
                    <a:lnTo>
                      <a:pt x="289560" y="352425"/>
                    </a:lnTo>
                    <a:lnTo>
                      <a:pt x="300038" y="353378"/>
                    </a:lnTo>
                    <a:close/>
                    <a:moveTo>
                      <a:pt x="289560" y="124777"/>
                    </a:moveTo>
                    <a:lnTo>
                      <a:pt x="294323" y="130493"/>
                    </a:lnTo>
                    <a:lnTo>
                      <a:pt x="306705" y="127635"/>
                    </a:lnTo>
                    <a:lnTo>
                      <a:pt x="308610" y="118110"/>
                    </a:lnTo>
                    <a:lnTo>
                      <a:pt x="320040" y="100965"/>
                    </a:lnTo>
                    <a:lnTo>
                      <a:pt x="310515" y="97155"/>
                    </a:lnTo>
                    <a:lnTo>
                      <a:pt x="303848" y="112395"/>
                    </a:lnTo>
                    <a:lnTo>
                      <a:pt x="302895" y="97155"/>
                    </a:lnTo>
                    <a:lnTo>
                      <a:pt x="292417" y="99060"/>
                    </a:lnTo>
                    <a:lnTo>
                      <a:pt x="285750" y="112395"/>
                    </a:lnTo>
                    <a:close/>
                    <a:moveTo>
                      <a:pt x="320040" y="72390"/>
                    </a:moveTo>
                    <a:lnTo>
                      <a:pt x="326707" y="86678"/>
                    </a:lnTo>
                    <a:lnTo>
                      <a:pt x="318135" y="88583"/>
                    </a:lnTo>
                    <a:lnTo>
                      <a:pt x="310515" y="92393"/>
                    </a:lnTo>
                    <a:lnTo>
                      <a:pt x="308610" y="69533"/>
                    </a:lnTo>
                    <a:close/>
                    <a:moveTo>
                      <a:pt x="294323" y="57150"/>
                    </a:moveTo>
                    <a:lnTo>
                      <a:pt x="283845" y="55245"/>
                    </a:lnTo>
                    <a:lnTo>
                      <a:pt x="288607" y="68580"/>
                    </a:lnTo>
                    <a:close/>
                    <a:moveTo>
                      <a:pt x="284798" y="80963"/>
                    </a:moveTo>
                    <a:lnTo>
                      <a:pt x="292417" y="84773"/>
                    </a:lnTo>
                    <a:lnTo>
                      <a:pt x="288607" y="95250"/>
                    </a:lnTo>
                    <a:lnTo>
                      <a:pt x="304800" y="90488"/>
                    </a:lnTo>
                    <a:lnTo>
                      <a:pt x="302895" y="69533"/>
                    </a:lnTo>
                    <a:lnTo>
                      <a:pt x="294323" y="67628"/>
                    </a:lnTo>
                    <a:close/>
                    <a:moveTo>
                      <a:pt x="259080" y="77153"/>
                    </a:moveTo>
                    <a:lnTo>
                      <a:pt x="261938" y="102870"/>
                    </a:lnTo>
                    <a:lnTo>
                      <a:pt x="277178" y="115252"/>
                    </a:lnTo>
                    <a:lnTo>
                      <a:pt x="282892" y="97155"/>
                    </a:lnTo>
                    <a:lnTo>
                      <a:pt x="272415" y="76200"/>
                    </a:lnTo>
                    <a:close/>
                    <a:moveTo>
                      <a:pt x="277178" y="66675"/>
                    </a:moveTo>
                    <a:lnTo>
                      <a:pt x="266700" y="57150"/>
                    </a:lnTo>
                    <a:lnTo>
                      <a:pt x="258127" y="58103"/>
                    </a:lnTo>
                    <a:lnTo>
                      <a:pt x="275273" y="72390"/>
                    </a:lnTo>
                    <a:close/>
                    <a:moveTo>
                      <a:pt x="307657" y="0"/>
                    </a:moveTo>
                    <a:lnTo>
                      <a:pt x="296228" y="0"/>
                    </a:lnTo>
                    <a:lnTo>
                      <a:pt x="296228" y="7620"/>
                    </a:lnTo>
                    <a:lnTo>
                      <a:pt x="307657" y="13335"/>
                    </a:lnTo>
                    <a:close/>
                    <a:moveTo>
                      <a:pt x="299085" y="309563"/>
                    </a:moveTo>
                    <a:lnTo>
                      <a:pt x="302895" y="283845"/>
                    </a:lnTo>
                    <a:lnTo>
                      <a:pt x="292417" y="283845"/>
                    </a:lnTo>
                    <a:lnTo>
                      <a:pt x="290513" y="301943"/>
                    </a:lnTo>
                    <a:close/>
                  </a:path>
                </a:pathLst>
              </a:custGeom>
              <a:grpFill/>
              <a:ln w="9525" cap="flat">
                <a:noFill/>
                <a:prstDash val="solid"/>
                <a:miter/>
              </a:ln>
            </p:spPr>
            <p:txBody>
              <a:bodyPr rtlCol="0" anchor="ctr"/>
              <a:lstStyle/>
              <a:p>
                <a:endParaRPr lang="en-US"/>
              </a:p>
            </p:txBody>
          </p:sp>
          <p:sp>
            <p:nvSpPr>
              <p:cNvPr id="329" name="Freeform: Shape 161">
                <a:extLst>
                  <a:ext uri="{FF2B5EF4-FFF2-40B4-BE49-F238E27FC236}">
                    <a16:creationId xmlns:a16="http://schemas.microsoft.com/office/drawing/2014/main" id="{FB50B37D-537D-B9DD-8EF6-B090DCD9A5AB}"/>
                  </a:ext>
                </a:extLst>
              </p:cNvPr>
              <p:cNvSpPr/>
              <p:nvPr/>
            </p:nvSpPr>
            <p:spPr>
              <a:xfrm>
                <a:off x="8367714" y="2787968"/>
                <a:ext cx="752475" cy="743902"/>
              </a:xfrm>
              <a:custGeom>
                <a:avLst/>
                <a:gdLst>
                  <a:gd name="connsiteX0" fmla="*/ 135255 w 752475"/>
                  <a:gd name="connsiteY0" fmla="*/ 689610 h 743902"/>
                  <a:gd name="connsiteX1" fmla="*/ 127635 w 752475"/>
                  <a:gd name="connsiteY1" fmla="*/ 701040 h 743902"/>
                  <a:gd name="connsiteX2" fmla="*/ 141922 w 752475"/>
                  <a:gd name="connsiteY2" fmla="*/ 707707 h 743902"/>
                  <a:gd name="connsiteX3" fmla="*/ 142875 w 752475"/>
                  <a:gd name="connsiteY3" fmla="*/ 721995 h 743902"/>
                  <a:gd name="connsiteX4" fmla="*/ 184785 w 752475"/>
                  <a:gd name="connsiteY4" fmla="*/ 743903 h 743902"/>
                  <a:gd name="connsiteX5" fmla="*/ 206693 w 752475"/>
                  <a:gd name="connsiteY5" fmla="*/ 742950 h 743902"/>
                  <a:gd name="connsiteX6" fmla="*/ 224790 w 752475"/>
                  <a:gd name="connsiteY6" fmla="*/ 725805 h 743902"/>
                  <a:gd name="connsiteX7" fmla="*/ 232410 w 752475"/>
                  <a:gd name="connsiteY7" fmla="*/ 709613 h 743902"/>
                  <a:gd name="connsiteX8" fmla="*/ 260985 w 752475"/>
                  <a:gd name="connsiteY8" fmla="*/ 726757 h 743902"/>
                  <a:gd name="connsiteX9" fmla="*/ 313372 w 752475"/>
                  <a:gd name="connsiteY9" fmla="*/ 703897 h 743902"/>
                  <a:gd name="connsiteX10" fmla="*/ 318135 w 752475"/>
                  <a:gd name="connsiteY10" fmla="*/ 695325 h 743902"/>
                  <a:gd name="connsiteX11" fmla="*/ 310515 w 752475"/>
                  <a:gd name="connsiteY11" fmla="*/ 690563 h 743902"/>
                  <a:gd name="connsiteX12" fmla="*/ 316230 w 752475"/>
                  <a:gd name="connsiteY12" fmla="*/ 677228 h 743902"/>
                  <a:gd name="connsiteX13" fmla="*/ 330518 w 752475"/>
                  <a:gd name="connsiteY13" fmla="*/ 686753 h 743902"/>
                  <a:gd name="connsiteX14" fmla="*/ 371475 w 752475"/>
                  <a:gd name="connsiteY14" fmla="*/ 657225 h 743902"/>
                  <a:gd name="connsiteX15" fmla="*/ 378143 w 752475"/>
                  <a:gd name="connsiteY15" fmla="*/ 667703 h 743902"/>
                  <a:gd name="connsiteX16" fmla="*/ 400050 w 752475"/>
                  <a:gd name="connsiteY16" fmla="*/ 648653 h 743902"/>
                  <a:gd name="connsiteX17" fmla="*/ 399097 w 752475"/>
                  <a:gd name="connsiteY17" fmla="*/ 635317 h 743902"/>
                  <a:gd name="connsiteX18" fmla="*/ 413385 w 752475"/>
                  <a:gd name="connsiteY18" fmla="*/ 617220 h 743902"/>
                  <a:gd name="connsiteX19" fmla="*/ 399097 w 752475"/>
                  <a:gd name="connsiteY19" fmla="*/ 605790 h 743902"/>
                  <a:gd name="connsiteX20" fmla="*/ 408622 w 752475"/>
                  <a:gd name="connsiteY20" fmla="*/ 574357 h 743902"/>
                  <a:gd name="connsiteX21" fmla="*/ 443865 w 752475"/>
                  <a:gd name="connsiteY21" fmla="*/ 514350 h 743902"/>
                  <a:gd name="connsiteX22" fmla="*/ 440055 w 752475"/>
                  <a:gd name="connsiteY22" fmla="*/ 496253 h 743902"/>
                  <a:gd name="connsiteX23" fmla="*/ 460057 w 752475"/>
                  <a:gd name="connsiteY23" fmla="*/ 475297 h 743902"/>
                  <a:gd name="connsiteX24" fmla="*/ 456247 w 752475"/>
                  <a:gd name="connsiteY24" fmla="*/ 461010 h 743902"/>
                  <a:gd name="connsiteX25" fmla="*/ 469582 w 752475"/>
                  <a:gd name="connsiteY25" fmla="*/ 444817 h 743902"/>
                  <a:gd name="connsiteX26" fmla="*/ 470535 w 752475"/>
                  <a:gd name="connsiteY26" fmla="*/ 400050 h 743902"/>
                  <a:gd name="connsiteX27" fmla="*/ 492443 w 752475"/>
                  <a:gd name="connsiteY27" fmla="*/ 406717 h 743902"/>
                  <a:gd name="connsiteX28" fmla="*/ 504825 w 752475"/>
                  <a:gd name="connsiteY28" fmla="*/ 424815 h 743902"/>
                  <a:gd name="connsiteX29" fmla="*/ 531495 w 752475"/>
                  <a:gd name="connsiteY29" fmla="*/ 429578 h 743902"/>
                  <a:gd name="connsiteX30" fmla="*/ 543877 w 752475"/>
                  <a:gd name="connsiteY30" fmla="*/ 414338 h 743902"/>
                  <a:gd name="connsiteX31" fmla="*/ 565785 w 752475"/>
                  <a:gd name="connsiteY31" fmla="*/ 333375 h 743902"/>
                  <a:gd name="connsiteX32" fmla="*/ 588645 w 752475"/>
                  <a:gd name="connsiteY32" fmla="*/ 343853 h 743902"/>
                  <a:gd name="connsiteX33" fmla="*/ 598170 w 752475"/>
                  <a:gd name="connsiteY33" fmla="*/ 320040 h 743902"/>
                  <a:gd name="connsiteX34" fmla="*/ 606743 w 752475"/>
                  <a:gd name="connsiteY34" fmla="*/ 312420 h 743902"/>
                  <a:gd name="connsiteX35" fmla="*/ 620077 w 752475"/>
                  <a:gd name="connsiteY35" fmla="*/ 295275 h 743902"/>
                  <a:gd name="connsiteX36" fmla="*/ 628650 w 752475"/>
                  <a:gd name="connsiteY36" fmla="*/ 287655 h 743902"/>
                  <a:gd name="connsiteX37" fmla="*/ 633413 w 752475"/>
                  <a:gd name="connsiteY37" fmla="*/ 267652 h 743902"/>
                  <a:gd name="connsiteX38" fmla="*/ 644843 w 752475"/>
                  <a:gd name="connsiteY38" fmla="*/ 260032 h 743902"/>
                  <a:gd name="connsiteX39" fmla="*/ 643890 w 752475"/>
                  <a:gd name="connsiteY39" fmla="*/ 232410 h 743902"/>
                  <a:gd name="connsiteX40" fmla="*/ 651510 w 752475"/>
                  <a:gd name="connsiteY40" fmla="*/ 210502 h 743902"/>
                  <a:gd name="connsiteX41" fmla="*/ 642938 w 752475"/>
                  <a:gd name="connsiteY41" fmla="*/ 195263 h 743902"/>
                  <a:gd name="connsiteX42" fmla="*/ 644843 w 752475"/>
                  <a:gd name="connsiteY42" fmla="*/ 186690 h 743902"/>
                  <a:gd name="connsiteX43" fmla="*/ 740093 w 752475"/>
                  <a:gd name="connsiteY43" fmla="*/ 236220 h 743902"/>
                  <a:gd name="connsiteX44" fmla="*/ 744855 w 752475"/>
                  <a:gd name="connsiteY44" fmla="*/ 214313 h 743902"/>
                  <a:gd name="connsiteX45" fmla="*/ 748665 w 752475"/>
                  <a:gd name="connsiteY45" fmla="*/ 199072 h 743902"/>
                  <a:gd name="connsiteX46" fmla="*/ 752475 w 752475"/>
                  <a:gd name="connsiteY46" fmla="*/ 192405 h 743902"/>
                  <a:gd name="connsiteX47" fmla="*/ 743902 w 752475"/>
                  <a:gd name="connsiteY47" fmla="*/ 188595 h 743902"/>
                  <a:gd name="connsiteX48" fmla="*/ 745807 w 752475"/>
                  <a:gd name="connsiteY48" fmla="*/ 173355 h 743902"/>
                  <a:gd name="connsiteX49" fmla="*/ 736282 w 752475"/>
                  <a:gd name="connsiteY49" fmla="*/ 168592 h 743902"/>
                  <a:gd name="connsiteX50" fmla="*/ 734377 w 752475"/>
                  <a:gd name="connsiteY50" fmla="*/ 161925 h 743902"/>
                  <a:gd name="connsiteX51" fmla="*/ 727710 w 752475"/>
                  <a:gd name="connsiteY51" fmla="*/ 161925 h 743902"/>
                  <a:gd name="connsiteX52" fmla="*/ 720090 w 752475"/>
                  <a:gd name="connsiteY52" fmla="*/ 150495 h 743902"/>
                  <a:gd name="connsiteX53" fmla="*/ 721995 w 752475"/>
                  <a:gd name="connsiteY53" fmla="*/ 140970 h 743902"/>
                  <a:gd name="connsiteX54" fmla="*/ 697230 w 752475"/>
                  <a:gd name="connsiteY54" fmla="*/ 144780 h 743902"/>
                  <a:gd name="connsiteX55" fmla="*/ 676275 w 752475"/>
                  <a:gd name="connsiteY55" fmla="*/ 129540 h 743902"/>
                  <a:gd name="connsiteX56" fmla="*/ 662940 w 752475"/>
                  <a:gd name="connsiteY56" fmla="*/ 132397 h 743902"/>
                  <a:gd name="connsiteX57" fmla="*/ 654368 w 752475"/>
                  <a:gd name="connsiteY57" fmla="*/ 145732 h 743902"/>
                  <a:gd name="connsiteX58" fmla="*/ 641985 w 752475"/>
                  <a:gd name="connsiteY58" fmla="*/ 145732 h 743902"/>
                  <a:gd name="connsiteX59" fmla="*/ 625793 w 752475"/>
                  <a:gd name="connsiteY59" fmla="*/ 173355 h 743902"/>
                  <a:gd name="connsiteX60" fmla="*/ 594360 w 752475"/>
                  <a:gd name="connsiteY60" fmla="*/ 177165 h 743902"/>
                  <a:gd name="connsiteX61" fmla="*/ 576263 w 752475"/>
                  <a:gd name="connsiteY61" fmla="*/ 167640 h 743902"/>
                  <a:gd name="connsiteX62" fmla="*/ 551497 w 752475"/>
                  <a:gd name="connsiteY62" fmla="*/ 203835 h 743902"/>
                  <a:gd name="connsiteX63" fmla="*/ 530543 w 752475"/>
                  <a:gd name="connsiteY63" fmla="*/ 200977 h 743902"/>
                  <a:gd name="connsiteX64" fmla="*/ 501015 w 752475"/>
                  <a:gd name="connsiteY64" fmla="*/ 238125 h 743902"/>
                  <a:gd name="connsiteX65" fmla="*/ 492443 w 752475"/>
                  <a:gd name="connsiteY65" fmla="*/ 253365 h 743902"/>
                  <a:gd name="connsiteX66" fmla="*/ 475297 w 752475"/>
                  <a:gd name="connsiteY66" fmla="*/ 268605 h 743902"/>
                  <a:gd name="connsiteX67" fmla="*/ 459105 w 752475"/>
                  <a:gd name="connsiteY67" fmla="*/ 160020 h 743902"/>
                  <a:gd name="connsiteX68" fmla="*/ 293370 w 752475"/>
                  <a:gd name="connsiteY68" fmla="*/ 187642 h 743902"/>
                  <a:gd name="connsiteX69" fmla="*/ 262890 w 752475"/>
                  <a:gd name="connsiteY69" fmla="*/ 0 h 743902"/>
                  <a:gd name="connsiteX70" fmla="*/ 241935 w 752475"/>
                  <a:gd name="connsiteY70" fmla="*/ 11430 h 743902"/>
                  <a:gd name="connsiteX71" fmla="*/ 255270 w 752475"/>
                  <a:gd name="connsiteY71" fmla="*/ 31432 h 743902"/>
                  <a:gd name="connsiteX72" fmla="*/ 254318 w 752475"/>
                  <a:gd name="connsiteY72" fmla="*/ 52388 h 743902"/>
                  <a:gd name="connsiteX73" fmla="*/ 260032 w 752475"/>
                  <a:gd name="connsiteY73" fmla="*/ 71438 h 743902"/>
                  <a:gd name="connsiteX74" fmla="*/ 249555 w 752475"/>
                  <a:gd name="connsiteY74" fmla="*/ 103822 h 743902"/>
                  <a:gd name="connsiteX75" fmla="*/ 248602 w 752475"/>
                  <a:gd name="connsiteY75" fmla="*/ 155257 h 743902"/>
                  <a:gd name="connsiteX76" fmla="*/ 239077 w 752475"/>
                  <a:gd name="connsiteY76" fmla="*/ 189547 h 743902"/>
                  <a:gd name="connsiteX77" fmla="*/ 243840 w 752475"/>
                  <a:gd name="connsiteY77" fmla="*/ 200025 h 743902"/>
                  <a:gd name="connsiteX78" fmla="*/ 240030 w 752475"/>
                  <a:gd name="connsiteY78" fmla="*/ 220980 h 743902"/>
                  <a:gd name="connsiteX79" fmla="*/ 229552 w 752475"/>
                  <a:gd name="connsiteY79" fmla="*/ 225742 h 743902"/>
                  <a:gd name="connsiteX80" fmla="*/ 210502 w 752475"/>
                  <a:gd name="connsiteY80" fmla="*/ 257175 h 743902"/>
                  <a:gd name="connsiteX81" fmla="*/ 193357 w 752475"/>
                  <a:gd name="connsiteY81" fmla="*/ 276225 h 743902"/>
                  <a:gd name="connsiteX82" fmla="*/ 187643 w 752475"/>
                  <a:gd name="connsiteY82" fmla="*/ 276225 h 743902"/>
                  <a:gd name="connsiteX83" fmla="*/ 170497 w 752475"/>
                  <a:gd name="connsiteY83" fmla="*/ 292417 h 743902"/>
                  <a:gd name="connsiteX84" fmla="*/ 158115 w 752475"/>
                  <a:gd name="connsiteY84" fmla="*/ 280988 h 743902"/>
                  <a:gd name="connsiteX85" fmla="*/ 143827 w 752475"/>
                  <a:gd name="connsiteY85" fmla="*/ 298132 h 743902"/>
                  <a:gd name="connsiteX86" fmla="*/ 140970 w 752475"/>
                  <a:gd name="connsiteY86" fmla="*/ 309563 h 743902"/>
                  <a:gd name="connsiteX87" fmla="*/ 128588 w 752475"/>
                  <a:gd name="connsiteY87" fmla="*/ 309563 h 743902"/>
                  <a:gd name="connsiteX88" fmla="*/ 116205 w 752475"/>
                  <a:gd name="connsiteY88" fmla="*/ 330517 h 743902"/>
                  <a:gd name="connsiteX89" fmla="*/ 117157 w 752475"/>
                  <a:gd name="connsiteY89" fmla="*/ 350520 h 743902"/>
                  <a:gd name="connsiteX90" fmla="*/ 107632 w 752475"/>
                  <a:gd name="connsiteY90" fmla="*/ 355282 h 743902"/>
                  <a:gd name="connsiteX91" fmla="*/ 120968 w 752475"/>
                  <a:gd name="connsiteY91" fmla="*/ 365760 h 743902"/>
                  <a:gd name="connsiteX92" fmla="*/ 120968 w 752475"/>
                  <a:gd name="connsiteY92" fmla="*/ 383857 h 743902"/>
                  <a:gd name="connsiteX93" fmla="*/ 111443 w 752475"/>
                  <a:gd name="connsiteY93" fmla="*/ 385763 h 743902"/>
                  <a:gd name="connsiteX94" fmla="*/ 104775 w 752475"/>
                  <a:gd name="connsiteY94" fmla="*/ 393382 h 743902"/>
                  <a:gd name="connsiteX95" fmla="*/ 95250 w 752475"/>
                  <a:gd name="connsiteY95" fmla="*/ 398145 h 743902"/>
                  <a:gd name="connsiteX96" fmla="*/ 89535 w 752475"/>
                  <a:gd name="connsiteY96" fmla="*/ 378142 h 743902"/>
                  <a:gd name="connsiteX97" fmla="*/ 74295 w 752475"/>
                  <a:gd name="connsiteY97" fmla="*/ 373380 h 743902"/>
                  <a:gd name="connsiteX98" fmla="*/ 64770 w 752475"/>
                  <a:gd name="connsiteY98" fmla="*/ 395288 h 743902"/>
                  <a:gd name="connsiteX99" fmla="*/ 61913 w 752475"/>
                  <a:gd name="connsiteY99" fmla="*/ 416242 h 743902"/>
                  <a:gd name="connsiteX100" fmla="*/ 51435 w 752475"/>
                  <a:gd name="connsiteY100" fmla="*/ 428625 h 743902"/>
                  <a:gd name="connsiteX101" fmla="*/ 63818 w 752475"/>
                  <a:gd name="connsiteY101" fmla="*/ 462915 h 743902"/>
                  <a:gd name="connsiteX102" fmla="*/ 49530 w 752475"/>
                  <a:gd name="connsiteY102" fmla="*/ 470535 h 743902"/>
                  <a:gd name="connsiteX103" fmla="*/ 45720 w 752475"/>
                  <a:gd name="connsiteY103" fmla="*/ 503872 h 743902"/>
                  <a:gd name="connsiteX104" fmla="*/ 31432 w 752475"/>
                  <a:gd name="connsiteY104" fmla="*/ 503872 h 743902"/>
                  <a:gd name="connsiteX105" fmla="*/ 952 w 752475"/>
                  <a:gd name="connsiteY105" fmla="*/ 517207 h 743902"/>
                  <a:gd name="connsiteX106" fmla="*/ 0 w 752475"/>
                  <a:gd name="connsiteY106" fmla="*/ 527685 h 743902"/>
                  <a:gd name="connsiteX107" fmla="*/ 5715 w 752475"/>
                  <a:gd name="connsiteY107" fmla="*/ 537210 h 743902"/>
                  <a:gd name="connsiteX108" fmla="*/ 0 w 752475"/>
                  <a:gd name="connsiteY108" fmla="*/ 571500 h 743902"/>
                  <a:gd name="connsiteX109" fmla="*/ 18097 w 752475"/>
                  <a:gd name="connsiteY109" fmla="*/ 586740 h 743902"/>
                  <a:gd name="connsiteX110" fmla="*/ 25718 w 752475"/>
                  <a:gd name="connsiteY110" fmla="*/ 597217 h 743902"/>
                  <a:gd name="connsiteX111" fmla="*/ 35243 w 752475"/>
                  <a:gd name="connsiteY111" fmla="*/ 602932 h 743902"/>
                  <a:gd name="connsiteX112" fmla="*/ 34290 w 752475"/>
                  <a:gd name="connsiteY112" fmla="*/ 611505 h 743902"/>
                  <a:gd name="connsiteX113" fmla="*/ 76200 w 752475"/>
                  <a:gd name="connsiteY113" fmla="*/ 664845 h 743902"/>
                  <a:gd name="connsiteX114" fmla="*/ 89535 w 752475"/>
                  <a:gd name="connsiteY114" fmla="*/ 664845 h 743902"/>
                  <a:gd name="connsiteX115" fmla="*/ 103822 w 752475"/>
                  <a:gd name="connsiteY115" fmla="*/ 681990 h 743902"/>
                  <a:gd name="connsiteX116" fmla="*/ 115252 w 752475"/>
                  <a:gd name="connsiteY116" fmla="*/ 684847 h 743902"/>
                  <a:gd name="connsiteX117" fmla="*/ 128588 w 752475"/>
                  <a:gd name="connsiteY117" fmla="*/ 683895 h 74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752475" h="743902">
                    <a:moveTo>
                      <a:pt x="135255" y="689610"/>
                    </a:moveTo>
                    <a:lnTo>
                      <a:pt x="127635" y="701040"/>
                    </a:lnTo>
                    <a:lnTo>
                      <a:pt x="141922" y="707707"/>
                    </a:lnTo>
                    <a:lnTo>
                      <a:pt x="142875" y="721995"/>
                    </a:lnTo>
                    <a:lnTo>
                      <a:pt x="184785" y="743903"/>
                    </a:lnTo>
                    <a:lnTo>
                      <a:pt x="206693" y="742950"/>
                    </a:lnTo>
                    <a:lnTo>
                      <a:pt x="224790" y="725805"/>
                    </a:lnTo>
                    <a:lnTo>
                      <a:pt x="232410" y="709613"/>
                    </a:lnTo>
                    <a:lnTo>
                      <a:pt x="260985" y="726757"/>
                    </a:lnTo>
                    <a:lnTo>
                      <a:pt x="313372" y="703897"/>
                    </a:lnTo>
                    <a:lnTo>
                      <a:pt x="318135" y="695325"/>
                    </a:lnTo>
                    <a:lnTo>
                      <a:pt x="310515" y="690563"/>
                    </a:lnTo>
                    <a:lnTo>
                      <a:pt x="316230" y="677228"/>
                    </a:lnTo>
                    <a:lnTo>
                      <a:pt x="330518" y="686753"/>
                    </a:lnTo>
                    <a:lnTo>
                      <a:pt x="371475" y="657225"/>
                    </a:lnTo>
                    <a:lnTo>
                      <a:pt x="378143" y="667703"/>
                    </a:lnTo>
                    <a:lnTo>
                      <a:pt x="400050" y="648653"/>
                    </a:lnTo>
                    <a:lnTo>
                      <a:pt x="399097" y="635317"/>
                    </a:lnTo>
                    <a:lnTo>
                      <a:pt x="413385" y="617220"/>
                    </a:lnTo>
                    <a:lnTo>
                      <a:pt x="399097" y="605790"/>
                    </a:lnTo>
                    <a:lnTo>
                      <a:pt x="408622" y="574357"/>
                    </a:lnTo>
                    <a:lnTo>
                      <a:pt x="443865" y="514350"/>
                    </a:lnTo>
                    <a:lnTo>
                      <a:pt x="440055" y="496253"/>
                    </a:lnTo>
                    <a:lnTo>
                      <a:pt x="460057" y="475297"/>
                    </a:lnTo>
                    <a:lnTo>
                      <a:pt x="456247" y="461010"/>
                    </a:lnTo>
                    <a:lnTo>
                      <a:pt x="469582" y="444817"/>
                    </a:lnTo>
                    <a:lnTo>
                      <a:pt x="470535" y="400050"/>
                    </a:lnTo>
                    <a:lnTo>
                      <a:pt x="492443" y="406717"/>
                    </a:lnTo>
                    <a:lnTo>
                      <a:pt x="504825" y="424815"/>
                    </a:lnTo>
                    <a:lnTo>
                      <a:pt x="531495" y="429578"/>
                    </a:lnTo>
                    <a:lnTo>
                      <a:pt x="543877" y="414338"/>
                    </a:lnTo>
                    <a:lnTo>
                      <a:pt x="565785" y="333375"/>
                    </a:lnTo>
                    <a:lnTo>
                      <a:pt x="588645" y="343853"/>
                    </a:lnTo>
                    <a:lnTo>
                      <a:pt x="598170" y="320040"/>
                    </a:lnTo>
                    <a:lnTo>
                      <a:pt x="606743" y="312420"/>
                    </a:lnTo>
                    <a:lnTo>
                      <a:pt x="620077" y="295275"/>
                    </a:lnTo>
                    <a:lnTo>
                      <a:pt x="628650" y="287655"/>
                    </a:lnTo>
                    <a:lnTo>
                      <a:pt x="633413" y="267652"/>
                    </a:lnTo>
                    <a:lnTo>
                      <a:pt x="644843" y="260032"/>
                    </a:lnTo>
                    <a:lnTo>
                      <a:pt x="643890" y="232410"/>
                    </a:lnTo>
                    <a:lnTo>
                      <a:pt x="651510" y="210502"/>
                    </a:lnTo>
                    <a:lnTo>
                      <a:pt x="642938" y="195263"/>
                    </a:lnTo>
                    <a:lnTo>
                      <a:pt x="644843" y="186690"/>
                    </a:lnTo>
                    <a:lnTo>
                      <a:pt x="740093" y="236220"/>
                    </a:lnTo>
                    <a:lnTo>
                      <a:pt x="744855" y="214313"/>
                    </a:lnTo>
                    <a:lnTo>
                      <a:pt x="748665" y="199072"/>
                    </a:lnTo>
                    <a:lnTo>
                      <a:pt x="752475" y="192405"/>
                    </a:lnTo>
                    <a:lnTo>
                      <a:pt x="743902" y="188595"/>
                    </a:lnTo>
                    <a:lnTo>
                      <a:pt x="745807" y="173355"/>
                    </a:lnTo>
                    <a:lnTo>
                      <a:pt x="736282" y="168592"/>
                    </a:lnTo>
                    <a:lnTo>
                      <a:pt x="734377" y="161925"/>
                    </a:lnTo>
                    <a:lnTo>
                      <a:pt x="727710" y="161925"/>
                    </a:lnTo>
                    <a:lnTo>
                      <a:pt x="720090" y="150495"/>
                    </a:lnTo>
                    <a:lnTo>
                      <a:pt x="721995" y="140970"/>
                    </a:lnTo>
                    <a:lnTo>
                      <a:pt x="697230" y="144780"/>
                    </a:lnTo>
                    <a:lnTo>
                      <a:pt x="676275" y="129540"/>
                    </a:lnTo>
                    <a:lnTo>
                      <a:pt x="662940" y="132397"/>
                    </a:lnTo>
                    <a:lnTo>
                      <a:pt x="654368" y="145732"/>
                    </a:lnTo>
                    <a:lnTo>
                      <a:pt x="641985" y="145732"/>
                    </a:lnTo>
                    <a:lnTo>
                      <a:pt x="625793" y="173355"/>
                    </a:lnTo>
                    <a:lnTo>
                      <a:pt x="594360" y="177165"/>
                    </a:lnTo>
                    <a:lnTo>
                      <a:pt x="576263" y="167640"/>
                    </a:lnTo>
                    <a:lnTo>
                      <a:pt x="551497" y="203835"/>
                    </a:lnTo>
                    <a:lnTo>
                      <a:pt x="530543" y="200977"/>
                    </a:lnTo>
                    <a:lnTo>
                      <a:pt x="501015" y="238125"/>
                    </a:lnTo>
                    <a:lnTo>
                      <a:pt x="492443" y="253365"/>
                    </a:lnTo>
                    <a:lnTo>
                      <a:pt x="475297" y="268605"/>
                    </a:lnTo>
                    <a:lnTo>
                      <a:pt x="459105" y="160020"/>
                    </a:lnTo>
                    <a:lnTo>
                      <a:pt x="293370" y="187642"/>
                    </a:lnTo>
                    <a:lnTo>
                      <a:pt x="262890" y="0"/>
                    </a:lnTo>
                    <a:lnTo>
                      <a:pt x="241935" y="11430"/>
                    </a:lnTo>
                    <a:lnTo>
                      <a:pt x="255270" y="31432"/>
                    </a:lnTo>
                    <a:lnTo>
                      <a:pt x="254318" y="52388"/>
                    </a:lnTo>
                    <a:lnTo>
                      <a:pt x="260032" y="71438"/>
                    </a:lnTo>
                    <a:lnTo>
                      <a:pt x="249555" y="103822"/>
                    </a:lnTo>
                    <a:lnTo>
                      <a:pt x="248602" y="155257"/>
                    </a:lnTo>
                    <a:lnTo>
                      <a:pt x="239077" y="189547"/>
                    </a:lnTo>
                    <a:lnTo>
                      <a:pt x="243840" y="200025"/>
                    </a:lnTo>
                    <a:lnTo>
                      <a:pt x="240030" y="220980"/>
                    </a:lnTo>
                    <a:lnTo>
                      <a:pt x="229552" y="225742"/>
                    </a:lnTo>
                    <a:lnTo>
                      <a:pt x="210502" y="257175"/>
                    </a:lnTo>
                    <a:lnTo>
                      <a:pt x="193357" y="276225"/>
                    </a:lnTo>
                    <a:lnTo>
                      <a:pt x="187643" y="276225"/>
                    </a:lnTo>
                    <a:lnTo>
                      <a:pt x="170497" y="292417"/>
                    </a:lnTo>
                    <a:lnTo>
                      <a:pt x="158115" y="280988"/>
                    </a:lnTo>
                    <a:lnTo>
                      <a:pt x="143827" y="298132"/>
                    </a:lnTo>
                    <a:lnTo>
                      <a:pt x="140970" y="309563"/>
                    </a:lnTo>
                    <a:lnTo>
                      <a:pt x="128588" y="309563"/>
                    </a:lnTo>
                    <a:lnTo>
                      <a:pt x="116205" y="330517"/>
                    </a:lnTo>
                    <a:lnTo>
                      <a:pt x="117157" y="350520"/>
                    </a:lnTo>
                    <a:lnTo>
                      <a:pt x="107632" y="355282"/>
                    </a:lnTo>
                    <a:lnTo>
                      <a:pt x="120968" y="365760"/>
                    </a:lnTo>
                    <a:lnTo>
                      <a:pt x="120968" y="383857"/>
                    </a:lnTo>
                    <a:lnTo>
                      <a:pt x="111443" y="385763"/>
                    </a:lnTo>
                    <a:lnTo>
                      <a:pt x="104775" y="393382"/>
                    </a:lnTo>
                    <a:lnTo>
                      <a:pt x="95250" y="398145"/>
                    </a:lnTo>
                    <a:lnTo>
                      <a:pt x="89535" y="378142"/>
                    </a:lnTo>
                    <a:lnTo>
                      <a:pt x="74295" y="373380"/>
                    </a:lnTo>
                    <a:lnTo>
                      <a:pt x="64770" y="395288"/>
                    </a:lnTo>
                    <a:lnTo>
                      <a:pt x="61913" y="416242"/>
                    </a:lnTo>
                    <a:lnTo>
                      <a:pt x="51435" y="428625"/>
                    </a:lnTo>
                    <a:lnTo>
                      <a:pt x="63818" y="462915"/>
                    </a:lnTo>
                    <a:lnTo>
                      <a:pt x="49530" y="470535"/>
                    </a:lnTo>
                    <a:lnTo>
                      <a:pt x="45720" y="503872"/>
                    </a:lnTo>
                    <a:lnTo>
                      <a:pt x="31432" y="503872"/>
                    </a:lnTo>
                    <a:lnTo>
                      <a:pt x="952" y="517207"/>
                    </a:lnTo>
                    <a:lnTo>
                      <a:pt x="0" y="527685"/>
                    </a:lnTo>
                    <a:lnTo>
                      <a:pt x="5715" y="537210"/>
                    </a:lnTo>
                    <a:lnTo>
                      <a:pt x="0" y="571500"/>
                    </a:lnTo>
                    <a:lnTo>
                      <a:pt x="18097" y="586740"/>
                    </a:lnTo>
                    <a:lnTo>
                      <a:pt x="25718" y="597217"/>
                    </a:lnTo>
                    <a:lnTo>
                      <a:pt x="35243" y="602932"/>
                    </a:lnTo>
                    <a:lnTo>
                      <a:pt x="34290" y="611505"/>
                    </a:lnTo>
                    <a:lnTo>
                      <a:pt x="76200" y="664845"/>
                    </a:lnTo>
                    <a:lnTo>
                      <a:pt x="89535" y="664845"/>
                    </a:lnTo>
                    <a:lnTo>
                      <a:pt x="103822" y="681990"/>
                    </a:lnTo>
                    <a:lnTo>
                      <a:pt x="115252" y="684847"/>
                    </a:lnTo>
                    <a:lnTo>
                      <a:pt x="128588" y="683895"/>
                    </a:lnTo>
                    <a:close/>
                  </a:path>
                </a:pathLst>
              </a:custGeom>
              <a:grpFill/>
              <a:ln w="9525" cap="flat">
                <a:noFill/>
                <a:prstDash val="solid"/>
                <a:miter/>
              </a:ln>
            </p:spPr>
            <p:txBody>
              <a:bodyPr rtlCol="0" anchor="ctr"/>
              <a:lstStyle/>
              <a:p>
                <a:endParaRPr lang="en-US"/>
              </a:p>
            </p:txBody>
          </p:sp>
          <p:sp>
            <p:nvSpPr>
              <p:cNvPr id="330" name="Freeform: Shape 162">
                <a:extLst>
                  <a:ext uri="{FF2B5EF4-FFF2-40B4-BE49-F238E27FC236}">
                    <a16:creationId xmlns:a16="http://schemas.microsoft.com/office/drawing/2014/main" id="{8B4309C6-12C2-DF1D-958C-7BE9515EB684}"/>
                  </a:ext>
                </a:extLst>
              </p:cNvPr>
              <p:cNvSpPr/>
              <p:nvPr/>
            </p:nvSpPr>
            <p:spPr>
              <a:xfrm>
                <a:off x="6647498" y="1605916"/>
                <a:ext cx="898207" cy="962025"/>
              </a:xfrm>
              <a:custGeom>
                <a:avLst/>
                <a:gdLst>
                  <a:gd name="connsiteX0" fmla="*/ 784860 w 898207"/>
                  <a:gd name="connsiteY0" fmla="*/ 409575 h 962025"/>
                  <a:gd name="connsiteX1" fmla="*/ 757238 w 898207"/>
                  <a:gd name="connsiteY1" fmla="*/ 417195 h 962025"/>
                  <a:gd name="connsiteX2" fmla="*/ 759143 w 898207"/>
                  <a:gd name="connsiteY2" fmla="*/ 439103 h 962025"/>
                  <a:gd name="connsiteX3" fmla="*/ 736283 w 898207"/>
                  <a:gd name="connsiteY3" fmla="*/ 471488 h 962025"/>
                  <a:gd name="connsiteX4" fmla="*/ 734378 w 898207"/>
                  <a:gd name="connsiteY4" fmla="*/ 501015 h 962025"/>
                  <a:gd name="connsiteX5" fmla="*/ 740093 w 898207"/>
                  <a:gd name="connsiteY5" fmla="*/ 507683 h 962025"/>
                  <a:gd name="connsiteX6" fmla="*/ 747713 w 898207"/>
                  <a:gd name="connsiteY6" fmla="*/ 501015 h 962025"/>
                  <a:gd name="connsiteX7" fmla="*/ 752475 w 898207"/>
                  <a:gd name="connsiteY7" fmla="*/ 485775 h 962025"/>
                  <a:gd name="connsiteX8" fmla="*/ 771525 w 898207"/>
                  <a:gd name="connsiteY8" fmla="*/ 475297 h 962025"/>
                  <a:gd name="connsiteX9" fmla="*/ 786765 w 898207"/>
                  <a:gd name="connsiteY9" fmla="*/ 435292 h 962025"/>
                  <a:gd name="connsiteX10" fmla="*/ 820103 w 898207"/>
                  <a:gd name="connsiteY10" fmla="*/ 424815 h 962025"/>
                  <a:gd name="connsiteX11" fmla="*/ 827723 w 898207"/>
                  <a:gd name="connsiteY11" fmla="*/ 393383 h 962025"/>
                  <a:gd name="connsiteX12" fmla="*/ 834390 w 898207"/>
                  <a:gd name="connsiteY12" fmla="*/ 384810 h 962025"/>
                  <a:gd name="connsiteX13" fmla="*/ 838200 w 898207"/>
                  <a:gd name="connsiteY13" fmla="*/ 364808 h 962025"/>
                  <a:gd name="connsiteX14" fmla="*/ 855345 w 898207"/>
                  <a:gd name="connsiteY14" fmla="*/ 354330 h 962025"/>
                  <a:gd name="connsiteX15" fmla="*/ 855345 w 898207"/>
                  <a:gd name="connsiteY15" fmla="*/ 340042 h 962025"/>
                  <a:gd name="connsiteX16" fmla="*/ 864870 w 898207"/>
                  <a:gd name="connsiteY16" fmla="*/ 331470 h 962025"/>
                  <a:gd name="connsiteX17" fmla="*/ 878205 w 898207"/>
                  <a:gd name="connsiteY17" fmla="*/ 332422 h 962025"/>
                  <a:gd name="connsiteX18" fmla="*/ 878205 w 898207"/>
                  <a:gd name="connsiteY18" fmla="*/ 351472 h 962025"/>
                  <a:gd name="connsiteX19" fmla="*/ 868680 w 898207"/>
                  <a:gd name="connsiteY19" fmla="*/ 352425 h 962025"/>
                  <a:gd name="connsiteX20" fmla="*/ 873443 w 898207"/>
                  <a:gd name="connsiteY20" fmla="*/ 363855 h 962025"/>
                  <a:gd name="connsiteX21" fmla="*/ 866775 w 898207"/>
                  <a:gd name="connsiteY21" fmla="*/ 384810 h 962025"/>
                  <a:gd name="connsiteX22" fmla="*/ 861060 w 898207"/>
                  <a:gd name="connsiteY22" fmla="*/ 385763 h 962025"/>
                  <a:gd name="connsiteX23" fmla="*/ 849630 w 898207"/>
                  <a:gd name="connsiteY23" fmla="*/ 428625 h 962025"/>
                  <a:gd name="connsiteX24" fmla="*/ 842963 w 898207"/>
                  <a:gd name="connsiteY24" fmla="*/ 433388 h 962025"/>
                  <a:gd name="connsiteX25" fmla="*/ 816293 w 898207"/>
                  <a:gd name="connsiteY25" fmla="*/ 501967 h 962025"/>
                  <a:gd name="connsiteX26" fmla="*/ 813435 w 898207"/>
                  <a:gd name="connsiteY26" fmla="*/ 541972 h 962025"/>
                  <a:gd name="connsiteX27" fmla="*/ 819150 w 898207"/>
                  <a:gd name="connsiteY27" fmla="*/ 561022 h 962025"/>
                  <a:gd name="connsiteX28" fmla="*/ 820103 w 898207"/>
                  <a:gd name="connsiteY28" fmla="*/ 573405 h 962025"/>
                  <a:gd name="connsiteX29" fmla="*/ 797243 w 898207"/>
                  <a:gd name="connsiteY29" fmla="*/ 591503 h 962025"/>
                  <a:gd name="connsiteX30" fmla="*/ 800100 w 898207"/>
                  <a:gd name="connsiteY30" fmla="*/ 609600 h 962025"/>
                  <a:gd name="connsiteX31" fmla="*/ 791528 w 898207"/>
                  <a:gd name="connsiteY31" fmla="*/ 639128 h 962025"/>
                  <a:gd name="connsiteX32" fmla="*/ 794385 w 898207"/>
                  <a:gd name="connsiteY32" fmla="*/ 654368 h 962025"/>
                  <a:gd name="connsiteX33" fmla="*/ 798195 w 898207"/>
                  <a:gd name="connsiteY33" fmla="*/ 689610 h 962025"/>
                  <a:gd name="connsiteX34" fmla="*/ 787718 w 898207"/>
                  <a:gd name="connsiteY34" fmla="*/ 728663 h 962025"/>
                  <a:gd name="connsiteX35" fmla="*/ 773430 w 898207"/>
                  <a:gd name="connsiteY35" fmla="*/ 776288 h 962025"/>
                  <a:gd name="connsiteX36" fmla="*/ 782955 w 898207"/>
                  <a:gd name="connsiteY36" fmla="*/ 790575 h 962025"/>
                  <a:gd name="connsiteX37" fmla="*/ 780098 w 898207"/>
                  <a:gd name="connsiteY37" fmla="*/ 793433 h 962025"/>
                  <a:gd name="connsiteX38" fmla="*/ 787718 w 898207"/>
                  <a:gd name="connsiteY38" fmla="*/ 809625 h 962025"/>
                  <a:gd name="connsiteX39" fmla="*/ 782955 w 898207"/>
                  <a:gd name="connsiteY39" fmla="*/ 820103 h 962025"/>
                  <a:gd name="connsiteX40" fmla="*/ 793433 w 898207"/>
                  <a:gd name="connsiteY40" fmla="*/ 828675 h 962025"/>
                  <a:gd name="connsiteX41" fmla="*/ 793433 w 898207"/>
                  <a:gd name="connsiteY41" fmla="*/ 854393 h 962025"/>
                  <a:gd name="connsiteX42" fmla="*/ 805815 w 898207"/>
                  <a:gd name="connsiteY42" fmla="*/ 868680 h 962025"/>
                  <a:gd name="connsiteX43" fmla="*/ 802005 w 898207"/>
                  <a:gd name="connsiteY43" fmla="*/ 897255 h 962025"/>
                  <a:gd name="connsiteX44" fmla="*/ 804863 w 898207"/>
                  <a:gd name="connsiteY44" fmla="*/ 935355 h 962025"/>
                  <a:gd name="connsiteX45" fmla="*/ 367665 w 898207"/>
                  <a:gd name="connsiteY45" fmla="*/ 962025 h 962025"/>
                  <a:gd name="connsiteX46" fmla="*/ 355283 w 898207"/>
                  <a:gd name="connsiteY46" fmla="*/ 935355 h 962025"/>
                  <a:gd name="connsiteX47" fmla="*/ 323850 w 898207"/>
                  <a:gd name="connsiteY47" fmla="*/ 928688 h 962025"/>
                  <a:gd name="connsiteX48" fmla="*/ 298133 w 898207"/>
                  <a:gd name="connsiteY48" fmla="*/ 914400 h 962025"/>
                  <a:gd name="connsiteX49" fmla="*/ 279083 w 898207"/>
                  <a:gd name="connsiteY49" fmla="*/ 862013 h 962025"/>
                  <a:gd name="connsiteX50" fmla="*/ 280035 w 898207"/>
                  <a:gd name="connsiteY50" fmla="*/ 838200 h 962025"/>
                  <a:gd name="connsiteX51" fmla="*/ 295275 w 898207"/>
                  <a:gd name="connsiteY51" fmla="*/ 806768 h 962025"/>
                  <a:gd name="connsiteX52" fmla="*/ 289560 w 898207"/>
                  <a:gd name="connsiteY52" fmla="*/ 796290 h 962025"/>
                  <a:gd name="connsiteX53" fmla="*/ 269558 w 898207"/>
                  <a:gd name="connsiteY53" fmla="*/ 781050 h 962025"/>
                  <a:gd name="connsiteX54" fmla="*/ 267653 w 898207"/>
                  <a:gd name="connsiteY54" fmla="*/ 756285 h 962025"/>
                  <a:gd name="connsiteX55" fmla="*/ 257175 w 898207"/>
                  <a:gd name="connsiteY55" fmla="*/ 713422 h 962025"/>
                  <a:gd name="connsiteX56" fmla="*/ 255270 w 898207"/>
                  <a:gd name="connsiteY56" fmla="*/ 684847 h 962025"/>
                  <a:gd name="connsiteX57" fmla="*/ 234315 w 898207"/>
                  <a:gd name="connsiteY57" fmla="*/ 656272 h 962025"/>
                  <a:gd name="connsiteX58" fmla="*/ 207645 w 898207"/>
                  <a:gd name="connsiteY58" fmla="*/ 649605 h 962025"/>
                  <a:gd name="connsiteX59" fmla="*/ 158115 w 898207"/>
                  <a:gd name="connsiteY59" fmla="*/ 615315 h 962025"/>
                  <a:gd name="connsiteX60" fmla="*/ 152400 w 898207"/>
                  <a:gd name="connsiteY60" fmla="*/ 583883 h 962025"/>
                  <a:gd name="connsiteX61" fmla="*/ 92393 w 898207"/>
                  <a:gd name="connsiteY61" fmla="*/ 554355 h 962025"/>
                  <a:gd name="connsiteX62" fmla="*/ 90488 w 898207"/>
                  <a:gd name="connsiteY62" fmla="*/ 541972 h 962025"/>
                  <a:gd name="connsiteX63" fmla="*/ 59055 w 898207"/>
                  <a:gd name="connsiteY63" fmla="*/ 541972 h 962025"/>
                  <a:gd name="connsiteX64" fmla="*/ 38100 w 898207"/>
                  <a:gd name="connsiteY64" fmla="*/ 517208 h 962025"/>
                  <a:gd name="connsiteX65" fmla="*/ 19050 w 898207"/>
                  <a:gd name="connsiteY65" fmla="*/ 504825 h 962025"/>
                  <a:gd name="connsiteX66" fmla="*/ 25718 w 898207"/>
                  <a:gd name="connsiteY66" fmla="*/ 456247 h 962025"/>
                  <a:gd name="connsiteX67" fmla="*/ 17145 w 898207"/>
                  <a:gd name="connsiteY67" fmla="*/ 441008 h 962025"/>
                  <a:gd name="connsiteX68" fmla="*/ 21908 w 898207"/>
                  <a:gd name="connsiteY68" fmla="*/ 389572 h 962025"/>
                  <a:gd name="connsiteX69" fmla="*/ 31433 w 898207"/>
                  <a:gd name="connsiteY69" fmla="*/ 372428 h 962025"/>
                  <a:gd name="connsiteX70" fmla="*/ 28575 w 898207"/>
                  <a:gd name="connsiteY70" fmla="*/ 346710 h 962025"/>
                  <a:gd name="connsiteX71" fmla="*/ 17145 w 898207"/>
                  <a:gd name="connsiteY71" fmla="*/ 334328 h 962025"/>
                  <a:gd name="connsiteX72" fmla="*/ 0 w 898207"/>
                  <a:gd name="connsiteY72" fmla="*/ 331470 h 962025"/>
                  <a:gd name="connsiteX73" fmla="*/ 0 w 898207"/>
                  <a:gd name="connsiteY73" fmla="*/ 315278 h 962025"/>
                  <a:gd name="connsiteX74" fmla="*/ 26670 w 898207"/>
                  <a:gd name="connsiteY74" fmla="*/ 260033 h 962025"/>
                  <a:gd name="connsiteX75" fmla="*/ 82868 w 898207"/>
                  <a:gd name="connsiteY75" fmla="*/ 222885 h 962025"/>
                  <a:gd name="connsiteX76" fmla="*/ 79058 w 898207"/>
                  <a:gd name="connsiteY76" fmla="*/ 99060 h 962025"/>
                  <a:gd name="connsiteX77" fmla="*/ 87630 w 898207"/>
                  <a:gd name="connsiteY77" fmla="*/ 102870 h 962025"/>
                  <a:gd name="connsiteX78" fmla="*/ 93345 w 898207"/>
                  <a:gd name="connsiteY78" fmla="*/ 98108 h 962025"/>
                  <a:gd name="connsiteX79" fmla="*/ 94298 w 898207"/>
                  <a:gd name="connsiteY79" fmla="*/ 87630 h 962025"/>
                  <a:gd name="connsiteX80" fmla="*/ 102870 w 898207"/>
                  <a:gd name="connsiteY80" fmla="*/ 81915 h 962025"/>
                  <a:gd name="connsiteX81" fmla="*/ 116205 w 898207"/>
                  <a:gd name="connsiteY81" fmla="*/ 93345 h 962025"/>
                  <a:gd name="connsiteX82" fmla="*/ 122873 w 898207"/>
                  <a:gd name="connsiteY82" fmla="*/ 92392 h 962025"/>
                  <a:gd name="connsiteX83" fmla="*/ 147638 w 898207"/>
                  <a:gd name="connsiteY83" fmla="*/ 92392 h 962025"/>
                  <a:gd name="connsiteX84" fmla="*/ 212408 w 898207"/>
                  <a:gd name="connsiteY84" fmla="*/ 67627 h 962025"/>
                  <a:gd name="connsiteX85" fmla="*/ 215265 w 898207"/>
                  <a:gd name="connsiteY85" fmla="*/ 58102 h 962025"/>
                  <a:gd name="connsiteX86" fmla="*/ 226695 w 898207"/>
                  <a:gd name="connsiteY86" fmla="*/ 58102 h 962025"/>
                  <a:gd name="connsiteX87" fmla="*/ 233363 w 898207"/>
                  <a:gd name="connsiteY87" fmla="*/ 46673 h 962025"/>
                  <a:gd name="connsiteX88" fmla="*/ 237173 w 898207"/>
                  <a:gd name="connsiteY88" fmla="*/ 54292 h 962025"/>
                  <a:gd name="connsiteX89" fmla="*/ 254318 w 898207"/>
                  <a:gd name="connsiteY89" fmla="*/ 45720 h 962025"/>
                  <a:gd name="connsiteX90" fmla="*/ 271463 w 898207"/>
                  <a:gd name="connsiteY90" fmla="*/ 29527 h 962025"/>
                  <a:gd name="connsiteX91" fmla="*/ 274320 w 898207"/>
                  <a:gd name="connsiteY91" fmla="*/ 34290 h 962025"/>
                  <a:gd name="connsiteX92" fmla="*/ 283845 w 898207"/>
                  <a:gd name="connsiteY92" fmla="*/ 24765 h 962025"/>
                  <a:gd name="connsiteX93" fmla="*/ 304800 w 898207"/>
                  <a:gd name="connsiteY93" fmla="*/ 40005 h 962025"/>
                  <a:gd name="connsiteX94" fmla="*/ 297180 w 898207"/>
                  <a:gd name="connsiteY94" fmla="*/ 55245 h 962025"/>
                  <a:gd name="connsiteX95" fmla="*/ 285750 w 898207"/>
                  <a:gd name="connsiteY95" fmla="*/ 68580 h 962025"/>
                  <a:gd name="connsiteX96" fmla="*/ 290513 w 898207"/>
                  <a:gd name="connsiteY96" fmla="*/ 82867 h 962025"/>
                  <a:gd name="connsiteX97" fmla="*/ 277178 w 898207"/>
                  <a:gd name="connsiteY97" fmla="*/ 98108 h 962025"/>
                  <a:gd name="connsiteX98" fmla="*/ 280988 w 898207"/>
                  <a:gd name="connsiteY98" fmla="*/ 106680 h 962025"/>
                  <a:gd name="connsiteX99" fmla="*/ 302895 w 898207"/>
                  <a:gd name="connsiteY99" fmla="*/ 96202 h 962025"/>
                  <a:gd name="connsiteX100" fmla="*/ 302895 w 898207"/>
                  <a:gd name="connsiteY100" fmla="*/ 82867 h 962025"/>
                  <a:gd name="connsiteX101" fmla="*/ 334328 w 898207"/>
                  <a:gd name="connsiteY101" fmla="*/ 100965 h 962025"/>
                  <a:gd name="connsiteX102" fmla="*/ 352425 w 898207"/>
                  <a:gd name="connsiteY102" fmla="*/ 107633 h 962025"/>
                  <a:gd name="connsiteX103" fmla="*/ 370523 w 898207"/>
                  <a:gd name="connsiteY103" fmla="*/ 114300 h 962025"/>
                  <a:gd name="connsiteX104" fmla="*/ 399098 w 898207"/>
                  <a:gd name="connsiteY104" fmla="*/ 150495 h 962025"/>
                  <a:gd name="connsiteX105" fmla="*/ 561023 w 898207"/>
                  <a:gd name="connsiteY105" fmla="*/ 186690 h 962025"/>
                  <a:gd name="connsiteX106" fmla="*/ 574358 w 898207"/>
                  <a:gd name="connsiteY106" fmla="*/ 196215 h 962025"/>
                  <a:gd name="connsiteX107" fmla="*/ 612458 w 898207"/>
                  <a:gd name="connsiteY107" fmla="*/ 203835 h 962025"/>
                  <a:gd name="connsiteX108" fmla="*/ 619125 w 898207"/>
                  <a:gd name="connsiteY108" fmla="*/ 208598 h 962025"/>
                  <a:gd name="connsiteX109" fmla="*/ 645795 w 898207"/>
                  <a:gd name="connsiteY109" fmla="*/ 206692 h 962025"/>
                  <a:gd name="connsiteX110" fmla="*/ 692468 w 898207"/>
                  <a:gd name="connsiteY110" fmla="*/ 214313 h 962025"/>
                  <a:gd name="connsiteX111" fmla="*/ 705803 w 898207"/>
                  <a:gd name="connsiteY111" fmla="*/ 228600 h 962025"/>
                  <a:gd name="connsiteX112" fmla="*/ 696278 w 898207"/>
                  <a:gd name="connsiteY112" fmla="*/ 238125 h 962025"/>
                  <a:gd name="connsiteX113" fmla="*/ 703898 w 898207"/>
                  <a:gd name="connsiteY113" fmla="*/ 245745 h 962025"/>
                  <a:gd name="connsiteX114" fmla="*/ 740093 w 898207"/>
                  <a:gd name="connsiteY114" fmla="*/ 252413 h 962025"/>
                  <a:gd name="connsiteX115" fmla="*/ 751523 w 898207"/>
                  <a:gd name="connsiteY115" fmla="*/ 263842 h 962025"/>
                  <a:gd name="connsiteX116" fmla="*/ 752475 w 898207"/>
                  <a:gd name="connsiteY116" fmla="*/ 305753 h 962025"/>
                  <a:gd name="connsiteX117" fmla="*/ 740093 w 898207"/>
                  <a:gd name="connsiteY117" fmla="*/ 332422 h 962025"/>
                  <a:gd name="connsiteX118" fmla="*/ 759143 w 898207"/>
                  <a:gd name="connsiteY118" fmla="*/ 333375 h 962025"/>
                  <a:gd name="connsiteX119" fmla="*/ 768668 w 898207"/>
                  <a:gd name="connsiteY119" fmla="*/ 325755 h 962025"/>
                  <a:gd name="connsiteX120" fmla="*/ 777240 w 898207"/>
                  <a:gd name="connsiteY120" fmla="*/ 333375 h 962025"/>
                  <a:gd name="connsiteX121" fmla="*/ 766763 w 898207"/>
                  <a:gd name="connsiteY121" fmla="*/ 362903 h 962025"/>
                  <a:gd name="connsiteX122" fmla="*/ 776288 w 898207"/>
                  <a:gd name="connsiteY122" fmla="*/ 378142 h 962025"/>
                  <a:gd name="connsiteX123" fmla="*/ 787718 w 898207"/>
                  <a:gd name="connsiteY123" fmla="*/ 381000 h 962025"/>
                  <a:gd name="connsiteX124" fmla="*/ 313373 w 898207"/>
                  <a:gd name="connsiteY124" fmla="*/ 54292 h 962025"/>
                  <a:gd name="connsiteX125" fmla="*/ 308610 w 898207"/>
                  <a:gd name="connsiteY125" fmla="*/ 55245 h 962025"/>
                  <a:gd name="connsiteX126" fmla="*/ 294323 w 898207"/>
                  <a:gd name="connsiteY126" fmla="*/ 70485 h 962025"/>
                  <a:gd name="connsiteX127" fmla="*/ 296228 w 898207"/>
                  <a:gd name="connsiteY127" fmla="*/ 75248 h 962025"/>
                  <a:gd name="connsiteX128" fmla="*/ 310515 w 898207"/>
                  <a:gd name="connsiteY128" fmla="*/ 69533 h 962025"/>
                  <a:gd name="connsiteX129" fmla="*/ 310515 w 898207"/>
                  <a:gd name="connsiteY129" fmla="*/ 63817 h 962025"/>
                  <a:gd name="connsiteX130" fmla="*/ 319088 w 898207"/>
                  <a:gd name="connsiteY130" fmla="*/ 60960 h 962025"/>
                  <a:gd name="connsiteX131" fmla="*/ 328613 w 898207"/>
                  <a:gd name="connsiteY131" fmla="*/ 43815 h 962025"/>
                  <a:gd name="connsiteX132" fmla="*/ 319088 w 898207"/>
                  <a:gd name="connsiteY132" fmla="*/ 46673 h 962025"/>
                  <a:gd name="connsiteX133" fmla="*/ 317183 w 898207"/>
                  <a:gd name="connsiteY133" fmla="*/ 53340 h 962025"/>
                  <a:gd name="connsiteX134" fmla="*/ 325755 w 898207"/>
                  <a:gd name="connsiteY134" fmla="*/ 52388 h 962025"/>
                  <a:gd name="connsiteX135" fmla="*/ 316230 w 898207"/>
                  <a:gd name="connsiteY135" fmla="*/ 28575 h 962025"/>
                  <a:gd name="connsiteX136" fmla="*/ 314325 w 898207"/>
                  <a:gd name="connsiteY136" fmla="*/ 37148 h 962025"/>
                  <a:gd name="connsiteX137" fmla="*/ 330518 w 898207"/>
                  <a:gd name="connsiteY137" fmla="*/ 37148 h 962025"/>
                  <a:gd name="connsiteX138" fmla="*/ 336233 w 898207"/>
                  <a:gd name="connsiteY138" fmla="*/ 33338 h 962025"/>
                  <a:gd name="connsiteX139" fmla="*/ 337185 w 898207"/>
                  <a:gd name="connsiteY139" fmla="*/ 23813 h 962025"/>
                  <a:gd name="connsiteX140" fmla="*/ 342900 w 898207"/>
                  <a:gd name="connsiteY140" fmla="*/ 0 h 962025"/>
                  <a:gd name="connsiteX141" fmla="*/ 340043 w 898207"/>
                  <a:gd name="connsiteY141" fmla="*/ 18098 h 962025"/>
                  <a:gd name="connsiteX142" fmla="*/ 351473 w 898207"/>
                  <a:gd name="connsiteY142" fmla="*/ 13335 h 962025"/>
                  <a:gd name="connsiteX143" fmla="*/ 352425 w 898207"/>
                  <a:gd name="connsiteY143" fmla="*/ 0 h 962025"/>
                  <a:gd name="connsiteX144" fmla="*/ 898208 w 898207"/>
                  <a:gd name="connsiteY144" fmla="*/ 303847 h 962025"/>
                  <a:gd name="connsiteX145" fmla="*/ 879158 w 898207"/>
                  <a:gd name="connsiteY145" fmla="*/ 306705 h 962025"/>
                  <a:gd name="connsiteX146" fmla="*/ 875348 w 898207"/>
                  <a:gd name="connsiteY146" fmla="*/ 319088 h 962025"/>
                  <a:gd name="connsiteX147" fmla="*/ 887730 w 898207"/>
                  <a:gd name="connsiteY147" fmla="*/ 335280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898207" h="962025">
                    <a:moveTo>
                      <a:pt x="784860" y="409575"/>
                    </a:moveTo>
                    <a:lnTo>
                      <a:pt x="757238" y="417195"/>
                    </a:lnTo>
                    <a:lnTo>
                      <a:pt x="759143" y="439103"/>
                    </a:lnTo>
                    <a:lnTo>
                      <a:pt x="736283" y="471488"/>
                    </a:lnTo>
                    <a:lnTo>
                      <a:pt x="734378" y="501015"/>
                    </a:lnTo>
                    <a:lnTo>
                      <a:pt x="740093" y="507683"/>
                    </a:lnTo>
                    <a:lnTo>
                      <a:pt x="747713" y="501015"/>
                    </a:lnTo>
                    <a:lnTo>
                      <a:pt x="752475" y="485775"/>
                    </a:lnTo>
                    <a:lnTo>
                      <a:pt x="771525" y="475297"/>
                    </a:lnTo>
                    <a:lnTo>
                      <a:pt x="786765" y="435292"/>
                    </a:lnTo>
                    <a:lnTo>
                      <a:pt x="820103" y="424815"/>
                    </a:lnTo>
                    <a:lnTo>
                      <a:pt x="827723" y="393383"/>
                    </a:lnTo>
                    <a:lnTo>
                      <a:pt x="834390" y="384810"/>
                    </a:lnTo>
                    <a:lnTo>
                      <a:pt x="838200" y="364808"/>
                    </a:lnTo>
                    <a:lnTo>
                      <a:pt x="855345" y="354330"/>
                    </a:lnTo>
                    <a:lnTo>
                      <a:pt x="855345" y="340042"/>
                    </a:lnTo>
                    <a:lnTo>
                      <a:pt x="864870" y="331470"/>
                    </a:lnTo>
                    <a:lnTo>
                      <a:pt x="878205" y="332422"/>
                    </a:lnTo>
                    <a:lnTo>
                      <a:pt x="878205" y="351472"/>
                    </a:lnTo>
                    <a:lnTo>
                      <a:pt x="868680" y="352425"/>
                    </a:lnTo>
                    <a:lnTo>
                      <a:pt x="873443" y="363855"/>
                    </a:lnTo>
                    <a:lnTo>
                      <a:pt x="866775" y="384810"/>
                    </a:lnTo>
                    <a:lnTo>
                      <a:pt x="861060" y="385763"/>
                    </a:lnTo>
                    <a:lnTo>
                      <a:pt x="849630" y="428625"/>
                    </a:lnTo>
                    <a:lnTo>
                      <a:pt x="842963" y="433388"/>
                    </a:lnTo>
                    <a:lnTo>
                      <a:pt x="816293" y="501967"/>
                    </a:lnTo>
                    <a:lnTo>
                      <a:pt x="813435" y="541972"/>
                    </a:lnTo>
                    <a:lnTo>
                      <a:pt x="819150" y="561022"/>
                    </a:lnTo>
                    <a:lnTo>
                      <a:pt x="820103" y="573405"/>
                    </a:lnTo>
                    <a:lnTo>
                      <a:pt x="797243" y="591503"/>
                    </a:lnTo>
                    <a:lnTo>
                      <a:pt x="800100" y="609600"/>
                    </a:lnTo>
                    <a:lnTo>
                      <a:pt x="791528" y="639128"/>
                    </a:lnTo>
                    <a:lnTo>
                      <a:pt x="794385" y="654368"/>
                    </a:lnTo>
                    <a:lnTo>
                      <a:pt x="798195" y="689610"/>
                    </a:lnTo>
                    <a:lnTo>
                      <a:pt x="787718" y="728663"/>
                    </a:lnTo>
                    <a:lnTo>
                      <a:pt x="773430" y="776288"/>
                    </a:lnTo>
                    <a:lnTo>
                      <a:pt x="782955" y="790575"/>
                    </a:lnTo>
                    <a:lnTo>
                      <a:pt x="780098" y="793433"/>
                    </a:lnTo>
                    <a:lnTo>
                      <a:pt x="787718" y="809625"/>
                    </a:lnTo>
                    <a:lnTo>
                      <a:pt x="782955" y="820103"/>
                    </a:lnTo>
                    <a:lnTo>
                      <a:pt x="793433" y="828675"/>
                    </a:lnTo>
                    <a:lnTo>
                      <a:pt x="793433" y="854393"/>
                    </a:lnTo>
                    <a:lnTo>
                      <a:pt x="805815" y="868680"/>
                    </a:lnTo>
                    <a:lnTo>
                      <a:pt x="802005" y="897255"/>
                    </a:lnTo>
                    <a:lnTo>
                      <a:pt x="804863" y="935355"/>
                    </a:lnTo>
                    <a:lnTo>
                      <a:pt x="367665" y="962025"/>
                    </a:lnTo>
                    <a:lnTo>
                      <a:pt x="355283" y="935355"/>
                    </a:lnTo>
                    <a:lnTo>
                      <a:pt x="323850" y="928688"/>
                    </a:lnTo>
                    <a:lnTo>
                      <a:pt x="298133" y="914400"/>
                    </a:lnTo>
                    <a:lnTo>
                      <a:pt x="279083" y="862013"/>
                    </a:lnTo>
                    <a:lnTo>
                      <a:pt x="280035" y="838200"/>
                    </a:lnTo>
                    <a:lnTo>
                      <a:pt x="295275" y="806768"/>
                    </a:lnTo>
                    <a:lnTo>
                      <a:pt x="289560" y="796290"/>
                    </a:lnTo>
                    <a:lnTo>
                      <a:pt x="269558" y="781050"/>
                    </a:lnTo>
                    <a:lnTo>
                      <a:pt x="267653" y="756285"/>
                    </a:lnTo>
                    <a:lnTo>
                      <a:pt x="257175" y="713422"/>
                    </a:lnTo>
                    <a:lnTo>
                      <a:pt x="255270" y="684847"/>
                    </a:lnTo>
                    <a:lnTo>
                      <a:pt x="234315" y="656272"/>
                    </a:lnTo>
                    <a:lnTo>
                      <a:pt x="207645" y="649605"/>
                    </a:lnTo>
                    <a:lnTo>
                      <a:pt x="158115" y="615315"/>
                    </a:lnTo>
                    <a:lnTo>
                      <a:pt x="152400" y="583883"/>
                    </a:lnTo>
                    <a:lnTo>
                      <a:pt x="92393" y="554355"/>
                    </a:lnTo>
                    <a:lnTo>
                      <a:pt x="90488" y="541972"/>
                    </a:lnTo>
                    <a:lnTo>
                      <a:pt x="59055" y="541972"/>
                    </a:lnTo>
                    <a:lnTo>
                      <a:pt x="38100" y="517208"/>
                    </a:lnTo>
                    <a:lnTo>
                      <a:pt x="19050" y="504825"/>
                    </a:lnTo>
                    <a:lnTo>
                      <a:pt x="25718" y="456247"/>
                    </a:lnTo>
                    <a:lnTo>
                      <a:pt x="17145" y="441008"/>
                    </a:lnTo>
                    <a:lnTo>
                      <a:pt x="21908" y="389572"/>
                    </a:lnTo>
                    <a:lnTo>
                      <a:pt x="31433" y="372428"/>
                    </a:lnTo>
                    <a:lnTo>
                      <a:pt x="28575" y="346710"/>
                    </a:lnTo>
                    <a:lnTo>
                      <a:pt x="17145" y="334328"/>
                    </a:lnTo>
                    <a:lnTo>
                      <a:pt x="0" y="331470"/>
                    </a:lnTo>
                    <a:lnTo>
                      <a:pt x="0" y="315278"/>
                    </a:lnTo>
                    <a:lnTo>
                      <a:pt x="26670" y="260033"/>
                    </a:lnTo>
                    <a:lnTo>
                      <a:pt x="82868" y="222885"/>
                    </a:lnTo>
                    <a:lnTo>
                      <a:pt x="79058" y="99060"/>
                    </a:lnTo>
                    <a:lnTo>
                      <a:pt x="87630" y="102870"/>
                    </a:lnTo>
                    <a:lnTo>
                      <a:pt x="93345" y="98108"/>
                    </a:lnTo>
                    <a:lnTo>
                      <a:pt x="94298" y="87630"/>
                    </a:lnTo>
                    <a:lnTo>
                      <a:pt x="102870" y="81915"/>
                    </a:lnTo>
                    <a:lnTo>
                      <a:pt x="116205" y="93345"/>
                    </a:lnTo>
                    <a:lnTo>
                      <a:pt x="122873" y="92392"/>
                    </a:lnTo>
                    <a:lnTo>
                      <a:pt x="147638" y="92392"/>
                    </a:lnTo>
                    <a:lnTo>
                      <a:pt x="212408" y="67627"/>
                    </a:lnTo>
                    <a:lnTo>
                      <a:pt x="215265" y="58102"/>
                    </a:lnTo>
                    <a:lnTo>
                      <a:pt x="226695" y="58102"/>
                    </a:lnTo>
                    <a:lnTo>
                      <a:pt x="233363" y="46673"/>
                    </a:lnTo>
                    <a:lnTo>
                      <a:pt x="237173" y="54292"/>
                    </a:lnTo>
                    <a:lnTo>
                      <a:pt x="254318" y="45720"/>
                    </a:lnTo>
                    <a:lnTo>
                      <a:pt x="271463" y="29527"/>
                    </a:lnTo>
                    <a:lnTo>
                      <a:pt x="274320" y="34290"/>
                    </a:lnTo>
                    <a:lnTo>
                      <a:pt x="283845" y="24765"/>
                    </a:lnTo>
                    <a:lnTo>
                      <a:pt x="304800" y="40005"/>
                    </a:lnTo>
                    <a:lnTo>
                      <a:pt x="297180" y="55245"/>
                    </a:lnTo>
                    <a:lnTo>
                      <a:pt x="285750" y="68580"/>
                    </a:lnTo>
                    <a:lnTo>
                      <a:pt x="290513" y="82867"/>
                    </a:lnTo>
                    <a:lnTo>
                      <a:pt x="277178" y="98108"/>
                    </a:lnTo>
                    <a:lnTo>
                      <a:pt x="280988" y="106680"/>
                    </a:lnTo>
                    <a:lnTo>
                      <a:pt x="302895" y="96202"/>
                    </a:lnTo>
                    <a:lnTo>
                      <a:pt x="302895" y="82867"/>
                    </a:lnTo>
                    <a:lnTo>
                      <a:pt x="334328" y="100965"/>
                    </a:lnTo>
                    <a:lnTo>
                      <a:pt x="352425" y="107633"/>
                    </a:lnTo>
                    <a:lnTo>
                      <a:pt x="370523" y="114300"/>
                    </a:lnTo>
                    <a:lnTo>
                      <a:pt x="399098" y="150495"/>
                    </a:lnTo>
                    <a:lnTo>
                      <a:pt x="561023" y="186690"/>
                    </a:lnTo>
                    <a:lnTo>
                      <a:pt x="574358" y="196215"/>
                    </a:lnTo>
                    <a:lnTo>
                      <a:pt x="612458" y="203835"/>
                    </a:lnTo>
                    <a:lnTo>
                      <a:pt x="619125" y="208598"/>
                    </a:lnTo>
                    <a:lnTo>
                      <a:pt x="645795" y="206692"/>
                    </a:lnTo>
                    <a:lnTo>
                      <a:pt x="692468" y="214313"/>
                    </a:lnTo>
                    <a:lnTo>
                      <a:pt x="705803" y="228600"/>
                    </a:lnTo>
                    <a:lnTo>
                      <a:pt x="696278" y="238125"/>
                    </a:lnTo>
                    <a:lnTo>
                      <a:pt x="703898" y="245745"/>
                    </a:lnTo>
                    <a:lnTo>
                      <a:pt x="740093" y="252413"/>
                    </a:lnTo>
                    <a:lnTo>
                      <a:pt x="751523" y="263842"/>
                    </a:lnTo>
                    <a:lnTo>
                      <a:pt x="752475" y="305753"/>
                    </a:lnTo>
                    <a:lnTo>
                      <a:pt x="740093" y="332422"/>
                    </a:lnTo>
                    <a:lnTo>
                      <a:pt x="759143" y="333375"/>
                    </a:lnTo>
                    <a:lnTo>
                      <a:pt x="768668" y="325755"/>
                    </a:lnTo>
                    <a:lnTo>
                      <a:pt x="777240" y="333375"/>
                    </a:lnTo>
                    <a:lnTo>
                      <a:pt x="766763" y="362903"/>
                    </a:lnTo>
                    <a:lnTo>
                      <a:pt x="776288" y="378142"/>
                    </a:lnTo>
                    <a:lnTo>
                      <a:pt x="787718" y="381000"/>
                    </a:lnTo>
                    <a:close/>
                    <a:moveTo>
                      <a:pt x="313373" y="54292"/>
                    </a:moveTo>
                    <a:lnTo>
                      <a:pt x="308610" y="55245"/>
                    </a:lnTo>
                    <a:lnTo>
                      <a:pt x="294323" y="70485"/>
                    </a:lnTo>
                    <a:lnTo>
                      <a:pt x="296228" y="75248"/>
                    </a:lnTo>
                    <a:lnTo>
                      <a:pt x="310515" y="69533"/>
                    </a:lnTo>
                    <a:lnTo>
                      <a:pt x="310515" y="63817"/>
                    </a:lnTo>
                    <a:lnTo>
                      <a:pt x="319088" y="60960"/>
                    </a:lnTo>
                    <a:close/>
                    <a:moveTo>
                      <a:pt x="328613" y="43815"/>
                    </a:moveTo>
                    <a:lnTo>
                      <a:pt x="319088" y="46673"/>
                    </a:lnTo>
                    <a:lnTo>
                      <a:pt x="317183" y="53340"/>
                    </a:lnTo>
                    <a:lnTo>
                      <a:pt x="325755" y="52388"/>
                    </a:lnTo>
                    <a:close/>
                    <a:moveTo>
                      <a:pt x="316230" y="28575"/>
                    </a:moveTo>
                    <a:lnTo>
                      <a:pt x="314325" y="37148"/>
                    </a:lnTo>
                    <a:lnTo>
                      <a:pt x="330518" y="37148"/>
                    </a:lnTo>
                    <a:lnTo>
                      <a:pt x="336233" y="33338"/>
                    </a:lnTo>
                    <a:lnTo>
                      <a:pt x="337185" y="23813"/>
                    </a:lnTo>
                    <a:close/>
                    <a:moveTo>
                      <a:pt x="342900" y="0"/>
                    </a:moveTo>
                    <a:lnTo>
                      <a:pt x="340043" y="18098"/>
                    </a:lnTo>
                    <a:lnTo>
                      <a:pt x="351473" y="13335"/>
                    </a:lnTo>
                    <a:lnTo>
                      <a:pt x="352425" y="0"/>
                    </a:lnTo>
                    <a:close/>
                    <a:moveTo>
                      <a:pt x="898208" y="303847"/>
                    </a:moveTo>
                    <a:lnTo>
                      <a:pt x="879158" y="306705"/>
                    </a:lnTo>
                    <a:lnTo>
                      <a:pt x="875348" y="319088"/>
                    </a:lnTo>
                    <a:lnTo>
                      <a:pt x="887730" y="335280"/>
                    </a:lnTo>
                    <a:close/>
                  </a:path>
                </a:pathLst>
              </a:custGeom>
              <a:grpFill/>
              <a:ln w="9525" cap="flat">
                <a:noFill/>
                <a:prstDash val="solid"/>
                <a:miter/>
              </a:ln>
            </p:spPr>
            <p:txBody>
              <a:bodyPr rtlCol="0" anchor="ctr"/>
              <a:lstStyle/>
              <a:p>
                <a:endParaRPr lang="en-US"/>
              </a:p>
            </p:txBody>
          </p:sp>
          <p:sp>
            <p:nvSpPr>
              <p:cNvPr id="331" name="Freeform: Shape 163">
                <a:extLst>
                  <a:ext uri="{FF2B5EF4-FFF2-40B4-BE49-F238E27FC236}">
                    <a16:creationId xmlns:a16="http://schemas.microsoft.com/office/drawing/2014/main" id="{FB39991C-B707-00A7-87C7-C4105BE3C917}"/>
                  </a:ext>
                </a:extLst>
              </p:cNvPr>
              <p:cNvSpPr/>
              <p:nvPr/>
            </p:nvSpPr>
            <p:spPr>
              <a:xfrm>
                <a:off x="3833813" y="1886903"/>
                <a:ext cx="1163002" cy="964882"/>
              </a:xfrm>
              <a:custGeom>
                <a:avLst/>
                <a:gdLst>
                  <a:gd name="connsiteX0" fmla="*/ 1163002 w 1163002"/>
                  <a:gd name="connsiteY0" fmla="*/ 125730 h 964882"/>
                  <a:gd name="connsiteX1" fmla="*/ 677227 w 1163002"/>
                  <a:gd name="connsiteY1" fmla="*/ 75247 h 964882"/>
                  <a:gd name="connsiteX2" fmla="*/ 131445 w 1163002"/>
                  <a:gd name="connsiteY2" fmla="*/ 0 h 964882"/>
                  <a:gd name="connsiteX3" fmla="*/ 112395 w 1163002"/>
                  <a:gd name="connsiteY3" fmla="*/ 101917 h 964882"/>
                  <a:gd name="connsiteX4" fmla="*/ 31433 w 1163002"/>
                  <a:gd name="connsiteY4" fmla="*/ 623888 h 964882"/>
                  <a:gd name="connsiteX5" fmla="*/ 0 w 1163002"/>
                  <a:gd name="connsiteY5" fmla="*/ 832485 h 964882"/>
                  <a:gd name="connsiteX6" fmla="*/ 305752 w 1163002"/>
                  <a:gd name="connsiteY6" fmla="*/ 878205 h 964882"/>
                  <a:gd name="connsiteX7" fmla="*/ 733425 w 1163002"/>
                  <a:gd name="connsiteY7" fmla="*/ 932497 h 964882"/>
                  <a:gd name="connsiteX8" fmla="*/ 1090613 w 1163002"/>
                  <a:gd name="connsiteY8" fmla="*/ 964883 h 964882"/>
                  <a:gd name="connsiteX9" fmla="*/ 1125855 w 1163002"/>
                  <a:gd name="connsiteY9" fmla="*/ 543878 h 964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3002" h="964882">
                    <a:moveTo>
                      <a:pt x="1163002" y="125730"/>
                    </a:moveTo>
                    <a:lnTo>
                      <a:pt x="677227" y="75247"/>
                    </a:lnTo>
                    <a:lnTo>
                      <a:pt x="131445" y="0"/>
                    </a:lnTo>
                    <a:lnTo>
                      <a:pt x="112395" y="101917"/>
                    </a:lnTo>
                    <a:lnTo>
                      <a:pt x="31433" y="623888"/>
                    </a:lnTo>
                    <a:lnTo>
                      <a:pt x="0" y="832485"/>
                    </a:lnTo>
                    <a:lnTo>
                      <a:pt x="305752" y="878205"/>
                    </a:lnTo>
                    <a:lnTo>
                      <a:pt x="733425" y="932497"/>
                    </a:lnTo>
                    <a:lnTo>
                      <a:pt x="1090613" y="964883"/>
                    </a:lnTo>
                    <a:lnTo>
                      <a:pt x="1125855" y="543878"/>
                    </a:lnTo>
                    <a:close/>
                  </a:path>
                </a:pathLst>
              </a:custGeom>
              <a:grpFill/>
              <a:ln w="9525" cap="flat">
                <a:noFill/>
                <a:prstDash val="solid"/>
                <a:miter/>
              </a:ln>
            </p:spPr>
            <p:txBody>
              <a:bodyPr rtlCol="0" anchor="ctr"/>
              <a:lstStyle/>
              <a:p>
                <a:endParaRPr lang="en-US"/>
              </a:p>
            </p:txBody>
          </p:sp>
          <p:sp>
            <p:nvSpPr>
              <p:cNvPr id="332" name="Freeform: Shape 164">
                <a:extLst>
                  <a:ext uri="{FF2B5EF4-FFF2-40B4-BE49-F238E27FC236}">
                    <a16:creationId xmlns:a16="http://schemas.microsoft.com/office/drawing/2014/main" id="{313C7016-2E3C-E3F3-BBD0-7264BFC8073D}"/>
                  </a:ext>
                </a:extLst>
              </p:cNvPr>
              <p:cNvSpPr/>
              <p:nvPr/>
            </p:nvSpPr>
            <p:spPr>
              <a:xfrm>
                <a:off x="9231631" y="3027045"/>
                <a:ext cx="34289" cy="41910"/>
              </a:xfrm>
              <a:custGeom>
                <a:avLst/>
                <a:gdLst>
                  <a:gd name="connsiteX0" fmla="*/ 34290 w 34289"/>
                  <a:gd name="connsiteY0" fmla="*/ 17145 h 41910"/>
                  <a:gd name="connsiteX1" fmla="*/ 9525 w 34289"/>
                  <a:gd name="connsiteY1" fmla="*/ 0 h 41910"/>
                  <a:gd name="connsiteX2" fmla="*/ 0 w 34289"/>
                  <a:gd name="connsiteY2" fmla="*/ 16192 h 41910"/>
                  <a:gd name="connsiteX3" fmla="*/ 4763 w 34289"/>
                  <a:gd name="connsiteY3" fmla="*/ 20003 h 41910"/>
                  <a:gd name="connsiteX4" fmla="*/ 8572 w 34289"/>
                  <a:gd name="connsiteY4" fmla="*/ 20955 h 41910"/>
                  <a:gd name="connsiteX5" fmla="*/ 14288 w 34289"/>
                  <a:gd name="connsiteY5" fmla="*/ 25717 h 41910"/>
                  <a:gd name="connsiteX6" fmla="*/ 17145 w 34289"/>
                  <a:gd name="connsiteY6" fmla="*/ 32385 h 41910"/>
                  <a:gd name="connsiteX7" fmla="*/ 16192 w 34289"/>
                  <a:gd name="connsiteY7" fmla="*/ 37148 h 41910"/>
                  <a:gd name="connsiteX8" fmla="*/ 18097 w 34289"/>
                  <a:gd name="connsiteY8" fmla="*/ 41910 h 4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89" h="41910">
                    <a:moveTo>
                      <a:pt x="34290" y="17145"/>
                    </a:moveTo>
                    <a:lnTo>
                      <a:pt x="9525" y="0"/>
                    </a:lnTo>
                    <a:lnTo>
                      <a:pt x="0" y="16192"/>
                    </a:lnTo>
                    <a:lnTo>
                      <a:pt x="4763" y="20003"/>
                    </a:lnTo>
                    <a:lnTo>
                      <a:pt x="8572" y="20955"/>
                    </a:lnTo>
                    <a:lnTo>
                      <a:pt x="14288" y="25717"/>
                    </a:lnTo>
                    <a:lnTo>
                      <a:pt x="17145" y="32385"/>
                    </a:lnTo>
                    <a:lnTo>
                      <a:pt x="16192" y="37148"/>
                    </a:lnTo>
                    <a:lnTo>
                      <a:pt x="18097" y="41910"/>
                    </a:lnTo>
                    <a:close/>
                  </a:path>
                </a:pathLst>
              </a:custGeom>
              <a:grpFill/>
              <a:ln w="9525" cap="flat">
                <a:noFill/>
                <a:prstDash val="solid"/>
                <a:miter/>
              </a:ln>
            </p:spPr>
            <p:txBody>
              <a:bodyPr rtlCol="0" anchor="ctr"/>
              <a:lstStyle/>
              <a:p>
                <a:endParaRPr lang="en-US"/>
              </a:p>
            </p:txBody>
          </p:sp>
        </p:grpSp>
        <p:grpSp>
          <p:nvGrpSpPr>
            <p:cNvPr id="176" name="Graphic 29">
              <a:extLst>
                <a:ext uri="{FF2B5EF4-FFF2-40B4-BE49-F238E27FC236}">
                  <a16:creationId xmlns:a16="http://schemas.microsoft.com/office/drawing/2014/main" id="{75C58812-2386-5260-61E8-2BE38AD6745E}"/>
                </a:ext>
              </a:extLst>
            </p:cNvPr>
            <p:cNvGrpSpPr/>
            <p:nvPr/>
          </p:nvGrpSpPr>
          <p:grpSpPr>
            <a:xfrm>
              <a:off x="3334253" y="1099460"/>
              <a:ext cx="5501411" cy="2955532"/>
              <a:chOff x="-8121341" y="-803818"/>
              <a:chExt cx="8161019" cy="4384357"/>
            </a:xfrm>
            <a:noFill/>
          </p:grpSpPr>
          <p:sp>
            <p:nvSpPr>
              <p:cNvPr id="177" name="Freeform: Shape 9">
                <a:extLst>
                  <a:ext uri="{FF2B5EF4-FFF2-40B4-BE49-F238E27FC236}">
                    <a16:creationId xmlns:a16="http://schemas.microsoft.com/office/drawing/2014/main" id="{2B9A7A2B-BE47-9FBC-FF45-569099AEB214}"/>
                  </a:ext>
                </a:extLst>
              </p:cNvPr>
              <p:cNvSpPr/>
              <p:nvPr/>
            </p:nvSpPr>
            <p:spPr>
              <a:xfrm>
                <a:off x="-2306328" y="3195728"/>
                <a:ext cx="469582" cy="196215"/>
              </a:xfrm>
              <a:custGeom>
                <a:avLst/>
                <a:gdLst>
                  <a:gd name="connsiteX0" fmla="*/ 469582 w 469582"/>
                  <a:gd name="connsiteY0" fmla="*/ 0 h 196215"/>
                  <a:gd name="connsiteX1" fmla="*/ 4763 w 469582"/>
                  <a:gd name="connsiteY1" fmla="*/ 48578 h 196215"/>
                  <a:gd name="connsiteX2" fmla="*/ 0 w 469582"/>
                  <a:gd name="connsiteY2" fmla="*/ 76200 h 196215"/>
                  <a:gd name="connsiteX3" fmla="*/ 23813 w 469582"/>
                  <a:gd name="connsiteY3" fmla="*/ 102870 h 196215"/>
                  <a:gd name="connsiteX4" fmla="*/ 40005 w 469582"/>
                  <a:gd name="connsiteY4" fmla="*/ 109538 h 196215"/>
                  <a:gd name="connsiteX5" fmla="*/ 48578 w 469582"/>
                  <a:gd name="connsiteY5" fmla="*/ 120968 h 196215"/>
                  <a:gd name="connsiteX6" fmla="*/ 44768 w 469582"/>
                  <a:gd name="connsiteY6" fmla="*/ 190500 h 196215"/>
                  <a:gd name="connsiteX7" fmla="*/ 34290 w 469582"/>
                  <a:gd name="connsiteY7" fmla="*/ 196215 h 196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582" h="196215">
                    <a:moveTo>
                      <a:pt x="469582" y="0"/>
                    </a:moveTo>
                    <a:lnTo>
                      <a:pt x="4763" y="48578"/>
                    </a:lnTo>
                    <a:lnTo>
                      <a:pt x="0" y="76200"/>
                    </a:lnTo>
                    <a:lnTo>
                      <a:pt x="23813" y="102870"/>
                    </a:lnTo>
                    <a:lnTo>
                      <a:pt x="40005" y="109538"/>
                    </a:lnTo>
                    <a:lnTo>
                      <a:pt x="48578" y="120968"/>
                    </a:lnTo>
                    <a:lnTo>
                      <a:pt x="44768" y="190500"/>
                    </a:lnTo>
                    <a:lnTo>
                      <a:pt x="34290" y="196215"/>
                    </a:lnTo>
                  </a:path>
                </a:pathLst>
              </a:custGeom>
              <a:grpFill/>
              <a:ln w="9525" cap="flat">
                <a:solidFill>
                  <a:schemeClr val="bg1"/>
                </a:solidFill>
                <a:prstDash val="solid"/>
                <a:miter/>
              </a:ln>
            </p:spPr>
            <p:txBody>
              <a:bodyPr rtlCol="0" anchor="ctr"/>
              <a:lstStyle/>
              <a:p>
                <a:endParaRPr lang="en-US"/>
              </a:p>
            </p:txBody>
          </p:sp>
          <p:sp>
            <p:nvSpPr>
              <p:cNvPr id="178" name="Freeform: Shape 10">
                <a:extLst>
                  <a:ext uri="{FF2B5EF4-FFF2-40B4-BE49-F238E27FC236}">
                    <a16:creationId xmlns:a16="http://schemas.microsoft.com/office/drawing/2014/main" id="{C6305651-532C-CE99-BE91-0BB096726350}"/>
                  </a:ext>
                </a:extLst>
              </p:cNvPr>
              <p:cNvSpPr/>
              <p:nvPr/>
            </p:nvSpPr>
            <p:spPr>
              <a:xfrm>
                <a:off x="-2036771" y="2373721"/>
                <a:ext cx="200025" cy="822007"/>
              </a:xfrm>
              <a:custGeom>
                <a:avLst/>
                <a:gdLst>
                  <a:gd name="connsiteX0" fmla="*/ 0 w 200025"/>
                  <a:gd name="connsiteY0" fmla="*/ 0 h 822007"/>
                  <a:gd name="connsiteX1" fmla="*/ 122873 w 200025"/>
                  <a:gd name="connsiteY1" fmla="*/ 436245 h 822007"/>
                  <a:gd name="connsiteX2" fmla="*/ 150495 w 200025"/>
                  <a:gd name="connsiteY2" fmla="*/ 494347 h 822007"/>
                  <a:gd name="connsiteX3" fmla="*/ 167640 w 200025"/>
                  <a:gd name="connsiteY3" fmla="*/ 512445 h 822007"/>
                  <a:gd name="connsiteX4" fmla="*/ 167640 w 200025"/>
                  <a:gd name="connsiteY4" fmla="*/ 542925 h 822007"/>
                  <a:gd name="connsiteX5" fmla="*/ 183833 w 200025"/>
                  <a:gd name="connsiteY5" fmla="*/ 552450 h 822007"/>
                  <a:gd name="connsiteX6" fmla="*/ 185738 w 200025"/>
                  <a:gd name="connsiteY6" fmla="*/ 562928 h 822007"/>
                  <a:gd name="connsiteX7" fmla="*/ 164783 w 200025"/>
                  <a:gd name="connsiteY7" fmla="*/ 599122 h 822007"/>
                  <a:gd name="connsiteX8" fmla="*/ 161925 w 200025"/>
                  <a:gd name="connsiteY8" fmla="*/ 634365 h 822007"/>
                  <a:gd name="connsiteX9" fmla="*/ 157163 w 200025"/>
                  <a:gd name="connsiteY9" fmla="*/ 659130 h 822007"/>
                  <a:gd name="connsiteX10" fmla="*/ 180023 w 200025"/>
                  <a:gd name="connsiteY10" fmla="*/ 713422 h 822007"/>
                  <a:gd name="connsiteX11" fmla="*/ 174308 w 200025"/>
                  <a:gd name="connsiteY11" fmla="*/ 773430 h 822007"/>
                  <a:gd name="connsiteX12" fmla="*/ 179070 w 200025"/>
                  <a:gd name="connsiteY12" fmla="*/ 786765 h 822007"/>
                  <a:gd name="connsiteX13" fmla="*/ 193358 w 200025"/>
                  <a:gd name="connsiteY13" fmla="*/ 801053 h 822007"/>
                  <a:gd name="connsiteX14" fmla="*/ 200025 w 200025"/>
                  <a:gd name="connsiteY14" fmla="*/ 822007 h 822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0025" h="822007">
                    <a:moveTo>
                      <a:pt x="0" y="0"/>
                    </a:moveTo>
                    <a:lnTo>
                      <a:pt x="122873" y="436245"/>
                    </a:lnTo>
                    <a:lnTo>
                      <a:pt x="150495" y="494347"/>
                    </a:lnTo>
                    <a:lnTo>
                      <a:pt x="167640" y="512445"/>
                    </a:lnTo>
                    <a:lnTo>
                      <a:pt x="167640" y="542925"/>
                    </a:lnTo>
                    <a:lnTo>
                      <a:pt x="183833" y="552450"/>
                    </a:lnTo>
                    <a:lnTo>
                      <a:pt x="185738" y="562928"/>
                    </a:lnTo>
                    <a:lnTo>
                      <a:pt x="164783" y="599122"/>
                    </a:lnTo>
                    <a:lnTo>
                      <a:pt x="161925" y="634365"/>
                    </a:lnTo>
                    <a:lnTo>
                      <a:pt x="157163" y="659130"/>
                    </a:lnTo>
                    <a:lnTo>
                      <a:pt x="180023" y="713422"/>
                    </a:lnTo>
                    <a:lnTo>
                      <a:pt x="174308" y="773430"/>
                    </a:lnTo>
                    <a:lnTo>
                      <a:pt x="179070" y="786765"/>
                    </a:lnTo>
                    <a:lnTo>
                      <a:pt x="193358" y="801053"/>
                    </a:lnTo>
                    <a:lnTo>
                      <a:pt x="200025" y="822007"/>
                    </a:lnTo>
                  </a:path>
                </a:pathLst>
              </a:custGeom>
              <a:grpFill/>
              <a:ln w="9525" cap="flat">
                <a:solidFill>
                  <a:schemeClr val="bg1"/>
                </a:solidFill>
                <a:prstDash val="solid"/>
                <a:miter/>
              </a:ln>
            </p:spPr>
            <p:txBody>
              <a:bodyPr rtlCol="0" anchor="ctr"/>
              <a:lstStyle/>
              <a:p>
                <a:endParaRPr lang="en-US"/>
              </a:p>
            </p:txBody>
          </p:sp>
          <p:sp>
            <p:nvSpPr>
              <p:cNvPr id="179" name="Freeform: Shape 11">
                <a:extLst>
                  <a:ext uri="{FF2B5EF4-FFF2-40B4-BE49-F238E27FC236}">
                    <a16:creationId xmlns:a16="http://schemas.microsoft.com/office/drawing/2014/main" id="{F9A47887-1D95-96F5-3189-5DD842C82CDC}"/>
                  </a:ext>
                </a:extLst>
              </p:cNvPr>
              <p:cNvSpPr/>
              <p:nvPr/>
            </p:nvSpPr>
            <p:spPr>
              <a:xfrm>
                <a:off x="-2472063" y="2411821"/>
                <a:ext cx="41909" cy="973454"/>
              </a:xfrm>
              <a:custGeom>
                <a:avLst/>
                <a:gdLst>
                  <a:gd name="connsiteX0" fmla="*/ 0 w 41909"/>
                  <a:gd name="connsiteY0" fmla="*/ 0 h 973454"/>
                  <a:gd name="connsiteX1" fmla="*/ 12382 w 41909"/>
                  <a:gd name="connsiteY1" fmla="*/ 19050 h 973454"/>
                  <a:gd name="connsiteX2" fmla="*/ 0 w 41909"/>
                  <a:gd name="connsiteY2" fmla="*/ 657225 h 973454"/>
                  <a:gd name="connsiteX3" fmla="*/ 41910 w 41909"/>
                  <a:gd name="connsiteY3" fmla="*/ 973455 h 973454"/>
                </a:gdLst>
                <a:ahLst/>
                <a:cxnLst>
                  <a:cxn ang="0">
                    <a:pos x="connsiteX0" y="connsiteY0"/>
                  </a:cxn>
                  <a:cxn ang="0">
                    <a:pos x="connsiteX1" y="connsiteY1"/>
                  </a:cxn>
                  <a:cxn ang="0">
                    <a:pos x="connsiteX2" y="connsiteY2"/>
                  </a:cxn>
                  <a:cxn ang="0">
                    <a:pos x="connsiteX3" y="connsiteY3"/>
                  </a:cxn>
                </a:cxnLst>
                <a:rect l="l" t="t" r="r" b="b"/>
                <a:pathLst>
                  <a:path w="41909" h="973454">
                    <a:moveTo>
                      <a:pt x="0" y="0"/>
                    </a:moveTo>
                    <a:lnTo>
                      <a:pt x="12382" y="19050"/>
                    </a:lnTo>
                    <a:lnTo>
                      <a:pt x="0" y="657225"/>
                    </a:lnTo>
                    <a:lnTo>
                      <a:pt x="41910" y="973455"/>
                    </a:lnTo>
                  </a:path>
                </a:pathLst>
              </a:custGeom>
              <a:grpFill/>
              <a:ln w="9525" cap="flat">
                <a:solidFill>
                  <a:schemeClr val="bg1"/>
                </a:solidFill>
                <a:prstDash val="solid"/>
                <a:miter/>
              </a:ln>
            </p:spPr>
            <p:txBody>
              <a:bodyPr rtlCol="0" anchor="ctr"/>
              <a:lstStyle/>
              <a:p>
                <a:endParaRPr lang="en-US"/>
              </a:p>
            </p:txBody>
          </p:sp>
          <p:sp>
            <p:nvSpPr>
              <p:cNvPr id="180" name="Freeform: Shape 12">
                <a:extLst>
                  <a:ext uri="{FF2B5EF4-FFF2-40B4-BE49-F238E27FC236}">
                    <a16:creationId xmlns:a16="http://schemas.microsoft.com/office/drawing/2014/main" id="{52403A41-6DDB-48BF-0A60-0A13E97F3C87}"/>
                  </a:ext>
                </a:extLst>
              </p:cNvPr>
              <p:cNvSpPr/>
              <p:nvPr/>
            </p:nvSpPr>
            <p:spPr>
              <a:xfrm>
                <a:off x="-2472063" y="2373721"/>
                <a:ext cx="435292" cy="38100"/>
              </a:xfrm>
              <a:custGeom>
                <a:avLst/>
                <a:gdLst>
                  <a:gd name="connsiteX0" fmla="*/ 0 w 435292"/>
                  <a:gd name="connsiteY0" fmla="*/ 38100 h 38100"/>
                  <a:gd name="connsiteX1" fmla="*/ 435292 w 435292"/>
                  <a:gd name="connsiteY1" fmla="*/ 0 h 38100"/>
                </a:gdLst>
                <a:ahLst/>
                <a:cxnLst>
                  <a:cxn ang="0">
                    <a:pos x="connsiteX0" y="connsiteY0"/>
                  </a:cxn>
                  <a:cxn ang="0">
                    <a:pos x="connsiteX1" y="connsiteY1"/>
                  </a:cxn>
                </a:cxnLst>
                <a:rect l="l" t="t" r="r" b="b"/>
                <a:pathLst>
                  <a:path w="435292" h="38100">
                    <a:moveTo>
                      <a:pt x="0" y="38100"/>
                    </a:moveTo>
                    <a:lnTo>
                      <a:pt x="435292" y="0"/>
                    </a:lnTo>
                  </a:path>
                </a:pathLst>
              </a:custGeom>
              <a:grpFill/>
              <a:ln w="9525" cap="flat">
                <a:solidFill>
                  <a:schemeClr val="bg1"/>
                </a:solidFill>
                <a:prstDash val="solid"/>
                <a:miter/>
              </a:ln>
            </p:spPr>
            <p:txBody>
              <a:bodyPr rtlCol="0" anchor="ctr"/>
              <a:lstStyle/>
              <a:p>
                <a:endParaRPr lang="en-US"/>
              </a:p>
            </p:txBody>
          </p:sp>
          <p:sp>
            <p:nvSpPr>
              <p:cNvPr id="181" name="Freeform: Shape 13">
                <a:extLst>
                  <a:ext uri="{FF2B5EF4-FFF2-40B4-BE49-F238E27FC236}">
                    <a16:creationId xmlns:a16="http://schemas.microsoft.com/office/drawing/2014/main" id="{536ACD81-301B-875B-4C47-9D04FD24C061}"/>
                  </a:ext>
                </a:extLst>
              </p:cNvPr>
              <p:cNvSpPr/>
              <p:nvPr/>
            </p:nvSpPr>
            <p:spPr>
              <a:xfrm>
                <a:off x="-3464568" y="2867116"/>
                <a:ext cx="498157" cy="12382"/>
              </a:xfrm>
              <a:custGeom>
                <a:avLst/>
                <a:gdLst>
                  <a:gd name="connsiteX0" fmla="*/ 0 w 498157"/>
                  <a:gd name="connsiteY0" fmla="*/ 12383 h 12382"/>
                  <a:gd name="connsiteX1" fmla="*/ 498157 w 498157"/>
                  <a:gd name="connsiteY1" fmla="*/ 0 h 12382"/>
                </a:gdLst>
                <a:ahLst/>
                <a:cxnLst>
                  <a:cxn ang="0">
                    <a:pos x="connsiteX0" y="connsiteY0"/>
                  </a:cxn>
                  <a:cxn ang="0">
                    <a:pos x="connsiteX1" y="connsiteY1"/>
                  </a:cxn>
                </a:cxnLst>
                <a:rect l="l" t="t" r="r" b="b"/>
                <a:pathLst>
                  <a:path w="498157" h="12382">
                    <a:moveTo>
                      <a:pt x="0" y="12383"/>
                    </a:moveTo>
                    <a:lnTo>
                      <a:pt x="498157" y="0"/>
                    </a:lnTo>
                  </a:path>
                </a:pathLst>
              </a:custGeom>
              <a:grpFill/>
              <a:ln w="9525" cap="flat">
                <a:solidFill>
                  <a:schemeClr val="bg1"/>
                </a:solidFill>
                <a:prstDash val="solid"/>
                <a:miter/>
              </a:ln>
            </p:spPr>
            <p:txBody>
              <a:bodyPr rtlCol="0" anchor="ctr"/>
              <a:lstStyle/>
              <a:p>
                <a:endParaRPr lang="en-US"/>
              </a:p>
            </p:txBody>
          </p:sp>
          <p:sp>
            <p:nvSpPr>
              <p:cNvPr id="182" name="Freeform: Shape 14">
                <a:extLst>
                  <a:ext uri="{FF2B5EF4-FFF2-40B4-BE49-F238E27FC236}">
                    <a16:creationId xmlns:a16="http://schemas.microsoft.com/office/drawing/2014/main" id="{0F031900-257D-E224-B700-1D662E1F0A11}"/>
                  </a:ext>
                </a:extLst>
              </p:cNvPr>
              <p:cNvSpPr/>
              <p:nvPr/>
            </p:nvSpPr>
            <p:spPr>
              <a:xfrm>
                <a:off x="-3580773" y="2119403"/>
                <a:ext cx="830580" cy="107632"/>
              </a:xfrm>
              <a:custGeom>
                <a:avLst/>
                <a:gdLst>
                  <a:gd name="connsiteX0" fmla="*/ 830580 w 830580"/>
                  <a:gd name="connsiteY0" fmla="*/ 100013 h 107632"/>
                  <a:gd name="connsiteX1" fmla="*/ 723900 w 830580"/>
                  <a:gd name="connsiteY1" fmla="*/ 107633 h 107632"/>
                  <a:gd name="connsiteX2" fmla="*/ 750570 w 830580"/>
                  <a:gd name="connsiteY2" fmla="*/ 59055 h 107632"/>
                  <a:gd name="connsiteX3" fmla="*/ 766763 w 830580"/>
                  <a:gd name="connsiteY3" fmla="*/ 44768 h 107632"/>
                  <a:gd name="connsiteX4" fmla="*/ 766763 w 830580"/>
                  <a:gd name="connsiteY4" fmla="*/ 23813 h 107632"/>
                  <a:gd name="connsiteX5" fmla="*/ 751523 w 830580"/>
                  <a:gd name="connsiteY5" fmla="*/ 0 h 107632"/>
                  <a:gd name="connsiteX6" fmla="*/ 372427 w 830580"/>
                  <a:gd name="connsiteY6" fmla="*/ 19050 h 107632"/>
                  <a:gd name="connsiteX7" fmla="*/ 0 w 830580"/>
                  <a:gd name="connsiteY7" fmla="*/ 25718 h 10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0580" h="107632">
                    <a:moveTo>
                      <a:pt x="830580" y="100013"/>
                    </a:moveTo>
                    <a:lnTo>
                      <a:pt x="723900" y="107633"/>
                    </a:lnTo>
                    <a:lnTo>
                      <a:pt x="750570" y="59055"/>
                    </a:lnTo>
                    <a:lnTo>
                      <a:pt x="766763" y="44768"/>
                    </a:lnTo>
                    <a:lnTo>
                      <a:pt x="766763" y="23813"/>
                    </a:lnTo>
                    <a:lnTo>
                      <a:pt x="751523" y="0"/>
                    </a:lnTo>
                    <a:lnTo>
                      <a:pt x="372427" y="19050"/>
                    </a:lnTo>
                    <a:lnTo>
                      <a:pt x="0" y="25718"/>
                    </a:lnTo>
                  </a:path>
                </a:pathLst>
              </a:custGeom>
              <a:grpFill/>
              <a:ln w="9525" cap="flat">
                <a:solidFill>
                  <a:schemeClr val="bg1"/>
                </a:solidFill>
                <a:prstDash val="solid"/>
                <a:miter/>
              </a:ln>
            </p:spPr>
            <p:txBody>
              <a:bodyPr rtlCol="0" anchor="ctr"/>
              <a:lstStyle/>
              <a:p>
                <a:endParaRPr lang="en-US"/>
              </a:p>
            </p:txBody>
          </p:sp>
          <p:sp>
            <p:nvSpPr>
              <p:cNvPr id="183" name="Freeform: Shape 15">
                <a:extLst>
                  <a:ext uri="{FF2B5EF4-FFF2-40B4-BE49-F238E27FC236}">
                    <a16:creationId xmlns:a16="http://schemas.microsoft.com/office/drawing/2014/main" id="{20BB6867-6573-47F0-1950-381C4A0F3D74}"/>
                  </a:ext>
                </a:extLst>
              </p:cNvPr>
              <p:cNvSpPr/>
              <p:nvPr/>
            </p:nvSpPr>
            <p:spPr>
              <a:xfrm>
                <a:off x="-2977841" y="2436586"/>
                <a:ext cx="145732" cy="430529"/>
              </a:xfrm>
              <a:custGeom>
                <a:avLst/>
                <a:gdLst>
                  <a:gd name="connsiteX0" fmla="*/ 11430 w 145732"/>
                  <a:gd name="connsiteY0" fmla="*/ 430530 h 430529"/>
                  <a:gd name="connsiteX1" fmla="*/ 22860 w 145732"/>
                  <a:gd name="connsiteY1" fmla="*/ 416242 h 430529"/>
                  <a:gd name="connsiteX2" fmla="*/ 27623 w 145732"/>
                  <a:gd name="connsiteY2" fmla="*/ 387667 h 430529"/>
                  <a:gd name="connsiteX3" fmla="*/ 13335 w 145732"/>
                  <a:gd name="connsiteY3" fmla="*/ 365760 h 430529"/>
                  <a:gd name="connsiteX4" fmla="*/ 8573 w 145732"/>
                  <a:gd name="connsiteY4" fmla="*/ 344805 h 430529"/>
                  <a:gd name="connsiteX5" fmla="*/ 17145 w 145732"/>
                  <a:gd name="connsiteY5" fmla="*/ 338138 h 430529"/>
                  <a:gd name="connsiteX6" fmla="*/ 17145 w 145732"/>
                  <a:gd name="connsiteY6" fmla="*/ 330517 h 430529"/>
                  <a:gd name="connsiteX7" fmla="*/ 953 w 145732"/>
                  <a:gd name="connsiteY7" fmla="*/ 320040 h 430529"/>
                  <a:gd name="connsiteX8" fmla="*/ 0 w 145732"/>
                  <a:gd name="connsiteY8" fmla="*/ 313372 h 430529"/>
                  <a:gd name="connsiteX9" fmla="*/ 15240 w 145732"/>
                  <a:gd name="connsiteY9" fmla="*/ 304800 h 430529"/>
                  <a:gd name="connsiteX10" fmla="*/ 3810 w 145732"/>
                  <a:gd name="connsiteY10" fmla="*/ 294322 h 430529"/>
                  <a:gd name="connsiteX11" fmla="*/ 20003 w 145732"/>
                  <a:gd name="connsiteY11" fmla="*/ 226695 h 430529"/>
                  <a:gd name="connsiteX12" fmla="*/ 52388 w 145732"/>
                  <a:gd name="connsiteY12" fmla="*/ 211455 h 430529"/>
                  <a:gd name="connsiteX13" fmla="*/ 52388 w 145732"/>
                  <a:gd name="connsiteY13" fmla="*/ 203835 h 430529"/>
                  <a:gd name="connsiteX14" fmla="*/ 41910 w 145732"/>
                  <a:gd name="connsiteY14" fmla="*/ 190500 h 430529"/>
                  <a:gd name="connsiteX15" fmla="*/ 69532 w 145732"/>
                  <a:gd name="connsiteY15" fmla="*/ 139065 h 430529"/>
                  <a:gd name="connsiteX16" fmla="*/ 87630 w 145732"/>
                  <a:gd name="connsiteY16" fmla="*/ 139065 h 430529"/>
                  <a:gd name="connsiteX17" fmla="*/ 101918 w 145732"/>
                  <a:gd name="connsiteY17" fmla="*/ 127635 h 430529"/>
                  <a:gd name="connsiteX18" fmla="*/ 99060 w 145732"/>
                  <a:gd name="connsiteY18" fmla="*/ 78105 h 430529"/>
                  <a:gd name="connsiteX19" fmla="*/ 128588 w 145732"/>
                  <a:gd name="connsiteY19" fmla="*/ 35242 h 430529"/>
                  <a:gd name="connsiteX20" fmla="*/ 145732 w 145732"/>
                  <a:gd name="connsiteY20" fmla="*/ 29527 h 430529"/>
                  <a:gd name="connsiteX21" fmla="*/ 140970 w 145732"/>
                  <a:gd name="connsiteY21" fmla="*/ 0 h 430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732" h="430529">
                    <a:moveTo>
                      <a:pt x="11430" y="430530"/>
                    </a:moveTo>
                    <a:lnTo>
                      <a:pt x="22860" y="416242"/>
                    </a:lnTo>
                    <a:lnTo>
                      <a:pt x="27623" y="387667"/>
                    </a:lnTo>
                    <a:lnTo>
                      <a:pt x="13335" y="365760"/>
                    </a:lnTo>
                    <a:lnTo>
                      <a:pt x="8573" y="344805"/>
                    </a:lnTo>
                    <a:lnTo>
                      <a:pt x="17145" y="338138"/>
                    </a:lnTo>
                    <a:lnTo>
                      <a:pt x="17145" y="330517"/>
                    </a:lnTo>
                    <a:lnTo>
                      <a:pt x="953" y="320040"/>
                    </a:lnTo>
                    <a:lnTo>
                      <a:pt x="0" y="313372"/>
                    </a:lnTo>
                    <a:lnTo>
                      <a:pt x="15240" y="304800"/>
                    </a:lnTo>
                    <a:lnTo>
                      <a:pt x="3810" y="294322"/>
                    </a:lnTo>
                    <a:lnTo>
                      <a:pt x="20003" y="226695"/>
                    </a:lnTo>
                    <a:lnTo>
                      <a:pt x="52388" y="211455"/>
                    </a:lnTo>
                    <a:lnTo>
                      <a:pt x="52388" y="203835"/>
                    </a:lnTo>
                    <a:lnTo>
                      <a:pt x="41910" y="190500"/>
                    </a:lnTo>
                    <a:lnTo>
                      <a:pt x="69532" y="139065"/>
                    </a:lnTo>
                    <a:lnTo>
                      <a:pt x="87630" y="139065"/>
                    </a:lnTo>
                    <a:lnTo>
                      <a:pt x="101918" y="127635"/>
                    </a:lnTo>
                    <a:lnTo>
                      <a:pt x="99060" y="78105"/>
                    </a:lnTo>
                    <a:lnTo>
                      <a:pt x="128588" y="35242"/>
                    </a:lnTo>
                    <a:lnTo>
                      <a:pt x="145732" y="29527"/>
                    </a:lnTo>
                    <a:lnTo>
                      <a:pt x="140970" y="0"/>
                    </a:lnTo>
                  </a:path>
                </a:pathLst>
              </a:custGeom>
              <a:grpFill/>
              <a:ln w="9525" cap="flat">
                <a:solidFill>
                  <a:schemeClr val="bg1"/>
                </a:solidFill>
                <a:prstDash val="solid"/>
                <a:miter/>
              </a:ln>
            </p:spPr>
            <p:txBody>
              <a:bodyPr rtlCol="0" anchor="ctr"/>
              <a:lstStyle/>
              <a:p>
                <a:endParaRPr lang="en-US"/>
              </a:p>
            </p:txBody>
          </p:sp>
          <p:sp>
            <p:nvSpPr>
              <p:cNvPr id="184" name="Freeform: Shape 16">
                <a:extLst>
                  <a:ext uri="{FF2B5EF4-FFF2-40B4-BE49-F238E27FC236}">
                    <a16:creationId xmlns:a16="http://schemas.microsoft.com/office/drawing/2014/main" id="{89333103-3F1A-3FDA-BBC3-A7803541EA86}"/>
                  </a:ext>
                </a:extLst>
              </p:cNvPr>
              <p:cNvSpPr/>
              <p:nvPr/>
            </p:nvSpPr>
            <p:spPr>
              <a:xfrm>
                <a:off x="-3580773" y="2145121"/>
                <a:ext cx="39052" cy="603884"/>
              </a:xfrm>
              <a:custGeom>
                <a:avLst/>
                <a:gdLst>
                  <a:gd name="connsiteX0" fmla="*/ 32385 w 39052"/>
                  <a:gd name="connsiteY0" fmla="*/ 603885 h 603884"/>
                  <a:gd name="connsiteX1" fmla="*/ 39053 w 39052"/>
                  <a:gd name="connsiteY1" fmla="*/ 232410 h 603884"/>
                  <a:gd name="connsiteX2" fmla="*/ 0 w 39052"/>
                  <a:gd name="connsiteY2" fmla="*/ 0 h 603884"/>
                </a:gdLst>
                <a:ahLst/>
                <a:cxnLst>
                  <a:cxn ang="0">
                    <a:pos x="connsiteX0" y="connsiteY0"/>
                  </a:cxn>
                  <a:cxn ang="0">
                    <a:pos x="connsiteX1" y="connsiteY1"/>
                  </a:cxn>
                  <a:cxn ang="0">
                    <a:pos x="connsiteX2" y="connsiteY2"/>
                  </a:cxn>
                </a:cxnLst>
                <a:rect l="l" t="t" r="r" b="b"/>
                <a:pathLst>
                  <a:path w="39052" h="603884">
                    <a:moveTo>
                      <a:pt x="32385" y="603885"/>
                    </a:moveTo>
                    <a:lnTo>
                      <a:pt x="39053" y="232410"/>
                    </a:lnTo>
                    <a:lnTo>
                      <a:pt x="0" y="0"/>
                    </a:lnTo>
                  </a:path>
                </a:pathLst>
              </a:custGeom>
              <a:grpFill/>
              <a:ln w="9525" cap="flat">
                <a:solidFill>
                  <a:schemeClr val="bg1"/>
                </a:solidFill>
                <a:prstDash val="solid"/>
                <a:miter/>
              </a:ln>
            </p:spPr>
            <p:txBody>
              <a:bodyPr rtlCol="0" anchor="ctr"/>
              <a:lstStyle/>
              <a:p>
                <a:endParaRPr lang="en-US"/>
              </a:p>
            </p:txBody>
          </p:sp>
          <p:sp>
            <p:nvSpPr>
              <p:cNvPr id="185" name="Freeform: Shape 17">
                <a:extLst>
                  <a:ext uri="{FF2B5EF4-FFF2-40B4-BE49-F238E27FC236}">
                    <a16:creationId xmlns:a16="http://schemas.microsoft.com/office/drawing/2014/main" id="{2030C896-7DDE-963F-CF7A-DB4D73B12952}"/>
                  </a:ext>
                </a:extLst>
              </p:cNvPr>
              <p:cNvSpPr/>
              <p:nvPr/>
            </p:nvSpPr>
            <p:spPr>
              <a:xfrm>
                <a:off x="-2836871" y="2219416"/>
                <a:ext cx="100965" cy="217170"/>
              </a:xfrm>
              <a:custGeom>
                <a:avLst/>
                <a:gdLst>
                  <a:gd name="connsiteX0" fmla="*/ 0 w 100965"/>
                  <a:gd name="connsiteY0" fmla="*/ 217170 h 217170"/>
                  <a:gd name="connsiteX1" fmla="*/ 15240 w 100965"/>
                  <a:gd name="connsiteY1" fmla="*/ 210503 h 217170"/>
                  <a:gd name="connsiteX2" fmla="*/ 23813 w 100965"/>
                  <a:gd name="connsiteY2" fmla="*/ 189547 h 217170"/>
                  <a:gd name="connsiteX3" fmla="*/ 35243 w 100965"/>
                  <a:gd name="connsiteY3" fmla="*/ 194310 h 217170"/>
                  <a:gd name="connsiteX4" fmla="*/ 41910 w 100965"/>
                  <a:gd name="connsiteY4" fmla="*/ 184785 h 217170"/>
                  <a:gd name="connsiteX5" fmla="*/ 34290 w 100965"/>
                  <a:gd name="connsiteY5" fmla="*/ 178118 h 217170"/>
                  <a:gd name="connsiteX6" fmla="*/ 37148 w 100965"/>
                  <a:gd name="connsiteY6" fmla="*/ 163830 h 217170"/>
                  <a:gd name="connsiteX7" fmla="*/ 26670 w 100965"/>
                  <a:gd name="connsiteY7" fmla="*/ 155258 h 217170"/>
                  <a:gd name="connsiteX8" fmla="*/ 32385 w 100965"/>
                  <a:gd name="connsiteY8" fmla="*/ 145733 h 217170"/>
                  <a:gd name="connsiteX9" fmla="*/ 31433 w 100965"/>
                  <a:gd name="connsiteY9" fmla="*/ 131445 h 217170"/>
                  <a:gd name="connsiteX10" fmla="*/ 20955 w 100965"/>
                  <a:gd name="connsiteY10" fmla="*/ 130493 h 217170"/>
                  <a:gd name="connsiteX11" fmla="*/ 28575 w 100965"/>
                  <a:gd name="connsiteY11" fmla="*/ 122872 h 217170"/>
                  <a:gd name="connsiteX12" fmla="*/ 40958 w 100965"/>
                  <a:gd name="connsiteY12" fmla="*/ 130493 h 217170"/>
                  <a:gd name="connsiteX13" fmla="*/ 43815 w 100965"/>
                  <a:gd name="connsiteY13" fmla="*/ 117158 h 217170"/>
                  <a:gd name="connsiteX14" fmla="*/ 40005 w 100965"/>
                  <a:gd name="connsiteY14" fmla="*/ 106680 h 217170"/>
                  <a:gd name="connsiteX15" fmla="*/ 40958 w 100965"/>
                  <a:gd name="connsiteY15" fmla="*/ 100013 h 217170"/>
                  <a:gd name="connsiteX16" fmla="*/ 60008 w 100965"/>
                  <a:gd name="connsiteY16" fmla="*/ 105728 h 217170"/>
                  <a:gd name="connsiteX17" fmla="*/ 56198 w 100965"/>
                  <a:gd name="connsiteY17" fmla="*/ 91440 h 217170"/>
                  <a:gd name="connsiteX18" fmla="*/ 71438 w 100965"/>
                  <a:gd name="connsiteY18" fmla="*/ 79058 h 217170"/>
                  <a:gd name="connsiteX19" fmla="*/ 66675 w 100965"/>
                  <a:gd name="connsiteY19" fmla="*/ 70485 h 217170"/>
                  <a:gd name="connsiteX20" fmla="*/ 56198 w 100965"/>
                  <a:gd name="connsiteY20" fmla="*/ 71438 h 217170"/>
                  <a:gd name="connsiteX21" fmla="*/ 50483 w 100965"/>
                  <a:gd name="connsiteY21" fmla="*/ 62865 h 217170"/>
                  <a:gd name="connsiteX22" fmla="*/ 59055 w 100965"/>
                  <a:gd name="connsiteY22" fmla="*/ 54293 h 217170"/>
                  <a:gd name="connsiteX23" fmla="*/ 74295 w 100965"/>
                  <a:gd name="connsiteY23" fmla="*/ 52388 h 217170"/>
                  <a:gd name="connsiteX24" fmla="*/ 79058 w 100965"/>
                  <a:gd name="connsiteY24" fmla="*/ 44768 h 217170"/>
                  <a:gd name="connsiteX25" fmla="*/ 92393 w 100965"/>
                  <a:gd name="connsiteY25" fmla="*/ 42863 h 217170"/>
                  <a:gd name="connsiteX26" fmla="*/ 91440 w 100965"/>
                  <a:gd name="connsiteY26" fmla="*/ 35243 h 217170"/>
                  <a:gd name="connsiteX27" fmla="*/ 82868 w 100965"/>
                  <a:gd name="connsiteY27" fmla="*/ 26670 h 217170"/>
                  <a:gd name="connsiteX28" fmla="*/ 82868 w 100965"/>
                  <a:gd name="connsiteY28" fmla="*/ 21908 h 217170"/>
                  <a:gd name="connsiteX29" fmla="*/ 97155 w 100965"/>
                  <a:gd name="connsiteY29" fmla="*/ 21908 h 217170"/>
                  <a:gd name="connsiteX30" fmla="*/ 100965 w 100965"/>
                  <a:gd name="connsiteY30" fmla="*/ 15240 h 217170"/>
                  <a:gd name="connsiteX31" fmla="*/ 87630 w 100965"/>
                  <a:gd name="connsiteY31" fmla="*/ 5715 h 217170"/>
                  <a:gd name="connsiteX32" fmla="*/ 86678 w 100965"/>
                  <a:gd name="connsiteY32" fmla="*/ 0 h 2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00965" h="217170">
                    <a:moveTo>
                      <a:pt x="0" y="217170"/>
                    </a:moveTo>
                    <a:lnTo>
                      <a:pt x="15240" y="210503"/>
                    </a:lnTo>
                    <a:lnTo>
                      <a:pt x="23813" y="189547"/>
                    </a:lnTo>
                    <a:lnTo>
                      <a:pt x="35243" y="194310"/>
                    </a:lnTo>
                    <a:lnTo>
                      <a:pt x="41910" y="184785"/>
                    </a:lnTo>
                    <a:lnTo>
                      <a:pt x="34290" y="178118"/>
                    </a:lnTo>
                    <a:lnTo>
                      <a:pt x="37148" y="163830"/>
                    </a:lnTo>
                    <a:lnTo>
                      <a:pt x="26670" y="155258"/>
                    </a:lnTo>
                    <a:lnTo>
                      <a:pt x="32385" y="145733"/>
                    </a:lnTo>
                    <a:lnTo>
                      <a:pt x="31433" y="131445"/>
                    </a:lnTo>
                    <a:lnTo>
                      <a:pt x="20955" y="130493"/>
                    </a:lnTo>
                    <a:lnTo>
                      <a:pt x="28575" y="122872"/>
                    </a:lnTo>
                    <a:lnTo>
                      <a:pt x="40958" y="130493"/>
                    </a:lnTo>
                    <a:lnTo>
                      <a:pt x="43815" y="117158"/>
                    </a:lnTo>
                    <a:lnTo>
                      <a:pt x="40005" y="106680"/>
                    </a:lnTo>
                    <a:lnTo>
                      <a:pt x="40958" y="100013"/>
                    </a:lnTo>
                    <a:lnTo>
                      <a:pt x="60008" y="105728"/>
                    </a:lnTo>
                    <a:lnTo>
                      <a:pt x="56198" y="91440"/>
                    </a:lnTo>
                    <a:lnTo>
                      <a:pt x="71438" y="79058"/>
                    </a:lnTo>
                    <a:lnTo>
                      <a:pt x="66675" y="70485"/>
                    </a:lnTo>
                    <a:lnTo>
                      <a:pt x="56198" y="71438"/>
                    </a:lnTo>
                    <a:lnTo>
                      <a:pt x="50483" y="62865"/>
                    </a:lnTo>
                    <a:lnTo>
                      <a:pt x="59055" y="54293"/>
                    </a:lnTo>
                    <a:lnTo>
                      <a:pt x="74295" y="52388"/>
                    </a:lnTo>
                    <a:lnTo>
                      <a:pt x="79058" y="44768"/>
                    </a:lnTo>
                    <a:lnTo>
                      <a:pt x="92393" y="42863"/>
                    </a:lnTo>
                    <a:lnTo>
                      <a:pt x="91440" y="35243"/>
                    </a:lnTo>
                    <a:lnTo>
                      <a:pt x="82868" y="26670"/>
                    </a:lnTo>
                    <a:lnTo>
                      <a:pt x="82868" y="21908"/>
                    </a:lnTo>
                    <a:lnTo>
                      <a:pt x="97155" y="21908"/>
                    </a:lnTo>
                    <a:lnTo>
                      <a:pt x="100965" y="15240"/>
                    </a:lnTo>
                    <a:lnTo>
                      <a:pt x="87630" y="5715"/>
                    </a:lnTo>
                    <a:lnTo>
                      <a:pt x="86678" y="0"/>
                    </a:lnTo>
                  </a:path>
                </a:pathLst>
              </a:custGeom>
              <a:grpFill/>
              <a:ln w="9525" cap="flat">
                <a:solidFill>
                  <a:schemeClr val="bg1"/>
                </a:solidFill>
                <a:prstDash val="solid"/>
                <a:miter/>
              </a:ln>
            </p:spPr>
            <p:txBody>
              <a:bodyPr rtlCol="0" anchor="ctr"/>
              <a:lstStyle/>
              <a:p>
                <a:endParaRPr lang="en-US"/>
              </a:p>
            </p:txBody>
          </p:sp>
          <p:sp>
            <p:nvSpPr>
              <p:cNvPr id="186" name="Freeform: Shape 18">
                <a:extLst>
                  <a:ext uri="{FF2B5EF4-FFF2-40B4-BE49-F238E27FC236}">
                    <a16:creationId xmlns:a16="http://schemas.microsoft.com/office/drawing/2014/main" id="{2D4E1CB6-B5BF-8628-FE52-37EB34D8CC73}"/>
                  </a:ext>
                </a:extLst>
              </p:cNvPr>
              <p:cNvSpPr/>
              <p:nvPr/>
            </p:nvSpPr>
            <p:spPr>
              <a:xfrm>
                <a:off x="-3548388" y="2749006"/>
                <a:ext cx="83820" cy="130492"/>
              </a:xfrm>
              <a:custGeom>
                <a:avLst/>
                <a:gdLst>
                  <a:gd name="connsiteX0" fmla="*/ 0 w 83820"/>
                  <a:gd name="connsiteY0" fmla="*/ 0 h 130492"/>
                  <a:gd name="connsiteX1" fmla="*/ 24765 w 83820"/>
                  <a:gd name="connsiteY1" fmla="*/ 21907 h 130492"/>
                  <a:gd name="connsiteX2" fmla="*/ 51435 w 83820"/>
                  <a:gd name="connsiteY2" fmla="*/ 9525 h 130492"/>
                  <a:gd name="connsiteX3" fmla="*/ 81915 w 83820"/>
                  <a:gd name="connsiteY3" fmla="*/ 17145 h 130492"/>
                  <a:gd name="connsiteX4" fmla="*/ 83820 w 83820"/>
                  <a:gd name="connsiteY4" fmla="*/ 130493 h 130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 h="130492">
                    <a:moveTo>
                      <a:pt x="0" y="0"/>
                    </a:moveTo>
                    <a:lnTo>
                      <a:pt x="24765" y="21907"/>
                    </a:lnTo>
                    <a:lnTo>
                      <a:pt x="51435" y="9525"/>
                    </a:lnTo>
                    <a:lnTo>
                      <a:pt x="81915" y="17145"/>
                    </a:lnTo>
                    <a:lnTo>
                      <a:pt x="83820" y="130493"/>
                    </a:lnTo>
                  </a:path>
                </a:pathLst>
              </a:custGeom>
              <a:grpFill/>
              <a:ln w="9525" cap="flat">
                <a:solidFill>
                  <a:schemeClr val="bg1"/>
                </a:solidFill>
                <a:prstDash val="solid"/>
                <a:miter/>
              </a:ln>
            </p:spPr>
            <p:txBody>
              <a:bodyPr rtlCol="0" anchor="ctr"/>
              <a:lstStyle/>
              <a:p>
                <a:endParaRPr lang="en-US"/>
              </a:p>
            </p:txBody>
          </p:sp>
          <p:sp>
            <p:nvSpPr>
              <p:cNvPr id="187" name="Freeform: Shape 19">
                <a:extLst>
                  <a:ext uri="{FF2B5EF4-FFF2-40B4-BE49-F238E27FC236}">
                    <a16:creationId xmlns:a16="http://schemas.microsoft.com/office/drawing/2014/main" id="{0918C8F4-05DB-122B-C63A-A5FCDD7E0826}"/>
                  </a:ext>
                </a:extLst>
              </p:cNvPr>
              <p:cNvSpPr/>
              <p:nvPr/>
            </p:nvSpPr>
            <p:spPr>
              <a:xfrm>
                <a:off x="-7077401" y="2154646"/>
                <a:ext cx="164782" cy="471487"/>
              </a:xfrm>
              <a:custGeom>
                <a:avLst/>
                <a:gdLst>
                  <a:gd name="connsiteX0" fmla="*/ 110490 w 164782"/>
                  <a:gd name="connsiteY0" fmla="*/ 0 h 471487"/>
                  <a:gd name="connsiteX1" fmla="*/ 101918 w 164782"/>
                  <a:gd name="connsiteY1" fmla="*/ 20003 h 471487"/>
                  <a:gd name="connsiteX2" fmla="*/ 114300 w 164782"/>
                  <a:gd name="connsiteY2" fmla="*/ 52388 h 471487"/>
                  <a:gd name="connsiteX3" fmla="*/ 127635 w 164782"/>
                  <a:gd name="connsiteY3" fmla="*/ 69532 h 471487"/>
                  <a:gd name="connsiteX4" fmla="*/ 139065 w 164782"/>
                  <a:gd name="connsiteY4" fmla="*/ 124778 h 471487"/>
                  <a:gd name="connsiteX5" fmla="*/ 160973 w 164782"/>
                  <a:gd name="connsiteY5" fmla="*/ 148590 h 471487"/>
                  <a:gd name="connsiteX6" fmla="*/ 164783 w 164782"/>
                  <a:gd name="connsiteY6" fmla="*/ 166688 h 471487"/>
                  <a:gd name="connsiteX7" fmla="*/ 152400 w 164782"/>
                  <a:gd name="connsiteY7" fmla="*/ 179070 h 471487"/>
                  <a:gd name="connsiteX8" fmla="*/ 106680 w 164782"/>
                  <a:gd name="connsiteY8" fmla="*/ 195263 h 471487"/>
                  <a:gd name="connsiteX9" fmla="*/ 83820 w 164782"/>
                  <a:gd name="connsiteY9" fmla="*/ 229553 h 471487"/>
                  <a:gd name="connsiteX10" fmla="*/ 68580 w 164782"/>
                  <a:gd name="connsiteY10" fmla="*/ 296228 h 471487"/>
                  <a:gd name="connsiteX11" fmla="*/ 45720 w 164782"/>
                  <a:gd name="connsiteY11" fmla="*/ 326707 h 471487"/>
                  <a:gd name="connsiteX12" fmla="*/ 30480 w 164782"/>
                  <a:gd name="connsiteY12" fmla="*/ 329565 h 471487"/>
                  <a:gd name="connsiteX13" fmla="*/ 20003 w 164782"/>
                  <a:gd name="connsiteY13" fmla="*/ 395288 h 471487"/>
                  <a:gd name="connsiteX14" fmla="*/ 30480 w 164782"/>
                  <a:gd name="connsiteY14" fmla="*/ 410528 h 471487"/>
                  <a:gd name="connsiteX15" fmla="*/ 47625 w 164782"/>
                  <a:gd name="connsiteY15" fmla="*/ 412432 h 471487"/>
                  <a:gd name="connsiteX16" fmla="*/ 57150 w 164782"/>
                  <a:gd name="connsiteY16" fmla="*/ 427672 h 471487"/>
                  <a:gd name="connsiteX17" fmla="*/ 49530 w 164782"/>
                  <a:gd name="connsiteY17" fmla="*/ 450532 h 471487"/>
                  <a:gd name="connsiteX18" fmla="*/ 20955 w 164782"/>
                  <a:gd name="connsiteY18" fmla="*/ 471488 h 471487"/>
                  <a:gd name="connsiteX19" fmla="*/ 0 w 164782"/>
                  <a:gd name="connsiteY19" fmla="*/ 470535 h 47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4782" h="471487">
                    <a:moveTo>
                      <a:pt x="110490" y="0"/>
                    </a:moveTo>
                    <a:lnTo>
                      <a:pt x="101918" y="20003"/>
                    </a:lnTo>
                    <a:lnTo>
                      <a:pt x="114300" y="52388"/>
                    </a:lnTo>
                    <a:lnTo>
                      <a:pt x="127635" y="69532"/>
                    </a:lnTo>
                    <a:lnTo>
                      <a:pt x="139065" y="124778"/>
                    </a:lnTo>
                    <a:lnTo>
                      <a:pt x="160973" y="148590"/>
                    </a:lnTo>
                    <a:lnTo>
                      <a:pt x="164783" y="166688"/>
                    </a:lnTo>
                    <a:lnTo>
                      <a:pt x="152400" y="179070"/>
                    </a:lnTo>
                    <a:lnTo>
                      <a:pt x="106680" y="195263"/>
                    </a:lnTo>
                    <a:lnTo>
                      <a:pt x="83820" y="229553"/>
                    </a:lnTo>
                    <a:lnTo>
                      <a:pt x="68580" y="296228"/>
                    </a:lnTo>
                    <a:lnTo>
                      <a:pt x="45720" y="326707"/>
                    </a:lnTo>
                    <a:lnTo>
                      <a:pt x="30480" y="329565"/>
                    </a:lnTo>
                    <a:lnTo>
                      <a:pt x="20003" y="395288"/>
                    </a:lnTo>
                    <a:lnTo>
                      <a:pt x="30480" y="410528"/>
                    </a:lnTo>
                    <a:lnTo>
                      <a:pt x="47625" y="412432"/>
                    </a:lnTo>
                    <a:lnTo>
                      <a:pt x="57150" y="427672"/>
                    </a:lnTo>
                    <a:lnTo>
                      <a:pt x="49530" y="450532"/>
                    </a:lnTo>
                    <a:lnTo>
                      <a:pt x="20955" y="471488"/>
                    </a:lnTo>
                    <a:lnTo>
                      <a:pt x="0" y="470535"/>
                    </a:lnTo>
                  </a:path>
                </a:pathLst>
              </a:custGeom>
              <a:grpFill/>
              <a:ln w="9525" cap="flat">
                <a:solidFill>
                  <a:schemeClr val="bg1"/>
                </a:solidFill>
                <a:prstDash val="solid"/>
                <a:miter/>
              </a:ln>
            </p:spPr>
            <p:txBody>
              <a:bodyPr rtlCol="0" anchor="ctr"/>
              <a:lstStyle/>
              <a:p>
                <a:endParaRPr lang="en-US"/>
              </a:p>
            </p:txBody>
          </p:sp>
          <p:sp>
            <p:nvSpPr>
              <p:cNvPr id="188" name="Freeform: Shape 20">
                <a:extLst>
                  <a:ext uri="{FF2B5EF4-FFF2-40B4-BE49-F238E27FC236}">
                    <a16:creationId xmlns:a16="http://schemas.microsoft.com/office/drawing/2014/main" id="{A024BACF-658E-2E47-78F1-273B5858BD22}"/>
                  </a:ext>
                </a:extLst>
              </p:cNvPr>
              <p:cNvSpPr/>
              <p:nvPr/>
            </p:nvSpPr>
            <p:spPr>
              <a:xfrm>
                <a:off x="-6134426" y="1896519"/>
                <a:ext cx="165735" cy="1182052"/>
              </a:xfrm>
              <a:custGeom>
                <a:avLst/>
                <a:gdLst>
                  <a:gd name="connsiteX0" fmla="*/ 165735 w 165735"/>
                  <a:gd name="connsiteY0" fmla="*/ 0 h 1182052"/>
                  <a:gd name="connsiteX1" fmla="*/ 0 w 165735"/>
                  <a:gd name="connsiteY1" fmla="*/ 1182053 h 1182052"/>
                </a:gdLst>
                <a:ahLst/>
                <a:cxnLst>
                  <a:cxn ang="0">
                    <a:pos x="connsiteX0" y="connsiteY0"/>
                  </a:cxn>
                  <a:cxn ang="0">
                    <a:pos x="connsiteX1" y="connsiteY1"/>
                  </a:cxn>
                </a:cxnLst>
                <a:rect l="l" t="t" r="r" b="b"/>
                <a:pathLst>
                  <a:path w="165735" h="1182052">
                    <a:moveTo>
                      <a:pt x="165735" y="0"/>
                    </a:moveTo>
                    <a:lnTo>
                      <a:pt x="0" y="1182053"/>
                    </a:lnTo>
                  </a:path>
                </a:pathLst>
              </a:custGeom>
              <a:grpFill/>
              <a:ln w="9525" cap="flat">
                <a:solidFill>
                  <a:schemeClr val="bg1"/>
                </a:solidFill>
                <a:prstDash val="solid"/>
                <a:miter/>
              </a:ln>
            </p:spPr>
            <p:txBody>
              <a:bodyPr rtlCol="0" anchor="ctr"/>
              <a:lstStyle/>
              <a:p>
                <a:endParaRPr lang="en-US"/>
              </a:p>
            </p:txBody>
          </p:sp>
          <p:sp>
            <p:nvSpPr>
              <p:cNvPr id="189" name="Freeform: Shape 21">
                <a:extLst>
                  <a:ext uri="{FF2B5EF4-FFF2-40B4-BE49-F238E27FC236}">
                    <a16:creationId xmlns:a16="http://schemas.microsoft.com/office/drawing/2014/main" id="{65AD19A9-91C4-4DDE-D8D0-CC5675B7A421}"/>
                  </a:ext>
                </a:extLst>
              </p:cNvPr>
              <p:cNvSpPr/>
              <p:nvPr/>
            </p:nvSpPr>
            <p:spPr>
              <a:xfrm>
                <a:off x="-6966911" y="1761263"/>
                <a:ext cx="177165" cy="393382"/>
              </a:xfrm>
              <a:custGeom>
                <a:avLst/>
                <a:gdLst>
                  <a:gd name="connsiteX0" fmla="*/ 177165 w 177165"/>
                  <a:gd name="connsiteY0" fmla="*/ 0 h 393382"/>
                  <a:gd name="connsiteX1" fmla="*/ 144780 w 177165"/>
                  <a:gd name="connsiteY1" fmla="*/ 166688 h 393382"/>
                  <a:gd name="connsiteX2" fmla="*/ 121920 w 177165"/>
                  <a:gd name="connsiteY2" fmla="*/ 194310 h 393382"/>
                  <a:gd name="connsiteX3" fmla="*/ 102870 w 177165"/>
                  <a:gd name="connsiteY3" fmla="*/ 194310 h 393382"/>
                  <a:gd name="connsiteX4" fmla="*/ 91440 w 177165"/>
                  <a:gd name="connsiteY4" fmla="*/ 168593 h 393382"/>
                  <a:gd name="connsiteX5" fmla="*/ 56197 w 177165"/>
                  <a:gd name="connsiteY5" fmla="*/ 155258 h 393382"/>
                  <a:gd name="connsiteX6" fmla="*/ 22860 w 177165"/>
                  <a:gd name="connsiteY6" fmla="*/ 160973 h 393382"/>
                  <a:gd name="connsiteX7" fmla="*/ 13335 w 177165"/>
                  <a:gd name="connsiteY7" fmla="*/ 290513 h 393382"/>
                  <a:gd name="connsiteX8" fmla="*/ 18097 w 177165"/>
                  <a:gd name="connsiteY8" fmla="*/ 337185 h 393382"/>
                  <a:gd name="connsiteX9" fmla="*/ 13335 w 177165"/>
                  <a:gd name="connsiteY9" fmla="*/ 364808 h 393382"/>
                  <a:gd name="connsiteX10" fmla="*/ 0 w 177165"/>
                  <a:gd name="connsiteY10" fmla="*/ 393383 h 3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7165" h="393382">
                    <a:moveTo>
                      <a:pt x="177165" y="0"/>
                    </a:moveTo>
                    <a:lnTo>
                      <a:pt x="144780" y="166688"/>
                    </a:lnTo>
                    <a:lnTo>
                      <a:pt x="121920" y="194310"/>
                    </a:lnTo>
                    <a:lnTo>
                      <a:pt x="102870" y="194310"/>
                    </a:lnTo>
                    <a:lnTo>
                      <a:pt x="91440" y="168593"/>
                    </a:lnTo>
                    <a:lnTo>
                      <a:pt x="56197" y="155258"/>
                    </a:lnTo>
                    <a:lnTo>
                      <a:pt x="22860" y="160973"/>
                    </a:lnTo>
                    <a:lnTo>
                      <a:pt x="13335" y="290513"/>
                    </a:lnTo>
                    <a:lnTo>
                      <a:pt x="18097" y="337185"/>
                    </a:lnTo>
                    <a:lnTo>
                      <a:pt x="13335" y="364808"/>
                    </a:lnTo>
                    <a:lnTo>
                      <a:pt x="0" y="393383"/>
                    </a:lnTo>
                  </a:path>
                </a:pathLst>
              </a:custGeom>
              <a:grpFill/>
              <a:ln w="9525" cap="flat">
                <a:solidFill>
                  <a:schemeClr val="bg1"/>
                </a:solidFill>
                <a:prstDash val="solid"/>
                <a:miter/>
              </a:ln>
            </p:spPr>
            <p:txBody>
              <a:bodyPr rtlCol="0" anchor="ctr"/>
              <a:lstStyle/>
              <a:p>
                <a:endParaRPr lang="en-US"/>
              </a:p>
            </p:txBody>
          </p:sp>
          <p:sp>
            <p:nvSpPr>
              <p:cNvPr id="190" name="Freeform: Shape 22">
                <a:extLst>
                  <a:ext uri="{FF2B5EF4-FFF2-40B4-BE49-F238E27FC236}">
                    <a16:creationId xmlns:a16="http://schemas.microsoft.com/office/drawing/2014/main" id="{75B32436-BE10-3563-2A0D-F5301B319139}"/>
                  </a:ext>
                </a:extLst>
              </p:cNvPr>
              <p:cNvSpPr/>
              <p:nvPr/>
            </p:nvSpPr>
            <p:spPr>
              <a:xfrm>
                <a:off x="-6789745" y="1761263"/>
                <a:ext cx="821054" cy="135255"/>
              </a:xfrm>
              <a:custGeom>
                <a:avLst/>
                <a:gdLst>
                  <a:gd name="connsiteX0" fmla="*/ 0 w 821054"/>
                  <a:gd name="connsiteY0" fmla="*/ 0 h 135255"/>
                  <a:gd name="connsiteX1" fmla="*/ 440055 w 821054"/>
                  <a:gd name="connsiteY1" fmla="*/ 78105 h 135255"/>
                  <a:gd name="connsiteX2" fmla="*/ 821055 w 821054"/>
                  <a:gd name="connsiteY2" fmla="*/ 135255 h 135255"/>
                </a:gdLst>
                <a:ahLst/>
                <a:cxnLst>
                  <a:cxn ang="0">
                    <a:pos x="connsiteX0" y="connsiteY0"/>
                  </a:cxn>
                  <a:cxn ang="0">
                    <a:pos x="connsiteX1" y="connsiteY1"/>
                  </a:cxn>
                  <a:cxn ang="0">
                    <a:pos x="connsiteX2" y="connsiteY2"/>
                  </a:cxn>
                </a:cxnLst>
                <a:rect l="l" t="t" r="r" b="b"/>
                <a:pathLst>
                  <a:path w="821054" h="135255">
                    <a:moveTo>
                      <a:pt x="0" y="0"/>
                    </a:moveTo>
                    <a:lnTo>
                      <a:pt x="440055" y="78105"/>
                    </a:lnTo>
                    <a:lnTo>
                      <a:pt x="821055" y="135255"/>
                    </a:lnTo>
                  </a:path>
                </a:pathLst>
              </a:custGeom>
              <a:grpFill/>
              <a:ln w="9525" cap="flat">
                <a:solidFill>
                  <a:schemeClr val="bg1"/>
                </a:solidFill>
                <a:prstDash val="solid"/>
                <a:miter/>
              </a:ln>
            </p:spPr>
            <p:txBody>
              <a:bodyPr rtlCol="0" anchor="ctr"/>
              <a:lstStyle/>
              <a:p>
                <a:endParaRPr lang="en-US"/>
              </a:p>
            </p:txBody>
          </p:sp>
          <p:sp>
            <p:nvSpPr>
              <p:cNvPr id="191" name="Freeform: Shape 23">
                <a:extLst>
                  <a:ext uri="{FF2B5EF4-FFF2-40B4-BE49-F238E27FC236}">
                    <a16:creationId xmlns:a16="http://schemas.microsoft.com/office/drawing/2014/main" id="{8465B11C-A5F5-7C6D-8AD9-F3A15825665D}"/>
                  </a:ext>
                </a:extLst>
              </p:cNvPr>
              <p:cNvSpPr/>
              <p:nvPr/>
            </p:nvSpPr>
            <p:spPr>
              <a:xfrm>
                <a:off x="-7647948" y="520156"/>
                <a:ext cx="681037" cy="1634490"/>
              </a:xfrm>
              <a:custGeom>
                <a:avLst/>
                <a:gdLst>
                  <a:gd name="connsiteX0" fmla="*/ 156210 w 681037"/>
                  <a:gd name="connsiteY0" fmla="*/ 0 h 1634490"/>
                  <a:gd name="connsiteX1" fmla="*/ 0 w 681037"/>
                  <a:gd name="connsiteY1" fmla="*/ 601028 h 1634490"/>
                  <a:gd name="connsiteX2" fmla="*/ 10477 w 681037"/>
                  <a:gd name="connsiteY2" fmla="*/ 634365 h 1634490"/>
                  <a:gd name="connsiteX3" fmla="*/ 681038 w 681037"/>
                  <a:gd name="connsiteY3" fmla="*/ 1634490 h 1634490"/>
                </a:gdLst>
                <a:ahLst/>
                <a:cxnLst>
                  <a:cxn ang="0">
                    <a:pos x="connsiteX0" y="connsiteY0"/>
                  </a:cxn>
                  <a:cxn ang="0">
                    <a:pos x="connsiteX1" y="connsiteY1"/>
                  </a:cxn>
                  <a:cxn ang="0">
                    <a:pos x="connsiteX2" y="connsiteY2"/>
                  </a:cxn>
                  <a:cxn ang="0">
                    <a:pos x="connsiteX3" y="connsiteY3"/>
                  </a:cxn>
                </a:cxnLst>
                <a:rect l="l" t="t" r="r" b="b"/>
                <a:pathLst>
                  <a:path w="681037" h="1634490">
                    <a:moveTo>
                      <a:pt x="156210" y="0"/>
                    </a:moveTo>
                    <a:lnTo>
                      <a:pt x="0" y="601028"/>
                    </a:lnTo>
                    <a:lnTo>
                      <a:pt x="10477" y="634365"/>
                    </a:lnTo>
                    <a:lnTo>
                      <a:pt x="681038" y="1634490"/>
                    </a:lnTo>
                  </a:path>
                </a:pathLst>
              </a:custGeom>
              <a:grpFill/>
              <a:ln w="9525" cap="flat">
                <a:solidFill>
                  <a:schemeClr val="bg1"/>
                </a:solidFill>
                <a:prstDash val="solid"/>
                <a:miter/>
              </a:ln>
            </p:spPr>
            <p:txBody>
              <a:bodyPr rtlCol="0" anchor="ctr"/>
              <a:lstStyle/>
              <a:p>
                <a:endParaRPr lang="en-US"/>
              </a:p>
            </p:txBody>
          </p:sp>
          <p:sp>
            <p:nvSpPr>
              <p:cNvPr id="192" name="Freeform: Shape 24">
                <a:extLst>
                  <a:ext uri="{FF2B5EF4-FFF2-40B4-BE49-F238E27FC236}">
                    <a16:creationId xmlns:a16="http://schemas.microsoft.com/office/drawing/2014/main" id="{850FA2C6-B8C8-F490-13F1-E479127CA08E}"/>
                  </a:ext>
                </a:extLst>
              </p:cNvPr>
              <p:cNvSpPr/>
              <p:nvPr/>
            </p:nvSpPr>
            <p:spPr>
              <a:xfrm>
                <a:off x="-8121341" y="342991"/>
                <a:ext cx="629602" cy="177165"/>
              </a:xfrm>
              <a:custGeom>
                <a:avLst/>
                <a:gdLst>
                  <a:gd name="connsiteX0" fmla="*/ 0 w 629602"/>
                  <a:gd name="connsiteY0" fmla="*/ 0 h 177165"/>
                  <a:gd name="connsiteX1" fmla="*/ 629603 w 629602"/>
                  <a:gd name="connsiteY1" fmla="*/ 177165 h 177165"/>
                </a:gdLst>
                <a:ahLst/>
                <a:cxnLst>
                  <a:cxn ang="0">
                    <a:pos x="connsiteX0" y="connsiteY0"/>
                  </a:cxn>
                  <a:cxn ang="0">
                    <a:pos x="connsiteX1" y="connsiteY1"/>
                  </a:cxn>
                </a:cxnLst>
                <a:rect l="l" t="t" r="r" b="b"/>
                <a:pathLst>
                  <a:path w="629602" h="177165">
                    <a:moveTo>
                      <a:pt x="0" y="0"/>
                    </a:moveTo>
                    <a:lnTo>
                      <a:pt x="629603" y="177165"/>
                    </a:lnTo>
                  </a:path>
                </a:pathLst>
              </a:custGeom>
              <a:grpFill/>
              <a:ln w="9525" cap="flat">
                <a:solidFill>
                  <a:schemeClr val="bg1"/>
                </a:solidFill>
                <a:prstDash val="solid"/>
                <a:miter/>
              </a:ln>
            </p:spPr>
            <p:txBody>
              <a:bodyPr rtlCol="0" anchor="ctr"/>
              <a:lstStyle/>
              <a:p>
                <a:endParaRPr lang="en-US"/>
              </a:p>
            </p:txBody>
          </p:sp>
          <p:sp>
            <p:nvSpPr>
              <p:cNvPr id="193" name="Freeform: Shape 25">
                <a:extLst>
                  <a:ext uri="{FF2B5EF4-FFF2-40B4-BE49-F238E27FC236}">
                    <a16:creationId xmlns:a16="http://schemas.microsoft.com/office/drawing/2014/main" id="{9B4FEB70-1F4C-1025-4EAF-0BF665FBB4D8}"/>
                  </a:ext>
                </a:extLst>
              </p:cNvPr>
              <p:cNvSpPr/>
              <p:nvPr/>
            </p:nvSpPr>
            <p:spPr>
              <a:xfrm>
                <a:off x="-4818070" y="1375501"/>
                <a:ext cx="45719" cy="638175"/>
              </a:xfrm>
              <a:custGeom>
                <a:avLst/>
                <a:gdLst>
                  <a:gd name="connsiteX0" fmla="*/ 45720 w 45719"/>
                  <a:gd name="connsiteY0" fmla="*/ 0 h 638175"/>
                  <a:gd name="connsiteX1" fmla="*/ 0 w 45719"/>
                  <a:gd name="connsiteY1" fmla="*/ 638175 h 638175"/>
                </a:gdLst>
                <a:ahLst/>
                <a:cxnLst>
                  <a:cxn ang="0">
                    <a:pos x="connsiteX0" y="connsiteY0"/>
                  </a:cxn>
                  <a:cxn ang="0">
                    <a:pos x="connsiteX1" y="connsiteY1"/>
                  </a:cxn>
                </a:cxnLst>
                <a:rect l="l" t="t" r="r" b="b"/>
                <a:pathLst>
                  <a:path w="45719" h="638175">
                    <a:moveTo>
                      <a:pt x="45720" y="0"/>
                    </a:moveTo>
                    <a:lnTo>
                      <a:pt x="0" y="638175"/>
                    </a:lnTo>
                  </a:path>
                </a:pathLst>
              </a:custGeom>
              <a:grpFill/>
              <a:ln w="9525" cap="flat">
                <a:solidFill>
                  <a:schemeClr val="bg1"/>
                </a:solidFill>
                <a:prstDash val="solid"/>
                <a:miter/>
              </a:ln>
            </p:spPr>
            <p:txBody>
              <a:bodyPr rtlCol="0" anchor="ctr"/>
              <a:lstStyle/>
              <a:p>
                <a:endParaRPr lang="en-US"/>
              </a:p>
            </p:txBody>
          </p:sp>
          <p:sp>
            <p:nvSpPr>
              <p:cNvPr id="194" name="Freeform: Shape 26">
                <a:extLst>
                  <a:ext uri="{FF2B5EF4-FFF2-40B4-BE49-F238E27FC236}">
                    <a16:creationId xmlns:a16="http://schemas.microsoft.com/office/drawing/2014/main" id="{63D5D3A8-7D33-2FE5-AEA2-AEF371D4A032}"/>
                  </a:ext>
                </a:extLst>
              </p:cNvPr>
              <p:cNvSpPr/>
              <p:nvPr/>
            </p:nvSpPr>
            <p:spPr>
              <a:xfrm>
                <a:off x="-5074293" y="1142139"/>
                <a:ext cx="315277" cy="233362"/>
              </a:xfrm>
              <a:custGeom>
                <a:avLst/>
                <a:gdLst>
                  <a:gd name="connsiteX0" fmla="*/ 0 w 315277"/>
                  <a:gd name="connsiteY0" fmla="*/ 0 h 233362"/>
                  <a:gd name="connsiteX1" fmla="*/ 315277 w 315277"/>
                  <a:gd name="connsiteY1" fmla="*/ 22860 h 233362"/>
                  <a:gd name="connsiteX2" fmla="*/ 301942 w 315277"/>
                  <a:gd name="connsiteY2" fmla="*/ 233362 h 233362"/>
                </a:gdLst>
                <a:ahLst/>
                <a:cxnLst>
                  <a:cxn ang="0">
                    <a:pos x="connsiteX0" y="connsiteY0"/>
                  </a:cxn>
                  <a:cxn ang="0">
                    <a:pos x="connsiteX1" y="connsiteY1"/>
                  </a:cxn>
                  <a:cxn ang="0">
                    <a:pos x="connsiteX2" y="connsiteY2"/>
                  </a:cxn>
                </a:cxnLst>
                <a:rect l="l" t="t" r="r" b="b"/>
                <a:pathLst>
                  <a:path w="315277" h="233362">
                    <a:moveTo>
                      <a:pt x="0" y="0"/>
                    </a:moveTo>
                    <a:lnTo>
                      <a:pt x="315277" y="22860"/>
                    </a:lnTo>
                    <a:lnTo>
                      <a:pt x="301942" y="233362"/>
                    </a:lnTo>
                  </a:path>
                </a:pathLst>
              </a:custGeom>
              <a:grpFill/>
              <a:ln w="9525" cap="flat">
                <a:solidFill>
                  <a:schemeClr val="bg1"/>
                </a:solidFill>
                <a:prstDash val="solid"/>
                <a:miter/>
              </a:ln>
            </p:spPr>
            <p:txBody>
              <a:bodyPr rtlCol="0" anchor="ctr"/>
              <a:lstStyle/>
              <a:p>
                <a:endParaRPr lang="en-US"/>
              </a:p>
            </p:txBody>
          </p:sp>
          <p:sp>
            <p:nvSpPr>
              <p:cNvPr id="195" name="Freeform: Shape 27">
                <a:extLst>
                  <a:ext uri="{FF2B5EF4-FFF2-40B4-BE49-F238E27FC236}">
                    <a16:creationId xmlns:a16="http://schemas.microsoft.com/office/drawing/2014/main" id="{6C633C1D-E03F-C2E3-3078-774774732FA6}"/>
                  </a:ext>
                </a:extLst>
              </p:cNvPr>
              <p:cNvSpPr/>
              <p:nvPr/>
            </p:nvSpPr>
            <p:spPr>
              <a:xfrm>
                <a:off x="-5968690" y="1896519"/>
                <a:ext cx="993457" cy="107632"/>
              </a:xfrm>
              <a:custGeom>
                <a:avLst/>
                <a:gdLst>
                  <a:gd name="connsiteX0" fmla="*/ 0 w 993457"/>
                  <a:gd name="connsiteY0" fmla="*/ 0 h 107632"/>
                  <a:gd name="connsiteX1" fmla="*/ 501015 w 993457"/>
                  <a:gd name="connsiteY1" fmla="*/ 61913 h 107632"/>
                  <a:gd name="connsiteX2" fmla="*/ 993458 w 993457"/>
                  <a:gd name="connsiteY2" fmla="*/ 107632 h 107632"/>
                </a:gdLst>
                <a:ahLst/>
                <a:cxnLst>
                  <a:cxn ang="0">
                    <a:pos x="connsiteX0" y="connsiteY0"/>
                  </a:cxn>
                  <a:cxn ang="0">
                    <a:pos x="connsiteX1" y="connsiteY1"/>
                  </a:cxn>
                  <a:cxn ang="0">
                    <a:pos x="connsiteX2" y="connsiteY2"/>
                  </a:cxn>
                </a:cxnLst>
                <a:rect l="l" t="t" r="r" b="b"/>
                <a:pathLst>
                  <a:path w="993457" h="107632">
                    <a:moveTo>
                      <a:pt x="0" y="0"/>
                    </a:moveTo>
                    <a:lnTo>
                      <a:pt x="501015" y="61913"/>
                    </a:lnTo>
                    <a:lnTo>
                      <a:pt x="993458" y="107632"/>
                    </a:lnTo>
                  </a:path>
                </a:pathLst>
              </a:custGeom>
              <a:grpFill/>
              <a:ln w="9525" cap="flat">
                <a:solidFill>
                  <a:schemeClr val="bg1"/>
                </a:solidFill>
                <a:prstDash val="solid"/>
                <a:miter/>
              </a:ln>
            </p:spPr>
            <p:txBody>
              <a:bodyPr rtlCol="0" anchor="ctr"/>
              <a:lstStyle/>
              <a:p>
                <a:endParaRPr lang="en-US"/>
              </a:p>
            </p:txBody>
          </p:sp>
          <p:sp>
            <p:nvSpPr>
              <p:cNvPr id="196" name="Freeform: Shape 28">
                <a:extLst>
                  <a:ext uri="{FF2B5EF4-FFF2-40B4-BE49-F238E27FC236}">
                    <a16:creationId xmlns:a16="http://schemas.microsoft.com/office/drawing/2014/main" id="{0403ED94-5D80-C00B-BA59-5C738D50D2E7}"/>
                  </a:ext>
                </a:extLst>
              </p:cNvPr>
              <p:cNvSpPr/>
              <p:nvPr/>
            </p:nvSpPr>
            <p:spPr>
              <a:xfrm>
                <a:off x="-4975233" y="2004151"/>
                <a:ext cx="157162" cy="9525"/>
              </a:xfrm>
              <a:custGeom>
                <a:avLst/>
                <a:gdLst>
                  <a:gd name="connsiteX0" fmla="*/ 0 w 157162"/>
                  <a:gd name="connsiteY0" fmla="*/ 0 h 9525"/>
                  <a:gd name="connsiteX1" fmla="*/ 157163 w 157162"/>
                  <a:gd name="connsiteY1" fmla="*/ 9525 h 9525"/>
                </a:gdLst>
                <a:ahLst/>
                <a:cxnLst>
                  <a:cxn ang="0">
                    <a:pos x="connsiteX0" y="connsiteY0"/>
                  </a:cxn>
                  <a:cxn ang="0">
                    <a:pos x="connsiteX1" y="connsiteY1"/>
                  </a:cxn>
                </a:cxnLst>
                <a:rect l="l" t="t" r="r" b="b"/>
                <a:pathLst>
                  <a:path w="157162" h="9525">
                    <a:moveTo>
                      <a:pt x="0" y="0"/>
                    </a:moveTo>
                    <a:lnTo>
                      <a:pt x="157163" y="9525"/>
                    </a:lnTo>
                  </a:path>
                </a:pathLst>
              </a:custGeom>
              <a:grpFill/>
              <a:ln w="9525" cap="flat">
                <a:solidFill>
                  <a:schemeClr val="bg1"/>
                </a:solidFill>
                <a:prstDash val="solid"/>
                <a:miter/>
              </a:ln>
            </p:spPr>
            <p:txBody>
              <a:bodyPr rtlCol="0" anchor="ctr"/>
              <a:lstStyle/>
              <a:p>
                <a:endParaRPr lang="en-US"/>
              </a:p>
            </p:txBody>
          </p:sp>
          <p:sp>
            <p:nvSpPr>
              <p:cNvPr id="197" name="Freeform: Shape 29">
                <a:extLst>
                  <a:ext uri="{FF2B5EF4-FFF2-40B4-BE49-F238E27FC236}">
                    <a16:creationId xmlns:a16="http://schemas.microsoft.com/office/drawing/2014/main" id="{CFDC0C89-17C6-0E7B-C319-B27C21776132}"/>
                  </a:ext>
                </a:extLst>
              </p:cNvPr>
              <p:cNvSpPr/>
              <p:nvPr/>
            </p:nvSpPr>
            <p:spPr>
              <a:xfrm>
                <a:off x="-5968690" y="1055461"/>
                <a:ext cx="109537" cy="841057"/>
              </a:xfrm>
              <a:custGeom>
                <a:avLst/>
                <a:gdLst>
                  <a:gd name="connsiteX0" fmla="*/ 109537 w 109537"/>
                  <a:gd name="connsiteY0" fmla="*/ 0 h 841057"/>
                  <a:gd name="connsiteX1" fmla="*/ 0 w 109537"/>
                  <a:gd name="connsiteY1" fmla="*/ 841058 h 841057"/>
                </a:gdLst>
                <a:ahLst/>
                <a:cxnLst>
                  <a:cxn ang="0">
                    <a:pos x="connsiteX0" y="connsiteY0"/>
                  </a:cxn>
                  <a:cxn ang="0">
                    <a:pos x="connsiteX1" y="connsiteY1"/>
                  </a:cxn>
                </a:cxnLst>
                <a:rect l="l" t="t" r="r" b="b"/>
                <a:pathLst>
                  <a:path w="109537" h="841057">
                    <a:moveTo>
                      <a:pt x="109537" y="0"/>
                    </a:moveTo>
                    <a:lnTo>
                      <a:pt x="0" y="841058"/>
                    </a:lnTo>
                  </a:path>
                </a:pathLst>
              </a:custGeom>
              <a:grpFill/>
              <a:ln w="9525" cap="flat">
                <a:solidFill>
                  <a:schemeClr val="bg1"/>
                </a:solidFill>
                <a:prstDash val="solid"/>
                <a:miter/>
              </a:ln>
            </p:spPr>
            <p:txBody>
              <a:bodyPr rtlCol="0" anchor="ctr"/>
              <a:lstStyle/>
              <a:p>
                <a:endParaRPr lang="en-US"/>
              </a:p>
            </p:txBody>
          </p:sp>
          <p:sp>
            <p:nvSpPr>
              <p:cNvPr id="198" name="Freeform: Shape 30">
                <a:extLst>
                  <a:ext uri="{FF2B5EF4-FFF2-40B4-BE49-F238E27FC236}">
                    <a16:creationId xmlns:a16="http://schemas.microsoft.com/office/drawing/2014/main" id="{F728AEF4-65D2-516C-FE99-23AAABF82F68}"/>
                  </a:ext>
                </a:extLst>
              </p:cNvPr>
              <p:cNvSpPr/>
              <p:nvPr/>
            </p:nvSpPr>
            <p:spPr>
              <a:xfrm>
                <a:off x="-5859153" y="1055461"/>
                <a:ext cx="784860" cy="86677"/>
              </a:xfrm>
              <a:custGeom>
                <a:avLst/>
                <a:gdLst>
                  <a:gd name="connsiteX0" fmla="*/ 0 w 784860"/>
                  <a:gd name="connsiteY0" fmla="*/ 0 h 86677"/>
                  <a:gd name="connsiteX1" fmla="*/ 427673 w 784860"/>
                  <a:gd name="connsiteY1" fmla="*/ 54292 h 86677"/>
                  <a:gd name="connsiteX2" fmla="*/ 784860 w 784860"/>
                  <a:gd name="connsiteY2" fmla="*/ 86678 h 86677"/>
                </a:gdLst>
                <a:ahLst/>
                <a:cxnLst>
                  <a:cxn ang="0">
                    <a:pos x="connsiteX0" y="connsiteY0"/>
                  </a:cxn>
                  <a:cxn ang="0">
                    <a:pos x="connsiteX1" y="connsiteY1"/>
                  </a:cxn>
                  <a:cxn ang="0">
                    <a:pos x="connsiteX2" y="connsiteY2"/>
                  </a:cxn>
                </a:cxnLst>
                <a:rect l="l" t="t" r="r" b="b"/>
                <a:pathLst>
                  <a:path w="784860" h="86677">
                    <a:moveTo>
                      <a:pt x="0" y="0"/>
                    </a:moveTo>
                    <a:lnTo>
                      <a:pt x="427673" y="54292"/>
                    </a:lnTo>
                    <a:lnTo>
                      <a:pt x="784860" y="86678"/>
                    </a:lnTo>
                  </a:path>
                </a:pathLst>
              </a:custGeom>
              <a:grpFill/>
              <a:ln w="9525" cap="flat">
                <a:solidFill>
                  <a:schemeClr val="bg1"/>
                </a:solidFill>
                <a:prstDash val="solid"/>
                <a:miter/>
              </a:ln>
            </p:spPr>
            <p:txBody>
              <a:bodyPr rtlCol="0" anchor="ctr"/>
              <a:lstStyle/>
              <a:p>
                <a:endParaRPr lang="en-US"/>
              </a:p>
            </p:txBody>
          </p:sp>
          <p:sp>
            <p:nvSpPr>
              <p:cNvPr id="199" name="Freeform: Shape 31">
                <a:extLst>
                  <a:ext uri="{FF2B5EF4-FFF2-40B4-BE49-F238E27FC236}">
                    <a16:creationId xmlns:a16="http://schemas.microsoft.com/office/drawing/2014/main" id="{B0CFF5A5-C1CC-3C6F-D7F9-EFCD8B60CFF0}"/>
                  </a:ext>
                </a:extLst>
              </p:cNvPr>
              <p:cNvSpPr/>
              <p:nvPr/>
            </p:nvSpPr>
            <p:spPr>
              <a:xfrm>
                <a:off x="-348941" y="507773"/>
                <a:ext cx="256222" cy="58102"/>
              </a:xfrm>
              <a:custGeom>
                <a:avLst/>
                <a:gdLst>
                  <a:gd name="connsiteX0" fmla="*/ 0 w 256222"/>
                  <a:gd name="connsiteY0" fmla="*/ 58103 h 58102"/>
                  <a:gd name="connsiteX1" fmla="*/ 100013 w 256222"/>
                  <a:gd name="connsiteY1" fmla="*/ 35242 h 58102"/>
                  <a:gd name="connsiteX2" fmla="*/ 104775 w 256222"/>
                  <a:gd name="connsiteY2" fmla="*/ 41910 h 58102"/>
                  <a:gd name="connsiteX3" fmla="*/ 113348 w 256222"/>
                  <a:gd name="connsiteY3" fmla="*/ 39053 h 58102"/>
                  <a:gd name="connsiteX4" fmla="*/ 113348 w 256222"/>
                  <a:gd name="connsiteY4" fmla="*/ 32385 h 58102"/>
                  <a:gd name="connsiteX5" fmla="*/ 255270 w 256222"/>
                  <a:gd name="connsiteY5" fmla="*/ 0 h 58102"/>
                  <a:gd name="connsiteX6" fmla="*/ 256223 w 256222"/>
                  <a:gd name="connsiteY6" fmla="*/ 2858 h 58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222" h="58102">
                    <a:moveTo>
                      <a:pt x="0" y="58103"/>
                    </a:moveTo>
                    <a:lnTo>
                      <a:pt x="100013" y="35242"/>
                    </a:lnTo>
                    <a:lnTo>
                      <a:pt x="104775" y="41910"/>
                    </a:lnTo>
                    <a:lnTo>
                      <a:pt x="113348" y="39053"/>
                    </a:lnTo>
                    <a:lnTo>
                      <a:pt x="113348" y="32385"/>
                    </a:lnTo>
                    <a:lnTo>
                      <a:pt x="255270" y="0"/>
                    </a:lnTo>
                    <a:lnTo>
                      <a:pt x="256223" y="2858"/>
                    </a:lnTo>
                  </a:path>
                </a:pathLst>
              </a:custGeom>
              <a:grpFill/>
              <a:ln w="9525" cap="flat">
                <a:solidFill>
                  <a:schemeClr val="bg1"/>
                </a:solidFill>
                <a:prstDash val="solid"/>
                <a:miter/>
              </a:ln>
            </p:spPr>
            <p:txBody>
              <a:bodyPr rtlCol="0" anchor="ctr"/>
              <a:lstStyle/>
              <a:p>
                <a:endParaRPr lang="en-US"/>
              </a:p>
            </p:txBody>
          </p:sp>
          <p:sp>
            <p:nvSpPr>
              <p:cNvPr id="200" name="Freeform: Shape 32">
                <a:extLst>
                  <a:ext uri="{FF2B5EF4-FFF2-40B4-BE49-F238E27FC236}">
                    <a16:creationId xmlns:a16="http://schemas.microsoft.com/office/drawing/2014/main" id="{70E95DE6-2614-1216-FFB6-B6765570112D}"/>
                  </a:ext>
                </a:extLst>
              </p:cNvPr>
              <p:cNvSpPr/>
              <p:nvPr/>
            </p:nvSpPr>
            <p:spPr>
              <a:xfrm>
                <a:off x="-348941" y="565876"/>
                <a:ext cx="43815" cy="222884"/>
              </a:xfrm>
              <a:custGeom>
                <a:avLst/>
                <a:gdLst>
                  <a:gd name="connsiteX0" fmla="*/ 26670 w 43815"/>
                  <a:gd name="connsiteY0" fmla="*/ 222885 h 222884"/>
                  <a:gd name="connsiteX1" fmla="*/ 10478 w 43815"/>
                  <a:gd name="connsiteY1" fmla="*/ 201930 h 222884"/>
                  <a:gd name="connsiteX2" fmla="*/ 43815 w 43815"/>
                  <a:gd name="connsiteY2" fmla="*/ 169545 h 222884"/>
                  <a:gd name="connsiteX3" fmla="*/ 26670 w 43815"/>
                  <a:gd name="connsiteY3" fmla="*/ 155258 h 222884"/>
                  <a:gd name="connsiteX4" fmla="*/ 0 w 43815"/>
                  <a:gd name="connsiteY4" fmla="*/ 0 h 222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 h="222884">
                    <a:moveTo>
                      <a:pt x="26670" y="222885"/>
                    </a:moveTo>
                    <a:lnTo>
                      <a:pt x="10478" y="201930"/>
                    </a:lnTo>
                    <a:lnTo>
                      <a:pt x="43815" y="169545"/>
                    </a:lnTo>
                    <a:lnTo>
                      <a:pt x="26670" y="155258"/>
                    </a:lnTo>
                    <a:lnTo>
                      <a:pt x="0" y="0"/>
                    </a:lnTo>
                  </a:path>
                </a:pathLst>
              </a:custGeom>
              <a:grpFill/>
              <a:ln w="9525" cap="flat">
                <a:solidFill>
                  <a:schemeClr val="bg1"/>
                </a:solidFill>
                <a:prstDash val="solid"/>
                <a:miter/>
              </a:ln>
            </p:spPr>
            <p:txBody>
              <a:bodyPr rtlCol="0" anchor="ctr"/>
              <a:lstStyle/>
              <a:p>
                <a:endParaRPr lang="en-US"/>
              </a:p>
            </p:txBody>
          </p:sp>
          <p:sp>
            <p:nvSpPr>
              <p:cNvPr id="201" name="Freeform: Shape 33">
                <a:extLst>
                  <a:ext uri="{FF2B5EF4-FFF2-40B4-BE49-F238E27FC236}">
                    <a16:creationId xmlns:a16="http://schemas.microsoft.com/office/drawing/2014/main" id="{719D1183-8B4B-AFC4-ADA2-0B5F28511680}"/>
                  </a:ext>
                </a:extLst>
              </p:cNvPr>
              <p:cNvSpPr/>
              <p:nvPr/>
            </p:nvSpPr>
            <p:spPr>
              <a:xfrm>
                <a:off x="-92718" y="510631"/>
                <a:ext cx="30480" cy="144779"/>
              </a:xfrm>
              <a:custGeom>
                <a:avLst/>
                <a:gdLst>
                  <a:gd name="connsiteX0" fmla="*/ 0 w 30480"/>
                  <a:gd name="connsiteY0" fmla="*/ 0 h 144779"/>
                  <a:gd name="connsiteX1" fmla="*/ 30480 w 30480"/>
                  <a:gd name="connsiteY1" fmla="*/ 117158 h 144779"/>
                  <a:gd name="connsiteX2" fmla="*/ 26670 w 30480"/>
                  <a:gd name="connsiteY2" fmla="*/ 127635 h 144779"/>
                  <a:gd name="connsiteX3" fmla="*/ 30480 w 30480"/>
                  <a:gd name="connsiteY3" fmla="*/ 144780 h 144779"/>
                </a:gdLst>
                <a:ahLst/>
                <a:cxnLst>
                  <a:cxn ang="0">
                    <a:pos x="connsiteX0" y="connsiteY0"/>
                  </a:cxn>
                  <a:cxn ang="0">
                    <a:pos x="connsiteX1" y="connsiteY1"/>
                  </a:cxn>
                  <a:cxn ang="0">
                    <a:pos x="connsiteX2" y="connsiteY2"/>
                  </a:cxn>
                  <a:cxn ang="0">
                    <a:pos x="connsiteX3" y="connsiteY3"/>
                  </a:cxn>
                </a:cxnLst>
                <a:rect l="l" t="t" r="r" b="b"/>
                <a:pathLst>
                  <a:path w="30480" h="144779">
                    <a:moveTo>
                      <a:pt x="0" y="0"/>
                    </a:moveTo>
                    <a:lnTo>
                      <a:pt x="30480" y="117158"/>
                    </a:lnTo>
                    <a:lnTo>
                      <a:pt x="26670" y="127635"/>
                    </a:lnTo>
                    <a:lnTo>
                      <a:pt x="30480" y="144780"/>
                    </a:lnTo>
                  </a:path>
                </a:pathLst>
              </a:custGeom>
              <a:grpFill/>
              <a:ln w="9525" cap="flat">
                <a:solidFill>
                  <a:schemeClr val="bg1"/>
                </a:solidFill>
                <a:prstDash val="solid"/>
                <a:miter/>
              </a:ln>
            </p:spPr>
            <p:txBody>
              <a:bodyPr rtlCol="0" anchor="ctr"/>
              <a:lstStyle/>
              <a:p>
                <a:endParaRPr lang="en-US"/>
              </a:p>
            </p:txBody>
          </p:sp>
          <p:sp>
            <p:nvSpPr>
              <p:cNvPr id="202" name="Freeform: Shape 34">
                <a:extLst>
                  <a:ext uri="{FF2B5EF4-FFF2-40B4-BE49-F238E27FC236}">
                    <a16:creationId xmlns:a16="http://schemas.microsoft.com/office/drawing/2014/main" id="{D9713AEB-0B74-E817-A800-45BBEC7DB8B5}"/>
                  </a:ext>
                </a:extLst>
              </p:cNvPr>
              <p:cNvSpPr/>
              <p:nvPr/>
            </p:nvSpPr>
            <p:spPr>
              <a:xfrm>
                <a:off x="-767088" y="1317398"/>
                <a:ext cx="34289" cy="41910"/>
              </a:xfrm>
              <a:custGeom>
                <a:avLst/>
                <a:gdLst>
                  <a:gd name="connsiteX0" fmla="*/ 18097 w 34289"/>
                  <a:gd name="connsiteY0" fmla="*/ 41910 h 41910"/>
                  <a:gd name="connsiteX1" fmla="*/ 34290 w 34289"/>
                  <a:gd name="connsiteY1" fmla="*/ 17145 h 41910"/>
                  <a:gd name="connsiteX2" fmla="*/ 9525 w 34289"/>
                  <a:gd name="connsiteY2" fmla="*/ 0 h 41910"/>
                  <a:gd name="connsiteX3" fmla="*/ 0 w 34289"/>
                  <a:gd name="connsiteY3" fmla="*/ 16192 h 41910"/>
                </a:gdLst>
                <a:ahLst/>
                <a:cxnLst>
                  <a:cxn ang="0">
                    <a:pos x="connsiteX0" y="connsiteY0"/>
                  </a:cxn>
                  <a:cxn ang="0">
                    <a:pos x="connsiteX1" y="connsiteY1"/>
                  </a:cxn>
                  <a:cxn ang="0">
                    <a:pos x="connsiteX2" y="connsiteY2"/>
                  </a:cxn>
                  <a:cxn ang="0">
                    <a:pos x="connsiteX3" y="connsiteY3"/>
                  </a:cxn>
                </a:cxnLst>
                <a:rect l="l" t="t" r="r" b="b"/>
                <a:pathLst>
                  <a:path w="34289" h="41910">
                    <a:moveTo>
                      <a:pt x="18097" y="41910"/>
                    </a:moveTo>
                    <a:lnTo>
                      <a:pt x="34290" y="17145"/>
                    </a:lnTo>
                    <a:lnTo>
                      <a:pt x="9525" y="0"/>
                    </a:lnTo>
                    <a:lnTo>
                      <a:pt x="0" y="16192"/>
                    </a:lnTo>
                  </a:path>
                </a:pathLst>
              </a:custGeom>
              <a:grpFill/>
              <a:ln w="9525" cap="flat">
                <a:solidFill>
                  <a:schemeClr val="bg1"/>
                </a:solidFill>
                <a:prstDash val="solid"/>
                <a:miter/>
              </a:ln>
            </p:spPr>
            <p:txBody>
              <a:bodyPr rtlCol="0" anchor="ctr"/>
              <a:lstStyle/>
              <a:p>
                <a:endParaRPr lang="en-US"/>
              </a:p>
            </p:txBody>
          </p:sp>
          <p:sp>
            <p:nvSpPr>
              <p:cNvPr id="203" name="Freeform: Shape 35">
                <a:extLst>
                  <a:ext uri="{FF2B5EF4-FFF2-40B4-BE49-F238E27FC236}">
                    <a16:creationId xmlns:a16="http://schemas.microsoft.com/office/drawing/2014/main" id="{DFB527D3-C4A9-B8D6-209F-18F08B8C912D}"/>
                  </a:ext>
                </a:extLst>
              </p:cNvPr>
              <p:cNvSpPr/>
              <p:nvPr/>
            </p:nvSpPr>
            <p:spPr>
              <a:xfrm>
                <a:off x="-767088" y="1333591"/>
                <a:ext cx="18097" cy="25717"/>
              </a:xfrm>
              <a:custGeom>
                <a:avLst/>
                <a:gdLst>
                  <a:gd name="connsiteX0" fmla="*/ 0 w 18097"/>
                  <a:gd name="connsiteY0" fmla="*/ 0 h 25717"/>
                  <a:gd name="connsiteX1" fmla="*/ 4763 w 18097"/>
                  <a:gd name="connsiteY1" fmla="*/ 3810 h 25717"/>
                  <a:gd name="connsiteX2" fmla="*/ 8572 w 18097"/>
                  <a:gd name="connsiteY2" fmla="*/ 4763 h 25717"/>
                  <a:gd name="connsiteX3" fmla="*/ 14288 w 18097"/>
                  <a:gd name="connsiteY3" fmla="*/ 9525 h 25717"/>
                  <a:gd name="connsiteX4" fmla="*/ 17145 w 18097"/>
                  <a:gd name="connsiteY4" fmla="*/ 16193 h 25717"/>
                  <a:gd name="connsiteX5" fmla="*/ 16192 w 18097"/>
                  <a:gd name="connsiteY5" fmla="*/ 20955 h 25717"/>
                  <a:gd name="connsiteX6" fmla="*/ 18097 w 18097"/>
                  <a:gd name="connsiteY6" fmla="*/ 25718 h 2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97" h="25717">
                    <a:moveTo>
                      <a:pt x="0" y="0"/>
                    </a:moveTo>
                    <a:lnTo>
                      <a:pt x="4763" y="3810"/>
                    </a:lnTo>
                    <a:lnTo>
                      <a:pt x="8572" y="4763"/>
                    </a:lnTo>
                    <a:lnTo>
                      <a:pt x="14288" y="9525"/>
                    </a:lnTo>
                    <a:lnTo>
                      <a:pt x="17145" y="16193"/>
                    </a:lnTo>
                    <a:lnTo>
                      <a:pt x="16192" y="20955"/>
                    </a:lnTo>
                    <a:lnTo>
                      <a:pt x="18097" y="25718"/>
                    </a:lnTo>
                  </a:path>
                </a:pathLst>
              </a:custGeom>
              <a:grpFill/>
              <a:ln w="9525" cap="flat">
                <a:solidFill>
                  <a:schemeClr val="bg1"/>
                </a:solidFill>
                <a:prstDash val="solid"/>
                <a:miter/>
              </a:ln>
            </p:spPr>
            <p:txBody>
              <a:bodyPr rtlCol="0" anchor="ctr"/>
              <a:lstStyle/>
              <a:p>
                <a:endParaRPr lang="en-US"/>
              </a:p>
            </p:txBody>
          </p:sp>
          <p:sp>
            <p:nvSpPr>
              <p:cNvPr id="204" name="Freeform: Shape 36">
                <a:extLst>
                  <a:ext uri="{FF2B5EF4-FFF2-40B4-BE49-F238E27FC236}">
                    <a16:creationId xmlns:a16="http://schemas.microsoft.com/office/drawing/2014/main" id="{6DE89488-B774-F015-ACAC-6B9D7943DE15}"/>
                  </a:ext>
                </a:extLst>
              </p:cNvPr>
              <p:cNvSpPr/>
              <p:nvPr/>
            </p:nvSpPr>
            <p:spPr>
              <a:xfrm>
                <a:off x="-595638" y="1125946"/>
                <a:ext cx="176212" cy="258127"/>
              </a:xfrm>
              <a:custGeom>
                <a:avLst/>
                <a:gdLst>
                  <a:gd name="connsiteX0" fmla="*/ 0 w 176212"/>
                  <a:gd name="connsiteY0" fmla="*/ 0 h 258127"/>
                  <a:gd name="connsiteX1" fmla="*/ 72390 w 176212"/>
                  <a:gd name="connsiteY1" fmla="*/ 258128 h 258127"/>
                  <a:gd name="connsiteX2" fmla="*/ 176213 w 176212"/>
                  <a:gd name="connsiteY2" fmla="*/ 236220 h 258127"/>
                </a:gdLst>
                <a:ahLst/>
                <a:cxnLst>
                  <a:cxn ang="0">
                    <a:pos x="connsiteX0" y="connsiteY0"/>
                  </a:cxn>
                  <a:cxn ang="0">
                    <a:pos x="connsiteX1" y="connsiteY1"/>
                  </a:cxn>
                  <a:cxn ang="0">
                    <a:pos x="connsiteX2" y="connsiteY2"/>
                  </a:cxn>
                </a:cxnLst>
                <a:rect l="l" t="t" r="r" b="b"/>
                <a:pathLst>
                  <a:path w="176212" h="258127">
                    <a:moveTo>
                      <a:pt x="0" y="0"/>
                    </a:moveTo>
                    <a:lnTo>
                      <a:pt x="72390" y="258128"/>
                    </a:lnTo>
                    <a:lnTo>
                      <a:pt x="176213" y="236220"/>
                    </a:lnTo>
                  </a:path>
                </a:pathLst>
              </a:custGeom>
              <a:grpFill/>
              <a:ln w="9525" cap="flat">
                <a:solidFill>
                  <a:schemeClr val="bg1"/>
                </a:solidFill>
                <a:prstDash val="solid"/>
                <a:miter/>
              </a:ln>
            </p:spPr>
            <p:txBody>
              <a:bodyPr rtlCol="0" anchor="ctr"/>
              <a:lstStyle/>
              <a:p>
                <a:endParaRPr lang="en-US"/>
              </a:p>
            </p:txBody>
          </p:sp>
          <p:sp>
            <p:nvSpPr>
              <p:cNvPr id="205" name="Freeform: Shape 37">
                <a:extLst>
                  <a:ext uri="{FF2B5EF4-FFF2-40B4-BE49-F238E27FC236}">
                    <a16:creationId xmlns:a16="http://schemas.microsoft.com/office/drawing/2014/main" id="{063F9598-A7C5-16D9-1821-8B6CACD34A0D}"/>
                  </a:ext>
                </a:extLst>
              </p:cNvPr>
              <p:cNvSpPr/>
              <p:nvPr/>
            </p:nvSpPr>
            <p:spPr>
              <a:xfrm>
                <a:off x="-551823" y="1098323"/>
                <a:ext cx="12382" cy="40957"/>
              </a:xfrm>
              <a:custGeom>
                <a:avLst/>
                <a:gdLst>
                  <a:gd name="connsiteX0" fmla="*/ 12382 w 12382"/>
                  <a:gd name="connsiteY0" fmla="*/ 0 h 40957"/>
                  <a:gd name="connsiteX1" fmla="*/ 2857 w 12382"/>
                  <a:gd name="connsiteY1" fmla="*/ 20955 h 40957"/>
                  <a:gd name="connsiteX2" fmla="*/ 0 w 12382"/>
                  <a:gd name="connsiteY2" fmla="*/ 40958 h 40957"/>
                </a:gdLst>
                <a:ahLst/>
                <a:cxnLst>
                  <a:cxn ang="0">
                    <a:pos x="connsiteX0" y="connsiteY0"/>
                  </a:cxn>
                  <a:cxn ang="0">
                    <a:pos x="connsiteX1" y="connsiteY1"/>
                  </a:cxn>
                  <a:cxn ang="0">
                    <a:pos x="connsiteX2" y="connsiteY2"/>
                  </a:cxn>
                </a:cxnLst>
                <a:rect l="l" t="t" r="r" b="b"/>
                <a:pathLst>
                  <a:path w="12382" h="40957">
                    <a:moveTo>
                      <a:pt x="12382" y="0"/>
                    </a:moveTo>
                    <a:lnTo>
                      <a:pt x="2857" y="20955"/>
                    </a:lnTo>
                    <a:lnTo>
                      <a:pt x="0" y="40958"/>
                    </a:lnTo>
                  </a:path>
                </a:pathLst>
              </a:custGeom>
              <a:grpFill/>
              <a:ln w="9525" cap="flat">
                <a:solidFill>
                  <a:schemeClr val="bg1"/>
                </a:solidFill>
                <a:prstDash val="solid"/>
                <a:miter/>
              </a:ln>
            </p:spPr>
            <p:txBody>
              <a:bodyPr rtlCol="0" anchor="ctr"/>
              <a:lstStyle/>
              <a:p>
                <a:endParaRPr lang="en-US"/>
              </a:p>
            </p:txBody>
          </p:sp>
          <p:sp>
            <p:nvSpPr>
              <p:cNvPr id="206" name="Freeform: Shape 38">
                <a:extLst>
                  <a:ext uri="{FF2B5EF4-FFF2-40B4-BE49-F238E27FC236}">
                    <a16:creationId xmlns:a16="http://schemas.microsoft.com/office/drawing/2014/main" id="{53564267-728A-CABB-7A35-49BAE23FE8D1}"/>
                  </a:ext>
                </a:extLst>
              </p:cNvPr>
              <p:cNvSpPr/>
              <p:nvPr/>
            </p:nvSpPr>
            <p:spPr>
              <a:xfrm>
                <a:off x="-595638" y="1092609"/>
                <a:ext cx="56197" cy="33337"/>
              </a:xfrm>
              <a:custGeom>
                <a:avLst/>
                <a:gdLst>
                  <a:gd name="connsiteX0" fmla="*/ 0 w 56197"/>
                  <a:gd name="connsiteY0" fmla="*/ 33338 h 33337"/>
                  <a:gd name="connsiteX1" fmla="*/ 11430 w 56197"/>
                  <a:gd name="connsiteY1" fmla="*/ 13335 h 33337"/>
                  <a:gd name="connsiteX2" fmla="*/ 25717 w 56197"/>
                  <a:gd name="connsiteY2" fmla="*/ 2857 h 33337"/>
                  <a:gd name="connsiteX3" fmla="*/ 40957 w 56197"/>
                  <a:gd name="connsiteY3" fmla="*/ 0 h 33337"/>
                  <a:gd name="connsiteX4" fmla="*/ 56197 w 56197"/>
                  <a:gd name="connsiteY4" fmla="*/ 5715 h 33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97" h="33337">
                    <a:moveTo>
                      <a:pt x="0" y="33338"/>
                    </a:moveTo>
                    <a:lnTo>
                      <a:pt x="11430" y="13335"/>
                    </a:lnTo>
                    <a:lnTo>
                      <a:pt x="25717" y="2857"/>
                    </a:lnTo>
                    <a:lnTo>
                      <a:pt x="40957" y="0"/>
                    </a:lnTo>
                    <a:lnTo>
                      <a:pt x="56197" y="5715"/>
                    </a:lnTo>
                  </a:path>
                </a:pathLst>
              </a:custGeom>
              <a:grpFill/>
              <a:ln w="9525" cap="flat">
                <a:solidFill>
                  <a:schemeClr val="bg1"/>
                </a:solidFill>
                <a:prstDash val="solid"/>
                <a:miter/>
              </a:ln>
            </p:spPr>
            <p:txBody>
              <a:bodyPr rtlCol="0" anchor="ctr"/>
              <a:lstStyle/>
              <a:p>
                <a:endParaRPr lang="en-US"/>
              </a:p>
            </p:txBody>
          </p:sp>
          <p:sp>
            <p:nvSpPr>
              <p:cNvPr id="207" name="Freeform: Shape 39">
                <a:extLst>
                  <a:ext uri="{FF2B5EF4-FFF2-40B4-BE49-F238E27FC236}">
                    <a16:creationId xmlns:a16="http://schemas.microsoft.com/office/drawing/2014/main" id="{DD0D548F-12C9-F069-A91F-4FCD0052BA63}"/>
                  </a:ext>
                </a:extLst>
              </p:cNvPr>
              <p:cNvSpPr/>
              <p:nvPr/>
            </p:nvSpPr>
            <p:spPr>
              <a:xfrm>
                <a:off x="-1836746" y="3158581"/>
                <a:ext cx="644842" cy="103822"/>
              </a:xfrm>
              <a:custGeom>
                <a:avLst/>
                <a:gdLst>
                  <a:gd name="connsiteX0" fmla="*/ 0 w 644842"/>
                  <a:gd name="connsiteY0" fmla="*/ 37147 h 103822"/>
                  <a:gd name="connsiteX1" fmla="*/ 31433 w 644842"/>
                  <a:gd name="connsiteY1" fmla="*/ 94297 h 103822"/>
                  <a:gd name="connsiteX2" fmla="*/ 508635 w 644842"/>
                  <a:gd name="connsiteY2" fmla="*/ 62865 h 103822"/>
                  <a:gd name="connsiteX3" fmla="*/ 514350 w 644842"/>
                  <a:gd name="connsiteY3" fmla="*/ 93345 h 103822"/>
                  <a:gd name="connsiteX4" fmla="*/ 523875 w 644842"/>
                  <a:gd name="connsiteY4" fmla="*/ 103822 h 103822"/>
                  <a:gd name="connsiteX5" fmla="*/ 543878 w 644842"/>
                  <a:gd name="connsiteY5" fmla="*/ 98107 h 103822"/>
                  <a:gd name="connsiteX6" fmla="*/ 548640 w 644842"/>
                  <a:gd name="connsiteY6" fmla="*/ 57150 h 103822"/>
                  <a:gd name="connsiteX7" fmla="*/ 535305 w 644842"/>
                  <a:gd name="connsiteY7" fmla="*/ 37147 h 103822"/>
                  <a:gd name="connsiteX8" fmla="*/ 535305 w 644842"/>
                  <a:gd name="connsiteY8" fmla="*/ 13335 h 103822"/>
                  <a:gd name="connsiteX9" fmla="*/ 556260 w 644842"/>
                  <a:gd name="connsiteY9" fmla="*/ 0 h 103822"/>
                  <a:gd name="connsiteX10" fmla="*/ 572453 w 644842"/>
                  <a:gd name="connsiteY10" fmla="*/ 8572 h 103822"/>
                  <a:gd name="connsiteX11" fmla="*/ 610553 w 644842"/>
                  <a:gd name="connsiteY11" fmla="*/ 15240 h 103822"/>
                  <a:gd name="connsiteX12" fmla="*/ 644843 w 644842"/>
                  <a:gd name="connsiteY12" fmla="*/ 12382 h 10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4842" h="103822">
                    <a:moveTo>
                      <a:pt x="0" y="37147"/>
                    </a:moveTo>
                    <a:lnTo>
                      <a:pt x="31433" y="94297"/>
                    </a:lnTo>
                    <a:lnTo>
                      <a:pt x="508635" y="62865"/>
                    </a:lnTo>
                    <a:lnTo>
                      <a:pt x="514350" y="93345"/>
                    </a:lnTo>
                    <a:lnTo>
                      <a:pt x="523875" y="103822"/>
                    </a:lnTo>
                    <a:lnTo>
                      <a:pt x="543878" y="98107"/>
                    </a:lnTo>
                    <a:lnTo>
                      <a:pt x="548640" y="57150"/>
                    </a:lnTo>
                    <a:lnTo>
                      <a:pt x="535305" y="37147"/>
                    </a:lnTo>
                    <a:lnTo>
                      <a:pt x="535305" y="13335"/>
                    </a:lnTo>
                    <a:lnTo>
                      <a:pt x="556260" y="0"/>
                    </a:lnTo>
                    <a:lnTo>
                      <a:pt x="572453" y="8572"/>
                    </a:lnTo>
                    <a:lnTo>
                      <a:pt x="610553" y="15240"/>
                    </a:lnTo>
                    <a:lnTo>
                      <a:pt x="644843" y="12382"/>
                    </a:lnTo>
                  </a:path>
                </a:pathLst>
              </a:custGeom>
              <a:grpFill/>
              <a:ln w="9525" cap="flat">
                <a:solidFill>
                  <a:schemeClr val="bg1"/>
                </a:solidFill>
                <a:prstDash val="solid"/>
                <a:miter/>
              </a:ln>
            </p:spPr>
            <p:txBody>
              <a:bodyPr rtlCol="0" anchor="ctr"/>
              <a:lstStyle/>
              <a:p>
                <a:endParaRPr lang="en-US"/>
              </a:p>
            </p:txBody>
          </p:sp>
          <p:sp>
            <p:nvSpPr>
              <p:cNvPr id="208" name="Freeform: Shape 40">
                <a:extLst>
                  <a:ext uri="{FF2B5EF4-FFF2-40B4-BE49-F238E27FC236}">
                    <a16:creationId xmlns:a16="http://schemas.microsoft.com/office/drawing/2014/main" id="{CE9B5C31-21CC-4E08-2515-D85F83F83D8D}"/>
                  </a:ext>
                </a:extLst>
              </p:cNvPr>
              <p:cNvSpPr/>
              <p:nvPr/>
            </p:nvSpPr>
            <p:spPr>
              <a:xfrm>
                <a:off x="-1818648" y="2317524"/>
                <a:ext cx="203835" cy="28575"/>
              </a:xfrm>
              <a:custGeom>
                <a:avLst/>
                <a:gdLst>
                  <a:gd name="connsiteX0" fmla="*/ 0 w 203835"/>
                  <a:gd name="connsiteY0" fmla="*/ 28575 h 28575"/>
                  <a:gd name="connsiteX1" fmla="*/ 203835 w 203835"/>
                  <a:gd name="connsiteY1" fmla="*/ 0 h 28575"/>
                </a:gdLst>
                <a:ahLst/>
                <a:cxnLst>
                  <a:cxn ang="0">
                    <a:pos x="connsiteX0" y="connsiteY0"/>
                  </a:cxn>
                  <a:cxn ang="0">
                    <a:pos x="connsiteX1" y="connsiteY1"/>
                  </a:cxn>
                </a:cxnLst>
                <a:rect l="l" t="t" r="r" b="b"/>
                <a:pathLst>
                  <a:path w="203835" h="28575">
                    <a:moveTo>
                      <a:pt x="0" y="28575"/>
                    </a:moveTo>
                    <a:lnTo>
                      <a:pt x="203835" y="0"/>
                    </a:lnTo>
                  </a:path>
                </a:pathLst>
              </a:custGeom>
              <a:grpFill/>
              <a:ln w="9525" cap="flat">
                <a:solidFill>
                  <a:schemeClr val="bg1"/>
                </a:solidFill>
                <a:prstDash val="solid"/>
                <a:miter/>
              </a:ln>
            </p:spPr>
            <p:txBody>
              <a:bodyPr rtlCol="0" anchor="ctr"/>
              <a:lstStyle/>
              <a:p>
                <a:endParaRPr lang="en-US"/>
              </a:p>
            </p:txBody>
          </p:sp>
          <p:sp>
            <p:nvSpPr>
              <p:cNvPr id="209" name="Freeform: Shape 41">
                <a:extLst>
                  <a:ext uri="{FF2B5EF4-FFF2-40B4-BE49-F238E27FC236}">
                    <a16:creationId xmlns:a16="http://schemas.microsoft.com/office/drawing/2014/main" id="{BF71351E-B18C-D0EA-560B-652F04DED81D}"/>
                  </a:ext>
                </a:extLst>
              </p:cNvPr>
              <p:cNvSpPr/>
              <p:nvPr/>
            </p:nvSpPr>
            <p:spPr>
              <a:xfrm>
                <a:off x="-1647198" y="2317524"/>
                <a:ext cx="508635" cy="557212"/>
              </a:xfrm>
              <a:custGeom>
                <a:avLst/>
                <a:gdLst>
                  <a:gd name="connsiteX0" fmla="*/ 32385 w 508635"/>
                  <a:gd name="connsiteY0" fmla="*/ 0 h 557212"/>
                  <a:gd name="connsiteX1" fmla="*/ 31432 w 508635"/>
                  <a:gd name="connsiteY1" fmla="*/ 18097 h 557212"/>
                  <a:gd name="connsiteX2" fmla="*/ 13335 w 508635"/>
                  <a:gd name="connsiteY2" fmla="*/ 27622 h 557212"/>
                  <a:gd name="connsiteX3" fmla="*/ 0 w 508635"/>
                  <a:gd name="connsiteY3" fmla="*/ 58102 h 557212"/>
                  <a:gd name="connsiteX4" fmla="*/ 1905 w 508635"/>
                  <a:gd name="connsiteY4" fmla="*/ 70485 h 557212"/>
                  <a:gd name="connsiteX5" fmla="*/ 60007 w 508635"/>
                  <a:gd name="connsiteY5" fmla="*/ 106680 h 557212"/>
                  <a:gd name="connsiteX6" fmla="*/ 84773 w 508635"/>
                  <a:gd name="connsiteY6" fmla="*/ 103822 h 557212"/>
                  <a:gd name="connsiteX7" fmla="*/ 114300 w 508635"/>
                  <a:gd name="connsiteY7" fmla="*/ 141922 h 557212"/>
                  <a:gd name="connsiteX8" fmla="*/ 118110 w 508635"/>
                  <a:gd name="connsiteY8" fmla="*/ 158115 h 557212"/>
                  <a:gd name="connsiteX9" fmla="*/ 158115 w 508635"/>
                  <a:gd name="connsiteY9" fmla="*/ 206692 h 557212"/>
                  <a:gd name="connsiteX10" fmla="*/ 182880 w 508635"/>
                  <a:gd name="connsiteY10" fmla="*/ 222885 h 557212"/>
                  <a:gd name="connsiteX11" fmla="*/ 196215 w 508635"/>
                  <a:gd name="connsiteY11" fmla="*/ 224790 h 557212"/>
                  <a:gd name="connsiteX12" fmla="*/ 217170 w 508635"/>
                  <a:gd name="connsiteY12" fmla="*/ 240030 h 557212"/>
                  <a:gd name="connsiteX13" fmla="*/ 227648 w 508635"/>
                  <a:gd name="connsiteY13" fmla="*/ 260985 h 557212"/>
                  <a:gd name="connsiteX14" fmla="*/ 246698 w 508635"/>
                  <a:gd name="connsiteY14" fmla="*/ 276225 h 557212"/>
                  <a:gd name="connsiteX15" fmla="*/ 263843 w 508635"/>
                  <a:gd name="connsiteY15" fmla="*/ 280988 h 557212"/>
                  <a:gd name="connsiteX16" fmla="*/ 289560 w 508635"/>
                  <a:gd name="connsiteY16" fmla="*/ 306705 h 557212"/>
                  <a:gd name="connsiteX17" fmla="*/ 290513 w 508635"/>
                  <a:gd name="connsiteY17" fmla="*/ 320040 h 557212"/>
                  <a:gd name="connsiteX18" fmla="*/ 315277 w 508635"/>
                  <a:gd name="connsiteY18" fmla="*/ 346710 h 557212"/>
                  <a:gd name="connsiteX19" fmla="*/ 362902 w 508635"/>
                  <a:gd name="connsiteY19" fmla="*/ 368617 h 557212"/>
                  <a:gd name="connsiteX20" fmla="*/ 397193 w 508635"/>
                  <a:gd name="connsiteY20" fmla="*/ 432435 h 557212"/>
                  <a:gd name="connsiteX21" fmla="*/ 400050 w 508635"/>
                  <a:gd name="connsiteY21" fmla="*/ 458152 h 557212"/>
                  <a:gd name="connsiteX22" fmla="*/ 437198 w 508635"/>
                  <a:gd name="connsiteY22" fmla="*/ 478155 h 557212"/>
                  <a:gd name="connsiteX23" fmla="*/ 461010 w 508635"/>
                  <a:gd name="connsiteY23" fmla="*/ 523875 h 557212"/>
                  <a:gd name="connsiteX24" fmla="*/ 468630 w 508635"/>
                  <a:gd name="connsiteY24" fmla="*/ 553402 h 557212"/>
                  <a:gd name="connsiteX25" fmla="*/ 508635 w 508635"/>
                  <a:gd name="connsiteY25" fmla="*/ 557213 h 55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08635" h="557212">
                    <a:moveTo>
                      <a:pt x="32385" y="0"/>
                    </a:moveTo>
                    <a:lnTo>
                      <a:pt x="31432" y="18097"/>
                    </a:lnTo>
                    <a:lnTo>
                      <a:pt x="13335" y="27622"/>
                    </a:lnTo>
                    <a:lnTo>
                      <a:pt x="0" y="58102"/>
                    </a:lnTo>
                    <a:lnTo>
                      <a:pt x="1905" y="70485"/>
                    </a:lnTo>
                    <a:lnTo>
                      <a:pt x="60007" y="106680"/>
                    </a:lnTo>
                    <a:lnTo>
                      <a:pt x="84773" y="103822"/>
                    </a:lnTo>
                    <a:lnTo>
                      <a:pt x="114300" y="141922"/>
                    </a:lnTo>
                    <a:lnTo>
                      <a:pt x="118110" y="158115"/>
                    </a:lnTo>
                    <a:lnTo>
                      <a:pt x="158115" y="206692"/>
                    </a:lnTo>
                    <a:lnTo>
                      <a:pt x="182880" y="222885"/>
                    </a:lnTo>
                    <a:lnTo>
                      <a:pt x="196215" y="224790"/>
                    </a:lnTo>
                    <a:lnTo>
                      <a:pt x="217170" y="240030"/>
                    </a:lnTo>
                    <a:lnTo>
                      <a:pt x="227648" y="260985"/>
                    </a:lnTo>
                    <a:lnTo>
                      <a:pt x="246698" y="276225"/>
                    </a:lnTo>
                    <a:lnTo>
                      <a:pt x="263843" y="280988"/>
                    </a:lnTo>
                    <a:lnTo>
                      <a:pt x="289560" y="306705"/>
                    </a:lnTo>
                    <a:lnTo>
                      <a:pt x="290513" y="320040"/>
                    </a:lnTo>
                    <a:lnTo>
                      <a:pt x="315277" y="346710"/>
                    </a:lnTo>
                    <a:lnTo>
                      <a:pt x="362902" y="368617"/>
                    </a:lnTo>
                    <a:lnTo>
                      <a:pt x="397193" y="432435"/>
                    </a:lnTo>
                    <a:lnTo>
                      <a:pt x="400050" y="458152"/>
                    </a:lnTo>
                    <a:lnTo>
                      <a:pt x="437198" y="478155"/>
                    </a:lnTo>
                    <a:lnTo>
                      <a:pt x="461010" y="523875"/>
                    </a:lnTo>
                    <a:lnTo>
                      <a:pt x="468630" y="553402"/>
                    </a:lnTo>
                    <a:lnTo>
                      <a:pt x="508635" y="557213"/>
                    </a:lnTo>
                  </a:path>
                </a:pathLst>
              </a:custGeom>
              <a:grpFill/>
              <a:ln w="9525" cap="flat">
                <a:solidFill>
                  <a:schemeClr val="bg1"/>
                </a:solidFill>
                <a:prstDash val="solid"/>
                <a:miter/>
              </a:ln>
            </p:spPr>
            <p:txBody>
              <a:bodyPr rtlCol="0" anchor="ctr"/>
              <a:lstStyle/>
              <a:p>
                <a:endParaRPr lang="en-US"/>
              </a:p>
            </p:txBody>
          </p:sp>
          <p:sp>
            <p:nvSpPr>
              <p:cNvPr id="210" name="Freeform: Shape 42">
                <a:extLst>
                  <a:ext uri="{FF2B5EF4-FFF2-40B4-BE49-F238E27FC236}">
                    <a16:creationId xmlns:a16="http://schemas.microsoft.com/office/drawing/2014/main" id="{2E49E1B4-7E8B-C3FE-DF0C-70B743E32415}"/>
                  </a:ext>
                </a:extLst>
              </p:cNvPr>
              <p:cNvSpPr/>
              <p:nvPr/>
            </p:nvSpPr>
            <p:spPr>
              <a:xfrm>
                <a:off x="-2036771" y="2346099"/>
                <a:ext cx="218122" cy="27622"/>
              </a:xfrm>
              <a:custGeom>
                <a:avLst/>
                <a:gdLst>
                  <a:gd name="connsiteX0" fmla="*/ 0 w 218122"/>
                  <a:gd name="connsiteY0" fmla="*/ 27622 h 27622"/>
                  <a:gd name="connsiteX1" fmla="*/ 218123 w 218122"/>
                  <a:gd name="connsiteY1" fmla="*/ 0 h 27622"/>
                </a:gdLst>
                <a:ahLst/>
                <a:cxnLst>
                  <a:cxn ang="0">
                    <a:pos x="connsiteX0" y="connsiteY0"/>
                  </a:cxn>
                  <a:cxn ang="0">
                    <a:pos x="connsiteX1" y="connsiteY1"/>
                  </a:cxn>
                </a:cxnLst>
                <a:rect l="l" t="t" r="r" b="b"/>
                <a:pathLst>
                  <a:path w="218122" h="27622">
                    <a:moveTo>
                      <a:pt x="0" y="27622"/>
                    </a:moveTo>
                    <a:lnTo>
                      <a:pt x="218123" y="0"/>
                    </a:lnTo>
                  </a:path>
                </a:pathLst>
              </a:custGeom>
              <a:grpFill/>
              <a:ln w="9525" cap="flat">
                <a:solidFill>
                  <a:schemeClr val="bg1"/>
                </a:solidFill>
                <a:prstDash val="solid"/>
                <a:miter/>
              </a:ln>
            </p:spPr>
            <p:txBody>
              <a:bodyPr rtlCol="0" anchor="ctr"/>
              <a:lstStyle/>
              <a:p>
                <a:endParaRPr lang="en-US"/>
              </a:p>
            </p:txBody>
          </p:sp>
          <p:sp>
            <p:nvSpPr>
              <p:cNvPr id="211" name="Freeform: Shape 43">
                <a:extLst>
                  <a:ext uri="{FF2B5EF4-FFF2-40B4-BE49-F238E27FC236}">
                    <a16:creationId xmlns:a16="http://schemas.microsoft.com/office/drawing/2014/main" id="{4801FE35-E5FD-9CDD-C7F8-5A5F0F4D1E9F}"/>
                  </a:ext>
                </a:extLst>
              </p:cNvPr>
              <p:cNvSpPr/>
              <p:nvPr/>
            </p:nvSpPr>
            <p:spPr>
              <a:xfrm>
                <a:off x="-3082616" y="858294"/>
                <a:ext cx="180022" cy="454342"/>
              </a:xfrm>
              <a:custGeom>
                <a:avLst/>
                <a:gdLst>
                  <a:gd name="connsiteX0" fmla="*/ 0 w 180022"/>
                  <a:gd name="connsiteY0" fmla="*/ 454342 h 454342"/>
                  <a:gd name="connsiteX1" fmla="*/ 6668 w 180022"/>
                  <a:gd name="connsiteY1" fmla="*/ 447675 h 454342"/>
                  <a:gd name="connsiteX2" fmla="*/ 7620 w 180022"/>
                  <a:gd name="connsiteY2" fmla="*/ 425767 h 454342"/>
                  <a:gd name="connsiteX3" fmla="*/ 953 w 180022"/>
                  <a:gd name="connsiteY3" fmla="*/ 417195 h 454342"/>
                  <a:gd name="connsiteX4" fmla="*/ 10478 w 180022"/>
                  <a:gd name="connsiteY4" fmla="*/ 402908 h 454342"/>
                  <a:gd name="connsiteX5" fmla="*/ 27623 w 180022"/>
                  <a:gd name="connsiteY5" fmla="*/ 397192 h 454342"/>
                  <a:gd name="connsiteX6" fmla="*/ 36195 w 180022"/>
                  <a:gd name="connsiteY6" fmla="*/ 394335 h 454342"/>
                  <a:gd name="connsiteX7" fmla="*/ 45720 w 180022"/>
                  <a:gd name="connsiteY7" fmla="*/ 382905 h 454342"/>
                  <a:gd name="connsiteX8" fmla="*/ 45720 w 180022"/>
                  <a:gd name="connsiteY8" fmla="*/ 360045 h 454342"/>
                  <a:gd name="connsiteX9" fmla="*/ 61913 w 180022"/>
                  <a:gd name="connsiteY9" fmla="*/ 337185 h 454342"/>
                  <a:gd name="connsiteX10" fmla="*/ 66675 w 180022"/>
                  <a:gd name="connsiteY10" fmla="*/ 332422 h 454342"/>
                  <a:gd name="connsiteX11" fmla="*/ 67628 w 180022"/>
                  <a:gd name="connsiteY11" fmla="*/ 299085 h 454342"/>
                  <a:gd name="connsiteX12" fmla="*/ 59055 w 180022"/>
                  <a:gd name="connsiteY12" fmla="*/ 285750 h 454342"/>
                  <a:gd name="connsiteX13" fmla="*/ 49530 w 180022"/>
                  <a:gd name="connsiteY13" fmla="*/ 282892 h 454342"/>
                  <a:gd name="connsiteX14" fmla="*/ 39053 w 180022"/>
                  <a:gd name="connsiteY14" fmla="*/ 267653 h 454342"/>
                  <a:gd name="connsiteX15" fmla="*/ 48578 w 180022"/>
                  <a:gd name="connsiteY15" fmla="*/ 229553 h 454342"/>
                  <a:gd name="connsiteX16" fmla="*/ 77153 w 180022"/>
                  <a:gd name="connsiteY16" fmla="*/ 221933 h 454342"/>
                  <a:gd name="connsiteX17" fmla="*/ 100013 w 180022"/>
                  <a:gd name="connsiteY17" fmla="*/ 221933 h 454342"/>
                  <a:gd name="connsiteX18" fmla="*/ 140018 w 180022"/>
                  <a:gd name="connsiteY18" fmla="*/ 204788 h 454342"/>
                  <a:gd name="connsiteX19" fmla="*/ 156210 w 180022"/>
                  <a:gd name="connsiteY19" fmla="*/ 183833 h 454342"/>
                  <a:gd name="connsiteX20" fmla="*/ 157163 w 180022"/>
                  <a:gd name="connsiteY20" fmla="*/ 160972 h 454342"/>
                  <a:gd name="connsiteX21" fmla="*/ 167640 w 180022"/>
                  <a:gd name="connsiteY21" fmla="*/ 148590 h 454342"/>
                  <a:gd name="connsiteX22" fmla="*/ 180023 w 180022"/>
                  <a:gd name="connsiteY22" fmla="*/ 118110 h 454342"/>
                  <a:gd name="connsiteX23" fmla="*/ 179070 w 180022"/>
                  <a:gd name="connsiteY23" fmla="*/ 93345 h 454342"/>
                  <a:gd name="connsiteX24" fmla="*/ 152400 w 180022"/>
                  <a:gd name="connsiteY24" fmla="*/ 60008 h 454342"/>
                  <a:gd name="connsiteX25" fmla="*/ 140970 w 180022"/>
                  <a:gd name="connsiteY25" fmla="*/ 60008 h 454342"/>
                  <a:gd name="connsiteX26" fmla="*/ 132398 w 180022"/>
                  <a:gd name="connsiteY26" fmla="*/ 49530 h 454342"/>
                  <a:gd name="connsiteX27" fmla="*/ 134303 w 180022"/>
                  <a:gd name="connsiteY27" fmla="*/ 34290 h 454342"/>
                  <a:gd name="connsiteX28" fmla="*/ 118110 w 180022"/>
                  <a:gd name="connsiteY28" fmla="*/ 18097 h 454342"/>
                  <a:gd name="connsiteX29" fmla="*/ 94298 w 180022"/>
                  <a:gd name="connsiteY29" fmla="*/ 5715 h 454342"/>
                  <a:gd name="connsiteX30" fmla="*/ 99060 w 180022"/>
                  <a:gd name="connsiteY30" fmla="*/ 0 h 45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0022" h="454342">
                    <a:moveTo>
                      <a:pt x="0" y="454342"/>
                    </a:moveTo>
                    <a:lnTo>
                      <a:pt x="6668" y="447675"/>
                    </a:lnTo>
                    <a:lnTo>
                      <a:pt x="7620" y="425767"/>
                    </a:lnTo>
                    <a:lnTo>
                      <a:pt x="953" y="417195"/>
                    </a:lnTo>
                    <a:lnTo>
                      <a:pt x="10478" y="402908"/>
                    </a:lnTo>
                    <a:lnTo>
                      <a:pt x="27623" y="397192"/>
                    </a:lnTo>
                    <a:lnTo>
                      <a:pt x="36195" y="394335"/>
                    </a:lnTo>
                    <a:lnTo>
                      <a:pt x="45720" y="382905"/>
                    </a:lnTo>
                    <a:lnTo>
                      <a:pt x="45720" y="360045"/>
                    </a:lnTo>
                    <a:lnTo>
                      <a:pt x="61913" y="337185"/>
                    </a:lnTo>
                    <a:lnTo>
                      <a:pt x="66675" y="332422"/>
                    </a:lnTo>
                    <a:lnTo>
                      <a:pt x="67628" y="299085"/>
                    </a:lnTo>
                    <a:lnTo>
                      <a:pt x="59055" y="285750"/>
                    </a:lnTo>
                    <a:lnTo>
                      <a:pt x="49530" y="282892"/>
                    </a:lnTo>
                    <a:lnTo>
                      <a:pt x="39053" y="267653"/>
                    </a:lnTo>
                    <a:lnTo>
                      <a:pt x="48578" y="229553"/>
                    </a:lnTo>
                    <a:lnTo>
                      <a:pt x="77153" y="221933"/>
                    </a:lnTo>
                    <a:lnTo>
                      <a:pt x="100013" y="221933"/>
                    </a:lnTo>
                    <a:lnTo>
                      <a:pt x="140018" y="204788"/>
                    </a:lnTo>
                    <a:lnTo>
                      <a:pt x="156210" y="183833"/>
                    </a:lnTo>
                    <a:lnTo>
                      <a:pt x="157163" y="160972"/>
                    </a:lnTo>
                    <a:lnTo>
                      <a:pt x="167640" y="148590"/>
                    </a:lnTo>
                    <a:lnTo>
                      <a:pt x="180023" y="118110"/>
                    </a:lnTo>
                    <a:lnTo>
                      <a:pt x="179070" y="93345"/>
                    </a:lnTo>
                    <a:lnTo>
                      <a:pt x="152400" y="60008"/>
                    </a:lnTo>
                    <a:lnTo>
                      <a:pt x="140970" y="60008"/>
                    </a:lnTo>
                    <a:lnTo>
                      <a:pt x="132398" y="49530"/>
                    </a:lnTo>
                    <a:lnTo>
                      <a:pt x="134303" y="34290"/>
                    </a:lnTo>
                    <a:lnTo>
                      <a:pt x="118110" y="18097"/>
                    </a:lnTo>
                    <a:lnTo>
                      <a:pt x="94298" y="5715"/>
                    </a:lnTo>
                    <a:lnTo>
                      <a:pt x="99060" y="0"/>
                    </a:lnTo>
                  </a:path>
                </a:pathLst>
              </a:custGeom>
              <a:grpFill/>
              <a:ln w="9525" cap="flat">
                <a:solidFill>
                  <a:schemeClr val="bg1"/>
                </a:solidFill>
                <a:prstDash val="solid"/>
                <a:miter/>
              </a:ln>
            </p:spPr>
            <p:txBody>
              <a:bodyPr rtlCol="0" anchor="ctr"/>
              <a:lstStyle/>
              <a:p>
                <a:endParaRPr lang="en-US"/>
              </a:p>
            </p:txBody>
          </p:sp>
          <p:sp>
            <p:nvSpPr>
              <p:cNvPr id="212" name="Freeform: Shape 44">
                <a:extLst>
                  <a:ext uri="{FF2B5EF4-FFF2-40B4-BE49-F238E27FC236}">
                    <a16:creationId xmlns:a16="http://schemas.microsoft.com/office/drawing/2014/main" id="{71A2DA31-5A54-F075-915E-CEF3004DB90E}"/>
                  </a:ext>
                </a:extLst>
              </p:cNvPr>
              <p:cNvSpPr/>
              <p:nvPr/>
            </p:nvSpPr>
            <p:spPr>
              <a:xfrm>
                <a:off x="-3875095" y="652553"/>
                <a:ext cx="791527" cy="15240"/>
              </a:xfrm>
              <a:custGeom>
                <a:avLst/>
                <a:gdLst>
                  <a:gd name="connsiteX0" fmla="*/ 0 w 791527"/>
                  <a:gd name="connsiteY0" fmla="*/ 15240 h 15240"/>
                  <a:gd name="connsiteX1" fmla="*/ 268605 w 791527"/>
                  <a:gd name="connsiteY1" fmla="*/ 15240 h 15240"/>
                  <a:gd name="connsiteX2" fmla="*/ 614362 w 791527"/>
                  <a:gd name="connsiteY2" fmla="*/ 6668 h 15240"/>
                  <a:gd name="connsiteX3" fmla="*/ 791528 w 791527"/>
                  <a:gd name="connsiteY3" fmla="*/ 0 h 15240"/>
                </a:gdLst>
                <a:ahLst/>
                <a:cxnLst>
                  <a:cxn ang="0">
                    <a:pos x="connsiteX0" y="connsiteY0"/>
                  </a:cxn>
                  <a:cxn ang="0">
                    <a:pos x="connsiteX1" y="connsiteY1"/>
                  </a:cxn>
                  <a:cxn ang="0">
                    <a:pos x="connsiteX2" y="connsiteY2"/>
                  </a:cxn>
                  <a:cxn ang="0">
                    <a:pos x="connsiteX3" y="connsiteY3"/>
                  </a:cxn>
                </a:cxnLst>
                <a:rect l="l" t="t" r="r" b="b"/>
                <a:pathLst>
                  <a:path w="791527" h="15240">
                    <a:moveTo>
                      <a:pt x="0" y="15240"/>
                    </a:moveTo>
                    <a:lnTo>
                      <a:pt x="268605" y="15240"/>
                    </a:lnTo>
                    <a:lnTo>
                      <a:pt x="614362" y="6668"/>
                    </a:lnTo>
                    <a:lnTo>
                      <a:pt x="791528" y="0"/>
                    </a:lnTo>
                  </a:path>
                </a:pathLst>
              </a:custGeom>
              <a:grpFill/>
              <a:ln w="9525" cap="flat">
                <a:solidFill>
                  <a:schemeClr val="bg1"/>
                </a:solidFill>
                <a:prstDash val="solid"/>
                <a:miter/>
              </a:ln>
            </p:spPr>
            <p:txBody>
              <a:bodyPr rtlCol="0" anchor="ctr"/>
              <a:lstStyle/>
              <a:p>
                <a:endParaRPr lang="en-US"/>
              </a:p>
            </p:txBody>
          </p:sp>
          <p:sp>
            <p:nvSpPr>
              <p:cNvPr id="213" name="Freeform: Shape 45">
                <a:extLst>
                  <a:ext uri="{FF2B5EF4-FFF2-40B4-BE49-F238E27FC236}">
                    <a16:creationId xmlns:a16="http://schemas.microsoft.com/office/drawing/2014/main" id="{A80585FF-67B9-0D39-45C8-D2616CE8FCFC}"/>
                  </a:ext>
                </a:extLst>
              </p:cNvPr>
              <p:cNvSpPr/>
              <p:nvPr/>
            </p:nvSpPr>
            <p:spPr>
              <a:xfrm>
                <a:off x="-3771273" y="1266916"/>
                <a:ext cx="688657" cy="45720"/>
              </a:xfrm>
              <a:custGeom>
                <a:avLst/>
                <a:gdLst>
                  <a:gd name="connsiteX0" fmla="*/ 0 w 688657"/>
                  <a:gd name="connsiteY0" fmla="*/ 18098 h 45720"/>
                  <a:gd name="connsiteX1" fmla="*/ 246697 w 688657"/>
                  <a:gd name="connsiteY1" fmla="*/ 19050 h 45720"/>
                  <a:gd name="connsiteX2" fmla="*/ 505777 w 688657"/>
                  <a:gd name="connsiteY2" fmla="*/ 7620 h 45720"/>
                  <a:gd name="connsiteX3" fmla="*/ 641985 w 688657"/>
                  <a:gd name="connsiteY3" fmla="*/ 0 h 45720"/>
                  <a:gd name="connsiteX4" fmla="*/ 658177 w 688657"/>
                  <a:gd name="connsiteY4" fmla="*/ 12383 h 45720"/>
                  <a:gd name="connsiteX5" fmla="*/ 663893 w 688657"/>
                  <a:gd name="connsiteY5" fmla="*/ 27623 h 45720"/>
                  <a:gd name="connsiteX6" fmla="*/ 674370 w 688657"/>
                  <a:gd name="connsiteY6" fmla="*/ 38100 h 45720"/>
                  <a:gd name="connsiteX7" fmla="*/ 688657 w 688657"/>
                  <a:gd name="connsiteY7" fmla="*/ 45720 h 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657" h="45720">
                    <a:moveTo>
                      <a:pt x="0" y="18098"/>
                    </a:moveTo>
                    <a:lnTo>
                      <a:pt x="246697" y="19050"/>
                    </a:lnTo>
                    <a:lnTo>
                      <a:pt x="505777" y="7620"/>
                    </a:lnTo>
                    <a:lnTo>
                      <a:pt x="641985" y="0"/>
                    </a:lnTo>
                    <a:lnTo>
                      <a:pt x="658177" y="12383"/>
                    </a:lnTo>
                    <a:lnTo>
                      <a:pt x="663893" y="27623"/>
                    </a:lnTo>
                    <a:lnTo>
                      <a:pt x="674370" y="38100"/>
                    </a:lnTo>
                    <a:lnTo>
                      <a:pt x="688657" y="45720"/>
                    </a:lnTo>
                  </a:path>
                </a:pathLst>
              </a:custGeom>
              <a:grpFill/>
              <a:ln w="9525" cap="flat">
                <a:solidFill>
                  <a:schemeClr val="bg1"/>
                </a:solidFill>
                <a:prstDash val="solid"/>
                <a:miter/>
              </a:ln>
            </p:spPr>
            <p:txBody>
              <a:bodyPr rtlCol="0" anchor="ctr"/>
              <a:lstStyle/>
              <a:p>
                <a:endParaRPr lang="en-US"/>
              </a:p>
            </p:txBody>
          </p:sp>
          <p:sp>
            <p:nvSpPr>
              <p:cNvPr id="214" name="Freeform: Shape 46">
                <a:extLst>
                  <a:ext uri="{FF2B5EF4-FFF2-40B4-BE49-F238E27FC236}">
                    <a16:creationId xmlns:a16="http://schemas.microsoft.com/office/drawing/2014/main" id="{5BA7DB86-4B5E-3DC2-E08A-A2EC67AE3412}"/>
                  </a:ext>
                </a:extLst>
              </p:cNvPr>
              <p:cNvSpPr/>
              <p:nvPr/>
            </p:nvSpPr>
            <p:spPr>
              <a:xfrm>
                <a:off x="-3876048" y="879248"/>
                <a:ext cx="104775" cy="405765"/>
              </a:xfrm>
              <a:custGeom>
                <a:avLst/>
                <a:gdLst>
                  <a:gd name="connsiteX0" fmla="*/ 104775 w 104775"/>
                  <a:gd name="connsiteY0" fmla="*/ 405765 h 405765"/>
                  <a:gd name="connsiteX1" fmla="*/ 87630 w 104775"/>
                  <a:gd name="connsiteY1" fmla="*/ 363855 h 405765"/>
                  <a:gd name="connsiteX2" fmla="*/ 94297 w 104775"/>
                  <a:gd name="connsiteY2" fmla="*/ 342900 h 405765"/>
                  <a:gd name="connsiteX3" fmla="*/ 86678 w 104775"/>
                  <a:gd name="connsiteY3" fmla="*/ 311467 h 405765"/>
                  <a:gd name="connsiteX4" fmla="*/ 88582 w 104775"/>
                  <a:gd name="connsiteY4" fmla="*/ 283845 h 405765"/>
                  <a:gd name="connsiteX5" fmla="*/ 76200 w 104775"/>
                  <a:gd name="connsiteY5" fmla="*/ 277178 h 405765"/>
                  <a:gd name="connsiteX6" fmla="*/ 72390 w 104775"/>
                  <a:gd name="connsiteY6" fmla="*/ 219075 h 405765"/>
                  <a:gd name="connsiteX7" fmla="*/ 45720 w 104775"/>
                  <a:gd name="connsiteY7" fmla="*/ 171450 h 405765"/>
                  <a:gd name="connsiteX8" fmla="*/ 43815 w 104775"/>
                  <a:gd name="connsiteY8" fmla="*/ 136208 h 405765"/>
                  <a:gd name="connsiteX9" fmla="*/ 22860 w 104775"/>
                  <a:gd name="connsiteY9" fmla="*/ 95250 h 405765"/>
                  <a:gd name="connsiteX10" fmla="*/ 10478 w 104775"/>
                  <a:gd name="connsiteY10" fmla="*/ 60008 h 405765"/>
                  <a:gd name="connsiteX11" fmla="*/ 10478 w 104775"/>
                  <a:gd name="connsiteY11" fmla="*/ 46673 h 405765"/>
                  <a:gd name="connsiteX12" fmla="*/ 4763 w 104775"/>
                  <a:gd name="connsiteY12" fmla="*/ 30480 h 405765"/>
                  <a:gd name="connsiteX13" fmla="*/ 4763 w 104775"/>
                  <a:gd name="connsiteY13" fmla="*/ 8573 h 405765"/>
                  <a:gd name="connsiteX14" fmla="*/ 0 w 104775"/>
                  <a:gd name="connsiteY14" fmla="*/ 0 h 405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775" h="405765">
                    <a:moveTo>
                      <a:pt x="104775" y="405765"/>
                    </a:moveTo>
                    <a:lnTo>
                      <a:pt x="87630" y="363855"/>
                    </a:lnTo>
                    <a:lnTo>
                      <a:pt x="94297" y="342900"/>
                    </a:lnTo>
                    <a:lnTo>
                      <a:pt x="86678" y="311467"/>
                    </a:lnTo>
                    <a:lnTo>
                      <a:pt x="88582" y="283845"/>
                    </a:lnTo>
                    <a:lnTo>
                      <a:pt x="76200" y="277178"/>
                    </a:lnTo>
                    <a:lnTo>
                      <a:pt x="72390" y="219075"/>
                    </a:lnTo>
                    <a:lnTo>
                      <a:pt x="45720" y="171450"/>
                    </a:lnTo>
                    <a:lnTo>
                      <a:pt x="43815" y="136208"/>
                    </a:lnTo>
                    <a:lnTo>
                      <a:pt x="22860" y="95250"/>
                    </a:lnTo>
                    <a:lnTo>
                      <a:pt x="10478" y="60008"/>
                    </a:lnTo>
                    <a:lnTo>
                      <a:pt x="10478" y="46673"/>
                    </a:lnTo>
                    <a:lnTo>
                      <a:pt x="4763" y="30480"/>
                    </a:lnTo>
                    <a:lnTo>
                      <a:pt x="4763" y="8573"/>
                    </a:lnTo>
                    <a:lnTo>
                      <a:pt x="0" y="0"/>
                    </a:lnTo>
                  </a:path>
                </a:pathLst>
              </a:custGeom>
              <a:grpFill/>
              <a:ln w="9525" cap="flat">
                <a:solidFill>
                  <a:schemeClr val="bg1"/>
                </a:solidFill>
                <a:prstDash val="solid"/>
                <a:miter/>
              </a:ln>
            </p:spPr>
            <p:txBody>
              <a:bodyPr rtlCol="0" anchor="ctr"/>
              <a:lstStyle/>
              <a:p>
                <a:endParaRPr lang="en-US"/>
              </a:p>
            </p:txBody>
          </p:sp>
          <p:sp>
            <p:nvSpPr>
              <p:cNvPr id="215" name="Freeform: Shape 47">
                <a:extLst>
                  <a:ext uri="{FF2B5EF4-FFF2-40B4-BE49-F238E27FC236}">
                    <a16:creationId xmlns:a16="http://schemas.microsoft.com/office/drawing/2014/main" id="{B5A82226-D663-D0C3-50B1-9F8FFA727B6C}"/>
                  </a:ext>
                </a:extLst>
              </p:cNvPr>
              <p:cNvSpPr/>
              <p:nvPr/>
            </p:nvSpPr>
            <p:spPr>
              <a:xfrm>
                <a:off x="-3897955" y="666841"/>
                <a:ext cx="25717" cy="212407"/>
              </a:xfrm>
              <a:custGeom>
                <a:avLst/>
                <a:gdLst>
                  <a:gd name="connsiteX0" fmla="*/ 21907 w 25717"/>
                  <a:gd name="connsiteY0" fmla="*/ 212408 h 212407"/>
                  <a:gd name="connsiteX1" fmla="*/ 15240 w 25717"/>
                  <a:gd name="connsiteY1" fmla="*/ 196215 h 212407"/>
                  <a:gd name="connsiteX2" fmla="*/ 12382 w 25717"/>
                  <a:gd name="connsiteY2" fmla="*/ 183833 h 212407"/>
                  <a:gd name="connsiteX3" fmla="*/ 0 w 25717"/>
                  <a:gd name="connsiteY3" fmla="*/ 172403 h 212407"/>
                  <a:gd name="connsiteX4" fmla="*/ 9525 w 25717"/>
                  <a:gd name="connsiteY4" fmla="*/ 131445 h 212407"/>
                  <a:gd name="connsiteX5" fmla="*/ 25717 w 25717"/>
                  <a:gd name="connsiteY5" fmla="*/ 82868 h 212407"/>
                  <a:gd name="connsiteX6" fmla="*/ 19050 w 25717"/>
                  <a:gd name="connsiteY6" fmla="*/ 63818 h 212407"/>
                  <a:gd name="connsiteX7" fmla="*/ 6667 w 25717"/>
                  <a:gd name="connsiteY7" fmla="*/ 60008 h 212407"/>
                  <a:gd name="connsiteX8" fmla="*/ 2857 w 25717"/>
                  <a:gd name="connsiteY8" fmla="*/ 44768 h 212407"/>
                  <a:gd name="connsiteX9" fmla="*/ 12382 w 25717"/>
                  <a:gd name="connsiteY9" fmla="*/ 40005 h 212407"/>
                  <a:gd name="connsiteX10" fmla="*/ 13335 w 25717"/>
                  <a:gd name="connsiteY10" fmla="*/ 29528 h 212407"/>
                  <a:gd name="connsiteX11" fmla="*/ 952 w 25717"/>
                  <a:gd name="connsiteY11" fmla="*/ 15240 h 212407"/>
                  <a:gd name="connsiteX12" fmla="*/ 1905 w 25717"/>
                  <a:gd name="connsiteY12" fmla="*/ 0 h 212407"/>
                  <a:gd name="connsiteX13" fmla="*/ 22860 w 25717"/>
                  <a:gd name="connsiteY13" fmla="*/ 953 h 21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17" h="212407">
                    <a:moveTo>
                      <a:pt x="21907" y="212408"/>
                    </a:moveTo>
                    <a:lnTo>
                      <a:pt x="15240" y="196215"/>
                    </a:lnTo>
                    <a:lnTo>
                      <a:pt x="12382" y="183833"/>
                    </a:lnTo>
                    <a:lnTo>
                      <a:pt x="0" y="172403"/>
                    </a:lnTo>
                    <a:lnTo>
                      <a:pt x="9525" y="131445"/>
                    </a:lnTo>
                    <a:lnTo>
                      <a:pt x="25717" y="82868"/>
                    </a:lnTo>
                    <a:lnTo>
                      <a:pt x="19050" y="63818"/>
                    </a:lnTo>
                    <a:lnTo>
                      <a:pt x="6667" y="60008"/>
                    </a:lnTo>
                    <a:lnTo>
                      <a:pt x="2857" y="44768"/>
                    </a:lnTo>
                    <a:lnTo>
                      <a:pt x="12382" y="40005"/>
                    </a:lnTo>
                    <a:lnTo>
                      <a:pt x="13335" y="29528"/>
                    </a:lnTo>
                    <a:lnTo>
                      <a:pt x="952" y="15240"/>
                    </a:lnTo>
                    <a:lnTo>
                      <a:pt x="1905" y="0"/>
                    </a:lnTo>
                    <a:lnTo>
                      <a:pt x="22860" y="953"/>
                    </a:lnTo>
                  </a:path>
                </a:pathLst>
              </a:custGeom>
              <a:grpFill/>
              <a:ln w="9525" cap="flat">
                <a:solidFill>
                  <a:schemeClr val="bg1"/>
                </a:solidFill>
                <a:prstDash val="solid"/>
                <a:miter/>
              </a:ln>
            </p:spPr>
            <p:txBody>
              <a:bodyPr rtlCol="0" anchor="ctr"/>
              <a:lstStyle/>
              <a:p>
                <a:endParaRPr lang="en-US"/>
              </a:p>
            </p:txBody>
          </p:sp>
          <p:sp>
            <p:nvSpPr>
              <p:cNvPr id="216" name="Freeform: Shape 48">
                <a:extLst>
                  <a:ext uri="{FF2B5EF4-FFF2-40B4-BE49-F238E27FC236}">
                    <a16:creationId xmlns:a16="http://schemas.microsoft.com/office/drawing/2014/main" id="{2B043662-60D6-1BDE-16B3-62F26D411CFA}"/>
                  </a:ext>
                </a:extLst>
              </p:cNvPr>
              <p:cNvSpPr/>
              <p:nvPr/>
            </p:nvSpPr>
            <p:spPr>
              <a:xfrm>
                <a:off x="-3083568" y="652553"/>
                <a:ext cx="100012" cy="205740"/>
              </a:xfrm>
              <a:custGeom>
                <a:avLst/>
                <a:gdLst>
                  <a:gd name="connsiteX0" fmla="*/ 100013 w 100012"/>
                  <a:gd name="connsiteY0" fmla="*/ 205740 h 205740"/>
                  <a:gd name="connsiteX1" fmla="*/ 87630 w 100012"/>
                  <a:gd name="connsiteY1" fmla="*/ 179070 h 205740"/>
                  <a:gd name="connsiteX2" fmla="*/ 56197 w 100012"/>
                  <a:gd name="connsiteY2" fmla="*/ 172403 h 205740"/>
                  <a:gd name="connsiteX3" fmla="*/ 30480 w 100012"/>
                  <a:gd name="connsiteY3" fmla="*/ 158115 h 205740"/>
                  <a:gd name="connsiteX4" fmla="*/ 11430 w 100012"/>
                  <a:gd name="connsiteY4" fmla="*/ 105728 h 205740"/>
                  <a:gd name="connsiteX5" fmla="*/ 12382 w 100012"/>
                  <a:gd name="connsiteY5" fmla="*/ 81915 h 205740"/>
                  <a:gd name="connsiteX6" fmla="*/ 27622 w 100012"/>
                  <a:gd name="connsiteY6" fmla="*/ 50483 h 205740"/>
                  <a:gd name="connsiteX7" fmla="*/ 21907 w 100012"/>
                  <a:gd name="connsiteY7" fmla="*/ 40005 h 205740"/>
                  <a:gd name="connsiteX8" fmla="*/ 1905 w 100012"/>
                  <a:gd name="connsiteY8" fmla="*/ 24765 h 205740"/>
                  <a:gd name="connsiteX9" fmla="*/ 0 w 100012"/>
                  <a:gd name="connsiteY9" fmla="*/ 0 h 20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12" h="205740">
                    <a:moveTo>
                      <a:pt x="100013" y="205740"/>
                    </a:moveTo>
                    <a:lnTo>
                      <a:pt x="87630" y="179070"/>
                    </a:lnTo>
                    <a:lnTo>
                      <a:pt x="56197" y="172403"/>
                    </a:lnTo>
                    <a:lnTo>
                      <a:pt x="30480" y="158115"/>
                    </a:lnTo>
                    <a:lnTo>
                      <a:pt x="11430" y="105728"/>
                    </a:lnTo>
                    <a:lnTo>
                      <a:pt x="12382" y="81915"/>
                    </a:lnTo>
                    <a:lnTo>
                      <a:pt x="27622" y="50483"/>
                    </a:lnTo>
                    <a:lnTo>
                      <a:pt x="21907" y="40005"/>
                    </a:lnTo>
                    <a:lnTo>
                      <a:pt x="1905" y="24765"/>
                    </a:lnTo>
                    <a:lnTo>
                      <a:pt x="0" y="0"/>
                    </a:lnTo>
                  </a:path>
                </a:pathLst>
              </a:custGeom>
              <a:grpFill/>
              <a:ln w="9525" cap="flat">
                <a:solidFill>
                  <a:schemeClr val="bg1"/>
                </a:solidFill>
                <a:prstDash val="solid"/>
                <a:miter/>
              </a:ln>
            </p:spPr>
            <p:txBody>
              <a:bodyPr rtlCol="0" anchor="ctr"/>
              <a:lstStyle/>
              <a:p>
                <a:endParaRPr lang="en-US"/>
              </a:p>
            </p:txBody>
          </p:sp>
          <p:sp>
            <p:nvSpPr>
              <p:cNvPr id="217" name="Freeform: Shape 49">
                <a:extLst>
                  <a:ext uri="{FF2B5EF4-FFF2-40B4-BE49-F238E27FC236}">
                    <a16:creationId xmlns:a16="http://schemas.microsoft.com/office/drawing/2014/main" id="{4F36E0C1-F007-0EFB-7C0C-C6ED7EFF7802}"/>
                  </a:ext>
                </a:extLst>
              </p:cNvPr>
              <p:cNvSpPr/>
              <p:nvPr/>
            </p:nvSpPr>
            <p:spPr>
              <a:xfrm>
                <a:off x="-6633536" y="-775243"/>
                <a:ext cx="581025" cy="1054417"/>
              </a:xfrm>
              <a:custGeom>
                <a:avLst/>
                <a:gdLst>
                  <a:gd name="connsiteX0" fmla="*/ 45720 w 581025"/>
                  <a:gd name="connsiteY0" fmla="*/ 0 h 1054417"/>
                  <a:gd name="connsiteX1" fmla="*/ 0 w 581025"/>
                  <a:gd name="connsiteY1" fmla="*/ 209550 h 1054417"/>
                  <a:gd name="connsiteX2" fmla="*/ 35242 w 581025"/>
                  <a:gd name="connsiteY2" fmla="*/ 280035 h 1054417"/>
                  <a:gd name="connsiteX3" fmla="*/ 20003 w 581025"/>
                  <a:gd name="connsiteY3" fmla="*/ 325755 h 1054417"/>
                  <a:gd name="connsiteX4" fmla="*/ 54292 w 581025"/>
                  <a:gd name="connsiteY4" fmla="*/ 371475 h 1054417"/>
                  <a:gd name="connsiteX5" fmla="*/ 72390 w 581025"/>
                  <a:gd name="connsiteY5" fmla="*/ 378142 h 1054417"/>
                  <a:gd name="connsiteX6" fmla="*/ 109538 w 581025"/>
                  <a:gd name="connsiteY6" fmla="*/ 457200 h 1054417"/>
                  <a:gd name="connsiteX7" fmla="*/ 109538 w 581025"/>
                  <a:gd name="connsiteY7" fmla="*/ 477203 h 1054417"/>
                  <a:gd name="connsiteX8" fmla="*/ 131445 w 581025"/>
                  <a:gd name="connsiteY8" fmla="*/ 505778 h 1054417"/>
                  <a:gd name="connsiteX9" fmla="*/ 140017 w 581025"/>
                  <a:gd name="connsiteY9" fmla="*/ 505778 h 1054417"/>
                  <a:gd name="connsiteX10" fmla="*/ 153353 w 581025"/>
                  <a:gd name="connsiteY10" fmla="*/ 525780 h 1054417"/>
                  <a:gd name="connsiteX11" fmla="*/ 183833 w 581025"/>
                  <a:gd name="connsiteY11" fmla="*/ 525780 h 1054417"/>
                  <a:gd name="connsiteX12" fmla="*/ 183833 w 581025"/>
                  <a:gd name="connsiteY12" fmla="*/ 541020 h 1054417"/>
                  <a:gd name="connsiteX13" fmla="*/ 116205 w 581025"/>
                  <a:gd name="connsiteY13" fmla="*/ 702945 h 1054417"/>
                  <a:gd name="connsiteX14" fmla="*/ 111442 w 581025"/>
                  <a:gd name="connsiteY14" fmla="*/ 741998 h 1054417"/>
                  <a:gd name="connsiteX15" fmla="*/ 124778 w 581025"/>
                  <a:gd name="connsiteY15" fmla="*/ 746760 h 1054417"/>
                  <a:gd name="connsiteX16" fmla="*/ 140017 w 581025"/>
                  <a:gd name="connsiteY16" fmla="*/ 771525 h 1054417"/>
                  <a:gd name="connsiteX17" fmla="*/ 166688 w 581025"/>
                  <a:gd name="connsiteY17" fmla="*/ 758190 h 1054417"/>
                  <a:gd name="connsiteX18" fmla="*/ 200978 w 581025"/>
                  <a:gd name="connsiteY18" fmla="*/ 735330 h 1054417"/>
                  <a:gd name="connsiteX19" fmla="*/ 219075 w 581025"/>
                  <a:gd name="connsiteY19" fmla="*/ 753428 h 1054417"/>
                  <a:gd name="connsiteX20" fmla="*/ 223838 w 581025"/>
                  <a:gd name="connsiteY20" fmla="*/ 777240 h 1054417"/>
                  <a:gd name="connsiteX21" fmla="*/ 219075 w 581025"/>
                  <a:gd name="connsiteY21" fmla="*/ 807720 h 1054417"/>
                  <a:gd name="connsiteX22" fmla="*/ 242888 w 581025"/>
                  <a:gd name="connsiteY22" fmla="*/ 900113 h 1054417"/>
                  <a:gd name="connsiteX23" fmla="*/ 267653 w 581025"/>
                  <a:gd name="connsiteY23" fmla="*/ 933450 h 1054417"/>
                  <a:gd name="connsiteX24" fmla="*/ 289560 w 581025"/>
                  <a:gd name="connsiteY24" fmla="*/ 946785 h 1054417"/>
                  <a:gd name="connsiteX25" fmla="*/ 293370 w 581025"/>
                  <a:gd name="connsiteY25" fmla="*/ 975360 h 1054417"/>
                  <a:gd name="connsiteX26" fmla="*/ 293370 w 581025"/>
                  <a:gd name="connsiteY26" fmla="*/ 1014413 h 1054417"/>
                  <a:gd name="connsiteX27" fmla="*/ 315278 w 581025"/>
                  <a:gd name="connsiteY27" fmla="*/ 1036320 h 1054417"/>
                  <a:gd name="connsiteX28" fmla="*/ 330517 w 581025"/>
                  <a:gd name="connsiteY28" fmla="*/ 1014413 h 1054417"/>
                  <a:gd name="connsiteX29" fmla="*/ 396240 w 581025"/>
                  <a:gd name="connsiteY29" fmla="*/ 1029653 h 1054417"/>
                  <a:gd name="connsiteX30" fmla="*/ 416242 w 581025"/>
                  <a:gd name="connsiteY30" fmla="*/ 1018222 h 1054417"/>
                  <a:gd name="connsiteX31" fmla="*/ 501967 w 581025"/>
                  <a:gd name="connsiteY31" fmla="*/ 1034415 h 1054417"/>
                  <a:gd name="connsiteX32" fmla="*/ 528638 w 581025"/>
                  <a:gd name="connsiteY32" fmla="*/ 1002983 h 1054417"/>
                  <a:gd name="connsiteX33" fmla="*/ 545783 w 581025"/>
                  <a:gd name="connsiteY33" fmla="*/ 997268 h 1054417"/>
                  <a:gd name="connsiteX34" fmla="*/ 557213 w 581025"/>
                  <a:gd name="connsiteY34" fmla="*/ 1014413 h 1054417"/>
                  <a:gd name="connsiteX35" fmla="*/ 572453 w 581025"/>
                  <a:gd name="connsiteY35" fmla="*/ 1053465 h 1054417"/>
                  <a:gd name="connsiteX36" fmla="*/ 581025 w 581025"/>
                  <a:gd name="connsiteY36" fmla="*/ 1054418 h 1054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81025" h="1054417">
                    <a:moveTo>
                      <a:pt x="45720" y="0"/>
                    </a:moveTo>
                    <a:lnTo>
                      <a:pt x="0" y="209550"/>
                    </a:lnTo>
                    <a:lnTo>
                      <a:pt x="35242" y="280035"/>
                    </a:lnTo>
                    <a:lnTo>
                      <a:pt x="20003" y="325755"/>
                    </a:lnTo>
                    <a:lnTo>
                      <a:pt x="54292" y="371475"/>
                    </a:lnTo>
                    <a:lnTo>
                      <a:pt x="72390" y="378142"/>
                    </a:lnTo>
                    <a:lnTo>
                      <a:pt x="109538" y="457200"/>
                    </a:lnTo>
                    <a:lnTo>
                      <a:pt x="109538" y="477203"/>
                    </a:lnTo>
                    <a:lnTo>
                      <a:pt x="131445" y="505778"/>
                    </a:lnTo>
                    <a:lnTo>
                      <a:pt x="140017" y="505778"/>
                    </a:lnTo>
                    <a:lnTo>
                      <a:pt x="153353" y="525780"/>
                    </a:lnTo>
                    <a:lnTo>
                      <a:pt x="183833" y="525780"/>
                    </a:lnTo>
                    <a:lnTo>
                      <a:pt x="183833" y="541020"/>
                    </a:lnTo>
                    <a:lnTo>
                      <a:pt x="116205" y="702945"/>
                    </a:lnTo>
                    <a:lnTo>
                      <a:pt x="111442" y="741998"/>
                    </a:lnTo>
                    <a:lnTo>
                      <a:pt x="124778" y="746760"/>
                    </a:lnTo>
                    <a:lnTo>
                      <a:pt x="140017" y="771525"/>
                    </a:lnTo>
                    <a:lnTo>
                      <a:pt x="166688" y="758190"/>
                    </a:lnTo>
                    <a:lnTo>
                      <a:pt x="200978" y="735330"/>
                    </a:lnTo>
                    <a:lnTo>
                      <a:pt x="219075" y="753428"/>
                    </a:lnTo>
                    <a:lnTo>
                      <a:pt x="223838" y="777240"/>
                    </a:lnTo>
                    <a:lnTo>
                      <a:pt x="219075" y="807720"/>
                    </a:lnTo>
                    <a:lnTo>
                      <a:pt x="242888" y="900113"/>
                    </a:lnTo>
                    <a:lnTo>
                      <a:pt x="267653" y="933450"/>
                    </a:lnTo>
                    <a:lnTo>
                      <a:pt x="289560" y="946785"/>
                    </a:lnTo>
                    <a:lnTo>
                      <a:pt x="293370" y="975360"/>
                    </a:lnTo>
                    <a:lnTo>
                      <a:pt x="293370" y="1014413"/>
                    </a:lnTo>
                    <a:lnTo>
                      <a:pt x="315278" y="1036320"/>
                    </a:lnTo>
                    <a:lnTo>
                      <a:pt x="330517" y="1014413"/>
                    </a:lnTo>
                    <a:lnTo>
                      <a:pt x="396240" y="1029653"/>
                    </a:lnTo>
                    <a:lnTo>
                      <a:pt x="416242" y="1018222"/>
                    </a:lnTo>
                    <a:lnTo>
                      <a:pt x="501967" y="1034415"/>
                    </a:lnTo>
                    <a:lnTo>
                      <a:pt x="528638" y="1002983"/>
                    </a:lnTo>
                    <a:lnTo>
                      <a:pt x="545783" y="997268"/>
                    </a:lnTo>
                    <a:lnTo>
                      <a:pt x="557213" y="1014413"/>
                    </a:lnTo>
                    <a:lnTo>
                      <a:pt x="572453" y="1053465"/>
                    </a:lnTo>
                    <a:lnTo>
                      <a:pt x="581025" y="1054418"/>
                    </a:lnTo>
                  </a:path>
                </a:pathLst>
              </a:custGeom>
              <a:grpFill/>
              <a:ln w="9525" cap="flat">
                <a:solidFill>
                  <a:schemeClr val="bg1"/>
                </a:solidFill>
                <a:prstDash val="solid"/>
                <a:miter/>
              </a:ln>
            </p:spPr>
            <p:txBody>
              <a:bodyPr rtlCol="0" anchor="ctr"/>
              <a:lstStyle/>
              <a:p>
                <a:endParaRPr lang="en-US"/>
              </a:p>
            </p:txBody>
          </p:sp>
          <p:sp>
            <p:nvSpPr>
              <p:cNvPr id="218" name="Freeform: Shape 50">
                <a:extLst>
                  <a:ext uri="{FF2B5EF4-FFF2-40B4-BE49-F238E27FC236}">
                    <a16:creationId xmlns:a16="http://schemas.microsoft.com/office/drawing/2014/main" id="{22BBA9BE-D0BD-D956-F96A-8BC84BF4C67B}"/>
                  </a:ext>
                </a:extLst>
              </p:cNvPr>
              <p:cNvSpPr/>
              <p:nvPr/>
            </p:nvSpPr>
            <p:spPr>
              <a:xfrm>
                <a:off x="-7044063" y="626836"/>
                <a:ext cx="454342" cy="96202"/>
              </a:xfrm>
              <a:custGeom>
                <a:avLst/>
                <a:gdLst>
                  <a:gd name="connsiteX0" fmla="*/ 0 w 454342"/>
                  <a:gd name="connsiteY0" fmla="*/ 0 h 96202"/>
                  <a:gd name="connsiteX1" fmla="*/ 232410 w 454342"/>
                  <a:gd name="connsiteY1" fmla="*/ 51435 h 96202"/>
                  <a:gd name="connsiteX2" fmla="*/ 454343 w 454342"/>
                  <a:gd name="connsiteY2" fmla="*/ 96203 h 96202"/>
                </a:gdLst>
                <a:ahLst/>
                <a:cxnLst>
                  <a:cxn ang="0">
                    <a:pos x="connsiteX0" y="connsiteY0"/>
                  </a:cxn>
                  <a:cxn ang="0">
                    <a:pos x="connsiteX1" y="connsiteY1"/>
                  </a:cxn>
                  <a:cxn ang="0">
                    <a:pos x="connsiteX2" y="connsiteY2"/>
                  </a:cxn>
                </a:cxnLst>
                <a:rect l="l" t="t" r="r" b="b"/>
                <a:pathLst>
                  <a:path w="454342" h="96202">
                    <a:moveTo>
                      <a:pt x="0" y="0"/>
                    </a:moveTo>
                    <a:lnTo>
                      <a:pt x="232410" y="51435"/>
                    </a:lnTo>
                    <a:lnTo>
                      <a:pt x="454343" y="96203"/>
                    </a:lnTo>
                  </a:path>
                </a:pathLst>
              </a:custGeom>
              <a:grpFill/>
              <a:ln w="9525" cap="flat">
                <a:solidFill>
                  <a:schemeClr val="bg1"/>
                </a:solidFill>
                <a:prstDash val="solid"/>
                <a:miter/>
              </a:ln>
            </p:spPr>
            <p:txBody>
              <a:bodyPr rtlCol="0" anchor="ctr"/>
              <a:lstStyle/>
              <a:p>
                <a:endParaRPr lang="en-US"/>
              </a:p>
            </p:txBody>
          </p:sp>
          <p:sp>
            <p:nvSpPr>
              <p:cNvPr id="219" name="Freeform: Shape 51">
                <a:extLst>
                  <a:ext uri="{FF2B5EF4-FFF2-40B4-BE49-F238E27FC236}">
                    <a16:creationId xmlns:a16="http://schemas.microsoft.com/office/drawing/2014/main" id="{2F3B3923-C5CD-BA81-8065-4EF09A2D946F}"/>
                  </a:ext>
                </a:extLst>
              </p:cNvPr>
              <p:cNvSpPr/>
              <p:nvPr/>
            </p:nvSpPr>
            <p:spPr>
              <a:xfrm>
                <a:off x="-7044063" y="-190408"/>
                <a:ext cx="249555" cy="817244"/>
              </a:xfrm>
              <a:custGeom>
                <a:avLst/>
                <a:gdLst>
                  <a:gd name="connsiteX0" fmla="*/ 0 w 249555"/>
                  <a:gd name="connsiteY0" fmla="*/ 817245 h 817244"/>
                  <a:gd name="connsiteX1" fmla="*/ 80963 w 249555"/>
                  <a:gd name="connsiteY1" fmla="*/ 461962 h 817244"/>
                  <a:gd name="connsiteX2" fmla="*/ 108585 w 249555"/>
                  <a:gd name="connsiteY2" fmla="*/ 406718 h 817244"/>
                  <a:gd name="connsiteX3" fmla="*/ 112395 w 249555"/>
                  <a:gd name="connsiteY3" fmla="*/ 386715 h 817244"/>
                  <a:gd name="connsiteX4" fmla="*/ 120015 w 249555"/>
                  <a:gd name="connsiteY4" fmla="*/ 378143 h 817244"/>
                  <a:gd name="connsiteX5" fmla="*/ 111443 w 249555"/>
                  <a:gd name="connsiteY5" fmla="*/ 359093 h 817244"/>
                  <a:gd name="connsiteX6" fmla="*/ 83820 w 249555"/>
                  <a:gd name="connsiteY6" fmla="*/ 347662 h 817244"/>
                  <a:gd name="connsiteX7" fmla="*/ 85725 w 249555"/>
                  <a:gd name="connsiteY7" fmla="*/ 307657 h 817244"/>
                  <a:gd name="connsiteX8" fmla="*/ 123825 w 249555"/>
                  <a:gd name="connsiteY8" fmla="*/ 252413 h 817244"/>
                  <a:gd name="connsiteX9" fmla="*/ 147638 w 249555"/>
                  <a:gd name="connsiteY9" fmla="*/ 244792 h 817244"/>
                  <a:gd name="connsiteX10" fmla="*/ 162878 w 249555"/>
                  <a:gd name="connsiteY10" fmla="*/ 222885 h 817244"/>
                  <a:gd name="connsiteX11" fmla="*/ 161925 w 249555"/>
                  <a:gd name="connsiteY11" fmla="*/ 207645 h 817244"/>
                  <a:gd name="connsiteX12" fmla="*/ 179070 w 249555"/>
                  <a:gd name="connsiteY12" fmla="*/ 192405 h 817244"/>
                  <a:gd name="connsiteX13" fmla="*/ 209550 w 249555"/>
                  <a:gd name="connsiteY13" fmla="*/ 140017 h 817244"/>
                  <a:gd name="connsiteX14" fmla="*/ 249555 w 249555"/>
                  <a:gd name="connsiteY14" fmla="*/ 94298 h 817244"/>
                  <a:gd name="connsiteX15" fmla="*/ 244793 w 249555"/>
                  <a:gd name="connsiteY15" fmla="*/ 63817 h 817244"/>
                  <a:gd name="connsiteX16" fmla="*/ 211455 w 249555"/>
                  <a:gd name="connsiteY16" fmla="*/ 34290 h 817244"/>
                  <a:gd name="connsiteX17" fmla="*/ 196215 w 249555"/>
                  <a:gd name="connsiteY17" fmla="*/ 0 h 817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9555" h="817244">
                    <a:moveTo>
                      <a:pt x="0" y="817245"/>
                    </a:moveTo>
                    <a:lnTo>
                      <a:pt x="80963" y="461962"/>
                    </a:lnTo>
                    <a:lnTo>
                      <a:pt x="108585" y="406718"/>
                    </a:lnTo>
                    <a:lnTo>
                      <a:pt x="112395" y="386715"/>
                    </a:lnTo>
                    <a:lnTo>
                      <a:pt x="120015" y="378143"/>
                    </a:lnTo>
                    <a:lnTo>
                      <a:pt x="111443" y="359093"/>
                    </a:lnTo>
                    <a:lnTo>
                      <a:pt x="83820" y="347662"/>
                    </a:lnTo>
                    <a:lnTo>
                      <a:pt x="85725" y="307657"/>
                    </a:lnTo>
                    <a:lnTo>
                      <a:pt x="123825" y="252413"/>
                    </a:lnTo>
                    <a:lnTo>
                      <a:pt x="147638" y="244792"/>
                    </a:lnTo>
                    <a:lnTo>
                      <a:pt x="162878" y="222885"/>
                    </a:lnTo>
                    <a:lnTo>
                      <a:pt x="161925" y="207645"/>
                    </a:lnTo>
                    <a:lnTo>
                      <a:pt x="179070" y="192405"/>
                    </a:lnTo>
                    <a:lnTo>
                      <a:pt x="209550" y="140017"/>
                    </a:lnTo>
                    <a:lnTo>
                      <a:pt x="249555" y="94298"/>
                    </a:lnTo>
                    <a:lnTo>
                      <a:pt x="244793" y="63817"/>
                    </a:lnTo>
                    <a:lnTo>
                      <a:pt x="211455" y="34290"/>
                    </a:lnTo>
                    <a:lnTo>
                      <a:pt x="196215" y="0"/>
                    </a:lnTo>
                  </a:path>
                </a:pathLst>
              </a:custGeom>
              <a:grpFill/>
              <a:ln w="9525" cap="flat">
                <a:solidFill>
                  <a:schemeClr val="bg1"/>
                </a:solidFill>
                <a:prstDash val="solid"/>
                <a:miter/>
              </a:ln>
            </p:spPr>
            <p:txBody>
              <a:bodyPr rtlCol="0" anchor="ctr"/>
              <a:lstStyle/>
              <a:p>
                <a:endParaRPr lang="en-US"/>
              </a:p>
            </p:txBody>
          </p:sp>
          <p:sp>
            <p:nvSpPr>
              <p:cNvPr id="220" name="Freeform: Shape 52">
                <a:extLst>
                  <a:ext uri="{FF2B5EF4-FFF2-40B4-BE49-F238E27FC236}">
                    <a16:creationId xmlns:a16="http://schemas.microsoft.com/office/drawing/2014/main" id="{DD154612-2372-6A93-B753-0947E6765968}"/>
                  </a:ext>
                </a:extLst>
              </p:cNvPr>
              <p:cNvSpPr/>
              <p:nvPr/>
            </p:nvSpPr>
            <p:spPr>
              <a:xfrm>
                <a:off x="-6589720" y="723039"/>
                <a:ext cx="456247" cy="78104"/>
              </a:xfrm>
              <a:custGeom>
                <a:avLst/>
                <a:gdLst>
                  <a:gd name="connsiteX0" fmla="*/ 456247 w 456247"/>
                  <a:gd name="connsiteY0" fmla="*/ 78105 h 78104"/>
                  <a:gd name="connsiteX1" fmla="*/ 0 w 456247"/>
                  <a:gd name="connsiteY1" fmla="*/ 0 h 78104"/>
                </a:gdLst>
                <a:ahLst/>
                <a:cxnLst>
                  <a:cxn ang="0">
                    <a:pos x="connsiteX0" y="connsiteY0"/>
                  </a:cxn>
                  <a:cxn ang="0">
                    <a:pos x="connsiteX1" y="connsiteY1"/>
                  </a:cxn>
                </a:cxnLst>
                <a:rect l="l" t="t" r="r" b="b"/>
                <a:pathLst>
                  <a:path w="456247" h="78104">
                    <a:moveTo>
                      <a:pt x="456247" y="78105"/>
                    </a:moveTo>
                    <a:lnTo>
                      <a:pt x="0" y="0"/>
                    </a:lnTo>
                  </a:path>
                </a:pathLst>
              </a:custGeom>
              <a:grpFill/>
              <a:ln w="9525" cap="flat">
                <a:solidFill>
                  <a:schemeClr val="bg1"/>
                </a:solidFill>
                <a:prstDash val="solid"/>
                <a:miter/>
              </a:ln>
            </p:spPr>
            <p:txBody>
              <a:bodyPr rtlCol="0" anchor="ctr"/>
              <a:lstStyle/>
              <a:p>
                <a:endParaRPr lang="en-US"/>
              </a:p>
            </p:txBody>
          </p:sp>
          <p:sp>
            <p:nvSpPr>
              <p:cNvPr id="221" name="Freeform: Shape 53">
                <a:extLst>
                  <a:ext uri="{FF2B5EF4-FFF2-40B4-BE49-F238E27FC236}">
                    <a16:creationId xmlns:a16="http://schemas.microsoft.com/office/drawing/2014/main" id="{1B97EAED-B73E-C158-D4E6-011817542F4E}"/>
                  </a:ext>
                </a:extLst>
              </p:cNvPr>
              <p:cNvSpPr/>
              <p:nvPr/>
            </p:nvSpPr>
            <p:spPr>
              <a:xfrm>
                <a:off x="-6847848" y="-803818"/>
                <a:ext cx="124777" cy="613410"/>
              </a:xfrm>
              <a:custGeom>
                <a:avLst/>
                <a:gdLst>
                  <a:gd name="connsiteX0" fmla="*/ 124778 w 124777"/>
                  <a:gd name="connsiteY0" fmla="*/ 0 h 613410"/>
                  <a:gd name="connsiteX1" fmla="*/ 3810 w 124777"/>
                  <a:gd name="connsiteY1" fmla="*/ 534353 h 613410"/>
                  <a:gd name="connsiteX2" fmla="*/ 10478 w 124777"/>
                  <a:gd name="connsiteY2" fmla="*/ 572453 h 613410"/>
                  <a:gd name="connsiteX3" fmla="*/ 0 w 124777"/>
                  <a:gd name="connsiteY3" fmla="*/ 613410 h 613410"/>
                </a:gdLst>
                <a:ahLst/>
                <a:cxnLst>
                  <a:cxn ang="0">
                    <a:pos x="connsiteX0" y="connsiteY0"/>
                  </a:cxn>
                  <a:cxn ang="0">
                    <a:pos x="connsiteX1" y="connsiteY1"/>
                  </a:cxn>
                  <a:cxn ang="0">
                    <a:pos x="connsiteX2" y="connsiteY2"/>
                  </a:cxn>
                  <a:cxn ang="0">
                    <a:pos x="connsiteX3" y="connsiteY3"/>
                  </a:cxn>
                </a:cxnLst>
                <a:rect l="l" t="t" r="r" b="b"/>
                <a:pathLst>
                  <a:path w="124777" h="613410">
                    <a:moveTo>
                      <a:pt x="124778" y="0"/>
                    </a:moveTo>
                    <a:lnTo>
                      <a:pt x="3810" y="534353"/>
                    </a:lnTo>
                    <a:lnTo>
                      <a:pt x="10478" y="572453"/>
                    </a:lnTo>
                    <a:lnTo>
                      <a:pt x="0" y="613410"/>
                    </a:lnTo>
                  </a:path>
                </a:pathLst>
              </a:custGeom>
              <a:grpFill/>
              <a:ln w="9525" cap="flat">
                <a:solidFill>
                  <a:schemeClr val="bg1"/>
                </a:solidFill>
                <a:prstDash val="solid"/>
                <a:miter/>
              </a:ln>
            </p:spPr>
            <p:txBody>
              <a:bodyPr rtlCol="0" anchor="ctr"/>
              <a:lstStyle/>
              <a:p>
                <a:endParaRPr lang="en-US"/>
              </a:p>
            </p:txBody>
          </p:sp>
          <p:sp>
            <p:nvSpPr>
              <p:cNvPr id="222" name="Freeform: Shape 54">
                <a:extLst>
                  <a:ext uri="{FF2B5EF4-FFF2-40B4-BE49-F238E27FC236}">
                    <a16:creationId xmlns:a16="http://schemas.microsoft.com/office/drawing/2014/main" id="{7CDD2FB7-F760-6432-9B7B-124280B327FA}"/>
                  </a:ext>
                </a:extLst>
              </p:cNvPr>
              <p:cNvSpPr/>
              <p:nvPr/>
            </p:nvSpPr>
            <p:spPr>
              <a:xfrm>
                <a:off x="-6133473" y="279173"/>
                <a:ext cx="80962" cy="521970"/>
              </a:xfrm>
              <a:custGeom>
                <a:avLst/>
                <a:gdLst>
                  <a:gd name="connsiteX0" fmla="*/ 80963 w 80962"/>
                  <a:gd name="connsiteY0" fmla="*/ 0 h 521970"/>
                  <a:gd name="connsiteX1" fmla="*/ 0 w 80962"/>
                  <a:gd name="connsiteY1" fmla="*/ 521970 h 521970"/>
                </a:gdLst>
                <a:ahLst/>
                <a:cxnLst>
                  <a:cxn ang="0">
                    <a:pos x="connsiteX0" y="connsiteY0"/>
                  </a:cxn>
                  <a:cxn ang="0">
                    <a:pos x="connsiteX1" y="connsiteY1"/>
                  </a:cxn>
                </a:cxnLst>
                <a:rect l="l" t="t" r="r" b="b"/>
                <a:pathLst>
                  <a:path w="80962" h="521970">
                    <a:moveTo>
                      <a:pt x="80963" y="0"/>
                    </a:moveTo>
                    <a:lnTo>
                      <a:pt x="0" y="521970"/>
                    </a:lnTo>
                  </a:path>
                </a:pathLst>
              </a:custGeom>
              <a:grpFill/>
              <a:ln w="9525" cap="flat">
                <a:solidFill>
                  <a:schemeClr val="bg1"/>
                </a:solidFill>
                <a:prstDash val="solid"/>
                <a:miter/>
              </a:ln>
            </p:spPr>
            <p:txBody>
              <a:bodyPr rtlCol="0" anchor="ctr"/>
              <a:lstStyle/>
              <a:p>
                <a:endParaRPr lang="en-US"/>
              </a:p>
            </p:txBody>
          </p:sp>
          <p:sp>
            <p:nvSpPr>
              <p:cNvPr id="223" name="Freeform: Shape 55">
                <a:extLst>
                  <a:ext uri="{FF2B5EF4-FFF2-40B4-BE49-F238E27FC236}">
                    <a16:creationId xmlns:a16="http://schemas.microsoft.com/office/drawing/2014/main" id="{A8FE73E0-D40A-4446-8608-AAC01C635B56}"/>
                  </a:ext>
                </a:extLst>
              </p:cNvPr>
              <p:cNvSpPr/>
              <p:nvPr/>
            </p:nvSpPr>
            <p:spPr>
              <a:xfrm>
                <a:off x="-2505400" y="988786"/>
                <a:ext cx="77152" cy="828675"/>
              </a:xfrm>
              <a:custGeom>
                <a:avLst/>
                <a:gdLst>
                  <a:gd name="connsiteX0" fmla="*/ 19050 w 77152"/>
                  <a:gd name="connsiteY0" fmla="*/ 0 h 828675"/>
                  <a:gd name="connsiteX1" fmla="*/ 58102 w 77152"/>
                  <a:gd name="connsiteY1" fmla="*/ 478155 h 828675"/>
                  <a:gd name="connsiteX2" fmla="*/ 48577 w 77152"/>
                  <a:gd name="connsiteY2" fmla="*/ 527685 h 828675"/>
                  <a:gd name="connsiteX3" fmla="*/ 48577 w 77152"/>
                  <a:gd name="connsiteY3" fmla="*/ 546735 h 828675"/>
                  <a:gd name="connsiteX4" fmla="*/ 71438 w 77152"/>
                  <a:gd name="connsiteY4" fmla="*/ 580073 h 828675"/>
                  <a:gd name="connsiteX5" fmla="*/ 71438 w 77152"/>
                  <a:gd name="connsiteY5" fmla="*/ 586740 h 828675"/>
                  <a:gd name="connsiteX6" fmla="*/ 68580 w 77152"/>
                  <a:gd name="connsiteY6" fmla="*/ 595313 h 828675"/>
                  <a:gd name="connsiteX7" fmla="*/ 77152 w 77152"/>
                  <a:gd name="connsiteY7" fmla="*/ 613410 h 828675"/>
                  <a:gd name="connsiteX8" fmla="*/ 74295 w 77152"/>
                  <a:gd name="connsiteY8" fmla="*/ 636270 h 828675"/>
                  <a:gd name="connsiteX9" fmla="*/ 59055 w 77152"/>
                  <a:gd name="connsiteY9" fmla="*/ 653415 h 828675"/>
                  <a:gd name="connsiteX10" fmla="*/ 46672 w 77152"/>
                  <a:gd name="connsiteY10" fmla="*/ 693420 h 828675"/>
                  <a:gd name="connsiteX11" fmla="*/ 10477 w 77152"/>
                  <a:gd name="connsiteY11" fmla="*/ 743902 h 828675"/>
                  <a:gd name="connsiteX12" fmla="*/ 9525 w 77152"/>
                  <a:gd name="connsiteY12" fmla="*/ 810577 h 828675"/>
                  <a:gd name="connsiteX13" fmla="*/ 0 w 77152"/>
                  <a:gd name="connsiteY13" fmla="*/ 810577 h 828675"/>
                  <a:gd name="connsiteX14" fmla="*/ 8572 w 77152"/>
                  <a:gd name="connsiteY14" fmla="*/ 82867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 h="828675">
                    <a:moveTo>
                      <a:pt x="19050" y="0"/>
                    </a:moveTo>
                    <a:lnTo>
                      <a:pt x="58102" y="478155"/>
                    </a:lnTo>
                    <a:lnTo>
                      <a:pt x="48577" y="527685"/>
                    </a:lnTo>
                    <a:lnTo>
                      <a:pt x="48577" y="546735"/>
                    </a:lnTo>
                    <a:lnTo>
                      <a:pt x="71438" y="580073"/>
                    </a:lnTo>
                    <a:lnTo>
                      <a:pt x="71438" y="586740"/>
                    </a:lnTo>
                    <a:lnTo>
                      <a:pt x="68580" y="595313"/>
                    </a:lnTo>
                    <a:lnTo>
                      <a:pt x="77152" y="613410"/>
                    </a:lnTo>
                    <a:lnTo>
                      <a:pt x="74295" y="636270"/>
                    </a:lnTo>
                    <a:lnTo>
                      <a:pt x="59055" y="653415"/>
                    </a:lnTo>
                    <a:lnTo>
                      <a:pt x="46672" y="693420"/>
                    </a:lnTo>
                    <a:lnTo>
                      <a:pt x="10477" y="743902"/>
                    </a:lnTo>
                    <a:lnTo>
                      <a:pt x="9525" y="810577"/>
                    </a:lnTo>
                    <a:lnTo>
                      <a:pt x="0" y="810577"/>
                    </a:lnTo>
                    <a:lnTo>
                      <a:pt x="8572" y="828675"/>
                    </a:lnTo>
                  </a:path>
                </a:pathLst>
              </a:custGeom>
              <a:grpFill/>
              <a:ln w="9525" cap="flat">
                <a:solidFill>
                  <a:schemeClr val="bg1"/>
                </a:solidFill>
                <a:prstDash val="solid"/>
                <a:miter/>
              </a:ln>
            </p:spPr>
            <p:txBody>
              <a:bodyPr rtlCol="0" anchor="ctr"/>
              <a:lstStyle/>
              <a:p>
                <a:endParaRPr lang="en-US"/>
              </a:p>
            </p:txBody>
          </p:sp>
          <p:sp>
            <p:nvSpPr>
              <p:cNvPr id="224" name="Freeform: Shape 56">
                <a:extLst>
                  <a:ext uri="{FF2B5EF4-FFF2-40B4-BE49-F238E27FC236}">
                    <a16:creationId xmlns:a16="http://schemas.microsoft.com/office/drawing/2014/main" id="{B646AB05-D9EF-8F94-BF6B-60F57838B59B}"/>
                  </a:ext>
                </a:extLst>
              </p:cNvPr>
              <p:cNvSpPr/>
              <p:nvPr/>
            </p:nvSpPr>
            <p:spPr>
              <a:xfrm>
                <a:off x="-2674946" y="1817461"/>
                <a:ext cx="178117" cy="188594"/>
              </a:xfrm>
              <a:custGeom>
                <a:avLst/>
                <a:gdLst>
                  <a:gd name="connsiteX0" fmla="*/ 2858 w 178117"/>
                  <a:gd name="connsiteY0" fmla="*/ 188595 h 188594"/>
                  <a:gd name="connsiteX1" fmla="*/ 0 w 178117"/>
                  <a:gd name="connsiteY1" fmla="*/ 171450 h 188594"/>
                  <a:gd name="connsiteX2" fmla="*/ 38100 w 178117"/>
                  <a:gd name="connsiteY2" fmla="*/ 136207 h 188594"/>
                  <a:gd name="connsiteX3" fmla="*/ 103823 w 178117"/>
                  <a:gd name="connsiteY3" fmla="*/ 164782 h 188594"/>
                  <a:gd name="connsiteX4" fmla="*/ 118110 w 178117"/>
                  <a:gd name="connsiteY4" fmla="*/ 161925 h 188594"/>
                  <a:gd name="connsiteX5" fmla="*/ 121920 w 178117"/>
                  <a:gd name="connsiteY5" fmla="*/ 139065 h 188594"/>
                  <a:gd name="connsiteX6" fmla="*/ 105728 w 178117"/>
                  <a:gd name="connsiteY6" fmla="*/ 121920 h 188594"/>
                  <a:gd name="connsiteX7" fmla="*/ 109538 w 178117"/>
                  <a:gd name="connsiteY7" fmla="*/ 90488 h 188594"/>
                  <a:gd name="connsiteX8" fmla="*/ 119063 w 178117"/>
                  <a:gd name="connsiteY8" fmla="*/ 85725 h 188594"/>
                  <a:gd name="connsiteX9" fmla="*/ 130493 w 178117"/>
                  <a:gd name="connsiteY9" fmla="*/ 91440 h 188594"/>
                  <a:gd name="connsiteX10" fmla="*/ 136208 w 178117"/>
                  <a:gd name="connsiteY10" fmla="*/ 80010 h 188594"/>
                  <a:gd name="connsiteX11" fmla="*/ 171450 w 178117"/>
                  <a:gd name="connsiteY11" fmla="*/ 74295 h 188594"/>
                  <a:gd name="connsiteX12" fmla="*/ 172403 w 178117"/>
                  <a:gd name="connsiteY12" fmla="*/ 65722 h 188594"/>
                  <a:gd name="connsiteX13" fmla="*/ 158115 w 178117"/>
                  <a:gd name="connsiteY13" fmla="*/ 44767 h 188594"/>
                  <a:gd name="connsiteX14" fmla="*/ 157163 w 178117"/>
                  <a:gd name="connsiteY14" fmla="*/ 34290 h 188594"/>
                  <a:gd name="connsiteX15" fmla="*/ 178118 w 178117"/>
                  <a:gd name="connsiteY15" fmla="*/ 8572 h 188594"/>
                  <a:gd name="connsiteX16" fmla="*/ 178118 w 178117"/>
                  <a:gd name="connsiteY16" fmla="*/ 0 h 18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8117" h="188594">
                    <a:moveTo>
                      <a:pt x="2858" y="188595"/>
                    </a:moveTo>
                    <a:lnTo>
                      <a:pt x="0" y="171450"/>
                    </a:lnTo>
                    <a:lnTo>
                      <a:pt x="38100" y="136207"/>
                    </a:lnTo>
                    <a:lnTo>
                      <a:pt x="103823" y="164782"/>
                    </a:lnTo>
                    <a:lnTo>
                      <a:pt x="118110" y="161925"/>
                    </a:lnTo>
                    <a:lnTo>
                      <a:pt x="121920" y="139065"/>
                    </a:lnTo>
                    <a:lnTo>
                      <a:pt x="105728" y="121920"/>
                    </a:lnTo>
                    <a:lnTo>
                      <a:pt x="109538" y="90488"/>
                    </a:lnTo>
                    <a:lnTo>
                      <a:pt x="119063" y="85725"/>
                    </a:lnTo>
                    <a:lnTo>
                      <a:pt x="130493" y="91440"/>
                    </a:lnTo>
                    <a:lnTo>
                      <a:pt x="136208" y="80010"/>
                    </a:lnTo>
                    <a:lnTo>
                      <a:pt x="171450" y="74295"/>
                    </a:lnTo>
                    <a:lnTo>
                      <a:pt x="172403" y="65722"/>
                    </a:lnTo>
                    <a:lnTo>
                      <a:pt x="158115" y="44767"/>
                    </a:lnTo>
                    <a:lnTo>
                      <a:pt x="157163" y="34290"/>
                    </a:lnTo>
                    <a:lnTo>
                      <a:pt x="178118" y="8572"/>
                    </a:lnTo>
                    <a:lnTo>
                      <a:pt x="178118" y="0"/>
                    </a:lnTo>
                  </a:path>
                </a:pathLst>
              </a:custGeom>
              <a:grpFill/>
              <a:ln w="9525" cap="flat">
                <a:solidFill>
                  <a:schemeClr val="bg1"/>
                </a:solidFill>
                <a:prstDash val="solid"/>
                <a:miter/>
              </a:ln>
            </p:spPr>
            <p:txBody>
              <a:bodyPr rtlCol="0" anchor="ctr"/>
              <a:lstStyle/>
              <a:p>
                <a:endParaRPr lang="en-US"/>
              </a:p>
            </p:txBody>
          </p:sp>
          <p:sp>
            <p:nvSpPr>
              <p:cNvPr id="225" name="Freeform: Shape 57">
                <a:extLst>
                  <a:ext uri="{FF2B5EF4-FFF2-40B4-BE49-F238E27FC236}">
                    <a16:creationId xmlns:a16="http://schemas.microsoft.com/office/drawing/2014/main" id="{2A5EE821-0004-7658-7FD3-9DBEEC2B2111}"/>
                  </a:ext>
                </a:extLst>
              </p:cNvPr>
              <p:cNvSpPr/>
              <p:nvPr/>
            </p:nvSpPr>
            <p:spPr>
              <a:xfrm>
                <a:off x="-3095950" y="1312636"/>
                <a:ext cx="423862" cy="693420"/>
              </a:xfrm>
              <a:custGeom>
                <a:avLst/>
                <a:gdLst>
                  <a:gd name="connsiteX0" fmla="*/ 423863 w 423862"/>
                  <a:gd name="connsiteY0" fmla="*/ 693420 h 693420"/>
                  <a:gd name="connsiteX1" fmla="*/ 397192 w 423862"/>
                  <a:gd name="connsiteY1" fmla="*/ 693420 h 693420"/>
                  <a:gd name="connsiteX2" fmla="*/ 383857 w 423862"/>
                  <a:gd name="connsiteY2" fmla="*/ 679133 h 693420"/>
                  <a:gd name="connsiteX3" fmla="*/ 366713 w 423862"/>
                  <a:gd name="connsiteY3" fmla="*/ 642938 h 693420"/>
                  <a:gd name="connsiteX4" fmla="*/ 366713 w 423862"/>
                  <a:gd name="connsiteY4" fmla="*/ 624840 h 693420"/>
                  <a:gd name="connsiteX5" fmla="*/ 374332 w 423862"/>
                  <a:gd name="connsiteY5" fmla="*/ 619125 h 693420"/>
                  <a:gd name="connsiteX6" fmla="*/ 375285 w 423862"/>
                  <a:gd name="connsiteY6" fmla="*/ 606743 h 693420"/>
                  <a:gd name="connsiteX7" fmla="*/ 359092 w 423862"/>
                  <a:gd name="connsiteY7" fmla="*/ 588645 h 693420"/>
                  <a:gd name="connsiteX8" fmla="*/ 350520 w 423862"/>
                  <a:gd name="connsiteY8" fmla="*/ 564833 h 693420"/>
                  <a:gd name="connsiteX9" fmla="*/ 324802 w 423862"/>
                  <a:gd name="connsiteY9" fmla="*/ 525780 h 693420"/>
                  <a:gd name="connsiteX10" fmla="*/ 279082 w 423862"/>
                  <a:gd name="connsiteY10" fmla="*/ 513398 h 693420"/>
                  <a:gd name="connsiteX11" fmla="*/ 208597 w 423862"/>
                  <a:gd name="connsiteY11" fmla="*/ 445770 h 693420"/>
                  <a:gd name="connsiteX12" fmla="*/ 204788 w 423862"/>
                  <a:gd name="connsiteY12" fmla="*/ 422910 h 693420"/>
                  <a:gd name="connsiteX13" fmla="*/ 231457 w 423862"/>
                  <a:gd name="connsiteY13" fmla="*/ 350520 h 693420"/>
                  <a:gd name="connsiteX14" fmla="*/ 227647 w 423862"/>
                  <a:gd name="connsiteY14" fmla="*/ 332423 h 693420"/>
                  <a:gd name="connsiteX15" fmla="*/ 239077 w 423862"/>
                  <a:gd name="connsiteY15" fmla="*/ 321945 h 693420"/>
                  <a:gd name="connsiteX16" fmla="*/ 239077 w 423862"/>
                  <a:gd name="connsiteY16" fmla="*/ 309563 h 693420"/>
                  <a:gd name="connsiteX17" fmla="*/ 212407 w 423862"/>
                  <a:gd name="connsiteY17" fmla="*/ 295275 h 693420"/>
                  <a:gd name="connsiteX18" fmla="*/ 183832 w 423862"/>
                  <a:gd name="connsiteY18" fmla="*/ 288608 h 693420"/>
                  <a:gd name="connsiteX19" fmla="*/ 151447 w 423862"/>
                  <a:gd name="connsiteY19" fmla="*/ 300038 h 693420"/>
                  <a:gd name="connsiteX20" fmla="*/ 139065 w 423862"/>
                  <a:gd name="connsiteY20" fmla="*/ 278130 h 693420"/>
                  <a:gd name="connsiteX21" fmla="*/ 144780 w 423862"/>
                  <a:gd name="connsiteY21" fmla="*/ 260033 h 693420"/>
                  <a:gd name="connsiteX22" fmla="*/ 138113 w 423862"/>
                  <a:gd name="connsiteY22" fmla="*/ 237173 h 693420"/>
                  <a:gd name="connsiteX23" fmla="*/ 56197 w 423862"/>
                  <a:gd name="connsiteY23" fmla="*/ 157163 h 693420"/>
                  <a:gd name="connsiteX24" fmla="*/ 35242 w 423862"/>
                  <a:gd name="connsiteY24" fmla="*/ 142875 h 693420"/>
                  <a:gd name="connsiteX25" fmla="*/ 11430 w 423862"/>
                  <a:gd name="connsiteY25" fmla="*/ 86677 h 693420"/>
                  <a:gd name="connsiteX26" fmla="*/ 0 w 423862"/>
                  <a:gd name="connsiteY26" fmla="*/ 35242 h 693420"/>
                  <a:gd name="connsiteX27" fmla="*/ 13335 w 423862"/>
                  <a:gd name="connsiteY27" fmla="*/ 0 h 69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23862" h="693420">
                    <a:moveTo>
                      <a:pt x="423863" y="693420"/>
                    </a:moveTo>
                    <a:lnTo>
                      <a:pt x="397192" y="693420"/>
                    </a:lnTo>
                    <a:lnTo>
                      <a:pt x="383857" y="679133"/>
                    </a:lnTo>
                    <a:lnTo>
                      <a:pt x="366713" y="642938"/>
                    </a:lnTo>
                    <a:lnTo>
                      <a:pt x="366713" y="624840"/>
                    </a:lnTo>
                    <a:lnTo>
                      <a:pt x="374332" y="619125"/>
                    </a:lnTo>
                    <a:lnTo>
                      <a:pt x="375285" y="606743"/>
                    </a:lnTo>
                    <a:lnTo>
                      <a:pt x="359092" y="588645"/>
                    </a:lnTo>
                    <a:lnTo>
                      <a:pt x="350520" y="564833"/>
                    </a:lnTo>
                    <a:lnTo>
                      <a:pt x="324802" y="525780"/>
                    </a:lnTo>
                    <a:lnTo>
                      <a:pt x="279082" y="513398"/>
                    </a:lnTo>
                    <a:lnTo>
                      <a:pt x="208597" y="445770"/>
                    </a:lnTo>
                    <a:lnTo>
                      <a:pt x="204788" y="422910"/>
                    </a:lnTo>
                    <a:lnTo>
                      <a:pt x="231457" y="350520"/>
                    </a:lnTo>
                    <a:lnTo>
                      <a:pt x="227647" y="332423"/>
                    </a:lnTo>
                    <a:lnTo>
                      <a:pt x="239077" y="321945"/>
                    </a:lnTo>
                    <a:lnTo>
                      <a:pt x="239077" y="309563"/>
                    </a:lnTo>
                    <a:lnTo>
                      <a:pt x="212407" y="295275"/>
                    </a:lnTo>
                    <a:lnTo>
                      <a:pt x="183832" y="288608"/>
                    </a:lnTo>
                    <a:lnTo>
                      <a:pt x="151447" y="300038"/>
                    </a:lnTo>
                    <a:lnTo>
                      <a:pt x="139065" y="278130"/>
                    </a:lnTo>
                    <a:lnTo>
                      <a:pt x="144780" y="260033"/>
                    </a:lnTo>
                    <a:lnTo>
                      <a:pt x="138113" y="237173"/>
                    </a:lnTo>
                    <a:lnTo>
                      <a:pt x="56197" y="157163"/>
                    </a:lnTo>
                    <a:lnTo>
                      <a:pt x="35242" y="142875"/>
                    </a:lnTo>
                    <a:lnTo>
                      <a:pt x="11430" y="86677"/>
                    </a:lnTo>
                    <a:lnTo>
                      <a:pt x="0" y="35242"/>
                    </a:lnTo>
                    <a:lnTo>
                      <a:pt x="13335" y="0"/>
                    </a:lnTo>
                  </a:path>
                </a:pathLst>
              </a:custGeom>
              <a:grpFill/>
              <a:ln w="9525" cap="flat">
                <a:solidFill>
                  <a:schemeClr val="bg1"/>
                </a:solidFill>
                <a:prstDash val="solid"/>
                <a:miter/>
              </a:ln>
            </p:spPr>
            <p:txBody>
              <a:bodyPr rtlCol="0" anchor="ctr"/>
              <a:lstStyle/>
              <a:p>
                <a:endParaRPr lang="en-US"/>
              </a:p>
            </p:txBody>
          </p:sp>
          <p:sp>
            <p:nvSpPr>
              <p:cNvPr id="226" name="Freeform: Shape 58">
                <a:extLst>
                  <a:ext uri="{FF2B5EF4-FFF2-40B4-BE49-F238E27FC236}">
                    <a16:creationId xmlns:a16="http://schemas.microsoft.com/office/drawing/2014/main" id="{783E4BA3-21E8-72B9-E8E1-00CA5CCC909A}"/>
                  </a:ext>
                </a:extLst>
              </p:cNvPr>
              <p:cNvSpPr/>
              <p:nvPr/>
            </p:nvSpPr>
            <p:spPr>
              <a:xfrm>
                <a:off x="-2983555" y="831623"/>
                <a:ext cx="437197" cy="26670"/>
              </a:xfrm>
              <a:custGeom>
                <a:avLst/>
                <a:gdLst>
                  <a:gd name="connsiteX0" fmla="*/ 0 w 437197"/>
                  <a:gd name="connsiteY0" fmla="*/ 26670 h 26670"/>
                  <a:gd name="connsiteX1" fmla="*/ 437197 w 437197"/>
                  <a:gd name="connsiteY1" fmla="*/ 0 h 26670"/>
                </a:gdLst>
                <a:ahLst/>
                <a:cxnLst>
                  <a:cxn ang="0">
                    <a:pos x="connsiteX0" y="connsiteY0"/>
                  </a:cxn>
                  <a:cxn ang="0">
                    <a:pos x="connsiteX1" y="connsiteY1"/>
                  </a:cxn>
                </a:cxnLst>
                <a:rect l="l" t="t" r="r" b="b"/>
                <a:pathLst>
                  <a:path w="437197" h="26670">
                    <a:moveTo>
                      <a:pt x="0" y="26670"/>
                    </a:moveTo>
                    <a:lnTo>
                      <a:pt x="437197" y="0"/>
                    </a:lnTo>
                  </a:path>
                </a:pathLst>
              </a:custGeom>
              <a:grpFill/>
              <a:ln w="9525" cap="flat">
                <a:solidFill>
                  <a:schemeClr val="bg1"/>
                </a:solidFill>
                <a:prstDash val="solid"/>
                <a:miter/>
              </a:ln>
            </p:spPr>
            <p:txBody>
              <a:bodyPr rtlCol="0" anchor="ctr"/>
              <a:lstStyle/>
              <a:p>
                <a:endParaRPr lang="en-US"/>
              </a:p>
            </p:txBody>
          </p:sp>
          <p:sp>
            <p:nvSpPr>
              <p:cNvPr id="227" name="Freeform: Shape 59">
                <a:extLst>
                  <a:ext uri="{FF2B5EF4-FFF2-40B4-BE49-F238E27FC236}">
                    <a16:creationId xmlns:a16="http://schemas.microsoft.com/office/drawing/2014/main" id="{56AC3A18-F4BD-6C38-C8A8-5A51DFAFB612}"/>
                  </a:ext>
                </a:extLst>
              </p:cNvPr>
              <p:cNvSpPr/>
              <p:nvPr/>
            </p:nvSpPr>
            <p:spPr>
              <a:xfrm>
                <a:off x="-2496828" y="1490753"/>
                <a:ext cx="501015" cy="334327"/>
              </a:xfrm>
              <a:custGeom>
                <a:avLst/>
                <a:gdLst>
                  <a:gd name="connsiteX0" fmla="*/ 0 w 501015"/>
                  <a:gd name="connsiteY0" fmla="*/ 326708 h 334327"/>
                  <a:gd name="connsiteX1" fmla="*/ 10478 w 501015"/>
                  <a:gd name="connsiteY1" fmla="*/ 334328 h 334327"/>
                  <a:gd name="connsiteX2" fmla="*/ 16193 w 501015"/>
                  <a:gd name="connsiteY2" fmla="*/ 324803 h 334327"/>
                  <a:gd name="connsiteX3" fmla="*/ 9525 w 501015"/>
                  <a:gd name="connsiteY3" fmla="*/ 308610 h 334327"/>
                  <a:gd name="connsiteX4" fmla="*/ 53340 w 501015"/>
                  <a:gd name="connsiteY4" fmla="*/ 303847 h 334327"/>
                  <a:gd name="connsiteX5" fmla="*/ 55245 w 501015"/>
                  <a:gd name="connsiteY5" fmla="*/ 315278 h 334327"/>
                  <a:gd name="connsiteX6" fmla="*/ 65723 w 501015"/>
                  <a:gd name="connsiteY6" fmla="*/ 317183 h 334327"/>
                  <a:gd name="connsiteX7" fmla="*/ 69532 w 501015"/>
                  <a:gd name="connsiteY7" fmla="*/ 308610 h 334327"/>
                  <a:gd name="connsiteX8" fmla="*/ 63818 w 501015"/>
                  <a:gd name="connsiteY8" fmla="*/ 296228 h 334327"/>
                  <a:gd name="connsiteX9" fmla="*/ 66675 w 501015"/>
                  <a:gd name="connsiteY9" fmla="*/ 288608 h 334327"/>
                  <a:gd name="connsiteX10" fmla="*/ 79057 w 501015"/>
                  <a:gd name="connsiteY10" fmla="*/ 296228 h 334327"/>
                  <a:gd name="connsiteX11" fmla="*/ 95250 w 501015"/>
                  <a:gd name="connsiteY11" fmla="*/ 292418 h 334327"/>
                  <a:gd name="connsiteX12" fmla="*/ 111443 w 501015"/>
                  <a:gd name="connsiteY12" fmla="*/ 298133 h 334327"/>
                  <a:gd name="connsiteX13" fmla="*/ 143828 w 501015"/>
                  <a:gd name="connsiteY13" fmla="*/ 318135 h 334327"/>
                  <a:gd name="connsiteX14" fmla="*/ 160973 w 501015"/>
                  <a:gd name="connsiteY14" fmla="*/ 291465 h 334327"/>
                  <a:gd name="connsiteX15" fmla="*/ 194310 w 501015"/>
                  <a:gd name="connsiteY15" fmla="*/ 270510 h 334327"/>
                  <a:gd name="connsiteX16" fmla="*/ 222885 w 501015"/>
                  <a:gd name="connsiteY16" fmla="*/ 301943 h 334327"/>
                  <a:gd name="connsiteX17" fmla="*/ 238125 w 501015"/>
                  <a:gd name="connsiteY17" fmla="*/ 281940 h 334327"/>
                  <a:gd name="connsiteX18" fmla="*/ 240982 w 501015"/>
                  <a:gd name="connsiteY18" fmla="*/ 256222 h 334327"/>
                  <a:gd name="connsiteX19" fmla="*/ 277178 w 501015"/>
                  <a:gd name="connsiteY19" fmla="*/ 234315 h 334327"/>
                  <a:gd name="connsiteX20" fmla="*/ 279082 w 501015"/>
                  <a:gd name="connsiteY20" fmla="*/ 246697 h 334327"/>
                  <a:gd name="connsiteX21" fmla="*/ 297180 w 501015"/>
                  <a:gd name="connsiteY21" fmla="*/ 258128 h 334327"/>
                  <a:gd name="connsiteX22" fmla="*/ 325755 w 501015"/>
                  <a:gd name="connsiteY22" fmla="*/ 256222 h 334327"/>
                  <a:gd name="connsiteX23" fmla="*/ 337185 w 501015"/>
                  <a:gd name="connsiteY23" fmla="*/ 249555 h 334327"/>
                  <a:gd name="connsiteX24" fmla="*/ 338138 w 501015"/>
                  <a:gd name="connsiteY24" fmla="*/ 217170 h 334327"/>
                  <a:gd name="connsiteX25" fmla="*/ 361950 w 501015"/>
                  <a:gd name="connsiteY25" fmla="*/ 181928 h 334327"/>
                  <a:gd name="connsiteX26" fmla="*/ 405765 w 501015"/>
                  <a:gd name="connsiteY26" fmla="*/ 140018 h 334327"/>
                  <a:gd name="connsiteX27" fmla="*/ 404813 w 501015"/>
                  <a:gd name="connsiteY27" fmla="*/ 123825 h 334327"/>
                  <a:gd name="connsiteX28" fmla="*/ 416243 w 501015"/>
                  <a:gd name="connsiteY28" fmla="*/ 87630 h 334327"/>
                  <a:gd name="connsiteX29" fmla="*/ 437198 w 501015"/>
                  <a:gd name="connsiteY29" fmla="*/ 97155 h 334327"/>
                  <a:gd name="connsiteX30" fmla="*/ 501015 w 501015"/>
                  <a:gd name="connsiteY30" fmla="*/ 54293 h 334327"/>
                  <a:gd name="connsiteX31" fmla="*/ 497205 w 501015"/>
                  <a:gd name="connsiteY31" fmla="*/ 38100 h 334327"/>
                  <a:gd name="connsiteX32" fmla="*/ 482918 w 501015"/>
                  <a:gd name="connsiteY32" fmla="*/ 18097 h 334327"/>
                  <a:gd name="connsiteX33" fmla="*/ 492443 w 501015"/>
                  <a:gd name="connsiteY33" fmla="*/ 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01015" h="334327">
                    <a:moveTo>
                      <a:pt x="0" y="326708"/>
                    </a:moveTo>
                    <a:lnTo>
                      <a:pt x="10478" y="334328"/>
                    </a:lnTo>
                    <a:lnTo>
                      <a:pt x="16193" y="324803"/>
                    </a:lnTo>
                    <a:lnTo>
                      <a:pt x="9525" y="308610"/>
                    </a:lnTo>
                    <a:lnTo>
                      <a:pt x="53340" y="303847"/>
                    </a:lnTo>
                    <a:lnTo>
                      <a:pt x="55245" y="315278"/>
                    </a:lnTo>
                    <a:lnTo>
                      <a:pt x="65723" y="317183"/>
                    </a:lnTo>
                    <a:lnTo>
                      <a:pt x="69532" y="308610"/>
                    </a:lnTo>
                    <a:lnTo>
                      <a:pt x="63818" y="296228"/>
                    </a:lnTo>
                    <a:lnTo>
                      <a:pt x="66675" y="288608"/>
                    </a:lnTo>
                    <a:lnTo>
                      <a:pt x="79057" y="296228"/>
                    </a:lnTo>
                    <a:lnTo>
                      <a:pt x="95250" y="292418"/>
                    </a:lnTo>
                    <a:lnTo>
                      <a:pt x="111443" y="298133"/>
                    </a:lnTo>
                    <a:lnTo>
                      <a:pt x="143828" y="318135"/>
                    </a:lnTo>
                    <a:lnTo>
                      <a:pt x="160973" y="291465"/>
                    </a:lnTo>
                    <a:lnTo>
                      <a:pt x="194310" y="270510"/>
                    </a:lnTo>
                    <a:lnTo>
                      <a:pt x="222885" y="301943"/>
                    </a:lnTo>
                    <a:lnTo>
                      <a:pt x="238125" y="281940"/>
                    </a:lnTo>
                    <a:lnTo>
                      <a:pt x="240982" y="256222"/>
                    </a:lnTo>
                    <a:lnTo>
                      <a:pt x="277178" y="234315"/>
                    </a:lnTo>
                    <a:lnTo>
                      <a:pt x="279082" y="246697"/>
                    </a:lnTo>
                    <a:lnTo>
                      <a:pt x="297180" y="258128"/>
                    </a:lnTo>
                    <a:lnTo>
                      <a:pt x="325755" y="256222"/>
                    </a:lnTo>
                    <a:lnTo>
                      <a:pt x="337185" y="249555"/>
                    </a:lnTo>
                    <a:lnTo>
                      <a:pt x="338138" y="217170"/>
                    </a:lnTo>
                    <a:lnTo>
                      <a:pt x="361950" y="181928"/>
                    </a:lnTo>
                    <a:lnTo>
                      <a:pt x="405765" y="140018"/>
                    </a:lnTo>
                    <a:lnTo>
                      <a:pt x="404813" y="123825"/>
                    </a:lnTo>
                    <a:lnTo>
                      <a:pt x="416243" y="87630"/>
                    </a:lnTo>
                    <a:lnTo>
                      <a:pt x="437198" y="97155"/>
                    </a:lnTo>
                    <a:lnTo>
                      <a:pt x="501015" y="54293"/>
                    </a:lnTo>
                    <a:lnTo>
                      <a:pt x="497205" y="38100"/>
                    </a:lnTo>
                    <a:lnTo>
                      <a:pt x="482918" y="18097"/>
                    </a:lnTo>
                    <a:lnTo>
                      <a:pt x="492443" y="0"/>
                    </a:lnTo>
                  </a:path>
                </a:pathLst>
              </a:custGeom>
              <a:grpFill/>
              <a:ln w="9525" cap="flat">
                <a:solidFill>
                  <a:schemeClr val="bg1"/>
                </a:solidFill>
                <a:prstDash val="solid"/>
                <a:miter/>
              </a:ln>
            </p:spPr>
            <p:txBody>
              <a:bodyPr rtlCol="0" anchor="ctr"/>
              <a:lstStyle/>
              <a:p>
                <a:endParaRPr lang="en-US"/>
              </a:p>
            </p:txBody>
          </p:sp>
          <p:sp>
            <p:nvSpPr>
              <p:cNvPr id="228" name="Freeform: Shape 60">
                <a:extLst>
                  <a:ext uri="{FF2B5EF4-FFF2-40B4-BE49-F238E27FC236}">
                    <a16:creationId xmlns:a16="http://schemas.microsoft.com/office/drawing/2014/main" id="{36E1D4B4-E886-EBE2-1DBA-0A32B531163D}"/>
                  </a:ext>
                </a:extLst>
              </p:cNvPr>
              <p:cNvSpPr/>
              <p:nvPr/>
            </p:nvSpPr>
            <p:spPr>
              <a:xfrm>
                <a:off x="-2376813" y="932589"/>
                <a:ext cx="309562" cy="32384"/>
              </a:xfrm>
              <a:custGeom>
                <a:avLst/>
                <a:gdLst>
                  <a:gd name="connsiteX0" fmla="*/ 0 w 309562"/>
                  <a:gd name="connsiteY0" fmla="*/ 32385 h 32384"/>
                  <a:gd name="connsiteX1" fmla="*/ 308610 w 309562"/>
                  <a:gd name="connsiteY1" fmla="*/ 0 h 32384"/>
                  <a:gd name="connsiteX2" fmla="*/ 309563 w 309562"/>
                  <a:gd name="connsiteY2" fmla="*/ 13335 h 32384"/>
                </a:gdLst>
                <a:ahLst/>
                <a:cxnLst>
                  <a:cxn ang="0">
                    <a:pos x="connsiteX0" y="connsiteY0"/>
                  </a:cxn>
                  <a:cxn ang="0">
                    <a:pos x="connsiteX1" y="connsiteY1"/>
                  </a:cxn>
                  <a:cxn ang="0">
                    <a:pos x="connsiteX2" y="connsiteY2"/>
                  </a:cxn>
                </a:cxnLst>
                <a:rect l="l" t="t" r="r" b="b"/>
                <a:pathLst>
                  <a:path w="309562" h="32384">
                    <a:moveTo>
                      <a:pt x="0" y="32385"/>
                    </a:moveTo>
                    <a:lnTo>
                      <a:pt x="308610" y="0"/>
                    </a:lnTo>
                    <a:lnTo>
                      <a:pt x="309563" y="13335"/>
                    </a:lnTo>
                  </a:path>
                </a:pathLst>
              </a:custGeom>
              <a:grpFill/>
              <a:ln w="9525" cap="flat">
                <a:solidFill>
                  <a:schemeClr val="bg1"/>
                </a:solidFill>
                <a:prstDash val="solid"/>
                <a:miter/>
              </a:ln>
            </p:spPr>
            <p:txBody>
              <a:bodyPr rtlCol="0" anchor="ctr"/>
              <a:lstStyle/>
              <a:p>
                <a:endParaRPr lang="en-US"/>
              </a:p>
            </p:txBody>
          </p:sp>
          <p:sp>
            <p:nvSpPr>
              <p:cNvPr id="229" name="Freeform: Shape 61">
                <a:extLst>
                  <a:ext uri="{FF2B5EF4-FFF2-40B4-BE49-F238E27FC236}">
                    <a16:creationId xmlns:a16="http://schemas.microsoft.com/office/drawing/2014/main" id="{424F7948-6687-5C09-985E-D59753DE10D2}"/>
                  </a:ext>
                </a:extLst>
              </p:cNvPr>
              <p:cNvSpPr/>
              <p:nvPr/>
            </p:nvSpPr>
            <p:spPr>
              <a:xfrm>
                <a:off x="-2067250" y="945923"/>
                <a:ext cx="62864" cy="544829"/>
              </a:xfrm>
              <a:custGeom>
                <a:avLst/>
                <a:gdLst>
                  <a:gd name="connsiteX0" fmla="*/ 62865 w 62864"/>
                  <a:gd name="connsiteY0" fmla="*/ 544830 h 544829"/>
                  <a:gd name="connsiteX1" fmla="*/ 0 w 62864"/>
                  <a:gd name="connsiteY1" fmla="*/ 0 h 544829"/>
                </a:gdLst>
                <a:ahLst/>
                <a:cxnLst>
                  <a:cxn ang="0">
                    <a:pos x="connsiteX0" y="connsiteY0"/>
                  </a:cxn>
                  <a:cxn ang="0">
                    <a:pos x="connsiteX1" y="connsiteY1"/>
                  </a:cxn>
                </a:cxnLst>
                <a:rect l="l" t="t" r="r" b="b"/>
                <a:pathLst>
                  <a:path w="62864" h="544829">
                    <a:moveTo>
                      <a:pt x="62865" y="544830"/>
                    </a:moveTo>
                    <a:lnTo>
                      <a:pt x="0" y="0"/>
                    </a:lnTo>
                  </a:path>
                </a:pathLst>
              </a:custGeom>
              <a:grpFill/>
              <a:ln w="9525" cap="flat">
                <a:solidFill>
                  <a:schemeClr val="bg1"/>
                </a:solidFill>
                <a:prstDash val="solid"/>
                <a:miter/>
              </a:ln>
            </p:spPr>
            <p:txBody>
              <a:bodyPr rtlCol="0" anchor="ctr"/>
              <a:lstStyle/>
              <a:p>
                <a:endParaRPr lang="en-US"/>
              </a:p>
            </p:txBody>
          </p:sp>
          <p:sp>
            <p:nvSpPr>
              <p:cNvPr id="230" name="Freeform: Shape 62">
                <a:extLst>
                  <a:ext uri="{FF2B5EF4-FFF2-40B4-BE49-F238E27FC236}">
                    <a16:creationId xmlns:a16="http://schemas.microsoft.com/office/drawing/2014/main" id="{AA3B3E3E-54CE-F9A7-65C3-D940427EF471}"/>
                  </a:ext>
                </a:extLst>
              </p:cNvPr>
              <p:cNvSpPr/>
              <p:nvPr/>
            </p:nvSpPr>
            <p:spPr>
              <a:xfrm>
                <a:off x="-3704598" y="1405981"/>
                <a:ext cx="121919" cy="636269"/>
              </a:xfrm>
              <a:custGeom>
                <a:avLst/>
                <a:gdLst>
                  <a:gd name="connsiteX0" fmla="*/ 121920 w 121919"/>
                  <a:gd name="connsiteY0" fmla="*/ 636270 h 636269"/>
                  <a:gd name="connsiteX1" fmla="*/ 117157 w 121919"/>
                  <a:gd name="connsiteY1" fmla="*/ 178118 h 636269"/>
                  <a:gd name="connsiteX2" fmla="*/ 86678 w 121919"/>
                  <a:gd name="connsiteY2" fmla="*/ 171450 h 636269"/>
                  <a:gd name="connsiteX3" fmla="*/ 61913 w 121919"/>
                  <a:gd name="connsiteY3" fmla="*/ 126682 h 636269"/>
                  <a:gd name="connsiteX4" fmla="*/ 38100 w 121919"/>
                  <a:gd name="connsiteY4" fmla="*/ 102870 h 636269"/>
                  <a:gd name="connsiteX5" fmla="*/ 42863 w 121919"/>
                  <a:gd name="connsiteY5" fmla="*/ 80963 h 636269"/>
                  <a:gd name="connsiteX6" fmla="*/ 68580 w 121919"/>
                  <a:gd name="connsiteY6" fmla="*/ 56197 h 636269"/>
                  <a:gd name="connsiteX7" fmla="*/ 69532 w 121919"/>
                  <a:gd name="connsiteY7" fmla="*/ 44768 h 636269"/>
                  <a:gd name="connsiteX8" fmla="*/ 55245 w 121919"/>
                  <a:gd name="connsiteY8" fmla="*/ 24765 h 636269"/>
                  <a:gd name="connsiteX9" fmla="*/ 46672 w 121919"/>
                  <a:gd name="connsiteY9" fmla="*/ 34290 h 636269"/>
                  <a:gd name="connsiteX10" fmla="*/ 27622 w 121919"/>
                  <a:gd name="connsiteY10" fmla="*/ 28575 h 636269"/>
                  <a:gd name="connsiteX11" fmla="*/ 0 w 121919"/>
                  <a:gd name="connsiteY11" fmla="*/ 0 h 636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19" h="636269">
                    <a:moveTo>
                      <a:pt x="121920" y="636270"/>
                    </a:moveTo>
                    <a:lnTo>
                      <a:pt x="117157" y="178118"/>
                    </a:lnTo>
                    <a:lnTo>
                      <a:pt x="86678" y="171450"/>
                    </a:lnTo>
                    <a:lnTo>
                      <a:pt x="61913" y="126682"/>
                    </a:lnTo>
                    <a:lnTo>
                      <a:pt x="38100" y="102870"/>
                    </a:lnTo>
                    <a:lnTo>
                      <a:pt x="42863" y="80963"/>
                    </a:lnTo>
                    <a:lnTo>
                      <a:pt x="68580" y="56197"/>
                    </a:lnTo>
                    <a:lnTo>
                      <a:pt x="69532" y="44768"/>
                    </a:lnTo>
                    <a:lnTo>
                      <a:pt x="55245" y="24765"/>
                    </a:lnTo>
                    <a:lnTo>
                      <a:pt x="46672" y="34290"/>
                    </a:lnTo>
                    <a:lnTo>
                      <a:pt x="27622" y="28575"/>
                    </a:lnTo>
                    <a:lnTo>
                      <a:pt x="0" y="0"/>
                    </a:lnTo>
                  </a:path>
                </a:pathLst>
              </a:custGeom>
              <a:grpFill/>
              <a:ln w="9525" cap="flat">
                <a:solidFill>
                  <a:schemeClr val="bg1"/>
                </a:solidFill>
                <a:prstDash val="solid"/>
                <a:miter/>
              </a:ln>
            </p:spPr>
            <p:txBody>
              <a:bodyPr rtlCol="0" anchor="ctr"/>
              <a:lstStyle/>
              <a:p>
                <a:endParaRPr lang="en-US"/>
              </a:p>
            </p:txBody>
          </p:sp>
          <p:sp>
            <p:nvSpPr>
              <p:cNvPr id="231" name="Freeform: Shape 63">
                <a:extLst>
                  <a:ext uri="{FF2B5EF4-FFF2-40B4-BE49-F238E27FC236}">
                    <a16:creationId xmlns:a16="http://schemas.microsoft.com/office/drawing/2014/main" id="{CBC277F8-013B-DA53-1283-716299444F9C}"/>
                  </a:ext>
                </a:extLst>
              </p:cNvPr>
              <p:cNvSpPr/>
              <p:nvPr/>
            </p:nvSpPr>
            <p:spPr>
              <a:xfrm>
                <a:off x="-4772351" y="1375501"/>
                <a:ext cx="1067752" cy="30480"/>
              </a:xfrm>
              <a:custGeom>
                <a:avLst/>
                <a:gdLst>
                  <a:gd name="connsiteX0" fmla="*/ 0 w 1067752"/>
                  <a:gd name="connsiteY0" fmla="*/ 0 h 30480"/>
                  <a:gd name="connsiteX1" fmla="*/ 342900 w 1067752"/>
                  <a:gd name="connsiteY1" fmla="*/ 19050 h 30480"/>
                  <a:gd name="connsiteX2" fmla="*/ 759143 w 1067752"/>
                  <a:gd name="connsiteY2" fmla="*/ 30480 h 30480"/>
                  <a:gd name="connsiteX3" fmla="*/ 1067753 w 1067752"/>
                  <a:gd name="connsiteY3" fmla="*/ 30480 h 30480"/>
                </a:gdLst>
                <a:ahLst/>
                <a:cxnLst>
                  <a:cxn ang="0">
                    <a:pos x="connsiteX0" y="connsiteY0"/>
                  </a:cxn>
                  <a:cxn ang="0">
                    <a:pos x="connsiteX1" y="connsiteY1"/>
                  </a:cxn>
                  <a:cxn ang="0">
                    <a:pos x="connsiteX2" y="connsiteY2"/>
                  </a:cxn>
                  <a:cxn ang="0">
                    <a:pos x="connsiteX3" y="connsiteY3"/>
                  </a:cxn>
                </a:cxnLst>
                <a:rect l="l" t="t" r="r" b="b"/>
                <a:pathLst>
                  <a:path w="1067752" h="30480">
                    <a:moveTo>
                      <a:pt x="0" y="0"/>
                    </a:moveTo>
                    <a:lnTo>
                      <a:pt x="342900" y="19050"/>
                    </a:lnTo>
                    <a:lnTo>
                      <a:pt x="759143" y="30480"/>
                    </a:lnTo>
                    <a:lnTo>
                      <a:pt x="1067753" y="30480"/>
                    </a:lnTo>
                  </a:path>
                </a:pathLst>
              </a:custGeom>
              <a:grpFill/>
              <a:ln w="9525" cap="flat">
                <a:solidFill>
                  <a:schemeClr val="bg1"/>
                </a:solidFill>
                <a:prstDash val="solid"/>
                <a:miter/>
              </a:ln>
            </p:spPr>
            <p:txBody>
              <a:bodyPr rtlCol="0" anchor="ctr"/>
              <a:lstStyle/>
              <a:p>
                <a:endParaRPr lang="en-US"/>
              </a:p>
            </p:txBody>
          </p:sp>
          <p:sp>
            <p:nvSpPr>
              <p:cNvPr id="232" name="Freeform: Shape 64">
                <a:extLst>
                  <a:ext uri="{FF2B5EF4-FFF2-40B4-BE49-F238E27FC236}">
                    <a16:creationId xmlns:a16="http://schemas.microsoft.com/office/drawing/2014/main" id="{3F6BEA31-745C-0DE5-759F-1D7BEC146755}"/>
                  </a:ext>
                </a:extLst>
              </p:cNvPr>
              <p:cNvSpPr/>
              <p:nvPr/>
            </p:nvSpPr>
            <p:spPr>
              <a:xfrm>
                <a:off x="-4818070" y="2013676"/>
                <a:ext cx="1235392" cy="28575"/>
              </a:xfrm>
              <a:custGeom>
                <a:avLst/>
                <a:gdLst>
                  <a:gd name="connsiteX0" fmla="*/ 0 w 1235392"/>
                  <a:gd name="connsiteY0" fmla="*/ 0 h 28575"/>
                  <a:gd name="connsiteX1" fmla="*/ 644842 w 1235392"/>
                  <a:gd name="connsiteY1" fmla="*/ 27623 h 28575"/>
                  <a:gd name="connsiteX2" fmla="*/ 1235392 w 1235392"/>
                  <a:gd name="connsiteY2" fmla="*/ 28575 h 28575"/>
                </a:gdLst>
                <a:ahLst/>
                <a:cxnLst>
                  <a:cxn ang="0">
                    <a:pos x="connsiteX0" y="connsiteY0"/>
                  </a:cxn>
                  <a:cxn ang="0">
                    <a:pos x="connsiteX1" y="connsiteY1"/>
                  </a:cxn>
                  <a:cxn ang="0">
                    <a:pos x="connsiteX2" y="connsiteY2"/>
                  </a:cxn>
                </a:cxnLst>
                <a:rect l="l" t="t" r="r" b="b"/>
                <a:pathLst>
                  <a:path w="1235392" h="28575">
                    <a:moveTo>
                      <a:pt x="0" y="0"/>
                    </a:moveTo>
                    <a:lnTo>
                      <a:pt x="644842" y="27623"/>
                    </a:lnTo>
                    <a:lnTo>
                      <a:pt x="1235392" y="28575"/>
                    </a:lnTo>
                  </a:path>
                </a:pathLst>
              </a:custGeom>
              <a:grpFill/>
              <a:ln w="9525" cap="flat">
                <a:solidFill>
                  <a:schemeClr val="bg1"/>
                </a:solidFill>
                <a:prstDash val="solid"/>
                <a:miter/>
              </a:ln>
            </p:spPr>
            <p:txBody>
              <a:bodyPr rtlCol="0" anchor="ctr"/>
              <a:lstStyle/>
              <a:p>
                <a:endParaRPr lang="en-US"/>
              </a:p>
            </p:txBody>
          </p:sp>
          <p:sp>
            <p:nvSpPr>
              <p:cNvPr id="233" name="Freeform: Shape 65">
                <a:extLst>
                  <a:ext uri="{FF2B5EF4-FFF2-40B4-BE49-F238E27FC236}">
                    <a16:creationId xmlns:a16="http://schemas.microsoft.com/office/drawing/2014/main" id="{B6240AAF-54E7-435B-EE21-C3E310765ABF}"/>
                  </a:ext>
                </a:extLst>
              </p:cNvPr>
              <p:cNvSpPr/>
              <p:nvPr/>
            </p:nvSpPr>
            <p:spPr>
              <a:xfrm>
                <a:off x="-2734000" y="2006056"/>
                <a:ext cx="74294" cy="107632"/>
              </a:xfrm>
              <a:custGeom>
                <a:avLst/>
                <a:gdLst>
                  <a:gd name="connsiteX0" fmla="*/ 31432 w 74294"/>
                  <a:gd name="connsiteY0" fmla="*/ 104775 h 107632"/>
                  <a:gd name="connsiteX1" fmla="*/ 40957 w 74294"/>
                  <a:gd name="connsiteY1" fmla="*/ 79057 h 107632"/>
                  <a:gd name="connsiteX2" fmla="*/ 54292 w 74294"/>
                  <a:gd name="connsiteY2" fmla="*/ 87630 h 107632"/>
                  <a:gd name="connsiteX3" fmla="*/ 60960 w 74294"/>
                  <a:gd name="connsiteY3" fmla="*/ 83820 h 107632"/>
                  <a:gd name="connsiteX4" fmla="*/ 72390 w 74294"/>
                  <a:gd name="connsiteY4" fmla="*/ 44768 h 107632"/>
                  <a:gd name="connsiteX5" fmla="*/ 62865 w 74294"/>
                  <a:gd name="connsiteY5" fmla="*/ 35243 h 107632"/>
                  <a:gd name="connsiteX6" fmla="*/ 72390 w 74294"/>
                  <a:gd name="connsiteY6" fmla="*/ 16193 h 107632"/>
                  <a:gd name="connsiteX7" fmla="*/ 74295 w 74294"/>
                  <a:gd name="connsiteY7" fmla="*/ 7620 h 107632"/>
                  <a:gd name="connsiteX8" fmla="*/ 61913 w 74294"/>
                  <a:gd name="connsiteY8" fmla="*/ 0 h 107632"/>
                  <a:gd name="connsiteX9" fmla="*/ 6667 w 74294"/>
                  <a:gd name="connsiteY9" fmla="*/ 107632 h 107632"/>
                  <a:gd name="connsiteX10" fmla="*/ 0 w 74294"/>
                  <a:gd name="connsiteY10" fmla="*/ 100965 h 107632"/>
                  <a:gd name="connsiteX11" fmla="*/ 1905 w 74294"/>
                  <a:gd name="connsiteY11" fmla="*/ 91440 h 107632"/>
                  <a:gd name="connsiteX12" fmla="*/ 12382 w 74294"/>
                  <a:gd name="connsiteY12" fmla="*/ 91440 h 107632"/>
                  <a:gd name="connsiteX13" fmla="*/ 19050 w 74294"/>
                  <a:gd name="connsiteY13" fmla="*/ 98107 h 107632"/>
                  <a:gd name="connsiteX14" fmla="*/ 16192 w 74294"/>
                  <a:gd name="connsiteY14" fmla="*/ 107632 h 10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294" h="107632">
                    <a:moveTo>
                      <a:pt x="31432" y="104775"/>
                    </a:moveTo>
                    <a:lnTo>
                      <a:pt x="40957" y="79057"/>
                    </a:lnTo>
                    <a:lnTo>
                      <a:pt x="54292" y="87630"/>
                    </a:lnTo>
                    <a:lnTo>
                      <a:pt x="60960" y="83820"/>
                    </a:lnTo>
                    <a:lnTo>
                      <a:pt x="72390" y="44768"/>
                    </a:lnTo>
                    <a:lnTo>
                      <a:pt x="62865" y="35243"/>
                    </a:lnTo>
                    <a:lnTo>
                      <a:pt x="72390" y="16193"/>
                    </a:lnTo>
                    <a:lnTo>
                      <a:pt x="74295" y="7620"/>
                    </a:lnTo>
                    <a:lnTo>
                      <a:pt x="61913" y="0"/>
                    </a:lnTo>
                    <a:moveTo>
                      <a:pt x="6667" y="107632"/>
                    </a:moveTo>
                    <a:lnTo>
                      <a:pt x="0" y="100965"/>
                    </a:lnTo>
                    <a:lnTo>
                      <a:pt x="1905" y="91440"/>
                    </a:lnTo>
                    <a:lnTo>
                      <a:pt x="12382" y="91440"/>
                    </a:lnTo>
                    <a:lnTo>
                      <a:pt x="19050" y="98107"/>
                    </a:lnTo>
                    <a:lnTo>
                      <a:pt x="16192" y="107632"/>
                    </a:lnTo>
                  </a:path>
                </a:pathLst>
              </a:custGeom>
              <a:grpFill/>
              <a:ln w="9525" cap="flat">
                <a:solidFill>
                  <a:schemeClr val="bg1"/>
                </a:solidFill>
                <a:prstDash val="solid"/>
                <a:miter/>
              </a:ln>
            </p:spPr>
            <p:txBody>
              <a:bodyPr rtlCol="0" anchor="ctr"/>
              <a:lstStyle/>
              <a:p>
                <a:endParaRPr lang="en-US"/>
              </a:p>
            </p:txBody>
          </p:sp>
          <p:sp>
            <p:nvSpPr>
              <p:cNvPr id="234" name="Freeform: Shape 66">
                <a:extLst>
                  <a:ext uri="{FF2B5EF4-FFF2-40B4-BE49-F238E27FC236}">
                    <a16:creationId xmlns:a16="http://schemas.microsoft.com/office/drawing/2014/main" id="{6E162F25-BF4E-8158-0654-18D3C7A7E68B}"/>
                  </a:ext>
                </a:extLst>
              </p:cNvPr>
              <p:cNvSpPr/>
              <p:nvPr/>
            </p:nvSpPr>
            <p:spPr>
              <a:xfrm>
                <a:off x="-2004386" y="1488849"/>
                <a:ext cx="374332" cy="106679"/>
              </a:xfrm>
              <a:custGeom>
                <a:avLst/>
                <a:gdLst>
                  <a:gd name="connsiteX0" fmla="*/ 0 w 374332"/>
                  <a:gd name="connsiteY0" fmla="*/ 1905 h 106679"/>
                  <a:gd name="connsiteX1" fmla="*/ 12382 w 374332"/>
                  <a:gd name="connsiteY1" fmla="*/ 6667 h 106679"/>
                  <a:gd name="connsiteX2" fmla="*/ 33338 w 374332"/>
                  <a:gd name="connsiteY2" fmla="*/ 7620 h 106679"/>
                  <a:gd name="connsiteX3" fmla="*/ 51435 w 374332"/>
                  <a:gd name="connsiteY3" fmla="*/ 0 h 106679"/>
                  <a:gd name="connsiteX4" fmla="*/ 79057 w 374332"/>
                  <a:gd name="connsiteY4" fmla="*/ 11430 h 106679"/>
                  <a:gd name="connsiteX5" fmla="*/ 100013 w 374332"/>
                  <a:gd name="connsiteY5" fmla="*/ 43815 h 106679"/>
                  <a:gd name="connsiteX6" fmla="*/ 100013 w 374332"/>
                  <a:gd name="connsiteY6" fmla="*/ 53340 h 106679"/>
                  <a:gd name="connsiteX7" fmla="*/ 139065 w 374332"/>
                  <a:gd name="connsiteY7" fmla="*/ 60007 h 106679"/>
                  <a:gd name="connsiteX8" fmla="*/ 160973 w 374332"/>
                  <a:gd name="connsiteY8" fmla="*/ 58102 h 106679"/>
                  <a:gd name="connsiteX9" fmla="*/ 179070 w 374332"/>
                  <a:gd name="connsiteY9" fmla="*/ 78105 h 106679"/>
                  <a:gd name="connsiteX10" fmla="*/ 200025 w 374332"/>
                  <a:gd name="connsiteY10" fmla="*/ 80010 h 106679"/>
                  <a:gd name="connsiteX11" fmla="*/ 200025 w 374332"/>
                  <a:gd name="connsiteY11" fmla="*/ 70485 h 106679"/>
                  <a:gd name="connsiteX12" fmla="*/ 218123 w 374332"/>
                  <a:gd name="connsiteY12" fmla="*/ 62865 h 106679"/>
                  <a:gd name="connsiteX13" fmla="*/ 246698 w 374332"/>
                  <a:gd name="connsiteY13" fmla="*/ 70485 h 106679"/>
                  <a:gd name="connsiteX14" fmla="*/ 258127 w 374332"/>
                  <a:gd name="connsiteY14" fmla="*/ 78105 h 106679"/>
                  <a:gd name="connsiteX15" fmla="*/ 270510 w 374332"/>
                  <a:gd name="connsiteY15" fmla="*/ 71438 h 106679"/>
                  <a:gd name="connsiteX16" fmla="*/ 279082 w 374332"/>
                  <a:gd name="connsiteY16" fmla="*/ 71438 h 106679"/>
                  <a:gd name="connsiteX17" fmla="*/ 284798 w 374332"/>
                  <a:gd name="connsiteY17" fmla="*/ 55245 h 106679"/>
                  <a:gd name="connsiteX18" fmla="*/ 317182 w 374332"/>
                  <a:gd name="connsiteY18" fmla="*/ 38100 h 106679"/>
                  <a:gd name="connsiteX19" fmla="*/ 321945 w 374332"/>
                  <a:gd name="connsiteY19" fmla="*/ 45720 h 106679"/>
                  <a:gd name="connsiteX20" fmla="*/ 329565 w 374332"/>
                  <a:gd name="connsiteY20" fmla="*/ 73342 h 106679"/>
                  <a:gd name="connsiteX21" fmla="*/ 362902 w 374332"/>
                  <a:gd name="connsiteY21" fmla="*/ 86677 h 106679"/>
                  <a:gd name="connsiteX22" fmla="*/ 374332 w 374332"/>
                  <a:gd name="connsiteY22" fmla="*/ 106680 h 106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4332" h="106679">
                    <a:moveTo>
                      <a:pt x="0" y="1905"/>
                    </a:moveTo>
                    <a:lnTo>
                      <a:pt x="12382" y="6667"/>
                    </a:lnTo>
                    <a:lnTo>
                      <a:pt x="33338" y="7620"/>
                    </a:lnTo>
                    <a:lnTo>
                      <a:pt x="51435" y="0"/>
                    </a:lnTo>
                    <a:lnTo>
                      <a:pt x="79057" y="11430"/>
                    </a:lnTo>
                    <a:lnTo>
                      <a:pt x="100013" y="43815"/>
                    </a:lnTo>
                    <a:lnTo>
                      <a:pt x="100013" y="53340"/>
                    </a:lnTo>
                    <a:lnTo>
                      <a:pt x="139065" y="60007"/>
                    </a:lnTo>
                    <a:lnTo>
                      <a:pt x="160973" y="58102"/>
                    </a:lnTo>
                    <a:lnTo>
                      <a:pt x="179070" y="78105"/>
                    </a:lnTo>
                    <a:lnTo>
                      <a:pt x="200025" y="80010"/>
                    </a:lnTo>
                    <a:lnTo>
                      <a:pt x="200025" y="70485"/>
                    </a:lnTo>
                    <a:lnTo>
                      <a:pt x="218123" y="62865"/>
                    </a:lnTo>
                    <a:lnTo>
                      <a:pt x="246698" y="70485"/>
                    </a:lnTo>
                    <a:lnTo>
                      <a:pt x="258127" y="78105"/>
                    </a:lnTo>
                    <a:lnTo>
                      <a:pt x="270510" y="71438"/>
                    </a:lnTo>
                    <a:lnTo>
                      <a:pt x="279082" y="71438"/>
                    </a:lnTo>
                    <a:lnTo>
                      <a:pt x="284798" y="55245"/>
                    </a:lnTo>
                    <a:lnTo>
                      <a:pt x="317182" y="38100"/>
                    </a:lnTo>
                    <a:lnTo>
                      <a:pt x="321945" y="45720"/>
                    </a:lnTo>
                    <a:lnTo>
                      <a:pt x="329565" y="73342"/>
                    </a:lnTo>
                    <a:lnTo>
                      <a:pt x="362902" y="86677"/>
                    </a:lnTo>
                    <a:lnTo>
                      <a:pt x="374332" y="106680"/>
                    </a:lnTo>
                  </a:path>
                </a:pathLst>
              </a:custGeom>
              <a:grpFill/>
              <a:ln w="9525" cap="flat">
                <a:solidFill>
                  <a:schemeClr val="bg1"/>
                </a:solidFill>
                <a:prstDash val="solid"/>
                <a:miter/>
              </a:ln>
            </p:spPr>
            <p:txBody>
              <a:bodyPr rtlCol="0" anchor="ctr"/>
              <a:lstStyle/>
              <a:p>
                <a:endParaRPr lang="en-US"/>
              </a:p>
            </p:txBody>
          </p:sp>
          <p:sp>
            <p:nvSpPr>
              <p:cNvPr id="235" name="Freeform: Shape 67">
                <a:extLst>
                  <a:ext uri="{FF2B5EF4-FFF2-40B4-BE49-F238E27FC236}">
                    <a16:creationId xmlns:a16="http://schemas.microsoft.com/office/drawing/2014/main" id="{9C83CD7F-90A4-4059-B0B7-051C21B044BD}"/>
                  </a:ext>
                </a:extLst>
              </p:cNvPr>
              <p:cNvSpPr/>
              <p:nvPr/>
            </p:nvSpPr>
            <p:spPr>
              <a:xfrm>
                <a:off x="-2727333" y="1992721"/>
                <a:ext cx="986790" cy="120967"/>
              </a:xfrm>
              <a:custGeom>
                <a:avLst/>
                <a:gdLst>
                  <a:gd name="connsiteX0" fmla="*/ 24765 w 986790"/>
                  <a:gd name="connsiteY0" fmla="*/ 118110 h 120967"/>
                  <a:gd name="connsiteX1" fmla="*/ 246698 w 986790"/>
                  <a:gd name="connsiteY1" fmla="*/ 103822 h 120967"/>
                  <a:gd name="connsiteX2" fmla="*/ 252413 w 986790"/>
                  <a:gd name="connsiteY2" fmla="*/ 95250 h 120967"/>
                  <a:gd name="connsiteX3" fmla="*/ 240983 w 986790"/>
                  <a:gd name="connsiteY3" fmla="*/ 64770 h 120967"/>
                  <a:gd name="connsiteX4" fmla="*/ 276225 w 986790"/>
                  <a:gd name="connsiteY4" fmla="*/ 64770 h 120967"/>
                  <a:gd name="connsiteX5" fmla="*/ 282893 w 986790"/>
                  <a:gd name="connsiteY5" fmla="*/ 70485 h 120967"/>
                  <a:gd name="connsiteX6" fmla="*/ 498158 w 986790"/>
                  <a:gd name="connsiteY6" fmla="*/ 51435 h 120967"/>
                  <a:gd name="connsiteX7" fmla="*/ 522923 w 986790"/>
                  <a:gd name="connsiteY7" fmla="*/ 43815 h 120967"/>
                  <a:gd name="connsiteX8" fmla="*/ 688658 w 986790"/>
                  <a:gd name="connsiteY8" fmla="*/ 34290 h 120967"/>
                  <a:gd name="connsiteX9" fmla="*/ 738188 w 986790"/>
                  <a:gd name="connsiteY9" fmla="*/ 26670 h 120967"/>
                  <a:gd name="connsiteX10" fmla="*/ 933450 w 986790"/>
                  <a:gd name="connsiteY10" fmla="*/ 13335 h 120967"/>
                  <a:gd name="connsiteX11" fmla="*/ 986790 w 986790"/>
                  <a:gd name="connsiteY11" fmla="*/ 0 h 120967"/>
                  <a:gd name="connsiteX12" fmla="*/ 0 w 986790"/>
                  <a:gd name="connsiteY12" fmla="*/ 120967 h 120967"/>
                  <a:gd name="connsiteX13" fmla="*/ 9525 w 986790"/>
                  <a:gd name="connsiteY13" fmla="*/ 120967 h 12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86790" h="120967">
                    <a:moveTo>
                      <a:pt x="24765" y="118110"/>
                    </a:moveTo>
                    <a:lnTo>
                      <a:pt x="246698" y="103822"/>
                    </a:lnTo>
                    <a:lnTo>
                      <a:pt x="252413" y="95250"/>
                    </a:lnTo>
                    <a:lnTo>
                      <a:pt x="240983" y="64770"/>
                    </a:lnTo>
                    <a:lnTo>
                      <a:pt x="276225" y="64770"/>
                    </a:lnTo>
                    <a:lnTo>
                      <a:pt x="282893" y="70485"/>
                    </a:lnTo>
                    <a:lnTo>
                      <a:pt x="498158" y="51435"/>
                    </a:lnTo>
                    <a:lnTo>
                      <a:pt x="522923" y="43815"/>
                    </a:lnTo>
                    <a:lnTo>
                      <a:pt x="688658" y="34290"/>
                    </a:lnTo>
                    <a:lnTo>
                      <a:pt x="738188" y="26670"/>
                    </a:lnTo>
                    <a:lnTo>
                      <a:pt x="933450" y="13335"/>
                    </a:lnTo>
                    <a:lnTo>
                      <a:pt x="986790" y="0"/>
                    </a:lnTo>
                    <a:moveTo>
                      <a:pt x="0" y="120967"/>
                    </a:moveTo>
                    <a:lnTo>
                      <a:pt x="9525" y="120967"/>
                    </a:lnTo>
                  </a:path>
                </a:pathLst>
              </a:custGeom>
              <a:grpFill/>
              <a:ln w="9525" cap="flat">
                <a:solidFill>
                  <a:schemeClr val="bg1"/>
                </a:solidFill>
                <a:prstDash val="solid"/>
                <a:miter/>
              </a:ln>
            </p:spPr>
            <p:txBody>
              <a:bodyPr rtlCol="0" anchor="ctr"/>
              <a:lstStyle/>
              <a:p>
                <a:endParaRPr lang="en-US"/>
              </a:p>
            </p:txBody>
          </p:sp>
          <p:sp>
            <p:nvSpPr>
              <p:cNvPr id="236" name="Freeform: Shape 68">
                <a:extLst>
                  <a:ext uri="{FF2B5EF4-FFF2-40B4-BE49-F238E27FC236}">
                    <a16:creationId xmlns:a16="http://schemas.microsoft.com/office/drawing/2014/main" id="{68B79065-68FB-490B-B1C4-73619860816F}"/>
                  </a:ext>
                </a:extLst>
              </p:cNvPr>
              <p:cNvSpPr/>
              <p:nvPr/>
            </p:nvSpPr>
            <p:spPr>
              <a:xfrm>
                <a:off x="-1740543" y="1762216"/>
                <a:ext cx="238125" cy="230505"/>
              </a:xfrm>
              <a:custGeom>
                <a:avLst/>
                <a:gdLst>
                  <a:gd name="connsiteX0" fmla="*/ 0 w 238125"/>
                  <a:gd name="connsiteY0" fmla="*/ 230505 h 230505"/>
                  <a:gd name="connsiteX1" fmla="*/ 65722 w 238125"/>
                  <a:gd name="connsiteY1" fmla="*/ 190500 h 230505"/>
                  <a:gd name="connsiteX2" fmla="*/ 75247 w 238125"/>
                  <a:gd name="connsiteY2" fmla="*/ 186690 h 230505"/>
                  <a:gd name="connsiteX3" fmla="*/ 80010 w 238125"/>
                  <a:gd name="connsiteY3" fmla="*/ 168593 h 230505"/>
                  <a:gd name="connsiteX4" fmla="*/ 97155 w 238125"/>
                  <a:gd name="connsiteY4" fmla="*/ 163830 h 230505"/>
                  <a:gd name="connsiteX5" fmla="*/ 110490 w 238125"/>
                  <a:gd name="connsiteY5" fmla="*/ 150495 h 230505"/>
                  <a:gd name="connsiteX6" fmla="*/ 111443 w 238125"/>
                  <a:gd name="connsiteY6" fmla="*/ 134303 h 230505"/>
                  <a:gd name="connsiteX7" fmla="*/ 131445 w 238125"/>
                  <a:gd name="connsiteY7" fmla="*/ 121920 h 230505"/>
                  <a:gd name="connsiteX8" fmla="*/ 135255 w 238125"/>
                  <a:gd name="connsiteY8" fmla="*/ 100965 h 230505"/>
                  <a:gd name="connsiteX9" fmla="*/ 163830 w 238125"/>
                  <a:gd name="connsiteY9" fmla="*/ 72390 h 230505"/>
                  <a:gd name="connsiteX10" fmla="*/ 191452 w 238125"/>
                  <a:gd name="connsiteY10" fmla="*/ 62865 h 230505"/>
                  <a:gd name="connsiteX11" fmla="*/ 238125 w 238125"/>
                  <a:gd name="connsiteY11"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8125" h="230505">
                    <a:moveTo>
                      <a:pt x="0" y="230505"/>
                    </a:moveTo>
                    <a:lnTo>
                      <a:pt x="65722" y="190500"/>
                    </a:lnTo>
                    <a:lnTo>
                      <a:pt x="75247" y="186690"/>
                    </a:lnTo>
                    <a:lnTo>
                      <a:pt x="80010" y="168593"/>
                    </a:lnTo>
                    <a:lnTo>
                      <a:pt x="97155" y="163830"/>
                    </a:lnTo>
                    <a:lnTo>
                      <a:pt x="110490" y="150495"/>
                    </a:lnTo>
                    <a:lnTo>
                      <a:pt x="111443" y="134303"/>
                    </a:lnTo>
                    <a:lnTo>
                      <a:pt x="131445" y="121920"/>
                    </a:lnTo>
                    <a:lnTo>
                      <a:pt x="135255" y="100965"/>
                    </a:lnTo>
                    <a:lnTo>
                      <a:pt x="163830" y="72390"/>
                    </a:lnTo>
                    <a:lnTo>
                      <a:pt x="191452" y="62865"/>
                    </a:lnTo>
                    <a:lnTo>
                      <a:pt x="238125" y="0"/>
                    </a:lnTo>
                  </a:path>
                </a:pathLst>
              </a:custGeom>
              <a:grpFill/>
              <a:ln w="9525" cap="flat">
                <a:solidFill>
                  <a:schemeClr val="bg1"/>
                </a:solidFill>
                <a:prstDash val="solid"/>
                <a:miter/>
              </a:ln>
            </p:spPr>
            <p:txBody>
              <a:bodyPr rtlCol="0" anchor="ctr"/>
              <a:lstStyle/>
              <a:p>
                <a:endParaRPr lang="en-US"/>
              </a:p>
            </p:txBody>
          </p:sp>
          <p:sp>
            <p:nvSpPr>
              <p:cNvPr id="237" name="Freeform: Shape 69">
                <a:extLst>
                  <a:ext uri="{FF2B5EF4-FFF2-40B4-BE49-F238E27FC236}">
                    <a16:creationId xmlns:a16="http://schemas.microsoft.com/office/drawing/2014/main" id="{A9DEE5C4-53E1-F1E0-688C-00201C6E22BE}"/>
                  </a:ext>
                </a:extLst>
              </p:cNvPr>
              <p:cNvSpPr/>
              <p:nvPr/>
            </p:nvSpPr>
            <p:spPr>
              <a:xfrm>
                <a:off x="-1631005" y="1595528"/>
                <a:ext cx="128587" cy="167640"/>
              </a:xfrm>
              <a:custGeom>
                <a:avLst/>
                <a:gdLst>
                  <a:gd name="connsiteX0" fmla="*/ 952 w 128587"/>
                  <a:gd name="connsiteY0" fmla="*/ 0 h 167640"/>
                  <a:gd name="connsiteX1" fmla="*/ 0 w 128587"/>
                  <a:gd name="connsiteY1" fmla="*/ 10478 h 167640"/>
                  <a:gd name="connsiteX2" fmla="*/ 5715 w 128587"/>
                  <a:gd name="connsiteY2" fmla="*/ 20003 h 167640"/>
                  <a:gd name="connsiteX3" fmla="*/ 0 w 128587"/>
                  <a:gd name="connsiteY3" fmla="*/ 54293 h 167640"/>
                  <a:gd name="connsiteX4" fmla="*/ 18097 w 128587"/>
                  <a:gd name="connsiteY4" fmla="*/ 69533 h 167640"/>
                  <a:gd name="connsiteX5" fmla="*/ 25718 w 128587"/>
                  <a:gd name="connsiteY5" fmla="*/ 80010 h 167640"/>
                  <a:gd name="connsiteX6" fmla="*/ 35243 w 128587"/>
                  <a:gd name="connsiteY6" fmla="*/ 85725 h 167640"/>
                  <a:gd name="connsiteX7" fmla="*/ 34290 w 128587"/>
                  <a:gd name="connsiteY7" fmla="*/ 94297 h 167640"/>
                  <a:gd name="connsiteX8" fmla="*/ 76200 w 128587"/>
                  <a:gd name="connsiteY8" fmla="*/ 147638 h 167640"/>
                  <a:gd name="connsiteX9" fmla="*/ 89535 w 128587"/>
                  <a:gd name="connsiteY9" fmla="*/ 147638 h 167640"/>
                  <a:gd name="connsiteX10" fmla="*/ 103822 w 128587"/>
                  <a:gd name="connsiteY10" fmla="*/ 164783 h 167640"/>
                  <a:gd name="connsiteX11" fmla="*/ 115252 w 128587"/>
                  <a:gd name="connsiteY11" fmla="*/ 167640 h 167640"/>
                  <a:gd name="connsiteX12" fmla="*/ 128588 w 128587"/>
                  <a:gd name="connsiteY12" fmla="*/ 166688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587" h="167640">
                    <a:moveTo>
                      <a:pt x="952" y="0"/>
                    </a:moveTo>
                    <a:lnTo>
                      <a:pt x="0" y="10478"/>
                    </a:lnTo>
                    <a:lnTo>
                      <a:pt x="5715" y="20003"/>
                    </a:lnTo>
                    <a:lnTo>
                      <a:pt x="0" y="54293"/>
                    </a:lnTo>
                    <a:lnTo>
                      <a:pt x="18097" y="69533"/>
                    </a:lnTo>
                    <a:lnTo>
                      <a:pt x="25718" y="80010"/>
                    </a:lnTo>
                    <a:lnTo>
                      <a:pt x="35243" y="85725"/>
                    </a:lnTo>
                    <a:lnTo>
                      <a:pt x="34290" y="94297"/>
                    </a:lnTo>
                    <a:lnTo>
                      <a:pt x="76200" y="147638"/>
                    </a:lnTo>
                    <a:lnTo>
                      <a:pt x="89535" y="147638"/>
                    </a:lnTo>
                    <a:lnTo>
                      <a:pt x="103822" y="164783"/>
                    </a:lnTo>
                    <a:lnTo>
                      <a:pt x="115252" y="167640"/>
                    </a:lnTo>
                    <a:lnTo>
                      <a:pt x="128588" y="166688"/>
                    </a:lnTo>
                  </a:path>
                </a:pathLst>
              </a:custGeom>
              <a:grpFill/>
              <a:ln w="9525" cap="flat">
                <a:solidFill>
                  <a:schemeClr val="bg1"/>
                </a:solidFill>
                <a:prstDash val="solid"/>
                <a:miter/>
              </a:ln>
            </p:spPr>
            <p:txBody>
              <a:bodyPr rtlCol="0" anchor="ctr"/>
              <a:lstStyle/>
              <a:p>
                <a:endParaRPr lang="en-US"/>
              </a:p>
            </p:txBody>
          </p:sp>
          <p:sp>
            <p:nvSpPr>
              <p:cNvPr id="238" name="Freeform: Shape 70">
                <a:extLst>
                  <a:ext uri="{FF2B5EF4-FFF2-40B4-BE49-F238E27FC236}">
                    <a16:creationId xmlns:a16="http://schemas.microsoft.com/office/drawing/2014/main" id="{AA2EABFC-0437-D5CA-8D7A-3DBBE450D62E}"/>
                  </a:ext>
                </a:extLst>
              </p:cNvPr>
              <p:cNvSpPr/>
              <p:nvPr/>
            </p:nvSpPr>
            <p:spPr>
              <a:xfrm>
                <a:off x="-3025466" y="2867116"/>
                <a:ext cx="383857" cy="577215"/>
              </a:xfrm>
              <a:custGeom>
                <a:avLst/>
                <a:gdLst>
                  <a:gd name="connsiteX0" fmla="*/ 59055 w 383857"/>
                  <a:gd name="connsiteY0" fmla="*/ 0 h 577215"/>
                  <a:gd name="connsiteX1" fmla="*/ 53340 w 383857"/>
                  <a:gd name="connsiteY1" fmla="*/ 13335 h 577215"/>
                  <a:gd name="connsiteX2" fmla="*/ 68580 w 383857"/>
                  <a:gd name="connsiteY2" fmla="*/ 80963 h 577215"/>
                  <a:gd name="connsiteX3" fmla="*/ 80010 w 383857"/>
                  <a:gd name="connsiteY3" fmla="*/ 90488 h 577215"/>
                  <a:gd name="connsiteX4" fmla="*/ 75248 w 383857"/>
                  <a:gd name="connsiteY4" fmla="*/ 106680 h 577215"/>
                  <a:gd name="connsiteX5" fmla="*/ 98107 w 383857"/>
                  <a:gd name="connsiteY5" fmla="*/ 130493 h 577215"/>
                  <a:gd name="connsiteX6" fmla="*/ 98107 w 383857"/>
                  <a:gd name="connsiteY6" fmla="*/ 161925 h 577215"/>
                  <a:gd name="connsiteX7" fmla="*/ 79057 w 383857"/>
                  <a:gd name="connsiteY7" fmla="*/ 161925 h 577215"/>
                  <a:gd name="connsiteX8" fmla="*/ 96203 w 383857"/>
                  <a:gd name="connsiteY8" fmla="*/ 185738 h 577215"/>
                  <a:gd name="connsiteX9" fmla="*/ 39053 w 383857"/>
                  <a:gd name="connsiteY9" fmla="*/ 265747 h 577215"/>
                  <a:gd name="connsiteX10" fmla="*/ 16193 w 383857"/>
                  <a:gd name="connsiteY10" fmla="*/ 311468 h 577215"/>
                  <a:gd name="connsiteX11" fmla="*/ 0 w 383857"/>
                  <a:gd name="connsiteY11" fmla="*/ 424815 h 577215"/>
                  <a:gd name="connsiteX12" fmla="*/ 342900 w 383857"/>
                  <a:gd name="connsiteY12" fmla="*/ 405765 h 577215"/>
                  <a:gd name="connsiteX13" fmla="*/ 341948 w 383857"/>
                  <a:gd name="connsiteY13" fmla="*/ 419100 h 577215"/>
                  <a:gd name="connsiteX14" fmla="*/ 332423 w 383857"/>
                  <a:gd name="connsiteY14" fmla="*/ 432435 h 577215"/>
                  <a:gd name="connsiteX15" fmla="*/ 323850 w 383857"/>
                  <a:gd name="connsiteY15" fmla="*/ 476250 h 577215"/>
                  <a:gd name="connsiteX16" fmla="*/ 369570 w 383857"/>
                  <a:gd name="connsiteY16" fmla="*/ 541020 h 577215"/>
                  <a:gd name="connsiteX17" fmla="*/ 366713 w 383857"/>
                  <a:gd name="connsiteY17" fmla="*/ 553403 h 577215"/>
                  <a:gd name="connsiteX18" fmla="*/ 378143 w 383857"/>
                  <a:gd name="connsiteY18" fmla="*/ 570547 h 577215"/>
                  <a:gd name="connsiteX19" fmla="*/ 383857 w 383857"/>
                  <a:gd name="connsiteY19" fmla="*/ 577215 h 57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3857" h="577215">
                    <a:moveTo>
                      <a:pt x="59055" y="0"/>
                    </a:moveTo>
                    <a:lnTo>
                      <a:pt x="53340" y="13335"/>
                    </a:lnTo>
                    <a:lnTo>
                      <a:pt x="68580" y="80963"/>
                    </a:lnTo>
                    <a:lnTo>
                      <a:pt x="80010" y="90488"/>
                    </a:lnTo>
                    <a:lnTo>
                      <a:pt x="75248" y="106680"/>
                    </a:lnTo>
                    <a:lnTo>
                      <a:pt x="98107" y="130493"/>
                    </a:lnTo>
                    <a:lnTo>
                      <a:pt x="98107" y="161925"/>
                    </a:lnTo>
                    <a:lnTo>
                      <a:pt x="79057" y="161925"/>
                    </a:lnTo>
                    <a:lnTo>
                      <a:pt x="96203" y="185738"/>
                    </a:lnTo>
                    <a:lnTo>
                      <a:pt x="39053" y="265747"/>
                    </a:lnTo>
                    <a:lnTo>
                      <a:pt x="16193" y="311468"/>
                    </a:lnTo>
                    <a:lnTo>
                      <a:pt x="0" y="424815"/>
                    </a:lnTo>
                    <a:lnTo>
                      <a:pt x="342900" y="405765"/>
                    </a:lnTo>
                    <a:lnTo>
                      <a:pt x="341948" y="419100"/>
                    </a:lnTo>
                    <a:lnTo>
                      <a:pt x="332423" y="432435"/>
                    </a:lnTo>
                    <a:lnTo>
                      <a:pt x="323850" y="476250"/>
                    </a:lnTo>
                    <a:lnTo>
                      <a:pt x="369570" y="541020"/>
                    </a:lnTo>
                    <a:lnTo>
                      <a:pt x="366713" y="553403"/>
                    </a:lnTo>
                    <a:lnTo>
                      <a:pt x="378143" y="570547"/>
                    </a:lnTo>
                    <a:lnTo>
                      <a:pt x="383857" y="577215"/>
                    </a:lnTo>
                  </a:path>
                </a:pathLst>
              </a:custGeom>
              <a:grpFill/>
              <a:ln w="9525" cap="flat">
                <a:solidFill>
                  <a:schemeClr val="bg1"/>
                </a:solidFill>
                <a:prstDash val="solid"/>
                <a:miter/>
              </a:ln>
            </p:spPr>
            <p:txBody>
              <a:bodyPr rtlCol="0" anchor="ctr"/>
              <a:lstStyle/>
              <a:p>
                <a:endParaRPr lang="en-US"/>
              </a:p>
            </p:txBody>
          </p:sp>
          <p:sp>
            <p:nvSpPr>
              <p:cNvPr id="239" name="Freeform: Shape 71">
                <a:extLst>
                  <a:ext uri="{FF2B5EF4-FFF2-40B4-BE49-F238E27FC236}">
                    <a16:creationId xmlns:a16="http://schemas.microsoft.com/office/drawing/2014/main" id="{DF26F200-74ED-84D9-8730-6ABFB3833D16}"/>
                  </a:ext>
                </a:extLst>
              </p:cNvPr>
              <p:cNvSpPr/>
              <p:nvPr/>
            </p:nvSpPr>
            <p:spPr>
              <a:xfrm>
                <a:off x="-3464568" y="2879499"/>
                <a:ext cx="96202" cy="701039"/>
              </a:xfrm>
              <a:custGeom>
                <a:avLst/>
                <a:gdLst>
                  <a:gd name="connsiteX0" fmla="*/ 0 w 96202"/>
                  <a:gd name="connsiteY0" fmla="*/ 0 h 701039"/>
                  <a:gd name="connsiteX1" fmla="*/ 4763 w 96202"/>
                  <a:gd name="connsiteY1" fmla="*/ 189547 h 701039"/>
                  <a:gd name="connsiteX2" fmla="*/ 11430 w 96202"/>
                  <a:gd name="connsiteY2" fmla="*/ 221932 h 701039"/>
                  <a:gd name="connsiteX3" fmla="*/ 36195 w 96202"/>
                  <a:gd name="connsiteY3" fmla="*/ 248602 h 701039"/>
                  <a:gd name="connsiteX4" fmla="*/ 42863 w 96202"/>
                  <a:gd name="connsiteY4" fmla="*/ 300038 h 701039"/>
                  <a:gd name="connsiteX5" fmla="*/ 79057 w 96202"/>
                  <a:gd name="connsiteY5" fmla="*/ 343852 h 701039"/>
                  <a:gd name="connsiteX6" fmla="*/ 86677 w 96202"/>
                  <a:gd name="connsiteY6" fmla="*/ 384810 h 701039"/>
                  <a:gd name="connsiteX7" fmla="*/ 96202 w 96202"/>
                  <a:gd name="connsiteY7" fmla="*/ 384810 h 701039"/>
                  <a:gd name="connsiteX8" fmla="*/ 95250 w 96202"/>
                  <a:gd name="connsiteY8" fmla="*/ 454342 h 701039"/>
                  <a:gd name="connsiteX9" fmla="*/ 63818 w 96202"/>
                  <a:gd name="connsiteY9" fmla="*/ 515302 h 701039"/>
                  <a:gd name="connsiteX10" fmla="*/ 76200 w 96202"/>
                  <a:gd name="connsiteY10" fmla="*/ 537210 h 701039"/>
                  <a:gd name="connsiteX11" fmla="*/ 63818 w 96202"/>
                  <a:gd name="connsiteY11" fmla="*/ 551497 h 701039"/>
                  <a:gd name="connsiteX12" fmla="*/ 70485 w 96202"/>
                  <a:gd name="connsiteY12" fmla="*/ 580072 h 701039"/>
                  <a:gd name="connsiteX13" fmla="*/ 69532 w 96202"/>
                  <a:gd name="connsiteY13" fmla="*/ 621030 h 701039"/>
                  <a:gd name="connsiteX14" fmla="*/ 48577 w 96202"/>
                  <a:gd name="connsiteY14" fmla="*/ 654367 h 701039"/>
                  <a:gd name="connsiteX15" fmla="*/ 47625 w 96202"/>
                  <a:gd name="connsiteY15" fmla="*/ 661988 h 701039"/>
                  <a:gd name="connsiteX16" fmla="*/ 31432 w 96202"/>
                  <a:gd name="connsiteY16" fmla="*/ 673417 h 701039"/>
                  <a:gd name="connsiteX17" fmla="*/ 40957 w 96202"/>
                  <a:gd name="connsiteY17" fmla="*/ 690563 h 701039"/>
                  <a:gd name="connsiteX18" fmla="*/ 52388 w 96202"/>
                  <a:gd name="connsiteY18" fmla="*/ 701040 h 701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202" h="701039">
                    <a:moveTo>
                      <a:pt x="0" y="0"/>
                    </a:moveTo>
                    <a:lnTo>
                      <a:pt x="4763" y="189547"/>
                    </a:lnTo>
                    <a:lnTo>
                      <a:pt x="11430" y="221932"/>
                    </a:lnTo>
                    <a:lnTo>
                      <a:pt x="36195" y="248602"/>
                    </a:lnTo>
                    <a:lnTo>
                      <a:pt x="42863" y="300038"/>
                    </a:lnTo>
                    <a:lnTo>
                      <a:pt x="79057" y="343852"/>
                    </a:lnTo>
                    <a:lnTo>
                      <a:pt x="86677" y="384810"/>
                    </a:lnTo>
                    <a:lnTo>
                      <a:pt x="96202" y="384810"/>
                    </a:lnTo>
                    <a:lnTo>
                      <a:pt x="95250" y="454342"/>
                    </a:lnTo>
                    <a:lnTo>
                      <a:pt x="63818" y="515302"/>
                    </a:lnTo>
                    <a:lnTo>
                      <a:pt x="76200" y="537210"/>
                    </a:lnTo>
                    <a:lnTo>
                      <a:pt x="63818" y="551497"/>
                    </a:lnTo>
                    <a:lnTo>
                      <a:pt x="70485" y="580072"/>
                    </a:lnTo>
                    <a:lnTo>
                      <a:pt x="69532" y="621030"/>
                    </a:lnTo>
                    <a:lnTo>
                      <a:pt x="48577" y="654367"/>
                    </a:lnTo>
                    <a:lnTo>
                      <a:pt x="47625" y="661988"/>
                    </a:lnTo>
                    <a:lnTo>
                      <a:pt x="31432" y="673417"/>
                    </a:lnTo>
                    <a:lnTo>
                      <a:pt x="40957" y="690563"/>
                    </a:lnTo>
                    <a:lnTo>
                      <a:pt x="52388" y="701040"/>
                    </a:lnTo>
                  </a:path>
                </a:pathLst>
              </a:custGeom>
              <a:grpFill/>
              <a:ln w="9525" cap="flat">
                <a:solidFill>
                  <a:schemeClr val="bg1"/>
                </a:solidFill>
                <a:prstDash val="solid"/>
                <a:miter/>
              </a:ln>
            </p:spPr>
            <p:txBody>
              <a:bodyPr rtlCol="0" anchor="ctr"/>
              <a:lstStyle/>
              <a:p>
                <a:endParaRPr lang="en-US"/>
              </a:p>
            </p:txBody>
          </p:sp>
          <p:sp>
            <p:nvSpPr>
              <p:cNvPr id="240" name="Freeform: Shape 72">
                <a:extLst>
                  <a:ext uri="{FF2B5EF4-FFF2-40B4-BE49-F238E27FC236}">
                    <a16:creationId xmlns:a16="http://schemas.microsoft.com/office/drawing/2014/main" id="{758787EF-967A-FBE0-682F-BA8B513141FD}"/>
                  </a:ext>
                </a:extLst>
              </p:cNvPr>
              <p:cNvSpPr/>
              <p:nvPr/>
            </p:nvSpPr>
            <p:spPr>
              <a:xfrm>
                <a:off x="-232736" y="294414"/>
                <a:ext cx="239077" cy="93345"/>
              </a:xfrm>
              <a:custGeom>
                <a:avLst/>
                <a:gdLst>
                  <a:gd name="connsiteX0" fmla="*/ 0 w 239077"/>
                  <a:gd name="connsiteY0" fmla="*/ 93345 h 93345"/>
                  <a:gd name="connsiteX1" fmla="*/ 175260 w 239077"/>
                  <a:gd name="connsiteY1" fmla="*/ 57150 h 93345"/>
                  <a:gd name="connsiteX2" fmla="*/ 184785 w 239077"/>
                  <a:gd name="connsiteY2" fmla="*/ 42863 h 93345"/>
                  <a:gd name="connsiteX3" fmla="*/ 187643 w 239077"/>
                  <a:gd name="connsiteY3" fmla="*/ 26670 h 93345"/>
                  <a:gd name="connsiteX4" fmla="*/ 205740 w 239077"/>
                  <a:gd name="connsiteY4" fmla="*/ 20955 h 93345"/>
                  <a:gd name="connsiteX5" fmla="*/ 210502 w 239077"/>
                  <a:gd name="connsiteY5" fmla="*/ 10477 h 93345"/>
                  <a:gd name="connsiteX6" fmla="*/ 226695 w 239077"/>
                  <a:gd name="connsiteY6" fmla="*/ 0 h 93345"/>
                  <a:gd name="connsiteX7" fmla="*/ 239077 w 239077"/>
                  <a:gd name="connsiteY7" fmla="*/ 2858 h 93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077" h="93345">
                    <a:moveTo>
                      <a:pt x="0" y="93345"/>
                    </a:moveTo>
                    <a:lnTo>
                      <a:pt x="175260" y="57150"/>
                    </a:lnTo>
                    <a:lnTo>
                      <a:pt x="184785" y="42863"/>
                    </a:lnTo>
                    <a:lnTo>
                      <a:pt x="187643" y="26670"/>
                    </a:lnTo>
                    <a:lnTo>
                      <a:pt x="205740" y="20955"/>
                    </a:lnTo>
                    <a:lnTo>
                      <a:pt x="210502" y="10477"/>
                    </a:lnTo>
                    <a:lnTo>
                      <a:pt x="226695" y="0"/>
                    </a:lnTo>
                    <a:lnTo>
                      <a:pt x="239077" y="2858"/>
                    </a:lnTo>
                  </a:path>
                </a:pathLst>
              </a:custGeom>
              <a:grpFill/>
              <a:ln w="9525" cap="flat">
                <a:solidFill>
                  <a:schemeClr val="bg1"/>
                </a:solidFill>
                <a:prstDash val="solid"/>
                <a:miter/>
              </a:ln>
            </p:spPr>
            <p:txBody>
              <a:bodyPr rtlCol="0" anchor="ctr"/>
              <a:lstStyle/>
              <a:p>
                <a:endParaRPr lang="en-US"/>
              </a:p>
            </p:txBody>
          </p:sp>
          <p:sp>
            <p:nvSpPr>
              <p:cNvPr id="241" name="Freeform: Shape 73">
                <a:extLst>
                  <a:ext uri="{FF2B5EF4-FFF2-40B4-BE49-F238E27FC236}">
                    <a16:creationId xmlns:a16="http://schemas.microsoft.com/office/drawing/2014/main" id="{268E2212-1042-9E70-55E3-58193C4B29CB}"/>
                  </a:ext>
                </a:extLst>
              </p:cNvPr>
              <p:cNvSpPr/>
              <p:nvPr/>
            </p:nvSpPr>
            <p:spPr>
              <a:xfrm>
                <a:off x="-355608" y="413476"/>
                <a:ext cx="6667" cy="152400"/>
              </a:xfrm>
              <a:custGeom>
                <a:avLst/>
                <a:gdLst>
                  <a:gd name="connsiteX0" fmla="*/ 6668 w 6667"/>
                  <a:gd name="connsiteY0" fmla="*/ 152400 h 152400"/>
                  <a:gd name="connsiteX1" fmla="*/ 0 w 6667"/>
                  <a:gd name="connsiteY1" fmla="*/ 142875 h 152400"/>
                  <a:gd name="connsiteX2" fmla="*/ 4763 w 6667"/>
                  <a:gd name="connsiteY2" fmla="*/ 0 h 152400"/>
                </a:gdLst>
                <a:ahLst/>
                <a:cxnLst>
                  <a:cxn ang="0">
                    <a:pos x="connsiteX0" y="connsiteY0"/>
                  </a:cxn>
                  <a:cxn ang="0">
                    <a:pos x="connsiteX1" y="connsiteY1"/>
                  </a:cxn>
                  <a:cxn ang="0">
                    <a:pos x="connsiteX2" y="connsiteY2"/>
                  </a:cxn>
                </a:cxnLst>
                <a:rect l="l" t="t" r="r" b="b"/>
                <a:pathLst>
                  <a:path w="6667" h="152400">
                    <a:moveTo>
                      <a:pt x="6668" y="152400"/>
                    </a:moveTo>
                    <a:lnTo>
                      <a:pt x="0" y="142875"/>
                    </a:lnTo>
                    <a:lnTo>
                      <a:pt x="4763" y="0"/>
                    </a:lnTo>
                  </a:path>
                </a:pathLst>
              </a:custGeom>
              <a:grpFill/>
              <a:ln w="9525" cap="flat">
                <a:solidFill>
                  <a:schemeClr val="bg1"/>
                </a:solidFill>
                <a:prstDash val="solid"/>
                <a:miter/>
              </a:ln>
            </p:spPr>
            <p:txBody>
              <a:bodyPr rtlCol="0" anchor="ctr"/>
              <a:lstStyle/>
              <a:p>
                <a:endParaRPr lang="en-US"/>
              </a:p>
            </p:txBody>
          </p:sp>
          <p:sp>
            <p:nvSpPr>
              <p:cNvPr id="242" name="Freeform: Shape 74">
                <a:extLst>
                  <a:ext uri="{FF2B5EF4-FFF2-40B4-BE49-F238E27FC236}">
                    <a16:creationId xmlns:a16="http://schemas.microsoft.com/office/drawing/2014/main" id="{679F6EF1-4B06-B18E-CF91-BD8D4293E8EA}"/>
                  </a:ext>
                </a:extLst>
              </p:cNvPr>
              <p:cNvSpPr/>
              <p:nvPr/>
            </p:nvSpPr>
            <p:spPr>
              <a:xfrm>
                <a:off x="-92718" y="491581"/>
                <a:ext cx="132397" cy="97154"/>
              </a:xfrm>
              <a:custGeom>
                <a:avLst/>
                <a:gdLst>
                  <a:gd name="connsiteX0" fmla="*/ 0 w 132397"/>
                  <a:gd name="connsiteY0" fmla="*/ 19050 h 97154"/>
                  <a:gd name="connsiteX1" fmla="*/ 61913 w 132397"/>
                  <a:gd name="connsiteY1" fmla="*/ 0 h 97154"/>
                  <a:gd name="connsiteX2" fmla="*/ 68580 w 132397"/>
                  <a:gd name="connsiteY2" fmla="*/ 24765 h 97154"/>
                  <a:gd name="connsiteX3" fmla="*/ 76200 w 132397"/>
                  <a:gd name="connsiteY3" fmla="*/ 24765 h 97154"/>
                  <a:gd name="connsiteX4" fmla="*/ 81915 w 132397"/>
                  <a:gd name="connsiteY4" fmla="*/ 45720 h 97154"/>
                  <a:gd name="connsiteX5" fmla="*/ 106680 w 132397"/>
                  <a:gd name="connsiteY5" fmla="*/ 58103 h 97154"/>
                  <a:gd name="connsiteX6" fmla="*/ 119063 w 132397"/>
                  <a:gd name="connsiteY6" fmla="*/ 68580 h 97154"/>
                  <a:gd name="connsiteX7" fmla="*/ 132397 w 132397"/>
                  <a:gd name="connsiteY7" fmla="*/ 97155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397" h="97154">
                    <a:moveTo>
                      <a:pt x="0" y="19050"/>
                    </a:moveTo>
                    <a:lnTo>
                      <a:pt x="61913" y="0"/>
                    </a:lnTo>
                    <a:lnTo>
                      <a:pt x="68580" y="24765"/>
                    </a:lnTo>
                    <a:lnTo>
                      <a:pt x="76200" y="24765"/>
                    </a:lnTo>
                    <a:lnTo>
                      <a:pt x="81915" y="45720"/>
                    </a:lnTo>
                    <a:lnTo>
                      <a:pt x="106680" y="58103"/>
                    </a:lnTo>
                    <a:lnTo>
                      <a:pt x="119063" y="68580"/>
                    </a:lnTo>
                    <a:lnTo>
                      <a:pt x="132397" y="97155"/>
                    </a:lnTo>
                  </a:path>
                </a:pathLst>
              </a:custGeom>
              <a:grpFill/>
              <a:ln w="9525" cap="flat">
                <a:solidFill>
                  <a:schemeClr val="bg1"/>
                </a:solidFill>
                <a:prstDash val="solid"/>
                <a:miter/>
              </a:ln>
            </p:spPr>
            <p:txBody>
              <a:bodyPr rtlCol="0" anchor="ctr"/>
              <a:lstStyle/>
              <a:p>
                <a:endParaRPr lang="en-US"/>
              </a:p>
            </p:txBody>
          </p:sp>
          <p:sp>
            <p:nvSpPr>
              <p:cNvPr id="243" name="Freeform: Shape 75">
                <a:extLst>
                  <a:ext uri="{FF2B5EF4-FFF2-40B4-BE49-F238E27FC236}">
                    <a16:creationId xmlns:a16="http://schemas.microsoft.com/office/drawing/2014/main" id="{168ECD7E-6A7C-BD5A-9AAA-D6C836D0E732}"/>
                  </a:ext>
                </a:extLst>
              </p:cNvPr>
              <p:cNvSpPr/>
              <p:nvPr/>
            </p:nvSpPr>
            <p:spPr>
              <a:xfrm>
                <a:off x="-350846" y="387759"/>
                <a:ext cx="118110" cy="25717"/>
              </a:xfrm>
              <a:custGeom>
                <a:avLst/>
                <a:gdLst>
                  <a:gd name="connsiteX0" fmla="*/ 0 w 118110"/>
                  <a:gd name="connsiteY0" fmla="*/ 25717 h 25717"/>
                  <a:gd name="connsiteX1" fmla="*/ 118110 w 118110"/>
                  <a:gd name="connsiteY1" fmla="*/ 0 h 25717"/>
                </a:gdLst>
                <a:ahLst/>
                <a:cxnLst>
                  <a:cxn ang="0">
                    <a:pos x="connsiteX0" y="connsiteY0"/>
                  </a:cxn>
                  <a:cxn ang="0">
                    <a:pos x="connsiteX1" y="connsiteY1"/>
                  </a:cxn>
                </a:cxnLst>
                <a:rect l="l" t="t" r="r" b="b"/>
                <a:pathLst>
                  <a:path w="118110" h="25717">
                    <a:moveTo>
                      <a:pt x="0" y="25717"/>
                    </a:moveTo>
                    <a:lnTo>
                      <a:pt x="118110" y="0"/>
                    </a:lnTo>
                  </a:path>
                </a:pathLst>
              </a:custGeom>
              <a:grpFill/>
              <a:ln w="9525" cap="flat">
                <a:solidFill>
                  <a:schemeClr val="bg1"/>
                </a:solidFill>
                <a:prstDash val="solid"/>
                <a:miter/>
              </a:ln>
            </p:spPr>
            <p:txBody>
              <a:bodyPr rtlCol="0" anchor="ctr"/>
              <a:lstStyle/>
              <a:p>
                <a:endParaRPr lang="en-US"/>
              </a:p>
            </p:txBody>
          </p:sp>
          <p:sp>
            <p:nvSpPr>
              <p:cNvPr id="244" name="Freeform: Shape 76">
                <a:extLst>
                  <a:ext uri="{FF2B5EF4-FFF2-40B4-BE49-F238E27FC236}">
                    <a16:creationId xmlns:a16="http://schemas.microsoft.com/office/drawing/2014/main" id="{B2D9ACCC-EE03-F586-CC11-4F8B01DC88FE}"/>
                  </a:ext>
                </a:extLst>
              </p:cNvPr>
              <p:cNvSpPr/>
              <p:nvPr/>
            </p:nvSpPr>
            <p:spPr>
              <a:xfrm>
                <a:off x="-1171900" y="1125946"/>
                <a:ext cx="576262" cy="112394"/>
              </a:xfrm>
              <a:custGeom>
                <a:avLst/>
                <a:gdLst>
                  <a:gd name="connsiteX0" fmla="*/ 0 w 576262"/>
                  <a:gd name="connsiteY0" fmla="*/ 112395 h 112394"/>
                  <a:gd name="connsiteX1" fmla="*/ 576263 w 576262"/>
                  <a:gd name="connsiteY1" fmla="*/ 0 h 112394"/>
                </a:gdLst>
                <a:ahLst/>
                <a:cxnLst>
                  <a:cxn ang="0">
                    <a:pos x="connsiteX0" y="connsiteY0"/>
                  </a:cxn>
                  <a:cxn ang="0">
                    <a:pos x="connsiteX1" y="connsiteY1"/>
                  </a:cxn>
                </a:cxnLst>
                <a:rect l="l" t="t" r="r" b="b"/>
                <a:pathLst>
                  <a:path w="576262" h="112394">
                    <a:moveTo>
                      <a:pt x="0" y="112395"/>
                    </a:moveTo>
                    <a:lnTo>
                      <a:pt x="576263" y="0"/>
                    </a:lnTo>
                  </a:path>
                </a:pathLst>
              </a:custGeom>
              <a:grpFill/>
              <a:ln w="9525" cap="flat">
                <a:solidFill>
                  <a:schemeClr val="bg1"/>
                </a:solidFill>
                <a:prstDash val="solid"/>
                <a:miter/>
              </a:ln>
            </p:spPr>
            <p:txBody>
              <a:bodyPr rtlCol="0" anchor="ctr"/>
              <a:lstStyle/>
              <a:p>
                <a:endParaRPr lang="en-US"/>
              </a:p>
            </p:txBody>
          </p:sp>
          <p:sp>
            <p:nvSpPr>
              <p:cNvPr id="245" name="Freeform: Shape 77">
                <a:extLst>
                  <a:ext uri="{FF2B5EF4-FFF2-40B4-BE49-F238E27FC236}">
                    <a16:creationId xmlns:a16="http://schemas.microsoft.com/office/drawing/2014/main" id="{58D3340D-FD4D-04E0-0BC5-DF7823E58F05}"/>
                  </a:ext>
                </a:extLst>
              </p:cNvPr>
              <p:cNvSpPr/>
              <p:nvPr/>
            </p:nvSpPr>
            <p:spPr>
              <a:xfrm>
                <a:off x="-878530" y="1270726"/>
                <a:ext cx="448627" cy="229552"/>
              </a:xfrm>
              <a:custGeom>
                <a:avLst/>
                <a:gdLst>
                  <a:gd name="connsiteX0" fmla="*/ 330518 w 448627"/>
                  <a:gd name="connsiteY0" fmla="*/ 228600 h 229552"/>
                  <a:gd name="connsiteX1" fmla="*/ 322897 w 448627"/>
                  <a:gd name="connsiteY1" fmla="*/ 229552 h 229552"/>
                  <a:gd name="connsiteX2" fmla="*/ 448627 w 448627"/>
                  <a:gd name="connsiteY2" fmla="*/ 188595 h 229552"/>
                  <a:gd name="connsiteX3" fmla="*/ 442913 w 448627"/>
                  <a:gd name="connsiteY3" fmla="*/ 191452 h 229552"/>
                  <a:gd name="connsiteX4" fmla="*/ 430530 w 448627"/>
                  <a:gd name="connsiteY4" fmla="*/ 193358 h 229552"/>
                  <a:gd name="connsiteX5" fmla="*/ 386715 w 448627"/>
                  <a:gd name="connsiteY5" fmla="*/ 208598 h 229552"/>
                  <a:gd name="connsiteX6" fmla="*/ 380047 w 448627"/>
                  <a:gd name="connsiteY6" fmla="*/ 216217 h 229552"/>
                  <a:gd name="connsiteX7" fmla="*/ 111443 w 448627"/>
                  <a:gd name="connsiteY7" fmla="*/ 62865 h 229552"/>
                  <a:gd name="connsiteX8" fmla="*/ 105727 w 448627"/>
                  <a:gd name="connsiteY8" fmla="*/ 57150 h 229552"/>
                  <a:gd name="connsiteX9" fmla="*/ 96202 w 448627"/>
                  <a:gd name="connsiteY9" fmla="*/ 57150 h 229552"/>
                  <a:gd name="connsiteX10" fmla="*/ 90488 w 448627"/>
                  <a:gd name="connsiteY10" fmla="*/ 56197 h 229552"/>
                  <a:gd name="connsiteX11" fmla="*/ 86677 w 448627"/>
                  <a:gd name="connsiteY11" fmla="*/ 52388 h 229552"/>
                  <a:gd name="connsiteX12" fmla="*/ 87630 w 448627"/>
                  <a:gd name="connsiteY12" fmla="*/ 47625 h 229552"/>
                  <a:gd name="connsiteX13" fmla="*/ 71438 w 448627"/>
                  <a:gd name="connsiteY13" fmla="*/ 41910 h 229552"/>
                  <a:gd name="connsiteX14" fmla="*/ 63818 w 448627"/>
                  <a:gd name="connsiteY14" fmla="*/ 44767 h 229552"/>
                  <a:gd name="connsiteX15" fmla="*/ 52388 w 448627"/>
                  <a:gd name="connsiteY15" fmla="*/ 43815 h 229552"/>
                  <a:gd name="connsiteX16" fmla="*/ 45720 w 448627"/>
                  <a:gd name="connsiteY16" fmla="*/ 37147 h 229552"/>
                  <a:gd name="connsiteX17" fmla="*/ 40957 w 448627"/>
                  <a:gd name="connsiteY17" fmla="*/ 35242 h 229552"/>
                  <a:gd name="connsiteX18" fmla="*/ 39052 w 448627"/>
                  <a:gd name="connsiteY18" fmla="*/ 28575 h 229552"/>
                  <a:gd name="connsiteX19" fmla="*/ 44768 w 448627"/>
                  <a:gd name="connsiteY19" fmla="*/ 20955 h 229552"/>
                  <a:gd name="connsiteX20" fmla="*/ 44768 w 448627"/>
                  <a:gd name="connsiteY20" fmla="*/ 12383 h 229552"/>
                  <a:gd name="connsiteX21" fmla="*/ 33338 w 448627"/>
                  <a:gd name="connsiteY21" fmla="*/ 10477 h 229552"/>
                  <a:gd name="connsiteX22" fmla="*/ 23813 w 448627"/>
                  <a:gd name="connsiteY22" fmla="*/ 1905 h 229552"/>
                  <a:gd name="connsiteX23" fmla="*/ 15240 w 448627"/>
                  <a:gd name="connsiteY23" fmla="*/ 2858 h 229552"/>
                  <a:gd name="connsiteX24" fmla="*/ 0 w 448627"/>
                  <a:gd name="connsiteY24" fmla="*/ 0 h 229552"/>
                  <a:gd name="connsiteX25" fmla="*/ 110490 w 448627"/>
                  <a:gd name="connsiteY25" fmla="*/ 128587 h 229552"/>
                  <a:gd name="connsiteX26" fmla="*/ 113347 w 448627"/>
                  <a:gd name="connsiteY26" fmla="*/ 124777 h 229552"/>
                  <a:gd name="connsiteX27" fmla="*/ 106680 w 448627"/>
                  <a:gd name="connsiteY27" fmla="*/ 115252 h 229552"/>
                  <a:gd name="connsiteX28" fmla="*/ 116205 w 448627"/>
                  <a:gd name="connsiteY28" fmla="*/ 114300 h 229552"/>
                  <a:gd name="connsiteX29" fmla="*/ 125730 w 448627"/>
                  <a:gd name="connsiteY29" fmla="*/ 105727 h 229552"/>
                  <a:gd name="connsiteX30" fmla="*/ 129540 w 448627"/>
                  <a:gd name="connsiteY30" fmla="*/ 88583 h 22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8627" h="229552">
                    <a:moveTo>
                      <a:pt x="330518" y="228600"/>
                    </a:moveTo>
                    <a:lnTo>
                      <a:pt x="322897" y="229552"/>
                    </a:lnTo>
                    <a:moveTo>
                      <a:pt x="448627" y="188595"/>
                    </a:moveTo>
                    <a:lnTo>
                      <a:pt x="442913" y="191452"/>
                    </a:lnTo>
                    <a:moveTo>
                      <a:pt x="430530" y="193358"/>
                    </a:moveTo>
                    <a:lnTo>
                      <a:pt x="386715" y="208598"/>
                    </a:lnTo>
                    <a:lnTo>
                      <a:pt x="380047" y="216217"/>
                    </a:lnTo>
                    <a:moveTo>
                      <a:pt x="111443" y="62865"/>
                    </a:moveTo>
                    <a:lnTo>
                      <a:pt x="105727" y="57150"/>
                    </a:lnTo>
                    <a:lnTo>
                      <a:pt x="96202" y="57150"/>
                    </a:lnTo>
                    <a:lnTo>
                      <a:pt x="90488" y="56197"/>
                    </a:lnTo>
                    <a:lnTo>
                      <a:pt x="86677" y="52388"/>
                    </a:lnTo>
                    <a:lnTo>
                      <a:pt x="87630" y="47625"/>
                    </a:lnTo>
                    <a:lnTo>
                      <a:pt x="71438" y="41910"/>
                    </a:lnTo>
                    <a:lnTo>
                      <a:pt x="63818" y="44767"/>
                    </a:lnTo>
                    <a:lnTo>
                      <a:pt x="52388" y="43815"/>
                    </a:lnTo>
                    <a:lnTo>
                      <a:pt x="45720" y="37147"/>
                    </a:lnTo>
                    <a:lnTo>
                      <a:pt x="40957" y="35242"/>
                    </a:lnTo>
                    <a:lnTo>
                      <a:pt x="39052" y="28575"/>
                    </a:lnTo>
                    <a:lnTo>
                      <a:pt x="44768" y="20955"/>
                    </a:lnTo>
                    <a:lnTo>
                      <a:pt x="44768" y="12383"/>
                    </a:lnTo>
                    <a:lnTo>
                      <a:pt x="33338" y="10477"/>
                    </a:lnTo>
                    <a:lnTo>
                      <a:pt x="23813" y="1905"/>
                    </a:lnTo>
                    <a:lnTo>
                      <a:pt x="15240" y="2858"/>
                    </a:lnTo>
                    <a:lnTo>
                      <a:pt x="0" y="0"/>
                    </a:lnTo>
                    <a:moveTo>
                      <a:pt x="110490" y="128587"/>
                    </a:moveTo>
                    <a:lnTo>
                      <a:pt x="113347" y="124777"/>
                    </a:lnTo>
                    <a:lnTo>
                      <a:pt x="106680" y="115252"/>
                    </a:lnTo>
                    <a:lnTo>
                      <a:pt x="116205" y="114300"/>
                    </a:lnTo>
                    <a:lnTo>
                      <a:pt x="125730" y="105727"/>
                    </a:lnTo>
                    <a:lnTo>
                      <a:pt x="129540" y="88583"/>
                    </a:lnTo>
                  </a:path>
                </a:pathLst>
              </a:custGeom>
              <a:grpFill/>
              <a:ln w="9525" cap="flat">
                <a:solidFill>
                  <a:schemeClr val="bg1"/>
                </a:solidFill>
                <a:prstDash val="solid"/>
                <a:miter/>
              </a:ln>
            </p:spPr>
            <p:txBody>
              <a:bodyPr rtlCol="0" anchor="ctr"/>
              <a:lstStyle/>
              <a:p>
                <a:endParaRPr lang="en-US"/>
              </a:p>
            </p:txBody>
          </p:sp>
          <p:sp>
            <p:nvSpPr>
              <p:cNvPr id="246" name="Freeform: Shape 78">
                <a:extLst>
                  <a:ext uri="{FF2B5EF4-FFF2-40B4-BE49-F238E27FC236}">
                    <a16:creationId xmlns:a16="http://schemas.microsoft.com/office/drawing/2014/main" id="{96DE70FD-EC69-1A78-E533-707EA70FCF7E}"/>
                  </a:ext>
                </a:extLst>
              </p:cNvPr>
              <p:cNvSpPr/>
              <p:nvPr/>
            </p:nvSpPr>
            <p:spPr>
              <a:xfrm>
                <a:off x="-1171900" y="1207861"/>
                <a:ext cx="293369" cy="139065"/>
              </a:xfrm>
              <a:custGeom>
                <a:avLst/>
                <a:gdLst>
                  <a:gd name="connsiteX0" fmla="*/ 0 w 293369"/>
                  <a:gd name="connsiteY0" fmla="*/ 30480 h 139065"/>
                  <a:gd name="connsiteX1" fmla="*/ 16192 w 293369"/>
                  <a:gd name="connsiteY1" fmla="*/ 139065 h 139065"/>
                  <a:gd name="connsiteX2" fmla="*/ 33338 w 293369"/>
                  <a:gd name="connsiteY2" fmla="*/ 123825 h 139065"/>
                  <a:gd name="connsiteX3" fmla="*/ 41910 w 293369"/>
                  <a:gd name="connsiteY3" fmla="*/ 108585 h 139065"/>
                  <a:gd name="connsiteX4" fmla="*/ 71438 w 293369"/>
                  <a:gd name="connsiteY4" fmla="*/ 71438 h 139065"/>
                  <a:gd name="connsiteX5" fmla="*/ 92392 w 293369"/>
                  <a:gd name="connsiteY5" fmla="*/ 74295 h 139065"/>
                  <a:gd name="connsiteX6" fmla="*/ 117157 w 293369"/>
                  <a:gd name="connsiteY6" fmla="*/ 38100 h 139065"/>
                  <a:gd name="connsiteX7" fmla="*/ 135255 w 293369"/>
                  <a:gd name="connsiteY7" fmla="*/ 47625 h 139065"/>
                  <a:gd name="connsiteX8" fmla="*/ 166688 w 293369"/>
                  <a:gd name="connsiteY8" fmla="*/ 43815 h 139065"/>
                  <a:gd name="connsiteX9" fmla="*/ 182880 w 293369"/>
                  <a:gd name="connsiteY9" fmla="*/ 16192 h 139065"/>
                  <a:gd name="connsiteX10" fmla="*/ 195263 w 293369"/>
                  <a:gd name="connsiteY10" fmla="*/ 16192 h 139065"/>
                  <a:gd name="connsiteX11" fmla="*/ 203835 w 293369"/>
                  <a:gd name="connsiteY11" fmla="*/ 2858 h 139065"/>
                  <a:gd name="connsiteX12" fmla="*/ 217170 w 293369"/>
                  <a:gd name="connsiteY12" fmla="*/ 0 h 139065"/>
                  <a:gd name="connsiteX13" fmla="*/ 238125 w 293369"/>
                  <a:gd name="connsiteY13" fmla="*/ 15240 h 139065"/>
                  <a:gd name="connsiteX14" fmla="*/ 262890 w 293369"/>
                  <a:gd name="connsiteY14" fmla="*/ 11430 h 139065"/>
                  <a:gd name="connsiteX15" fmla="*/ 260985 w 293369"/>
                  <a:gd name="connsiteY15" fmla="*/ 20955 h 139065"/>
                  <a:gd name="connsiteX16" fmla="*/ 268605 w 293369"/>
                  <a:gd name="connsiteY16" fmla="*/ 32385 h 139065"/>
                  <a:gd name="connsiteX17" fmla="*/ 275272 w 293369"/>
                  <a:gd name="connsiteY17" fmla="*/ 32385 h 139065"/>
                  <a:gd name="connsiteX18" fmla="*/ 277177 w 293369"/>
                  <a:gd name="connsiteY18" fmla="*/ 39053 h 139065"/>
                  <a:gd name="connsiteX19" fmla="*/ 286702 w 293369"/>
                  <a:gd name="connsiteY19" fmla="*/ 43815 h 139065"/>
                  <a:gd name="connsiteX20" fmla="*/ 284797 w 293369"/>
                  <a:gd name="connsiteY20" fmla="*/ 59055 h 139065"/>
                  <a:gd name="connsiteX21" fmla="*/ 293370 w 293369"/>
                  <a:gd name="connsiteY21" fmla="*/ 62865 h 13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3369" h="139065">
                    <a:moveTo>
                      <a:pt x="0" y="30480"/>
                    </a:moveTo>
                    <a:lnTo>
                      <a:pt x="16192" y="139065"/>
                    </a:lnTo>
                    <a:lnTo>
                      <a:pt x="33338" y="123825"/>
                    </a:lnTo>
                    <a:lnTo>
                      <a:pt x="41910" y="108585"/>
                    </a:lnTo>
                    <a:lnTo>
                      <a:pt x="71438" y="71438"/>
                    </a:lnTo>
                    <a:lnTo>
                      <a:pt x="92392" y="74295"/>
                    </a:lnTo>
                    <a:lnTo>
                      <a:pt x="117157" y="38100"/>
                    </a:lnTo>
                    <a:lnTo>
                      <a:pt x="135255" y="47625"/>
                    </a:lnTo>
                    <a:lnTo>
                      <a:pt x="166688" y="43815"/>
                    </a:lnTo>
                    <a:lnTo>
                      <a:pt x="182880" y="16192"/>
                    </a:lnTo>
                    <a:lnTo>
                      <a:pt x="195263" y="16192"/>
                    </a:lnTo>
                    <a:lnTo>
                      <a:pt x="203835" y="2858"/>
                    </a:lnTo>
                    <a:lnTo>
                      <a:pt x="217170" y="0"/>
                    </a:lnTo>
                    <a:lnTo>
                      <a:pt x="238125" y="15240"/>
                    </a:lnTo>
                    <a:lnTo>
                      <a:pt x="262890" y="11430"/>
                    </a:lnTo>
                    <a:lnTo>
                      <a:pt x="260985" y="20955"/>
                    </a:lnTo>
                    <a:lnTo>
                      <a:pt x="268605" y="32385"/>
                    </a:lnTo>
                    <a:lnTo>
                      <a:pt x="275272" y="32385"/>
                    </a:lnTo>
                    <a:lnTo>
                      <a:pt x="277177" y="39053"/>
                    </a:lnTo>
                    <a:lnTo>
                      <a:pt x="286702" y="43815"/>
                    </a:lnTo>
                    <a:lnTo>
                      <a:pt x="284797" y="59055"/>
                    </a:lnTo>
                    <a:lnTo>
                      <a:pt x="293370" y="62865"/>
                    </a:lnTo>
                  </a:path>
                </a:pathLst>
              </a:custGeom>
              <a:grpFill/>
              <a:ln w="9525" cap="flat">
                <a:solidFill>
                  <a:schemeClr val="bg1"/>
                </a:solidFill>
                <a:prstDash val="solid"/>
                <a:miter/>
              </a:ln>
            </p:spPr>
            <p:txBody>
              <a:bodyPr rtlCol="0" anchor="ctr"/>
              <a:lstStyle/>
              <a:p>
                <a:endParaRPr lang="en-US"/>
              </a:p>
            </p:txBody>
          </p:sp>
          <p:sp>
            <p:nvSpPr>
              <p:cNvPr id="247" name="Freeform: Shape 79">
                <a:extLst>
                  <a:ext uri="{FF2B5EF4-FFF2-40B4-BE49-F238E27FC236}">
                    <a16:creationId xmlns:a16="http://schemas.microsoft.com/office/drawing/2014/main" id="{4AE04079-29E0-E8F9-5B4D-8FF0F1A43721}"/>
                  </a:ext>
                </a:extLst>
              </p:cNvPr>
              <p:cNvSpPr/>
              <p:nvPr/>
            </p:nvSpPr>
            <p:spPr>
              <a:xfrm>
                <a:off x="-165108" y="-190408"/>
                <a:ext cx="179070" cy="441960"/>
              </a:xfrm>
              <a:custGeom>
                <a:avLst/>
                <a:gdLst>
                  <a:gd name="connsiteX0" fmla="*/ 179070 w 179070"/>
                  <a:gd name="connsiteY0" fmla="*/ 441960 h 441960"/>
                  <a:gd name="connsiteX1" fmla="*/ 157163 w 179070"/>
                  <a:gd name="connsiteY1" fmla="*/ 428625 h 441960"/>
                  <a:gd name="connsiteX2" fmla="*/ 149543 w 179070"/>
                  <a:gd name="connsiteY2" fmla="*/ 407670 h 441960"/>
                  <a:gd name="connsiteX3" fmla="*/ 119063 w 179070"/>
                  <a:gd name="connsiteY3" fmla="*/ 388620 h 441960"/>
                  <a:gd name="connsiteX4" fmla="*/ 113348 w 179070"/>
                  <a:gd name="connsiteY4" fmla="*/ 350520 h 441960"/>
                  <a:gd name="connsiteX5" fmla="*/ 0 w 179070"/>
                  <a:gd name="connsiteY5" fmla="*/ 0 h 44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070" h="441960">
                    <a:moveTo>
                      <a:pt x="179070" y="441960"/>
                    </a:moveTo>
                    <a:lnTo>
                      <a:pt x="157163" y="428625"/>
                    </a:lnTo>
                    <a:lnTo>
                      <a:pt x="149543" y="407670"/>
                    </a:lnTo>
                    <a:lnTo>
                      <a:pt x="119063" y="388620"/>
                    </a:lnTo>
                    <a:lnTo>
                      <a:pt x="113348" y="350520"/>
                    </a:lnTo>
                    <a:lnTo>
                      <a:pt x="0" y="0"/>
                    </a:lnTo>
                  </a:path>
                </a:pathLst>
              </a:custGeom>
              <a:grpFill/>
              <a:ln w="9525" cap="flat">
                <a:solidFill>
                  <a:schemeClr val="bg1"/>
                </a:solidFill>
                <a:prstDash val="solid"/>
                <a:miter/>
              </a:ln>
            </p:spPr>
            <p:txBody>
              <a:bodyPr rtlCol="0" anchor="ctr"/>
              <a:lstStyle/>
              <a:p>
                <a:endParaRPr lang="en-US"/>
              </a:p>
            </p:txBody>
          </p:sp>
          <p:sp>
            <p:nvSpPr>
              <p:cNvPr id="248" name="Freeform: Shape 80">
                <a:extLst>
                  <a:ext uri="{FF2B5EF4-FFF2-40B4-BE49-F238E27FC236}">
                    <a16:creationId xmlns:a16="http://schemas.microsoft.com/office/drawing/2014/main" id="{8C019DF3-4769-5EF5-DCF3-803E04508336}"/>
                  </a:ext>
                </a:extLst>
              </p:cNvPr>
              <p:cNvSpPr/>
              <p:nvPr/>
            </p:nvSpPr>
            <p:spPr>
              <a:xfrm>
                <a:off x="-2067250" y="912586"/>
                <a:ext cx="203834" cy="33337"/>
              </a:xfrm>
              <a:custGeom>
                <a:avLst/>
                <a:gdLst>
                  <a:gd name="connsiteX0" fmla="*/ 0 w 203834"/>
                  <a:gd name="connsiteY0" fmla="*/ 33338 h 33337"/>
                  <a:gd name="connsiteX1" fmla="*/ 203835 w 203834"/>
                  <a:gd name="connsiteY1" fmla="*/ 0 h 33337"/>
                </a:gdLst>
                <a:ahLst/>
                <a:cxnLst>
                  <a:cxn ang="0">
                    <a:pos x="connsiteX0" y="connsiteY0"/>
                  </a:cxn>
                  <a:cxn ang="0">
                    <a:pos x="connsiteX1" y="connsiteY1"/>
                  </a:cxn>
                </a:cxnLst>
                <a:rect l="l" t="t" r="r" b="b"/>
                <a:pathLst>
                  <a:path w="203834" h="33337">
                    <a:moveTo>
                      <a:pt x="0" y="33338"/>
                    </a:moveTo>
                    <a:lnTo>
                      <a:pt x="203835" y="0"/>
                    </a:lnTo>
                  </a:path>
                </a:pathLst>
              </a:custGeom>
              <a:grpFill/>
              <a:ln w="9525" cap="flat">
                <a:solidFill>
                  <a:schemeClr val="bg1"/>
                </a:solidFill>
                <a:prstDash val="solid"/>
                <a:miter/>
              </a:ln>
            </p:spPr>
            <p:txBody>
              <a:bodyPr rtlCol="0" anchor="ctr"/>
              <a:lstStyle/>
              <a:p>
                <a:endParaRPr lang="en-US"/>
              </a:p>
            </p:txBody>
          </p:sp>
          <p:sp>
            <p:nvSpPr>
              <p:cNvPr id="249" name="Freeform: Shape 81">
                <a:extLst>
                  <a:ext uri="{FF2B5EF4-FFF2-40B4-BE49-F238E27FC236}">
                    <a16:creationId xmlns:a16="http://schemas.microsoft.com/office/drawing/2014/main" id="{6F9F85C7-842F-D743-FB17-55A58CFD25EF}"/>
                  </a:ext>
                </a:extLst>
              </p:cNvPr>
              <p:cNvSpPr/>
              <p:nvPr/>
            </p:nvSpPr>
            <p:spPr>
              <a:xfrm>
                <a:off x="-2998796" y="3901"/>
                <a:ext cx="435292" cy="273367"/>
              </a:xfrm>
              <a:custGeom>
                <a:avLst/>
                <a:gdLst>
                  <a:gd name="connsiteX0" fmla="*/ 0 w 435292"/>
                  <a:gd name="connsiteY0" fmla="*/ 0 h 273367"/>
                  <a:gd name="connsiteX1" fmla="*/ 18098 w 435292"/>
                  <a:gd name="connsiteY1" fmla="*/ 6667 h 273367"/>
                  <a:gd name="connsiteX2" fmla="*/ 46673 w 435292"/>
                  <a:gd name="connsiteY2" fmla="*/ 42863 h 273367"/>
                  <a:gd name="connsiteX3" fmla="*/ 208598 w 435292"/>
                  <a:gd name="connsiteY3" fmla="*/ 79057 h 273367"/>
                  <a:gd name="connsiteX4" fmla="*/ 221933 w 435292"/>
                  <a:gd name="connsiteY4" fmla="*/ 88582 h 273367"/>
                  <a:gd name="connsiteX5" fmla="*/ 260033 w 435292"/>
                  <a:gd name="connsiteY5" fmla="*/ 96202 h 273367"/>
                  <a:gd name="connsiteX6" fmla="*/ 266700 w 435292"/>
                  <a:gd name="connsiteY6" fmla="*/ 100965 h 273367"/>
                  <a:gd name="connsiteX7" fmla="*/ 293370 w 435292"/>
                  <a:gd name="connsiteY7" fmla="*/ 99060 h 273367"/>
                  <a:gd name="connsiteX8" fmla="*/ 340043 w 435292"/>
                  <a:gd name="connsiteY8" fmla="*/ 106680 h 273367"/>
                  <a:gd name="connsiteX9" fmla="*/ 353378 w 435292"/>
                  <a:gd name="connsiteY9" fmla="*/ 120967 h 273367"/>
                  <a:gd name="connsiteX10" fmla="*/ 343853 w 435292"/>
                  <a:gd name="connsiteY10" fmla="*/ 130492 h 273367"/>
                  <a:gd name="connsiteX11" fmla="*/ 351473 w 435292"/>
                  <a:gd name="connsiteY11" fmla="*/ 138113 h 273367"/>
                  <a:gd name="connsiteX12" fmla="*/ 387668 w 435292"/>
                  <a:gd name="connsiteY12" fmla="*/ 144780 h 273367"/>
                  <a:gd name="connsiteX13" fmla="*/ 399098 w 435292"/>
                  <a:gd name="connsiteY13" fmla="*/ 156210 h 273367"/>
                  <a:gd name="connsiteX14" fmla="*/ 400050 w 435292"/>
                  <a:gd name="connsiteY14" fmla="*/ 198120 h 273367"/>
                  <a:gd name="connsiteX15" fmla="*/ 387668 w 435292"/>
                  <a:gd name="connsiteY15" fmla="*/ 224790 h 273367"/>
                  <a:gd name="connsiteX16" fmla="*/ 406718 w 435292"/>
                  <a:gd name="connsiteY16" fmla="*/ 225742 h 273367"/>
                  <a:gd name="connsiteX17" fmla="*/ 416243 w 435292"/>
                  <a:gd name="connsiteY17" fmla="*/ 218122 h 273367"/>
                  <a:gd name="connsiteX18" fmla="*/ 424815 w 435292"/>
                  <a:gd name="connsiteY18" fmla="*/ 225742 h 273367"/>
                  <a:gd name="connsiteX19" fmla="*/ 414338 w 435292"/>
                  <a:gd name="connsiteY19" fmla="*/ 255270 h 273367"/>
                  <a:gd name="connsiteX20" fmla="*/ 423863 w 435292"/>
                  <a:gd name="connsiteY20" fmla="*/ 270510 h 273367"/>
                  <a:gd name="connsiteX21" fmla="*/ 435293 w 435292"/>
                  <a:gd name="connsiteY21" fmla="*/ 273367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5292" h="273367">
                    <a:moveTo>
                      <a:pt x="0" y="0"/>
                    </a:moveTo>
                    <a:lnTo>
                      <a:pt x="18098" y="6667"/>
                    </a:lnTo>
                    <a:lnTo>
                      <a:pt x="46673" y="42863"/>
                    </a:lnTo>
                    <a:lnTo>
                      <a:pt x="208598" y="79057"/>
                    </a:lnTo>
                    <a:lnTo>
                      <a:pt x="221933" y="88582"/>
                    </a:lnTo>
                    <a:lnTo>
                      <a:pt x="260033" y="96202"/>
                    </a:lnTo>
                    <a:lnTo>
                      <a:pt x="266700" y="100965"/>
                    </a:lnTo>
                    <a:lnTo>
                      <a:pt x="293370" y="99060"/>
                    </a:lnTo>
                    <a:lnTo>
                      <a:pt x="340043" y="106680"/>
                    </a:lnTo>
                    <a:lnTo>
                      <a:pt x="353378" y="120967"/>
                    </a:lnTo>
                    <a:lnTo>
                      <a:pt x="343853" y="130492"/>
                    </a:lnTo>
                    <a:lnTo>
                      <a:pt x="351473" y="138113"/>
                    </a:lnTo>
                    <a:lnTo>
                      <a:pt x="387668" y="144780"/>
                    </a:lnTo>
                    <a:lnTo>
                      <a:pt x="399098" y="156210"/>
                    </a:lnTo>
                    <a:lnTo>
                      <a:pt x="400050" y="198120"/>
                    </a:lnTo>
                    <a:lnTo>
                      <a:pt x="387668" y="224790"/>
                    </a:lnTo>
                    <a:lnTo>
                      <a:pt x="406718" y="225742"/>
                    </a:lnTo>
                    <a:lnTo>
                      <a:pt x="416243" y="218122"/>
                    </a:lnTo>
                    <a:lnTo>
                      <a:pt x="424815" y="225742"/>
                    </a:lnTo>
                    <a:lnTo>
                      <a:pt x="414338" y="255270"/>
                    </a:lnTo>
                    <a:lnTo>
                      <a:pt x="423863" y="270510"/>
                    </a:lnTo>
                    <a:lnTo>
                      <a:pt x="435293" y="273367"/>
                    </a:lnTo>
                  </a:path>
                </a:pathLst>
              </a:custGeom>
              <a:grpFill/>
              <a:ln w="9525" cap="flat">
                <a:solidFill>
                  <a:schemeClr val="bg1"/>
                </a:solidFill>
                <a:prstDash val="solid"/>
                <a:miter/>
              </a:ln>
            </p:spPr>
            <p:txBody>
              <a:bodyPr rtlCol="0" anchor="ctr"/>
              <a:lstStyle/>
              <a:p>
                <a:endParaRPr lang="en-US"/>
              </a:p>
            </p:txBody>
          </p:sp>
          <p:sp>
            <p:nvSpPr>
              <p:cNvPr id="250" name="Freeform: Shape 82">
                <a:extLst>
                  <a:ext uri="{FF2B5EF4-FFF2-40B4-BE49-F238E27FC236}">
                    <a16:creationId xmlns:a16="http://schemas.microsoft.com/office/drawing/2014/main" id="{796D9F3F-AD9B-8953-3995-B211A09DA855}"/>
                  </a:ext>
                </a:extLst>
              </p:cNvPr>
              <p:cNvSpPr/>
              <p:nvPr/>
            </p:nvSpPr>
            <p:spPr>
              <a:xfrm>
                <a:off x="-3982728" y="-481873"/>
                <a:ext cx="93345" cy="639127"/>
              </a:xfrm>
              <a:custGeom>
                <a:avLst/>
                <a:gdLst>
                  <a:gd name="connsiteX0" fmla="*/ 0 w 93345"/>
                  <a:gd name="connsiteY0" fmla="*/ 0 h 639127"/>
                  <a:gd name="connsiteX1" fmla="*/ 22860 w 93345"/>
                  <a:gd name="connsiteY1" fmla="*/ 69532 h 639127"/>
                  <a:gd name="connsiteX2" fmla="*/ 12383 w 93345"/>
                  <a:gd name="connsiteY2" fmla="*/ 96203 h 639127"/>
                  <a:gd name="connsiteX3" fmla="*/ 20003 w 93345"/>
                  <a:gd name="connsiteY3" fmla="*/ 109538 h 639127"/>
                  <a:gd name="connsiteX4" fmla="*/ 17145 w 93345"/>
                  <a:gd name="connsiteY4" fmla="*/ 158115 h 639127"/>
                  <a:gd name="connsiteX5" fmla="*/ 12383 w 93345"/>
                  <a:gd name="connsiteY5" fmla="*/ 168593 h 639127"/>
                  <a:gd name="connsiteX6" fmla="*/ 38100 w 93345"/>
                  <a:gd name="connsiteY6" fmla="*/ 255270 h 639127"/>
                  <a:gd name="connsiteX7" fmla="*/ 50483 w 93345"/>
                  <a:gd name="connsiteY7" fmla="*/ 279083 h 639127"/>
                  <a:gd name="connsiteX8" fmla="*/ 57150 w 93345"/>
                  <a:gd name="connsiteY8" fmla="*/ 412433 h 639127"/>
                  <a:gd name="connsiteX9" fmla="*/ 66675 w 93345"/>
                  <a:gd name="connsiteY9" fmla="*/ 438150 h 639127"/>
                  <a:gd name="connsiteX10" fmla="*/ 62865 w 93345"/>
                  <a:gd name="connsiteY10" fmla="*/ 493395 h 639127"/>
                  <a:gd name="connsiteX11" fmla="*/ 90488 w 93345"/>
                  <a:gd name="connsiteY11" fmla="*/ 563880 h 639127"/>
                  <a:gd name="connsiteX12" fmla="*/ 93345 w 93345"/>
                  <a:gd name="connsiteY12" fmla="*/ 619125 h 639127"/>
                  <a:gd name="connsiteX13" fmla="*/ 92393 w 93345"/>
                  <a:gd name="connsiteY13" fmla="*/ 639127 h 63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345" h="639127">
                    <a:moveTo>
                      <a:pt x="0" y="0"/>
                    </a:moveTo>
                    <a:lnTo>
                      <a:pt x="22860" y="69532"/>
                    </a:lnTo>
                    <a:lnTo>
                      <a:pt x="12383" y="96203"/>
                    </a:lnTo>
                    <a:lnTo>
                      <a:pt x="20003" y="109538"/>
                    </a:lnTo>
                    <a:lnTo>
                      <a:pt x="17145" y="158115"/>
                    </a:lnTo>
                    <a:lnTo>
                      <a:pt x="12383" y="168593"/>
                    </a:lnTo>
                    <a:lnTo>
                      <a:pt x="38100" y="255270"/>
                    </a:lnTo>
                    <a:lnTo>
                      <a:pt x="50483" y="279083"/>
                    </a:lnTo>
                    <a:lnTo>
                      <a:pt x="57150" y="412433"/>
                    </a:lnTo>
                    <a:lnTo>
                      <a:pt x="66675" y="438150"/>
                    </a:lnTo>
                    <a:lnTo>
                      <a:pt x="62865" y="493395"/>
                    </a:lnTo>
                    <a:lnTo>
                      <a:pt x="90488" y="563880"/>
                    </a:lnTo>
                    <a:lnTo>
                      <a:pt x="93345" y="619125"/>
                    </a:lnTo>
                    <a:lnTo>
                      <a:pt x="92393" y="639127"/>
                    </a:lnTo>
                  </a:path>
                </a:pathLst>
              </a:custGeom>
              <a:grpFill/>
              <a:ln w="9525" cap="flat">
                <a:solidFill>
                  <a:schemeClr val="bg1"/>
                </a:solidFill>
                <a:prstDash val="solid"/>
                <a:miter/>
              </a:ln>
            </p:spPr>
            <p:txBody>
              <a:bodyPr rtlCol="0" anchor="ctr"/>
              <a:lstStyle/>
              <a:p>
                <a:endParaRPr lang="en-US"/>
              </a:p>
            </p:txBody>
          </p:sp>
          <p:sp>
            <p:nvSpPr>
              <p:cNvPr id="251" name="Freeform: Shape 83">
                <a:extLst>
                  <a:ext uri="{FF2B5EF4-FFF2-40B4-BE49-F238E27FC236}">
                    <a16:creationId xmlns:a16="http://schemas.microsoft.com/office/drawing/2014/main" id="{6EA5B8DF-0D68-D1F5-5BF1-A2656D4A26D8}"/>
                  </a:ext>
                </a:extLst>
              </p:cNvPr>
              <p:cNvSpPr/>
              <p:nvPr/>
            </p:nvSpPr>
            <p:spPr>
              <a:xfrm>
                <a:off x="-3932245" y="157253"/>
                <a:ext cx="59054" cy="510540"/>
              </a:xfrm>
              <a:custGeom>
                <a:avLst/>
                <a:gdLst>
                  <a:gd name="connsiteX0" fmla="*/ 57150 w 59054"/>
                  <a:gd name="connsiteY0" fmla="*/ 510540 h 510540"/>
                  <a:gd name="connsiteX1" fmla="*/ 59055 w 59054"/>
                  <a:gd name="connsiteY1" fmla="*/ 134303 h 510540"/>
                  <a:gd name="connsiteX2" fmla="*/ 44767 w 59054"/>
                  <a:gd name="connsiteY2" fmla="*/ 116205 h 510540"/>
                  <a:gd name="connsiteX3" fmla="*/ 20003 w 59054"/>
                  <a:gd name="connsiteY3" fmla="*/ 110490 h 510540"/>
                  <a:gd name="connsiteX4" fmla="*/ 16192 w 59054"/>
                  <a:gd name="connsiteY4" fmla="*/ 93345 h 510540"/>
                  <a:gd name="connsiteX5" fmla="*/ 0 w 59054"/>
                  <a:gd name="connsiteY5" fmla="*/ 69533 h 510540"/>
                  <a:gd name="connsiteX6" fmla="*/ 2857 w 59054"/>
                  <a:gd name="connsiteY6" fmla="*/ 58103 h 510540"/>
                  <a:gd name="connsiteX7" fmla="*/ 32385 w 59054"/>
                  <a:gd name="connsiteY7" fmla="*/ 40005 h 510540"/>
                  <a:gd name="connsiteX8" fmla="*/ 40957 w 59054"/>
                  <a:gd name="connsiteY8" fmla="*/ 20955 h 510540"/>
                  <a:gd name="connsiteX9" fmla="*/ 41910 w 59054"/>
                  <a:gd name="connsiteY9" fmla="*/ 0 h 51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54" h="510540">
                    <a:moveTo>
                      <a:pt x="57150" y="510540"/>
                    </a:moveTo>
                    <a:lnTo>
                      <a:pt x="59055" y="134303"/>
                    </a:lnTo>
                    <a:lnTo>
                      <a:pt x="44767" y="116205"/>
                    </a:lnTo>
                    <a:lnTo>
                      <a:pt x="20003" y="110490"/>
                    </a:lnTo>
                    <a:lnTo>
                      <a:pt x="16192" y="93345"/>
                    </a:lnTo>
                    <a:lnTo>
                      <a:pt x="0" y="69533"/>
                    </a:lnTo>
                    <a:lnTo>
                      <a:pt x="2857" y="58103"/>
                    </a:lnTo>
                    <a:lnTo>
                      <a:pt x="32385" y="40005"/>
                    </a:lnTo>
                    <a:lnTo>
                      <a:pt x="40957" y="20955"/>
                    </a:lnTo>
                    <a:lnTo>
                      <a:pt x="41910" y="0"/>
                    </a:lnTo>
                  </a:path>
                </a:pathLst>
              </a:custGeom>
              <a:grpFill/>
              <a:ln w="9525" cap="flat">
                <a:solidFill>
                  <a:schemeClr val="bg1"/>
                </a:solidFill>
                <a:prstDash val="solid"/>
                <a:miter/>
              </a:ln>
            </p:spPr>
            <p:txBody>
              <a:bodyPr rtlCol="0" anchor="ctr"/>
              <a:lstStyle/>
              <a:p>
                <a:endParaRPr lang="en-US"/>
              </a:p>
            </p:txBody>
          </p:sp>
          <p:sp>
            <p:nvSpPr>
              <p:cNvPr id="252" name="Freeform: Shape 84">
                <a:extLst>
                  <a:ext uri="{FF2B5EF4-FFF2-40B4-BE49-F238E27FC236}">
                    <a16:creationId xmlns:a16="http://schemas.microsoft.com/office/drawing/2014/main" id="{FEE9C73C-72F5-7393-6D71-E3A0A45A2BA6}"/>
                  </a:ext>
                </a:extLst>
              </p:cNvPr>
              <p:cNvSpPr/>
              <p:nvPr/>
            </p:nvSpPr>
            <p:spPr>
              <a:xfrm>
                <a:off x="-3351221" y="-21816"/>
                <a:ext cx="267652" cy="674369"/>
              </a:xfrm>
              <a:custGeom>
                <a:avLst/>
                <a:gdLst>
                  <a:gd name="connsiteX0" fmla="*/ 267653 w 267652"/>
                  <a:gd name="connsiteY0" fmla="*/ 674370 h 674369"/>
                  <a:gd name="connsiteX1" fmla="*/ 257175 w 267652"/>
                  <a:gd name="connsiteY1" fmla="*/ 631507 h 674369"/>
                  <a:gd name="connsiteX2" fmla="*/ 255270 w 267652"/>
                  <a:gd name="connsiteY2" fmla="*/ 602932 h 674369"/>
                  <a:gd name="connsiteX3" fmla="*/ 234315 w 267652"/>
                  <a:gd name="connsiteY3" fmla="*/ 574357 h 674369"/>
                  <a:gd name="connsiteX4" fmla="*/ 207645 w 267652"/>
                  <a:gd name="connsiteY4" fmla="*/ 567690 h 674369"/>
                  <a:gd name="connsiteX5" fmla="*/ 158115 w 267652"/>
                  <a:gd name="connsiteY5" fmla="*/ 533400 h 674369"/>
                  <a:gd name="connsiteX6" fmla="*/ 152400 w 267652"/>
                  <a:gd name="connsiteY6" fmla="*/ 501968 h 674369"/>
                  <a:gd name="connsiteX7" fmla="*/ 92393 w 267652"/>
                  <a:gd name="connsiteY7" fmla="*/ 472440 h 674369"/>
                  <a:gd name="connsiteX8" fmla="*/ 90488 w 267652"/>
                  <a:gd name="connsiteY8" fmla="*/ 460057 h 674369"/>
                  <a:gd name="connsiteX9" fmla="*/ 59055 w 267652"/>
                  <a:gd name="connsiteY9" fmla="*/ 460057 h 674369"/>
                  <a:gd name="connsiteX10" fmla="*/ 38100 w 267652"/>
                  <a:gd name="connsiteY10" fmla="*/ 435293 h 674369"/>
                  <a:gd name="connsiteX11" fmla="*/ 19050 w 267652"/>
                  <a:gd name="connsiteY11" fmla="*/ 422910 h 674369"/>
                  <a:gd name="connsiteX12" fmla="*/ 25718 w 267652"/>
                  <a:gd name="connsiteY12" fmla="*/ 374332 h 674369"/>
                  <a:gd name="connsiteX13" fmla="*/ 17145 w 267652"/>
                  <a:gd name="connsiteY13" fmla="*/ 359093 h 674369"/>
                  <a:gd name="connsiteX14" fmla="*/ 21908 w 267652"/>
                  <a:gd name="connsiteY14" fmla="*/ 307657 h 674369"/>
                  <a:gd name="connsiteX15" fmla="*/ 31433 w 267652"/>
                  <a:gd name="connsiteY15" fmla="*/ 290513 h 674369"/>
                  <a:gd name="connsiteX16" fmla="*/ 28575 w 267652"/>
                  <a:gd name="connsiteY16" fmla="*/ 264795 h 674369"/>
                  <a:gd name="connsiteX17" fmla="*/ 17145 w 267652"/>
                  <a:gd name="connsiteY17" fmla="*/ 252413 h 674369"/>
                  <a:gd name="connsiteX18" fmla="*/ 0 w 267652"/>
                  <a:gd name="connsiteY18" fmla="*/ 249555 h 674369"/>
                  <a:gd name="connsiteX19" fmla="*/ 0 w 267652"/>
                  <a:gd name="connsiteY19" fmla="*/ 233363 h 674369"/>
                  <a:gd name="connsiteX20" fmla="*/ 26670 w 267652"/>
                  <a:gd name="connsiteY20" fmla="*/ 178118 h 674369"/>
                  <a:gd name="connsiteX21" fmla="*/ 82868 w 267652"/>
                  <a:gd name="connsiteY21" fmla="*/ 140970 h 674369"/>
                  <a:gd name="connsiteX22" fmla="*/ 79058 w 267652"/>
                  <a:gd name="connsiteY22" fmla="*/ 17145 h 674369"/>
                  <a:gd name="connsiteX23" fmla="*/ 87630 w 267652"/>
                  <a:gd name="connsiteY23" fmla="*/ 20955 h 674369"/>
                  <a:gd name="connsiteX24" fmla="*/ 93345 w 267652"/>
                  <a:gd name="connsiteY24" fmla="*/ 16193 h 674369"/>
                  <a:gd name="connsiteX25" fmla="*/ 94298 w 267652"/>
                  <a:gd name="connsiteY25" fmla="*/ 5715 h 674369"/>
                  <a:gd name="connsiteX26" fmla="*/ 102870 w 267652"/>
                  <a:gd name="connsiteY26" fmla="*/ 0 h 674369"/>
                  <a:gd name="connsiteX27" fmla="*/ 116205 w 267652"/>
                  <a:gd name="connsiteY27" fmla="*/ 11430 h 674369"/>
                  <a:gd name="connsiteX28" fmla="*/ 122873 w 267652"/>
                  <a:gd name="connsiteY28" fmla="*/ 10477 h 67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7652" h="674369">
                    <a:moveTo>
                      <a:pt x="267653" y="674370"/>
                    </a:moveTo>
                    <a:lnTo>
                      <a:pt x="257175" y="631507"/>
                    </a:lnTo>
                    <a:lnTo>
                      <a:pt x="255270" y="602932"/>
                    </a:lnTo>
                    <a:lnTo>
                      <a:pt x="234315" y="574357"/>
                    </a:lnTo>
                    <a:lnTo>
                      <a:pt x="207645" y="567690"/>
                    </a:lnTo>
                    <a:lnTo>
                      <a:pt x="158115" y="533400"/>
                    </a:lnTo>
                    <a:lnTo>
                      <a:pt x="152400" y="501968"/>
                    </a:lnTo>
                    <a:lnTo>
                      <a:pt x="92393" y="472440"/>
                    </a:lnTo>
                    <a:lnTo>
                      <a:pt x="90488" y="460057"/>
                    </a:lnTo>
                    <a:lnTo>
                      <a:pt x="59055" y="460057"/>
                    </a:lnTo>
                    <a:lnTo>
                      <a:pt x="38100" y="435293"/>
                    </a:lnTo>
                    <a:lnTo>
                      <a:pt x="19050" y="422910"/>
                    </a:lnTo>
                    <a:lnTo>
                      <a:pt x="25718" y="374332"/>
                    </a:lnTo>
                    <a:lnTo>
                      <a:pt x="17145" y="359093"/>
                    </a:lnTo>
                    <a:lnTo>
                      <a:pt x="21908" y="307657"/>
                    </a:lnTo>
                    <a:lnTo>
                      <a:pt x="31433" y="290513"/>
                    </a:lnTo>
                    <a:lnTo>
                      <a:pt x="28575" y="264795"/>
                    </a:lnTo>
                    <a:lnTo>
                      <a:pt x="17145" y="252413"/>
                    </a:lnTo>
                    <a:lnTo>
                      <a:pt x="0" y="249555"/>
                    </a:lnTo>
                    <a:lnTo>
                      <a:pt x="0" y="233363"/>
                    </a:lnTo>
                    <a:lnTo>
                      <a:pt x="26670" y="178118"/>
                    </a:lnTo>
                    <a:lnTo>
                      <a:pt x="82868" y="140970"/>
                    </a:lnTo>
                    <a:lnTo>
                      <a:pt x="79058" y="17145"/>
                    </a:lnTo>
                    <a:lnTo>
                      <a:pt x="87630" y="20955"/>
                    </a:lnTo>
                    <a:lnTo>
                      <a:pt x="93345" y="16193"/>
                    </a:lnTo>
                    <a:lnTo>
                      <a:pt x="94298" y="5715"/>
                    </a:lnTo>
                    <a:lnTo>
                      <a:pt x="102870" y="0"/>
                    </a:lnTo>
                    <a:lnTo>
                      <a:pt x="116205" y="11430"/>
                    </a:lnTo>
                    <a:lnTo>
                      <a:pt x="122873" y="10477"/>
                    </a:lnTo>
                  </a:path>
                </a:pathLst>
              </a:custGeom>
              <a:grpFill/>
              <a:ln w="9525" cap="flat">
                <a:solidFill>
                  <a:schemeClr val="bg1"/>
                </a:solidFill>
                <a:prstDash val="solid"/>
                <a:miter/>
              </a:ln>
            </p:spPr>
            <p:txBody>
              <a:bodyPr rtlCol="0" anchor="ctr"/>
              <a:lstStyle/>
              <a:p>
                <a:endParaRPr lang="en-US"/>
              </a:p>
            </p:txBody>
          </p:sp>
          <p:sp>
            <p:nvSpPr>
              <p:cNvPr id="253" name="Freeform: Shape 85">
                <a:extLst>
                  <a:ext uri="{FF2B5EF4-FFF2-40B4-BE49-F238E27FC236}">
                    <a16:creationId xmlns:a16="http://schemas.microsoft.com/office/drawing/2014/main" id="{9EDA13E1-F8B1-CAFD-1006-7A7BA279CDB1}"/>
                  </a:ext>
                </a:extLst>
              </p:cNvPr>
              <p:cNvSpPr/>
              <p:nvPr/>
            </p:nvSpPr>
            <p:spPr>
              <a:xfrm>
                <a:off x="-3771273" y="1285014"/>
                <a:ext cx="66675" cy="120967"/>
              </a:xfrm>
              <a:custGeom>
                <a:avLst/>
                <a:gdLst>
                  <a:gd name="connsiteX0" fmla="*/ 66675 w 66675"/>
                  <a:gd name="connsiteY0" fmla="*/ 120967 h 120967"/>
                  <a:gd name="connsiteX1" fmla="*/ 29528 w 66675"/>
                  <a:gd name="connsiteY1" fmla="*/ 60960 h 120967"/>
                  <a:gd name="connsiteX2" fmla="*/ 9525 w 66675"/>
                  <a:gd name="connsiteY2" fmla="*/ 25717 h 120967"/>
                  <a:gd name="connsiteX3" fmla="*/ 12382 w 66675"/>
                  <a:gd name="connsiteY3" fmla="*/ 12383 h 120967"/>
                  <a:gd name="connsiteX4" fmla="*/ 0 w 66675"/>
                  <a:gd name="connsiteY4" fmla="*/ 0 h 120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120967">
                    <a:moveTo>
                      <a:pt x="66675" y="120967"/>
                    </a:moveTo>
                    <a:lnTo>
                      <a:pt x="29528" y="60960"/>
                    </a:lnTo>
                    <a:lnTo>
                      <a:pt x="9525" y="25717"/>
                    </a:lnTo>
                    <a:lnTo>
                      <a:pt x="12382" y="12383"/>
                    </a:lnTo>
                    <a:lnTo>
                      <a:pt x="0" y="0"/>
                    </a:lnTo>
                  </a:path>
                </a:pathLst>
              </a:custGeom>
              <a:grpFill/>
              <a:ln w="9525" cap="flat">
                <a:solidFill>
                  <a:schemeClr val="bg1"/>
                </a:solidFill>
                <a:prstDash val="solid"/>
                <a:miter/>
              </a:ln>
            </p:spPr>
            <p:txBody>
              <a:bodyPr rtlCol="0" anchor="ctr"/>
              <a:lstStyle/>
              <a:p>
                <a:endParaRPr lang="en-US"/>
              </a:p>
            </p:txBody>
          </p:sp>
          <p:sp>
            <p:nvSpPr>
              <p:cNvPr id="254" name="Freeform: Shape 86">
                <a:extLst>
                  <a:ext uri="{FF2B5EF4-FFF2-40B4-BE49-F238E27FC236}">
                    <a16:creationId xmlns:a16="http://schemas.microsoft.com/office/drawing/2014/main" id="{110B1ADE-A1F4-6B7C-08CC-EE4504BADF70}"/>
                  </a:ext>
                </a:extLst>
              </p:cNvPr>
              <p:cNvSpPr/>
              <p:nvPr/>
            </p:nvSpPr>
            <p:spPr>
              <a:xfrm>
                <a:off x="-3582678" y="2042251"/>
                <a:ext cx="1905" cy="102870"/>
              </a:xfrm>
              <a:custGeom>
                <a:avLst/>
                <a:gdLst>
                  <a:gd name="connsiteX0" fmla="*/ 0 w 1905"/>
                  <a:gd name="connsiteY0" fmla="*/ 0 h 102870"/>
                  <a:gd name="connsiteX1" fmla="*/ 1905 w 1905"/>
                  <a:gd name="connsiteY1" fmla="*/ 102870 h 102870"/>
                </a:gdLst>
                <a:ahLst/>
                <a:cxnLst>
                  <a:cxn ang="0">
                    <a:pos x="connsiteX0" y="connsiteY0"/>
                  </a:cxn>
                  <a:cxn ang="0">
                    <a:pos x="connsiteX1" y="connsiteY1"/>
                  </a:cxn>
                </a:cxnLst>
                <a:rect l="l" t="t" r="r" b="b"/>
                <a:pathLst>
                  <a:path w="1905" h="102870">
                    <a:moveTo>
                      <a:pt x="0" y="0"/>
                    </a:moveTo>
                    <a:lnTo>
                      <a:pt x="1905" y="102870"/>
                    </a:lnTo>
                  </a:path>
                </a:pathLst>
              </a:custGeom>
              <a:grpFill/>
              <a:ln w="9525" cap="flat">
                <a:solidFill>
                  <a:schemeClr val="bg1"/>
                </a:solidFill>
                <a:prstDash val="solid"/>
                <a:miter/>
              </a:ln>
            </p:spPr>
            <p:txBody>
              <a:bodyPr rtlCol="0" anchor="ctr"/>
              <a:lstStyle/>
              <a:p>
                <a:endParaRPr lang="en-US"/>
              </a:p>
            </p:txBody>
          </p:sp>
          <p:sp>
            <p:nvSpPr>
              <p:cNvPr id="255" name="Freeform: Shape 87">
                <a:extLst>
                  <a:ext uri="{FF2B5EF4-FFF2-40B4-BE49-F238E27FC236}">
                    <a16:creationId xmlns:a16="http://schemas.microsoft.com/office/drawing/2014/main" id="{B2A121CC-12DC-ECEA-CDEE-14AF72E2A696}"/>
                  </a:ext>
                </a:extLst>
              </p:cNvPr>
              <p:cNvSpPr/>
              <p:nvPr/>
            </p:nvSpPr>
            <p:spPr>
              <a:xfrm>
                <a:off x="-2750193" y="2110831"/>
                <a:ext cx="47625" cy="108584"/>
              </a:xfrm>
              <a:custGeom>
                <a:avLst/>
                <a:gdLst>
                  <a:gd name="connsiteX0" fmla="*/ 0 w 47625"/>
                  <a:gd name="connsiteY0" fmla="*/ 108585 h 108584"/>
                  <a:gd name="connsiteX1" fmla="*/ 9525 w 47625"/>
                  <a:gd name="connsiteY1" fmla="*/ 89535 h 108584"/>
                  <a:gd name="connsiteX2" fmla="*/ 20955 w 47625"/>
                  <a:gd name="connsiteY2" fmla="*/ 84772 h 108584"/>
                  <a:gd name="connsiteX3" fmla="*/ 20955 w 47625"/>
                  <a:gd name="connsiteY3" fmla="*/ 78105 h 108584"/>
                  <a:gd name="connsiteX4" fmla="*/ 9525 w 47625"/>
                  <a:gd name="connsiteY4" fmla="*/ 67628 h 108584"/>
                  <a:gd name="connsiteX5" fmla="*/ 3810 w 47625"/>
                  <a:gd name="connsiteY5" fmla="*/ 58103 h 108584"/>
                  <a:gd name="connsiteX6" fmla="*/ 20002 w 47625"/>
                  <a:gd name="connsiteY6" fmla="*/ 60007 h 108584"/>
                  <a:gd name="connsiteX7" fmla="*/ 27622 w 47625"/>
                  <a:gd name="connsiteY7" fmla="*/ 53340 h 108584"/>
                  <a:gd name="connsiteX8" fmla="*/ 14288 w 47625"/>
                  <a:gd name="connsiteY8" fmla="*/ 39053 h 108584"/>
                  <a:gd name="connsiteX9" fmla="*/ 27622 w 47625"/>
                  <a:gd name="connsiteY9" fmla="*/ 34290 h 108584"/>
                  <a:gd name="connsiteX10" fmla="*/ 28575 w 47625"/>
                  <a:gd name="connsiteY10" fmla="*/ 24765 h 108584"/>
                  <a:gd name="connsiteX11" fmla="*/ 22860 w 47625"/>
                  <a:gd name="connsiteY11" fmla="*/ 15240 h 108584"/>
                  <a:gd name="connsiteX12" fmla="*/ 22860 w 47625"/>
                  <a:gd name="connsiteY12" fmla="*/ 2857 h 108584"/>
                  <a:gd name="connsiteX13" fmla="*/ 32385 w 47625"/>
                  <a:gd name="connsiteY13" fmla="*/ 2857 h 108584"/>
                  <a:gd name="connsiteX14" fmla="*/ 40005 w 47625"/>
                  <a:gd name="connsiteY14" fmla="*/ 9525 h 108584"/>
                  <a:gd name="connsiteX15" fmla="*/ 47625 w 47625"/>
                  <a:gd name="connsiteY15" fmla="*/ 0 h 10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625" h="108584">
                    <a:moveTo>
                      <a:pt x="0" y="108585"/>
                    </a:moveTo>
                    <a:lnTo>
                      <a:pt x="9525" y="89535"/>
                    </a:lnTo>
                    <a:lnTo>
                      <a:pt x="20955" y="84772"/>
                    </a:lnTo>
                    <a:lnTo>
                      <a:pt x="20955" y="78105"/>
                    </a:lnTo>
                    <a:lnTo>
                      <a:pt x="9525" y="67628"/>
                    </a:lnTo>
                    <a:lnTo>
                      <a:pt x="3810" y="58103"/>
                    </a:lnTo>
                    <a:lnTo>
                      <a:pt x="20002" y="60007"/>
                    </a:lnTo>
                    <a:lnTo>
                      <a:pt x="27622" y="53340"/>
                    </a:lnTo>
                    <a:lnTo>
                      <a:pt x="14288" y="39053"/>
                    </a:lnTo>
                    <a:lnTo>
                      <a:pt x="27622" y="34290"/>
                    </a:lnTo>
                    <a:lnTo>
                      <a:pt x="28575" y="24765"/>
                    </a:lnTo>
                    <a:lnTo>
                      <a:pt x="22860" y="15240"/>
                    </a:lnTo>
                    <a:lnTo>
                      <a:pt x="22860" y="2857"/>
                    </a:lnTo>
                    <a:moveTo>
                      <a:pt x="32385" y="2857"/>
                    </a:moveTo>
                    <a:lnTo>
                      <a:pt x="40005" y="9525"/>
                    </a:lnTo>
                    <a:lnTo>
                      <a:pt x="47625" y="0"/>
                    </a:lnTo>
                  </a:path>
                </a:pathLst>
              </a:custGeom>
              <a:grpFill/>
              <a:ln w="9525" cap="flat">
                <a:solidFill>
                  <a:schemeClr val="bg1"/>
                </a:solidFill>
                <a:prstDash val="solid"/>
                <a:miter/>
              </a:ln>
            </p:spPr>
            <p:txBody>
              <a:bodyPr rtlCol="0" anchor="ctr"/>
              <a:lstStyle/>
              <a:p>
                <a:endParaRPr lang="en-US"/>
              </a:p>
            </p:txBody>
          </p:sp>
          <p:sp>
            <p:nvSpPr>
              <p:cNvPr id="256" name="Freeform: Shape 88">
                <a:extLst>
                  <a:ext uri="{FF2B5EF4-FFF2-40B4-BE49-F238E27FC236}">
                    <a16:creationId xmlns:a16="http://schemas.microsoft.com/office/drawing/2014/main" id="{F8115933-0BB4-D682-0FA6-EBECC164EE09}"/>
                  </a:ext>
                </a:extLst>
              </p:cNvPr>
              <p:cNvSpPr/>
              <p:nvPr/>
            </p:nvSpPr>
            <p:spPr>
              <a:xfrm>
                <a:off x="-2836871" y="2411821"/>
                <a:ext cx="364807" cy="24765"/>
              </a:xfrm>
              <a:custGeom>
                <a:avLst/>
                <a:gdLst>
                  <a:gd name="connsiteX0" fmla="*/ 0 w 364807"/>
                  <a:gd name="connsiteY0" fmla="*/ 24765 h 24765"/>
                  <a:gd name="connsiteX1" fmla="*/ 364808 w 364807"/>
                  <a:gd name="connsiteY1" fmla="*/ 0 h 24765"/>
                </a:gdLst>
                <a:ahLst/>
                <a:cxnLst>
                  <a:cxn ang="0">
                    <a:pos x="connsiteX0" y="connsiteY0"/>
                  </a:cxn>
                  <a:cxn ang="0">
                    <a:pos x="connsiteX1" y="connsiteY1"/>
                  </a:cxn>
                </a:cxnLst>
                <a:rect l="l" t="t" r="r" b="b"/>
                <a:pathLst>
                  <a:path w="364807" h="24765">
                    <a:moveTo>
                      <a:pt x="0" y="24765"/>
                    </a:moveTo>
                    <a:lnTo>
                      <a:pt x="364808" y="0"/>
                    </a:lnTo>
                  </a:path>
                </a:pathLst>
              </a:custGeom>
              <a:grpFill/>
              <a:ln w="9525" cap="flat">
                <a:solidFill>
                  <a:schemeClr val="bg1"/>
                </a:solidFill>
                <a:prstDash val="solid"/>
                <a:miter/>
              </a:ln>
            </p:spPr>
            <p:txBody>
              <a:bodyPr rtlCol="0" anchor="ctr"/>
              <a:lstStyle/>
              <a:p>
                <a:endParaRPr lang="en-US"/>
              </a:p>
            </p:txBody>
          </p:sp>
          <p:sp>
            <p:nvSpPr>
              <p:cNvPr id="257" name="Freeform: Shape 89">
                <a:extLst>
                  <a:ext uri="{FF2B5EF4-FFF2-40B4-BE49-F238E27FC236}">
                    <a16:creationId xmlns:a16="http://schemas.microsoft.com/office/drawing/2014/main" id="{D2248B6A-CD6E-FA4A-62E3-24F6E388536D}"/>
                  </a:ext>
                </a:extLst>
              </p:cNvPr>
              <p:cNvSpPr/>
              <p:nvPr/>
            </p:nvSpPr>
            <p:spPr>
              <a:xfrm>
                <a:off x="-4982853" y="-529498"/>
                <a:ext cx="49530" cy="635317"/>
              </a:xfrm>
              <a:custGeom>
                <a:avLst/>
                <a:gdLst>
                  <a:gd name="connsiteX0" fmla="*/ 49530 w 49530"/>
                  <a:gd name="connsiteY0" fmla="*/ 0 h 635317"/>
                  <a:gd name="connsiteX1" fmla="*/ 0 w 49530"/>
                  <a:gd name="connsiteY1" fmla="*/ 635318 h 635317"/>
                </a:gdLst>
                <a:ahLst/>
                <a:cxnLst>
                  <a:cxn ang="0">
                    <a:pos x="connsiteX0" y="connsiteY0"/>
                  </a:cxn>
                  <a:cxn ang="0">
                    <a:pos x="connsiteX1" y="connsiteY1"/>
                  </a:cxn>
                </a:cxnLst>
                <a:rect l="l" t="t" r="r" b="b"/>
                <a:pathLst>
                  <a:path w="49530" h="635317">
                    <a:moveTo>
                      <a:pt x="49530" y="0"/>
                    </a:moveTo>
                    <a:lnTo>
                      <a:pt x="0" y="635318"/>
                    </a:lnTo>
                  </a:path>
                </a:pathLst>
              </a:custGeom>
              <a:grpFill/>
              <a:ln w="9525" cap="flat">
                <a:solidFill>
                  <a:schemeClr val="bg1"/>
                </a:solidFill>
                <a:prstDash val="solid"/>
                <a:miter/>
              </a:ln>
            </p:spPr>
            <p:txBody>
              <a:bodyPr rtlCol="0" anchor="ctr"/>
              <a:lstStyle/>
              <a:p>
                <a:endParaRPr lang="en-US"/>
              </a:p>
            </p:txBody>
          </p:sp>
          <p:sp>
            <p:nvSpPr>
              <p:cNvPr id="258" name="Freeform: Shape 90">
                <a:extLst>
                  <a:ext uri="{FF2B5EF4-FFF2-40B4-BE49-F238E27FC236}">
                    <a16:creationId xmlns:a16="http://schemas.microsoft.com/office/drawing/2014/main" id="{D47EB92A-8EB1-4557-05DA-CE1005193597}"/>
                  </a:ext>
                </a:extLst>
              </p:cNvPr>
              <p:cNvSpPr/>
              <p:nvPr/>
            </p:nvSpPr>
            <p:spPr>
              <a:xfrm>
                <a:off x="-5001903" y="105819"/>
                <a:ext cx="19050" cy="197167"/>
              </a:xfrm>
              <a:custGeom>
                <a:avLst/>
                <a:gdLst>
                  <a:gd name="connsiteX0" fmla="*/ 19050 w 19050"/>
                  <a:gd name="connsiteY0" fmla="*/ 0 h 197167"/>
                  <a:gd name="connsiteX1" fmla="*/ 0 w 19050"/>
                  <a:gd name="connsiteY1" fmla="*/ 197167 h 197167"/>
                </a:gdLst>
                <a:ahLst/>
                <a:cxnLst>
                  <a:cxn ang="0">
                    <a:pos x="connsiteX0" y="connsiteY0"/>
                  </a:cxn>
                  <a:cxn ang="0">
                    <a:pos x="connsiteX1" y="connsiteY1"/>
                  </a:cxn>
                </a:cxnLst>
                <a:rect l="l" t="t" r="r" b="b"/>
                <a:pathLst>
                  <a:path w="19050" h="197167">
                    <a:moveTo>
                      <a:pt x="19050" y="0"/>
                    </a:moveTo>
                    <a:lnTo>
                      <a:pt x="0" y="197167"/>
                    </a:lnTo>
                  </a:path>
                </a:pathLst>
              </a:custGeom>
              <a:grpFill/>
              <a:ln w="9525" cap="flat">
                <a:solidFill>
                  <a:schemeClr val="bg1"/>
                </a:solidFill>
                <a:prstDash val="solid"/>
                <a:miter/>
              </a:ln>
            </p:spPr>
            <p:txBody>
              <a:bodyPr rtlCol="0" anchor="ctr"/>
              <a:lstStyle/>
              <a:p>
                <a:endParaRPr lang="en-US"/>
              </a:p>
            </p:txBody>
          </p:sp>
          <p:sp>
            <p:nvSpPr>
              <p:cNvPr id="259" name="Freeform: Shape 91">
                <a:extLst>
                  <a:ext uri="{FF2B5EF4-FFF2-40B4-BE49-F238E27FC236}">
                    <a16:creationId xmlns:a16="http://schemas.microsoft.com/office/drawing/2014/main" id="{7F4349A2-65D9-EC32-7349-A20DE1ADFDE4}"/>
                  </a:ext>
                </a:extLst>
              </p:cNvPr>
              <p:cNvSpPr/>
              <p:nvPr/>
            </p:nvSpPr>
            <p:spPr>
              <a:xfrm>
                <a:off x="-6052511" y="177256"/>
                <a:ext cx="1050607" cy="125729"/>
              </a:xfrm>
              <a:custGeom>
                <a:avLst/>
                <a:gdLst>
                  <a:gd name="connsiteX0" fmla="*/ 1050607 w 1050607"/>
                  <a:gd name="connsiteY0" fmla="*/ 125730 h 125729"/>
                  <a:gd name="connsiteX1" fmla="*/ 564832 w 1050607"/>
                  <a:gd name="connsiteY1" fmla="*/ 75247 h 125729"/>
                  <a:gd name="connsiteX2" fmla="*/ 19050 w 1050607"/>
                  <a:gd name="connsiteY2" fmla="*/ 0 h 125729"/>
                  <a:gd name="connsiteX3" fmla="*/ 0 w 1050607"/>
                  <a:gd name="connsiteY3" fmla="*/ 101917 h 125729"/>
                </a:gdLst>
                <a:ahLst/>
                <a:cxnLst>
                  <a:cxn ang="0">
                    <a:pos x="connsiteX0" y="connsiteY0"/>
                  </a:cxn>
                  <a:cxn ang="0">
                    <a:pos x="connsiteX1" y="connsiteY1"/>
                  </a:cxn>
                  <a:cxn ang="0">
                    <a:pos x="connsiteX2" y="connsiteY2"/>
                  </a:cxn>
                  <a:cxn ang="0">
                    <a:pos x="connsiteX3" y="connsiteY3"/>
                  </a:cxn>
                </a:cxnLst>
                <a:rect l="l" t="t" r="r" b="b"/>
                <a:pathLst>
                  <a:path w="1050607" h="125729">
                    <a:moveTo>
                      <a:pt x="1050607" y="125730"/>
                    </a:moveTo>
                    <a:lnTo>
                      <a:pt x="564832" y="75247"/>
                    </a:lnTo>
                    <a:lnTo>
                      <a:pt x="19050" y="0"/>
                    </a:lnTo>
                    <a:lnTo>
                      <a:pt x="0" y="101917"/>
                    </a:lnTo>
                  </a:path>
                </a:pathLst>
              </a:custGeom>
              <a:grpFill/>
              <a:ln w="9525" cap="flat">
                <a:solidFill>
                  <a:schemeClr val="bg1"/>
                </a:solidFill>
                <a:prstDash val="solid"/>
                <a:miter/>
              </a:ln>
            </p:spPr>
            <p:txBody>
              <a:bodyPr rtlCol="0" anchor="ctr"/>
              <a:lstStyle/>
              <a:p>
                <a:endParaRPr lang="en-US"/>
              </a:p>
            </p:txBody>
          </p:sp>
          <p:sp>
            <p:nvSpPr>
              <p:cNvPr id="260" name="Freeform: Shape 92">
                <a:extLst>
                  <a:ext uri="{FF2B5EF4-FFF2-40B4-BE49-F238E27FC236}">
                    <a16:creationId xmlns:a16="http://schemas.microsoft.com/office/drawing/2014/main" id="{1166AF3E-F618-9453-A81C-2CA189A06A7C}"/>
                  </a:ext>
                </a:extLst>
              </p:cNvPr>
              <p:cNvSpPr/>
              <p:nvPr/>
            </p:nvSpPr>
            <p:spPr>
              <a:xfrm>
                <a:off x="-1614813" y="2236561"/>
                <a:ext cx="818197" cy="196214"/>
              </a:xfrm>
              <a:custGeom>
                <a:avLst/>
                <a:gdLst>
                  <a:gd name="connsiteX0" fmla="*/ 0 w 818197"/>
                  <a:gd name="connsiteY0" fmla="*/ 80963 h 196214"/>
                  <a:gd name="connsiteX1" fmla="*/ 41910 w 818197"/>
                  <a:gd name="connsiteY1" fmla="*/ 62865 h 196214"/>
                  <a:gd name="connsiteX2" fmla="*/ 54292 w 818197"/>
                  <a:gd name="connsiteY2" fmla="*/ 61913 h 196214"/>
                  <a:gd name="connsiteX3" fmla="*/ 123825 w 818197"/>
                  <a:gd name="connsiteY3" fmla="*/ 20955 h 196214"/>
                  <a:gd name="connsiteX4" fmla="*/ 344805 w 818197"/>
                  <a:gd name="connsiteY4" fmla="*/ 0 h 196214"/>
                  <a:gd name="connsiteX5" fmla="*/ 348615 w 818197"/>
                  <a:gd name="connsiteY5" fmla="*/ 4763 h 196214"/>
                  <a:gd name="connsiteX6" fmla="*/ 346710 w 818197"/>
                  <a:gd name="connsiteY6" fmla="*/ 18097 h 196214"/>
                  <a:gd name="connsiteX7" fmla="*/ 353377 w 818197"/>
                  <a:gd name="connsiteY7" fmla="*/ 20955 h 196214"/>
                  <a:gd name="connsiteX8" fmla="*/ 364807 w 818197"/>
                  <a:gd name="connsiteY8" fmla="*/ 6667 h 196214"/>
                  <a:gd name="connsiteX9" fmla="*/ 396240 w 818197"/>
                  <a:gd name="connsiteY9" fmla="*/ 35242 h 196214"/>
                  <a:gd name="connsiteX10" fmla="*/ 397192 w 818197"/>
                  <a:gd name="connsiteY10" fmla="*/ 60007 h 196214"/>
                  <a:gd name="connsiteX11" fmla="*/ 584835 w 818197"/>
                  <a:gd name="connsiteY11" fmla="*/ 33338 h 196214"/>
                  <a:gd name="connsiteX12" fmla="*/ 818197 w 818197"/>
                  <a:gd name="connsiteY12" fmla="*/ 196215 h 19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8197" h="196214">
                    <a:moveTo>
                      <a:pt x="0" y="80963"/>
                    </a:moveTo>
                    <a:lnTo>
                      <a:pt x="41910" y="62865"/>
                    </a:lnTo>
                    <a:lnTo>
                      <a:pt x="54292" y="61913"/>
                    </a:lnTo>
                    <a:lnTo>
                      <a:pt x="123825" y="20955"/>
                    </a:lnTo>
                    <a:lnTo>
                      <a:pt x="344805" y="0"/>
                    </a:lnTo>
                    <a:lnTo>
                      <a:pt x="348615" y="4763"/>
                    </a:lnTo>
                    <a:lnTo>
                      <a:pt x="346710" y="18097"/>
                    </a:lnTo>
                    <a:lnTo>
                      <a:pt x="353377" y="20955"/>
                    </a:lnTo>
                    <a:lnTo>
                      <a:pt x="364807" y="6667"/>
                    </a:lnTo>
                    <a:lnTo>
                      <a:pt x="396240" y="35242"/>
                    </a:lnTo>
                    <a:lnTo>
                      <a:pt x="397192" y="60007"/>
                    </a:lnTo>
                    <a:lnTo>
                      <a:pt x="584835" y="33338"/>
                    </a:lnTo>
                    <a:lnTo>
                      <a:pt x="818197" y="196215"/>
                    </a:lnTo>
                  </a:path>
                </a:pathLst>
              </a:custGeom>
              <a:grpFill/>
              <a:ln w="9525" cap="flat">
                <a:solidFill>
                  <a:schemeClr val="bg1"/>
                </a:solidFill>
                <a:prstDash val="solid"/>
                <a:miter/>
              </a:ln>
            </p:spPr>
            <p:txBody>
              <a:bodyPr rtlCol="0" anchor="ctr"/>
              <a:lstStyle/>
              <a:p>
                <a:endParaRPr lang="en-US"/>
              </a:p>
            </p:txBody>
          </p:sp>
          <p:sp>
            <p:nvSpPr>
              <p:cNvPr id="261" name="Freeform: Shape 93">
                <a:extLst>
                  <a:ext uri="{FF2B5EF4-FFF2-40B4-BE49-F238E27FC236}">
                    <a16:creationId xmlns:a16="http://schemas.microsoft.com/office/drawing/2014/main" id="{A0B8EBEF-50CD-2FBF-3A67-15BB3223FFFD}"/>
                  </a:ext>
                </a:extLst>
              </p:cNvPr>
              <p:cNvSpPr/>
              <p:nvPr/>
            </p:nvSpPr>
            <p:spPr>
              <a:xfrm>
                <a:off x="-1818648" y="1953669"/>
                <a:ext cx="396239" cy="392430"/>
              </a:xfrm>
              <a:custGeom>
                <a:avLst/>
                <a:gdLst>
                  <a:gd name="connsiteX0" fmla="*/ 396240 w 396239"/>
                  <a:gd name="connsiteY0" fmla="*/ 0 h 392430"/>
                  <a:gd name="connsiteX1" fmla="*/ 396240 w 396239"/>
                  <a:gd name="connsiteY1" fmla="*/ 49530 h 392430"/>
                  <a:gd name="connsiteX2" fmla="*/ 381952 w 396239"/>
                  <a:gd name="connsiteY2" fmla="*/ 48578 h 392430"/>
                  <a:gd name="connsiteX3" fmla="*/ 368618 w 396239"/>
                  <a:gd name="connsiteY3" fmla="*/ 60007 h 392430"/>
                  <a:gd name="connsiteX4" fmla="*/ 345757 w 396239"/>
                  <a:gd name="connsiteY4" fmla="*/ 109538 h 392430"/>
                  <a:gd name="connsiteX5" fmla="*/ 320993 w 396239"/>
                  <a:gd name="connsiteY5" fmla="*/ 99060 h 392430"/>
                  <a:gd name="connsiteX6" fmla="*/ 287655 w 396239"/>
                  <a:gd name="connsiteY6" fmla="*/ 122872 h 392430"/>
                  <a:gd name="connsiteX7" fmla="*/ 280988 w 396239"/>
                  <a:gd name="connsiteY7" fmla="*/ 142875 h 392430"/>
                  <a:gd name="connsiteX8" fmla="*/ 266700 w 396239"/>
                  <a:gd name="connsiteY8" fmla="*/ 154305 h 392430"/>
                  <a:gd name="connsiteX9" fmla="*/ 259080 w 396239"/>
                  <a:gd name="connsiteY9" fmla="*/ 146685 h 392430"/>
                  <a:gd name="connsiteX10" fmla="*/ 258127 w 396239"/>
                  <a:gd name="connsiteY10" fmla="*/ 132397 h 392430"/>
                  <a:gd name="connsiteX11" fmla="*/ 250507 w 396239"/>
                  <a:gd name="connsiteY11" fmla="*/ 130493 h 392430"/>
                  <a:gd name="connsiteX12" fmla="*/ 212407 w 396239"/>
                  <a:gd name="connsiteY12" fmla="*/ 161925 h 392430"/>
                  <a:gd name="connsiteX13" fmla="*/ 206693 w 396239"/>
                  <a:gd name="connsiteY13" fmla="*/ 194310 h 392430"/>
                  <a:gd name="connsiteX14" fmla="*/ 161925 w 396239"/>
                  <a:gd name="connsiteY14" fmla="*/ 217170 h 392430"/>
                  <a:gd name="connsiteX15" fmla="*/ 157163 w 396239"/>
                  <a:gd name="connsiteY15" fmla="*/ 228600 h 392430"/>
                  <a:gd name="connsiteX16" fmla="*/ 126682 w 396239"/>
                  <a:gd name="connsiteY16" fmla="*/ 253365 h 392430"/>
                  <a:gd name="connsiteX17" fmla="*/ 92393 w 396239"/>
                  <a:gd name="connsiteY17" fmla="*/ 258128 h 392430"/>
                  <a:gd name="connsiteX18" fmla="*/ 48577 w 396239"/>
                  <a:gd name="connsiteY18" fmla="*/ 286703 h 392430"/>
                  <a:gd name="connsiteX19" fmla="*/ 40957 w 396239"/>
                  <a:gd name="connsiteY19" fmla="*/ 325755 h 392430"/>
                  <a:gd name="connsiteX20" fmla="*/ 28575 w 396239"/>
                  <a:gd name="connsiteY20" fmla="*/ 334328 h 392430"/>
                  <a:gd name="connsiteX21" fmla="*/ 14288 w 396239"/>
                  <a:gd name="connsiteY21" fmla="*/ 333375 h 392430"/>
                  <a:gd name="connsiteX22" fmla="*/ 952 w 396239"/>
                  <a:gd name="connsiteY22" fmla="*/ 345757 h 392430"/>
                  <a:gd name="connsiteX23" fmla="*/ 0 w 396239"/>
                  <a:gd name="connsiteY23" fmla="*/ 392430 h 39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6239" h="392430">
                    <a:moveTo>
                      <a:pt x="396240" y="0"/>
                    </a:moveTo>
                    <a:lnTo>
                      <a:pt x="396240" y="49530"/>
                    </a:lnTo>
                    <a:lnTo>
                      <a:pt x="381952" y="48578"/>
                    </a:lnTo>
                    <a:lnTo>
                      <a:pt x="368618" y="60007"/>
                    </a:lnTo>
                    <a:lnTo>
                      <a:pt x="345757" y="109538"/>
                    </a:lnTo>
                    <a:lnTo>
                      <a:pt x="320993" y="99060"/>
                    </a:lnTo>
                    <a:lnTo>
                      <a:pt x="287655" y="122872"/>
                    </a:lnTo>
                    <a:lnTo>
                      <a:pt x="280988" y="142875"/>
                    </a:lnTo>
                    <a:lnTo>
                      <a:pt x="266700" y="154305"/>
                    </a:lnTo>
                    <a:lnTo>
                      <a:pt x="259080" y="146685"/>
                    </a:lnTo>
                    <a:lnTo>
                      <a:pt x="258127" y="132397"/>
                    </a:lnTo>
                    <a:lnTo>
                      <a:pt x="250507" y="130493"/>
                    </a:lnTo>
                    <a:lnTo>
                      <a:pt x="212407" y="161925"/>
                    </a:lnTo>
                    <a:lnTo>
                      <a:pt x="206693" y="194310"/>
                    </a:lnTo>
                    <a:lnTo>
                      <a:pt x="161925" y="217170"/>
                    </a:lnTo>
                    <a:lnTo>
                      <a:pt x="157163" y="228600"/>
                    </a:lnTo>
                    <a:lnTo>
                      <a:pt x="126682" y="253365"/>
                    </a:lnTo>
                    <a:lnTo>
                      <a:pt x="92393" y="258128"/>
                    </a:lnTo>
                    <a:lnTo>
                      <a:pt x="48577" y="286703"/>
                    </a:lnTo>
                    <a:lnTo>
                      <a:pt x="40957" y="325755"/>
                    </a:lnTo>
                    <a:lnTo>
                      <a:pt x="28575" y="334328"/>
                    </a:lnTo>
                    <a:lnTo>
                      <a:pt x="14288" y="333375"/>
                    </a:lnTo>
                    <a:lnTo>
                      <a:pt x="952" y="345757"/>
                    </a:lnTo>
                    <a:lnTo>
                      <a:pt x="0" y="392430"/>
                    </a:lnTo>
                  </a:path>
                </a:pathLst>
              </a:custGeom>
              <a:grpFill/>
              <a:ln w="9525" cap="flat">
                <a:solidFill>
                  <a:schemeClr val="bg1"/>
                </a:solidFill>
                <a:prstDash val="solid"/>
                <a:miter/>
              </a:ln>
            </p:spPr>
            <p:txBody>
              <a:bodyPr rtlCol="0" anchor="ctr"/>
              <a:lstStyle/>
              <a:p>
                <a:endParaRPr lang="en-US"/>
              </a:p>
            </p:txBody>
          </p:sp>
          <p:sp>
            <p:nvSpPr>
              <p:cNvPr id="262" name="Freeform: Shape 94">
                <a:extLst>
                  <a:ext uri="{FF2B5EF4-FFF2-40B4-BE49-F238E27FC236}">
                    <a16:creationId xmlns:a16="http://schemas.microsoft.com/office/drawing/2014/main" id="{E2B48C5B-686F-12EF-65E6-040428104AAD}"/>
                  </a:ext>
                </a:extLst>
              </p:cNvPr>
              <p:cNvSpPr/>
              <p:nvPr/>
            </p:nvSpPr>
            <p:spPr>
              <a:xfrm>
                <a:off x="-1422408" y="1792696"/>
                <a:ext cx="932497" cy="160972"/>
              </a:xfrm>
              <a:custGeom>
                <a:avLst/>
                <a:gdLst>
                  <a:gd name="connsiteX0" fmla="*/ 0 w 932497"/>
                  <a:gd name="connsiteY0" fmla="*/ 160972 h 160972"/>
                  <a:gd name="connsiteX1" fmla="*/ 280035 w 932497"/>
                  <a:gd name="connsiteY1" fmla="*/ 127635 h 160972"/>
                  <a:gd name="connsiteX2" fmla="*/ 655320 w 932497"/>
                  <a:gd name="connsiteY2" fmla="*/ 58103 h 160972"/>
                  <a:gd name="connsiteX3" fmla="*/ 932498 w 932497"/>
                  <a:gd name="connsiteY3" fmla="*/ 0 h 160972"/>
                </a:gdLst>
                <a:ahLst/>
                <a:cxnLst>
                  <a:cxn ang="0">
                    <a:pos x="connsiteX0" y="connsiteY0"/>
                  </a:cxn>
                  <a:cxn ang="0">
                    <a:pos x="connsiteX1" y="connsiteY1"/>
                  </a:cxn>
                  <a:cxn ang="0">
                    <a:pos x="connsiteX2" y="connsiteY2"/>
                  </a:cxn>
                  <a:cxn ang="0">
                    <a:pos x="connsiteX3" y="connsiteY3"/>
                  </a:cxn>
                </a:cxnLst>
                <a:rect l="l" t="t" r="r" b="b"/>
                <a:pathLst>
                  <a:path w="932497" h="160972">
                    <a:moveTo>
                      <a:pt x="0" y="160972"/>
                    </a:moveTo>
                    <a:lnTo>
                      <a:pt x="280035" y="127635"/>
                    </a:lnTo>
                    <a:lnTo>
                      <a:pt x="655320" y="58103"/>
                    </a:lnTo>
                    <a:lnTo>
                      <a:pt x="932498" y="0"/>
                    </a:lnTo>
                  </a:path>
                </a:pathLst>
              </a:custGeom>
              <a:grpFill/>
              <a:ln w="9525" cap="flat">
                <a:solidFill>
                  <a:schemeClr val="bg1"/>
                </a:solidFill>
                <a:prstDash val="solid"/>
                <a:miter/>
              </a:ln>
            </p:spPr>
            <p:txBody>
              <a:bodyPr rtlCol="0" anchor="ctr"/>
              <a:lstStyle/>
              <a:p>
                <a:endParaRPr lang="en-US"/>
              </a:p>
            </p:txBody>
          </p:sp>
          <p:sp>
            <p:nvSpPr>
              <p:cNvPr id="263" name="Freeform: Shape 95">
                <a:extLst>
                  <a:ext uri="{FF2B5EF4-FFF2-40B4-BE49-F238E27FC236}">
                    <a16:creationId xmlns:a16="http://schemas.microsoft.com/office/drawing/2014/main" id="{16B12B58-DE45-0322-2388-C88B5D67ACE4}"/>
                  </a:ext>
                </a:extLst>
              </p:cNvPr>
              <p:cNvSpPr/>
              <p:nvPr/>
            </p:nvSpPr>
            <p:spPr>
              <a:xfrm>
                <a:off x="-4982853" y="105819"/>
                <a:ext cx="1092517" cy="51434"/>
              </a:xfrm>
              <a:custGeom>
                <a:avLst/>
                <a:gdLst>
                  <a:gd name="connsiteX0" fmla="*/ 0 w 1092517"/>
                  <a:gd name="connsiteY0" fmla="*/ 0 h 51434"/>
                  <a:gd name="connsiteX1" fmla="*/ 373380 w 1092517"/>
                  <a:gd name="connsiteY1" fmla="*/ 27623 h 51434"/>
                  <a:gd name="connsiteX2" fmla="*/ 811530 w 1092517"/>
                  <a:gd name="connsiteY2" fmla="*/ 47625 h 51434"/>
                  <a:gd name="connsiteX3" fmla="*/ 1092518 w 1092517"/>
                  <a:gd name="connsiteY3" fmla="*/ 51435 h 51434"/>
                </a:gdLst>
                <a:ahLst/>
                <a:cxnLst>
                  <a:cxn ang="0">
                    <a:pos x="connsiteX0" y="connsiteY0"/>
                  </a:cxn>
                  <a:cxn ang="0">
                    <a:pos x="connsiteX1" y="connsiteY1"/>
                  </a:cxn>
                  <a:cxn ang="0">
                    <a:pos x="connsiteX2" y="connsiteY2"/>
                  </a:cxn>
                  <a:cxn ang="0">
                    <a:pos x="connsiteX3" y="connsiteY3"/>
                  </a:cxn>
                </a:cxnLst>
                <a:rect l="l" t="t" r="r" b="b"/>
                <a:pathLst>
                  <a:path w="1092517" h="51434">
                    <a:moveTo>
                      <a:pt x="0" y="0"/>
                    </a:moveTo>
                    <a:lnTo>
                      <a:pt x="373380" y="27623"/>
                    </a:lnTo>
                    <a:lnTo>
                      <a:pt x="811530" y="47625"/>
                    </a:lnTo>
                    <a:lnTo>
                      <a:pt x="1092518" y="51435"/>
                    </a:lnTo>
                  </a:path>
                </a:pathLst>
              </a:custGeom>
              <a:grpFill/>
              <a:ln w="9525" cap="flat">
                <a:solidFill>
                  <a:schemeClr val="bg1"/>
                </a:solidFill>
                <a:prstDash val="solid"/>
                <a:miter/>
              </a:ln>
            </p:spPr>
            <p:txBody>
              <a:bodyPr rtlCol="0" anchor="ctr"/>
              <a:lstStyle/>
              <a:p>
                <a:endParaRPr lang="en-US"/>
              </a:p>
            </p:txBody>
          </p:sp>
          <p:sp>
            <p:nvSpPr>
              <p:cNvPr id="264" name="Freeform: Shape 96">
                <a:extLst>
                  <a:ext uri="{FF2B5EF4-FFF2-40B4-BE49-F238E27FC236}">
                    <a16:creationId xmlns:a16="http://schemas.microsoft.com/office/drawing/2014/main" id="{A4B5A7AC-5063-36B9-ED0F-A9722A7D6174}"/>
                  </a:ext>
                </a:extLst>
              </p:cNvPr>
              <p:cNvSpPr/>
              <p:nvPr/>
            </p:nvSpPr>
            <p:spPr>
              <a:xfrm>
                <a:off x="-5039051" y="721134"/>
                <a:ext cx="1163002" cy="160019"/>
              </a:xfrm>
              <a:custGeom>
                <a:avLst/>
                <a:gdLst>
                  <a:gd name="connsiteX0" fmla="*/ 0 w 1163002"/>
                  <a:gd name="connsiteY0" fmla="*/ 0 h 160019"/>
                  <a:gd name="connsiteX1" fmla="*/ 486728 w 1163002"/>
                  <a:gd name="connsiteY1" fmla="*/ 33338 h 160019"/>
                  <a:gd name="connsiteX2" fmla="*/ 848678 w 1163002"/>
                  <a:gd name="connsiteY2" fmla="*/ 48577 h 160019"/>
                  <a:gd name="connsiteX3" fmla="*/ 881063 w 1163002"/>
                  <a:gd name="connsiteY3" fmla="*/ 79057 h 160019"/>
                  <a:gd name="connsiteX4" fmla="*/ 897255 w 1163002"/>
                  <a:gd name="connsiteY4" fmla="*/ 80963 h 160019"/>
                  <a:gd name="connsiteX5" fmla="*/ 917258 w 1163002"/>
                  <a:gd name="connsiteY5" fmla="*/ 100013 h 160019"/>
                  <a:gd name="connsiteX6" fmla="*/ 934403 w 1163002"/>
                  <a:gd name="connsiteY6" fmla="*/ 99060 h 160019"/>
                  <a:gd name="connsiteX7" fmla="*/ 951547 w 1163002"/>
                  <a:gd name="connsiteY7" fmla="*/ 80010 h 160019"/>
                  <a:gd name="connsiteX8" fmla="*/ 965835 w 1163002"/>
                  <a:gd name="connsiteY8" fmla="*/ 85725 h 160019"/>
                  <a:gd name="connsiteX9" fmla="*/ 975360 w 1163002"/>
                  <a:gd name="connsiteY9" fmla="*/ 79057 h 160019"/>
                  <a:gd name="connsiteX10" fmla="*/ 982028 w 1163002"/>
                  <a:gd name="connsiteY10" fmla="*/ 83820 h 160019"/>
                  <a:gd name="connsiteX11" fmla="*/ 990600 w 1163002"/>
                  <a:gd name="connsiteY11" fmla="*/ 80010 h 160019"/>
                  <a:gd name="connsiteX12" fmla="*/ 997268 w 1163002"/>
                  <a:gd name="connsiteY12" fmla="*/ 83820 h 160019"/>
                  <a:gd name="connsiteX13" fmla="*/ 1005840 w 1163002"/>
                  <a:gd name="connsiteY13" fmla="*/ 80010 h 160019"/>
                  <a:gd name="connsiteX14" fmla="*/ 1015365 w 1163002"/>
                  <a:gd name="connsiteY14" fmla="*/ 84772 h 160019"/>
                  <a:gd name="connsiteX15" fmla="*/ 1028700 w 1163002"/>
                  <a:gd name="connsiteY15" fmla="*/ 79057 h 160019"/>
                  <a:gd name="connsiteX16" fmla="*/ 1047750 w 1163002"/>
                  <a:gd name="connsiteY16" fmla="*/ 84772 h 160019"/>
                  <a:gd name="connsiteX17" fmla="*/ 1053465 w 1163002"/>
                  <a:gd name="connsiteY17" fmla="*/ 95250 h 160019"/>
                  <a:gd name="connsiteX18" fmla="*/ 1111568 w 1163002"/>
                  <a:gd name="connsiteY18" fmla="*/ 116205 h 160019"/>
                  <a:gd name="connsiteX19" fmla="*/ 1122998 w 1163002"/>
                  <a:gd name="connsiteY19" fmla="*/ 128588 h 160019"/>
                  <a:gd name="connsiteX20" fmla="*/ 1131570 w 1163002"/>
                  <a:gd name="connsiteY20" fmla="*/ 153352 h 160019"/>
                  <a:gd name="connsiteX21" fmla="*/ 1148715 w 1163002"/>
                  <a:gd name="connsiteY21" fmla="*/ 160020 h 160019"/>
                  <a:gd name="connsiteX22" fmla="*/ 1163003 w 1163002"/>
                  <a:gd name="connsiteY22" fmla="*/ 158115 h 16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63002" h="160019">
                    <a:moveTo>
                      <a:pt x="0" y="0"/>
                    </a:moveTo>
                    <a:lnTo>
                      <a:pt x="486728" y="33338"/>
                    </a:lnTo>
                    <a:lnTo>
                      <a:pt x="848678" y="48577"/>
                    </a:lnTo>
                    <a:lnTo>
                      <a:pt x="881063" y="79057"/>
                    </a:lnTo>
                    <a:lnTo>
                      <a:pt x="897255" y="80963"/>
                    </a:lnTo>
                    <a:lnTo>
                      <a:pt x="917258" y="100013"/>
                    </a:lnTo>
                    <a:lnTo>
                      <a:pt x="934403" y="99060"/>
                    </a:lnTo>
                    <a:lnTo>
                      <a:pt x="951547" y="80010"/>
                    </a:lnTo>
                    <a:lnTo>
                      <a:pt x="965835" y="85725"/>
                    </a:lnTo>
                    <a:lnTo>
                      <a:pt x="975360" y="79057"/>
                    </a:lnTo>
                    <a:lnTo>
                      <a:pt x="982028" y="83820"/>
                    </a:lnTo>
                    <a:lnTo>
                      <a:pt x="990600" y="80010"/>
                    </a:lnTo>
                    <a:lnTo>
                      <a:pt x="997268" y="83820"/>
                    </a:lnTo>
                    <a:lnTo>
                      <a:pt x="1005840" y="80010"/>
                    </a:lnTo>
                    <a:lnTo>
                      <a:pt x="1015365" y="84772"/>
                    </a:lnTo>
                    <a:lnTo>
                      <a:pt x="1028700" y="79057"/>
                    </a:lnTo>
                    <a:lnTo>
                      <a:pt x="1047750" y="84772"/>
                    </a:lnTo>
                    <a:lnTo>
                      <a:pt x="1053465" y="95250"/>
                    </a:lnTo>
                    <a:lnTo>
                      <a:pt x="1111568" y="116205"/>
                    </a:lnTo>
                    <a:lnTo>
                      <a:pt x="1122998" y="128588"/>
                    </a:lnTo>
                    <a:lnTo>
                      <a:pt x="1131570" y="153352"/>
                    </a:lnTo>
                    <a:lnTo>
                      <a:pt x="1148715" y="160020"/>
                    </a:lnTo>
                    <a:lnTo>
                      <a:pt x="1163003" y="158115"/>
                    </a:lnTo>
                  </a:path>
                </a:pathLst>
              </a:custGeom>
              <a:grpFill/>
              <a:ln w="9525" cap="flat">
                <a:solidFill>
                  <a:schemeClr val="bg1"/>
                </a:solidFill>
                <a:prstDash val="solid"/>
                <a:miter/>
              </a:ln>
            </p:spPr>
            <p:txBody>
              <a:bodyPr rtlCol="0" anchor="ctr"/>
              <a:lstStyle/>
              <a:p>
                <a:endParaRPr lang="en-US"/>
              </a:p>
            </p:txBody>
          </p:sp>
          <p:sp>
            <p:nvSpPr>
              <p:cNvPr id="265" name="Freeform: Shape 97">
                <a:extLst>
                  <a:ext uri="{FF2B5EF4-FFF2-40B4-BE49-F238E27FC236}">
                    <a16:creationId xmlns:a16="http://schemas.microsoft.com/office/drawing/2014/main" id="{33B1B21C-3CF3-DF65-7E28-DA5F01C452C6}"/>
                  </a:ext>
                </a:extLst>
              </p:cNvPr>
              <p:cNvSpPr/>
              <p:nvPr/>
            </p:nvSpPr>
            <p:spPr>
              <a:xfrm>
                <a:off x="-5074293" y="721134"/>
                <a:ext cx="35242" cy="421004"/>
              </a:xfrm>
              <a:custGeom>
                <a:avLst/>
                <a:gdLst>
                  <a:gd name="connsiteX0" fmla="*/ 0 w 35242"/>
                  <a:gd name="connsiteY0" fmla="*/ 421005 h 421004"/>
                  <a:gd name="connsiteX1" fmla="*/ 35242 w 35242"/>
                  <a:gd name="connsiteY1" fmla="*/ 0 h 421004"/>
                </a:gdLst>
                <a:ahLst/>
                <a:cxnLst>
                  <a:cxn ang="0">
                    <a:pos x="connsiteX0" y="connsiteY0"/>
                  </a:cxn>
                  <a:cxn ang="0">
                    <a:pos x="connsiteX1" y="connsiteY1"/>
                  </a:cxn>
                </a:cxnLst>
                <a:rect l="l" t="t" r="r" b="b"/>
                <a:pathLst>
                  <a:path w="35242" h="421004">
                    <a:moveTo>
                      <a:pt x="0" y="421005"/>
                    </a:moveTo>
                    <a:lnTo>
                      <a:pt x="35242" y="0"/>
                    </a:lnTo>
                  </a:path>
                </a:pathLst>
              </a:custGeom>
              <a:grpFill/>
              <a:ln w="9525" cap="flat">
                <a:solidFill>
                  <a:schemeClr val="bg1"/>
                </a:solidFill>
                <a:prstDash val="solid"/>
                <a:miter/>
              </a:ln>
            </p:spPr>
            <p:txBody>
              <a:bodyPr rtlCol="0" anchor="ctr"/>
              <a:lstStyle/>
              <a:p>
                <a:endParaRPr lang="en-US"/>
              </a:p>
            </p:txBody>
          </p:sp>
          <p:sp>
            <p:nvSpPr>
              <p:cNvPr id="266" name="Freeform: Shape 98">
                <a:extLst>
                  <a:ext uri="{FF2B5EF4-FFF2-40B4-BE49-F238E27FC236}">
                    <a16:creationId xmlns:a16="http://schemas.microsoft.com/office/drawing/2014/main" id="{2EC72A06-9B1A-ECC8-6E18-9E34291F127A}"/>
                  </a:ext>
                </a:extLst>
              </p:cNvPr>
              <p:cNvSpPr/>
              <p:nvPr/>
            </p:nvSpPr>
            <p:spPr>
              <a:xfrm>
                <a:off x="-262263" y="-112303"/>
                <a:ext cx="68579" cy="500062"/>
              </a:xfrm>
              <a:custGeom>
                <a:avLst/>
                <a:gdLst>
                  <a:gd name="connsiteX0" fmla="*/ 47625 w 68579"/>
                  <a:gd name="connsiteY0" fmla="*/ 0 h 500062"/>
                  <a:gd name="connsiteX1" fmla="*/ 59055 w 68579"/>
                  <a:gd name="connsiteY1" fmla="*/ 21908 h 500062"/>
                  <a:gd name="connsiteX2" fmla="*/ 48577 w 68579"/>
                  <a:gd name="connsiteY2" fmla="*/ 55245 h 500062"/>
                  <a:gd name="connsiteX3" fmla="*/ 68580 w 68579"/>
                  <a:gd name="connsiteY3" fmla="*/ 81915 h 500062"/>
                  <a:gd name="connsiteX4" fmla="*/ 64770 w 68579"/>
                  <a:gd name="connsiteY4" fmla="*/ 98108 h 500062"/>
                  <a:gd name="connsiteX5" fmla="*/ 65722 w 68579"/>
                  <a:gd name="connsiteY5" fmla="*/ 110490 h 500062"/>
                  <a:gd name="connsiteX6" fmla="*/ 55245 w 68579"/>
                  <a:gd name="connsiteY6" fmla="*/ 130493 h 500062"/>
                  <a:gd name="connsiteX7" fmla="*/ 41910 w 68579"/>
                  <a:gd name="connsiteY7" fmla="*/ 134302 h 500062"/>
                  <a:gd name="connsiteX8" fmla="*/ 36195 w 68579"/>
                  <a:gd name="connsiteY8" fmla="*/ 146685 h 500062"/>
                  <a:gd name="connsiteX9" fmla="*/ 16192 w 68579"/>
                  <a:gd name="connsiteY9" fmla="*/ 156210 h 500062"/>
                  <a:gd name="connsiteX10" fmla="*/ 9525 w 68579"/>
                  <a:gd name="connsiteY10" fmla="*/ 170498 h 500062"/>
                  <a:gd name="connsiteX11" fmla="*/ 22860 w 68579"/>
                  <a:gd name="connsiteY11" fmla="*/ 202883 h 500062"/>
                  <a:gd name="connsiteX12" fmla="*/ 18097 w 68579"/>
                  <a:gd name="connsiteY12" fmla="*/ 226695 h 500062"/>
                  <a:gd name="connsiteX13" fmla="*/ 22860 w 68579"/>
                  <a:gd name="connsiteY13" fmla="*/ 240983 h 500062"/>
                  <a:gd name="connsiteX14" fmla="*/ 13335 w 68579"/>
                  <a:gd name="connsiteY14" fmla="*/ 259080 h 500062"/>
                  <a:gd name="connsiteX15" fmla="*/ 17145 w 68579"/>
                  <a:gd name="connsiteY15" fmla="*/ 277178 h 500062"/>
                  <a:gd name="connsiteX16" fmla="*/ 4763 w 68579"/>
                  <a:gd name="connsiteY16" fmla="*/ 295275 h 500062"/>
                  <a:gd name="connsiteX17" fmla="*/ 6667 w 68579"/>
                  <a:gd name="connsiteY17" fmla="*/ 316230 h 500062"/>
                  <a:gd name="connsiteX18" fmla="*/ 0 w 68579"/>
                  <a:gd name="connsiteY18" fmla="*/ 326707 h 500062"/>
                  <a:gd name="connsiteX19" fmla="*/ 6667 w 68579"/>
                  <a:gd name="connsiteY19" fmla="*/ 369570 h 500062"/>
                  <a:gd name="connsiteX20" fmla="*/ 13335 w 68579"/>
                  <a:gd name="connsiteY20" fmla="*/ 383857 h 500062"/>
                  <a:gd name="connsiteX21" fmla="*/ 8572 w 68579"/>
                  <a:gd name="connsiteY21" fmla="*/ 408623 h 500062"/>
                  <a:gd name="connsiteX22" fmla="*/ 17145 w 68579"/>
                  <a:gd name="connsiteY22" fmla="*/ 425768 h 500062"/>
                  <a:gd name="connsiteX23" fmla="*/ 15240 w 68579"/>
                  <a:gd name="connsiteY23" fmla="*/ 449580 h 500062"/>
                  <a:gd name="connsiteX24" fmla="*/ 10477 w 68579"/>
                  <a:gd name="connsiteY24" fmla="*/ 461963 h 500062"/>
                  <a:gd name="connsiteX25" fmla="*/ 9525 w 68579"/>
                  <a:gd name="connsiteY25" fmla="*/ 475298 h 500062"/>
                  <a:gd name="connsiteX26" fmla="*/ 29527 w 68579"/>
                  <a:gd name="connsiteY26" fmla="*/ 500063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579" h="500062">
                    <a:moveTo>
                      <a:pt x="47625" y="0"/>
                    </a:moveTo>
                    <a:lnTo>
                      <a:pt x="59055" y="21908"/>
                    </a:lnTo>
                    <a:lnTo>
                      <a:pt x="48577" y="55245"/>
                    </a:lnTo>
                    <a:lnTo>
                      <a:pt x="68580" y="81915"/>
                    </a:lnTo>
                    <a:lnTo>
                      <a:pt x="64770" y="98108"/>
                    </a:lnTo>
                    <a:lnTo>
                      <a:pt x="65722" y="110490"/>
                    </a:lnTo>
                    <a:lnTo>
                      <a:pt x="55245" y="130493"/>
                    </a:lnTo>
                    <a:lnTo>
                      <a:pt x="41910" y="134302"/>
                    </a:lnTo>
                    <a:lnTo>
                      <a:pt x="36195" y="146685"/>
                    </a:lnTo>
                    <a:lnTo>
                      <a:pt x="16192" y="156210"/>
                    </a:lnTo>
                    <a:lnTo>
                      <a:pt x="9525" y="170498"/>
                    </a:lnTo>
                    <a:lnTo>
                      <a:pt x="22860" y="202883"/>
                    </a:lnTo>
                    <a:lnTo>
                      <a:pt x="18097" y="226695"/>
                    </a:lnTo>
                    <a:lnTo>
                      <a:pt x="22860" y="240983"/>
                    </a:lnTo>
                    <a:lnTo>
                      <a:pt x="13335" y="259080"/>
                    </a:lnTo>
                    <a:lnTo>
                      <a:pt x="17145" y="277178"/>
                    </a:lnTo>
                    <a:lnTo>
                      <a:pt x="4763" y="295275"/>
                    </a:lnTo>
                    <a:lnTo>
                      <a:pt x="6667" y="316230"/>
                    </a:lnTo>
                    <a:lnTo>
                      <a:pt x="0" y="326707"/>
                    </a:lnTo>
                    <a:lnTo>
                      <a:pt x="6667" y="369570"/>
                    </a:lnTo>
                    <a:lnTo>
                      <a:pt x="13335" y="383857"/>
                    </a:lnTo>
                    <a:lnTo>
                      <a:pt x="8572" y="408623"/>
                    </a:lnTo>
                    <a:lnTo>
                      <a:pt x="17145" y="425768"/>
                    </a:lnTo>
                    <a:lnTo>
                      <a:pt x="15240" y="449580"/>
                    </a:lnTo>
                    <a:lnTo>
                      <a:pt x="10477" y="461963"/>
                    </a:lnTo>
                    <a:lnTo>
                      <a:pt x="9525" y="475298"/>
                    </a:lnTo>
                    <a:lnTo>
                      <a:pt x="29527" y="500063"/>
                    </a:lnTo>
                  </a:path>
                </a:pathLst>
              </a:custGeom>
              <a:grpFill/>
              <a:ln w="9525" cap="flat">
                <a:solidFill>
                  <a:schemeClr val="bg1"/>
                </a:solidFill>
                <a:prstDash val="solid"/>
                <a:miter/>
              </a:ln>
            </p:spPr>
            <p:txBody>
              <a:bodyPr rtlCol="0" anchor="ctr"/>
              <a:lstStyle/>
              <a:p>
                <a:endParaRPr lang="en-US"/>
              </a:p>
            </p:txBody>
          </p:sp>
          <p:sp>
            <p:nvSpPr>
              <p:cNvPr id="267" name="Freeform: Shape 99">
                <a:extLst>
                  <a:ext uri="{FF2B5EF4-FFF2-40B4-BE49-F238E27FC236}">
                    <a16:creationId xmlns:a16="http://schemas.microsoft.com/office/drawing/2014/main" id="{03FD3184-8A17-3105-51D4-C59742ACF87E}"/>
                  </a:ext>
                </a:extLst>
              </p:cNvPr>
              <p:cNvSpPr/>
              <p:nvPr/>
            </p:nvSpPr>
            <p:spPr>
              <a:xfrm>
                <a:off x="-500388" y="748756"/>
                <a:ext cx="139064" cy="102870"/>
              </a:xfrm>
              <a:custGeom>
                <a:avLst/>
                <a:gdLst>
                  <a:gd name="connsiteX0" fmla="*/ 0 w 139064"/>
                  <a:gd name="connsiteY0" fmla="*/ 0 h 102870"/>
                  <a:gd name="connsiteX1" fmla="*/ 139065 w 139064"/>
                  <a:gd name="connsiteY1" fmla="*/ 46672 h 102870"/>
                  <a:gd name="connsiteX2" fmla="*/ 135255 w 139064"/>
                  <a:gd name="connsiteY2" fmla="*/ 102870 h 102870"/>
                </a:gdLst>
                <a:ahLst/>
                <a:cxnLst>
                  <a:cxn ang="0">
                    <a:pos x="connsiteX0" y="connsiteY0"/>
                  </a:cxn>
                  <a:cxn ang="0">
                    <a:pos x="connsiteX1" y="connsiteY1"/>
                  </a:cxn>
                  <a:cxn ang="0">
                    <a:pos x="connsiteX2" y="connsiteY2"/>
                  </a:cxn>
                </a:cxnLst>
                <a:rect l="l" t="t" r="r" b="b"/>
                <a:pathLst>
                  <a:path w="139064" h="102870">
                    <a:moveTo>
                      <a:pt x="0" y="0"/>
                    </a:moveTo>
                    <a:lnTo>
                      <a:pt x="139065" y="46672"/>
                    </a:lnTo>
                    <a:lnTo>
                      <a:pt x="135255" y="102870"/>
                    </a:lnTo>
                  </a:path>
                </a:pathLst>
              </a:custGeom>
              <a:grpFill/>
              <a:ln w="9525" cap="flat">
                <a:solidFill>
                  <a:schemeClr val="bg1"/>
                </a:solidFill>
                <a:prstDash val="solid"/>
                <a:miter/>
              </a:ln>
            </p:spPr>
            <p:txBody>
              <a:bodyPr rtlCol="0" anchor="ctr"/>
              <a:lstStyle/>
              <a:p>
                <a:endParaRPr lang="en-US"/>
              </a:p>
            </p:txBody>
          </p:sp>
          <p:sp>
            <p:nvSpPr>
              <p:cNvPr id="268" name="Freeform: Shape 100">
                <a:extLst>
                  <a:ext uri="{FF2B5EF4-FFF2-40B4-BE49-F238E27FC236}">
                    <a16:creationId xmlns:a16="http://schemas.microsoft.com/office/drawing/2014/main" id="{DD6D0490-8DF2-472B-1FBC-8CC45FA61E50}"/>
                  </a:ext>
                </a:extLst>
              </p:cNvPr>
              <p:cNvSpPr/>
              <p:nvPr/>
            </p:nvSpPr>
            <p:spPr>
              <a:xfrm>
                <a:off x="-547061" y="748756"/>
                <a:ext cx="100012" cy="349567"/>
              </a:xfrm>
              <a:custGeom>
                <a:avLst/>
                <a:gdLst>
                  <a:gd name="connsiteX0" fmla="*/ 7620 w 100012"/>
                  <a:gd name="connsiteY0" fmla="*/ 349567 h 349567"/>
                  <a:gd name="connsiteX1" fmla="*/ 20955 w 100012"/>
                  <a:gd name="connsiteY1" fmla="*/ 333375 h 349567"/>
                  <a:gd name="connsiteX2" fmla="*/ 36195 w 100012"/>
                  <a:gd name="connsiteY2" fmla="*/ 327660 h 349567"/>
                  <a:gd name="connsiteX3" fmla="*/ 53340 w 100012"/>
                  <a:gd name="connsiteY3" fmla="*/ 299085 h 349567"/>
                  <a:gd name="connsiteX4" fmla="*/ 68580 w 100012"/>
                  <a:gd name="connsiteY4" fmla="*/ 277178 h 349567"/>
                  <a:gd name="connsiteX5" fmla="*/ 100013 w 100012"/>
                  <a:gd name="connsiteY5" fmla="*/ 252413 h 349567"/>
                  <a:gd name="connsiteX6" fmla="*/ 60007 w 100012"/>
                  <a:gd name="connsiteY6" fmla="*/ 221933 h 349567"/>
                  <a:gd name="connsiteX7" fmla="*/ 40005 w 100012"/>
                  <a:gd name="connsiteY7" fmla="*/ 211455 h 349567"/>
                  <a:gd name="connsiteX8" fmla="*/ 30480 w 100012"/>
                  <a:gd name="connsiteY8" fmla="*/ 184785 h 349567"/>
                  <a:gd name="connsiteX9" fmla="*/ 4763 w 100012"/>
                  <a:gd name="connsiteY9" fmla="*/ 176213 h 349567"/>
                  <a:gd name="connsiteX10" fmla="*/ 0 w 100012"/>
                  <a:gd name="connsiteY10" fmla="*/ 141922 h 349567"/>
                  <a:gd name="connsiteX11" fmla="*/ 9525 w 100012"/>
                  <a:gd name="connsiteY11" fmla="*/ 132397 h 349567"/>
                  <a:gd name="connsiteX12" fmla="*/ 16193 w 100012"/>
                  <a:gd name="connsiteY12" fmla="*/ 113347 h 349567"/>
                  <a:gd name="connsiteX13" fmla="*/ 1905 w 100012"/>
                  <a:gd name="connsiteY13" fmla="*/ 96203 h 349567"/>
                  <a:gd name="connsiteX14" fmla="*/ 30480 w 100012"/>
                  <a:gd name="connsiteY14" fmla="*/ 44767 h 349567"/>
                  <a:gd name="connsiteX15" fmla="*/ 29527 w 100012"/>
                  <a:gd name="connsiteY15" fmla="*/ 23813 h 349567"/>
                  <a:gd name="connsiteX16" fmla="*/ 46673 w 100012"/>
                  <a:gd name="connsiteY16" fmla="*/ 0 h 349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12" h="349567">
                    <a:moveTo>
                      <a:pt x="7620" y="349567"/>
                    </a:moveTo>
                    <a:lnTo>
                      <a:pt x="20955" y="333375"/>
                    </a:lnTo>
                    <a:lnTo>
                      <a:pt x="36195" y="327660"/>
                    </a:lnTo>
                    <a:lnTo>
                      <a:pt x="53340" y="299085"/>
                    </a:lnTo>
                    <a:lnTo>
                      <a:pt x="68580" y="277178"/>
                    </a:lnTo>
                    <a:lnTo>
                      <a:pt x="100013" y="252413"/>
                    </a:lnTo>
                    <a:lnTo>
                      <a:pt x="60007" y="221933"/>
                    </a:lnTo>
                    <a:lnTo>
                      <a:pt x="40005" y="211455"/>
                    </a:lnTo>
                    <a:lnTo>
                      <a:pt x="30480" y="184785"/>
                    </a:lnTo>
                    <a:lnTo>
                      <a:pt x="4763" y="176213"/>
                    </a:lnTo>
                    <a:lnTo>
                      <a:pt x="0" y="141922"/>
                    </a:lnTo>
                    <a:lnTo>
                      <a:pt x="9525" y="132397"/>
                    </a:lnTo>
                    <a:lnTo>
                      <a:pt x="16193" y="113347"/>
                    </a:lnTo>
                    <a:lnTo>
                      <a:pt x="1905" y="96203"/>
                    </a:lnTo>
                    <a:lnTo>
                      <a:pt x="30480" y="44767"/>
                    </a:lnTo>
                    <a:lnTo>
                      <a:pt x="29527" y="23813"/>
                    </a:lnTo>
                    <a:lnTo>
                      <a:pt x="46673" y="0"/>
                    </a:lnTo>
                  </a:path>
                </a:pathLst>
              </a:custGeom>
              <a:grpFill/>
              <a:ln w="9525" cap="flat">
                <a:solidFill>
                  <a:schemeClr val="bg1"/>
                </a:solidFill>
                <a:prstDash val="solid"/>
                <a:miter/>
              </a:ln>
            </p:spPr>
            <p:txBody>
              <a:bodyPr rtlCol="0" anchor="ctr"/>
              <a:lstStyle/>
              <a:p>
                <a:endParaRPr lang="en-US"/>
              </a:p>
            </p:txBody>
          </p:sp>
          <p:sp>
            <p:nvSpPr>
              <p:cNvPr id="269" name="Freeform: Shape 101">
                <a:extLst>
                  <a:ext uri="{FF2B5EF4-FFF2-40B4-BE49-F238E27FC236}">
                    <a16:creationId xmlns:a16="http://schemas.microsoft.com/office/drawing/2014/main" id="{1838CA09-F5D2-DEF1-CC47-E4668EC155F6}"/>
                  </a:ext>
                </a:extLst>
              </p:cNvPr>
              <p:cNvSpPr/>
              <p:nvPr/>
            </p:nvSpPr>
            <p:spPr>
              <a:xfrm>
                <a:off x="-4980948" y="2004151"/>
                <a:ext cx="5715" cy="100965"/>
              </a:xfrm>
              <a:custGeom>
                <a:avLst/>
                <a:gdLst>
                  <a:gd name="connsiteX0" fmla="*/ 5715 w 5715"/>
                  <a:gd name="connsiteY0" fmla="*/ 0 h 100965"/>
                  <a:gd name="connsiteX1" fmla="*/ 0 w 5715"/>
                  <a:gd name="connsiteY1" fmla="*/ 100965 h 100965"/>
                </a:gdLst>
                <a:ahLst/>
                <a:cxnLst>
                  <a:cxn ang="0">
                    <a:pos x="connsiteX0" y="connsiteY0"/>
                  </a:cxn>
                  <a:cxn ang="0">
                    <a:pos x="connsiteX1" y="connsiteY1"/>
                  </a:cxn>
                </a:cxnLst>
                <a:rect l="l" t="t" r="r" b="b"/>
                <a:pathLst>
                  <a:path w="5715" h="100965">
                    <a:moveTo>
                      <a:pt x="5715" y="0"/>
                    </a:moveTo>
                    <a:lnTo>
                      <a:pt x="0" y="100965"/>
                    </a:lnTo>
                  </a:path>
                </a:pathLst>
              </a:custGeom>
              <a:grpFill/>
              <a:ln w="9525" cap="flat">
                <a:solidFill>
                  <a:schemeClr val="bg1"/>
                </a:solidFill>
                <a:prstDash val="solid"/>
                <a:miter/>
              </a:ln>
            </p:spPr>
            <p:txBody>
              <a:bodyPr rtlCol="0" anchor="ctr"/>
              <a:lstStyle/>
              <a:p>
                <a:endParaRPr lang="en-US"/>
              </a:p>
            </p:txBody>
          </p:sp>
          <p:sp>
            <p:nvSpPr>
              <p:cNvPr id="270" name="Freeform: Shape 102">
                <a:extLst>
                  <a:ext uri="{FF2B5EF4-FFF2-40B4-BE49-F238E27FC236}">
                    <a16:creationId xmlns:a16="http://schemas.microsoft.com/office/drawing/2014/main" id="{06CA14E0-5460-5B65-A4A1-593C40518702}"/>
                  </a:ext>
                </a:extLst>
              </p:cNvPr>
              <p:cNvSpPr/>
              <p:nvPr/>
            </p:nvSpPr>
            <p:spPr>
              <a:xfrm>
                <a:off x="-5697228" y="2105116"/>
                <a:ext cx="716280" cy="945832"/>
              </a:xfrm>
              <a:custGeom>
                <a:avLst/>
                <a:gdLst>
                  <a:gd name="connsiteX0" fmla="*/ 19050 w 716280"/>
                  <a:gd name="connsiteY0" fmla="*/ 936308 h 945832"/>
                  <a:gd name="connsiteX1" fmla="*/ 0 w 716280"/>
                  <a:gd name="connsiteY1" fmla="*/ 915353 h 945832"/>
                  <a:gd name="connsiteX2" fmla="*/ 2858 w 716280"/>
                  <a:gd name="connsiteY2" fmla="*/ 886778 h 945832"/>
                  <a:gd name="connsiteX3" fmla="*/ 330518 w 716280"/>
                  <a:gd name="connsiteY3" fmla="*/ 921068 h 945832"/>
                  <a:gd name="connsiteX4" fmla="*/ 633413 w 716280"/>
                  <a:gd name="connsiteY4" fmla="*/ 945833 h 945832"/>
                  <a:gd name="connsiteX5" fmla="*/ 708660 w 716280"/>
                  <a:gd name="connsiteY5" fmla="*/ 0 h 945832"/>
                  <a:gd name="connsiteX6" fmla="*/ 716280 w 716280"/>
                  <a:gd name="connsiteY6" fmla="*/ 0 h 9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6280" h="945832">
                    <a:moveTo>
                      <a:pt x="19050" y="936308"/>
                    </a:moveTo>
                    <a:lnTo>
                      <a:pt x="0" y="915353"/>
                    </a:lnTo>
                    <a:lnTo>
                      <a:pt x="2858" y="886778"/>
                    </a:lnTo>
                    <a:lnTo>
                      <a:pt x="330518" y="921068"/>
                    </a:lnTo>
                    <a:lnTo>
                      <a:pt x="633413" y="945833"/>
                    </a:lnTo>
                    <a:lnTo>
                      <a:pt x="708660" y="0"/>
                    </a:lnTo>
                    <a:lnTo>
                      <a:pt x="716280" y="0"/>
                    </a:lnTo>
                  </a:path>
                </a:pathLst>
              </a:custGeom>
              <a:grpFill/>
              <a:ln w="9525" cap="flat">
                <a:solidFill>
                  <a:schemeClr val="bg1"/>
                </a:solidFill>
                <a:prstDash val="solid"/>
                <a:miter/>
              </a:ln>
            </p:spPr>
            <p:txBody>
              <a:bodyPr rtlCol="0" anchor="ctr"/>
              <a:lstStyle/>
              <a:p>
                <a:endParaRPr lang="en-US"/>
              </a:p>
            </p:txBody>
          </p:sp>
          <p:sp>
            <p:nvSpPr>
              <p:cNvPr id="271" name="Freeform: Shape 103">
                <a:extLst>
                  <a:ext uri="{FF2B5EF4-FFF2-40B4-BE49-F238E27FC236}">
                    <a16:creationId xmlns:a16="http://schemas.microsoft.com/office/drawing/2014/main" id="{F902A649-E6FE-83D3-C386-759FA70B9F36}"/>
                  </a:ext>
                </a:extLst>
              </p:cNvPr>
              <p:cNvSpPr/>
              <p:nvPr/>
            </p:nvSpPr>
            <p:spPr>
              <a:xfrm>
                <a:off x="-7491738" y="520156"/>
                <a:ext cx="447674" cy="106679"/>
              </a:xfrm>
              <a:custGeom>
                <a:avLst/>
                <a:gdLst>
                  <a:gd name="connsiteX0" fmla="*/ 0 w 447674"/>
                  <a:gd name="connsiteY0" fmla="*/ 0 h 106679"/>
                  <a:gd name="connsiteX1" fmla="*/ 447675 w 447674"/>
                  <a:gd name="connsiteY1" fmla="*/ 106680 h 106679"/>
                </a:gdLst>
                <a:ahLst/>
                <a:cxnLst>
                  <a:cxn ang="0">
                    <a:pos x="connsiteX0" y="connsiteY0"/>
                  </a:cxn>
                  <a:cxn ang="0">
                    <a:pos x="connsiteX1" y="connsiteY1"/>
                  </a:cxn>
                </a:cxnLst>
                <a:rect l="l" t="t" r="r" b="b"/>
                <a:pathLst>
                  <a:path w="447674" h="106679">
                    <a:moveTo>
                      <a:pt x="0" y="0"/>
                    </a:moveTo>
                    <a:lnTo>
                      <a:pt x="447675" y="106680"/>
                    </a:lnTo>
                  </a:path>
                </a:pathLst>
              </a:custGeom>
              <a:grpFill/>
              <a:ln w="9525" cap="flat">
                <a:solidFill>
                  <a:schemeClr val="bg1"/>
                </a:solidFill>
                <a:prstDash val="solid"/>
                <a:miter/>
              </a:ln>
            </p:spPr>
            <p:txBody>
              <a:bodyPr rtlCol="0" anchor="ctr"/>
              <a:lstStyle/>
              <a:p>
                <a:endParaRPr lang="en-US"/>
              </a:p>
            </p:txBody>
          </p:sp>
          <p:sp>
            <p:nvSpPr>
              <p:cNvPr id="272" name="Freeform: Shape 104">
                <a:extLst>
                  <a:ext uri="{FF2B5EF4-FFF2-40B4-BE49-F238E27FC236}">
                    <a16:creationId xmlns:a16="http://schemas.microsoft.com/office/drawing/2014/main" id="{11922123-D469-346A-8237-EF81BD6849FC}"/>
                  </a:ext>
                </a:extLst>
              </p:cNvPr>
              <p:cNvSpPr/>
              <p:nvPr/>
            </p:nvSpPr>
            <p:spPr>
              <a:xfrm>
                <a:off x="-6789745" y="723039"/>
                <a:ext cx="200025" cy="1038224"/>
              </a:xfrm>
              <a:custGeom>
                <a:avLst/>
                <a:gdLst>
                  <a:gd name="connsiteX0" fmla="*/ 200025 w 200025"/>
                  <a:gd name="connsiteY0" fmla="*/ 0 h 1038224"/>
                  <a:gd name="connsiteX1" fmla="*/ 0 w 200025"/>
                  <a:gd name="connsiteY1" fmla="*/ 1038225 h 1038224"/>
                </a:gdLst>
                <a:ahLst/>
                <a:cxnLst>
                  <a:cxn ang="0">
                    <a:pos x="connsiteX0" y="connsiteY0"/>
                  </a:cxn>
                  <a:cxn ang="0">
                    <a:pos x="connsiteX1" y="connsiteY1"/>
                  </a:cxn>
                </a:cxnLst>
                <a:rect l="l" t="t" r="r" b="b"/>
                <a:pathLst>
                  <a:path w="200025" h="1038224">
                    <a:moveTo>
                      <a:pt x="200025" y="0"/>
                    </a:moveTo>
                    <a:lnTo>
                      <a:pt x="0" y="1038225"/>
                    </a:lnTo>
                  </a:path>
                </a:pathLst>
              </a:custGeom>
              <a:grpFill/>
              <a:ln w="9525" cap="flat">
                <a:solidFill>
                  <a:schemeClr val="bg1"/>
                </a:solidFill>
                <a:prstDash val="solid"/>
                <a:miter/>
              </a:ln>
            </p:spPr>
            <p:txBody>
              <a:bodyPr rtlCol="0" anchor="ctr"/>
              <a:lstStyle/>
              <a:p>
                <a:endParaRPr lang="en-US"/>
              </a:p>
            </p:txBody>
          </p:sp>
          <p:sp>
            <p:nvSpPr>
              <p:cNvPr id="273" name="Freeform: Shape 105">
                <a:extLst>
                  <a:ext uri="{FF2B5EF4-FFF2-40B4-BE49-F238E27FC236}">
                    <a16:creationId xmlns:a16="http://schemas.microsoft.com/office/drawing/2014/main" id="{3D284976-E2FB-3023-21BA-8FEC4F5E9070}"/>
                  </a:ext>
                </a:extLst>
              </p:cNvPr>
              <p:cNvSpPr/>
              <p:nvPr/>
            </p:nvSpPr>
            <p:spPr>
              <a:xfrm>
                <a:off x="-1309061" y="640171"/>
                <a:ext cx="808672" cy="132397"/>
              </a:xfrm>
              <a:custGeom>
                <a:avLst/>
                <a:gdLst>
                  <a:gd name="connsiteX0" fmla="*/ 808673 w 808672"/>
                  <a:gd name="connsiteY0" fmla="*/ 108585 h 132397"/>
                  <a:gd name="connsiteX1" fmla="*/ 793432 w 808672"/>
                  <a:gd name="connsiteY1" fmla="*/ 98107 h 132397"/>
                  <a:gd name="connsiteX2" fmla="*/ 775335 w 808672"/>
                  <a:gd name="connsiteY2" fmla="*/ 100965 h 132397"/>
                  <a:gd name="connsiteX3" fmla="*/ 746760 w 808672"/>
                  <a:gd name="connsiteY3" fmla="*/ 80010 h 132397"/>
                  <a:gd name="connsiteX4" fmla="*/ 718185 w 808672"/>
                  <a:gd name="connsiteY4" fmla="*/ 24765 h 132397"/>
                  <a:gd name="connsiteX5" fmla="*/ 699135 w 808672"/>
                  <a:gd name="connsiteY5" fmla="*/ 24765 h 132397"/>
                  <a:gd name="connsiteX6" fmla="*/ 695325 w 808672"/>
                  <a:gd name="connsiteY6" fmla="*/ 10477 h 132397"/>
                  <a:gd name="connsiteX7" fmla="*/ 679132 w 808672"/>
                  <a:gd name="connsiteY7" fmla="*/ 0 h 132397"/>
                  <a:gd name="connsiteX8" fmla="*/ 7620 w 808672"/>
                  <a:gd name="connsiteY8" fmla="*/ 132397 h 132397"/>
                  <a:gd name="connsiteX9" fmla="*/ 0 w 808672"/>
                  <a:gd name="connsiteY9" fmla="*/ 75247 h 13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8672" h="132397">
                    <a:moveTo>
                      <a:pt x="808673" y="108585"/>
                    </a:moveTo>
                    <a:lnTo>
                      <a:pt x="793432" y="98107"/>
                    </a:lnTo>
                    <a:lnTo>
                      <a:pt x="775335" y="100965"/>
                    </a:lnTo>
                    <a:lnTo>
                      <a:pt x="746760" y="80010"/>
                    </a:lnTo>
                    <a:lnTo>
                      <a:pt x="718185" y="24765"/>
                    </a:lnTo>
                    <a:lnTo>
                      <a:pt x="699135" y="24765"/>
                    </a:lnTo>
                    <a:lnTo>
                      <a:pt x="695325" y="10477"/>
                    </a:lnTo>
                    <a:lnTo>
                      <a:pt x="679132" y="0"/>
                    </a:lnTo>
                    <a:lnTo>
                      <a:pt x="7620" y="132397"/>
                    </a:lnTo>
                    <a:lnTo>
                      <a:pt x="0" y="75247"/>
                    </a:lnTo>
                  </a:path>
                </a:pathLst>
              </a:custGeom>
              <a:grpFill/>
              <a:ln w="9525" cap="flat">
                <a:solidFill>
                  <a:schemeClr val="bg1"/>
                </a:solidFill>
                <a:prstDash val="solid"/>
                <a:miter/>
              </a:ln>
            </p:spPr>
            <p:txBody>
              <a:bodyPr rtlCol="0" anchor="ctr"/>
              <a:lstStyle/>
              <a:p>
                <a:endParaRPr lang="en-US"/>
              </a:p>
            </p:txBody>
          </p:sp>
          <p:sp>
            <p:nvSpPr>
              <p:cNvPr id="274" name="Freeform: Shape 106">
                <a:extLst>
                  <a:ext uri="{FF2B5EF4-FFF2-40B4-BE49-F238E27FC236}">
                    <a16:creationId xmlns:a16="http://schemas.microsoft.com/office/drawing/2014/main" id="{E97C61DD-039A-7901-6DCB-4E68EE20FF24}"/>
                  </a:ext>
                </a:extLst>
              </p:cNvPr>
              <p:cNvSpPr/>
              <p:nvPr/>
            </p:nvSpPr>
            <p:spPr>
              <a:xfrm>
                <a:off x="-474671" y="-46581"/>
                <a:ext cx="123825" cy="460057"/>
              </a:xfrm>
              <a:custGeom>
                <a:avLst/>
                <a:gdLst>
                  <a:gd name="connsiteX0" fmla="*/ 123825 w 123825"/>
                  <a:gd name="connsiteY0" fmla="*/ 460058 h 460057"/>
                  <a:gd name="connsiteX1" fmla="*/ 113348 w 123825"/>
                  <a:gd name="connsiteY1" fmla="*/ 450533 h 460057"/>
                  <a:gd name="connsiteX2" fmla="*/ 118110 w 123825"/>
                  <a:gd name="connsiteY2" fmla="*/ 431483 h 460057"/>
                  <a:gd name="connsiteX3" fmla="*/ 89535 w 123825"/>
                  <a:gd name="connsiteY3" fmla="*/ 296228 h 460057"/>
                  <a:gd name="connsiteX4" fmla="*/ 71438 w 123825"/>
                  <a:gd name="connsiteY4" fmla="*/ 281940 h 460057"/>
                  <a:gd name="connsiteX5" fmla="*/ 62865 w 123825"/>
                  <a:gd name="connsiteY5" fmla="*/ 297180 h 460057"/>
                  <a:gd name="connsiteX6" fmla="*/ 54293 w 123825"/>
                  <a:gd name="connsiteY6" fmla="*/ 276225 h 460057"/>
                  <a:gd name="connsiteX7" fmla="*/ 61913 w 123825"/>
                  <a:gd name="connsiteY7" fmla="*/ 259080 h 460057"/>
                  <a:gd name="connsiteX8" fmla="*/ 32385 w 123825"/>
                  <a:gd name="connsiteY8" fmla="*/ 195263 h 460057"/>
                  <a:gd name="connsiteX9" fmla="*/ 35243 w 123825"/>
                  <a:gd name="connsiteY9" fmla="*/ 159067 h 460057"/>
                  <a:gd name="connsiteX10" fmla="*/ 39053 w 123825"/>
                  <a:gd name="connsiteY10" fmla="*/ 149542 h 460057"/>
                  <a:gd name="connsiteX11" fmla="*/ 33338 w 123825"/>
                  <a:gd name="connsiteY11" fmla="*/ 130492 h 460057"/>
                  <a:gd name="connsiteX12" fmla="*/ 37148 w 123825"/>
                  <a:gd name="connsiteY12" fmla="*/ 109538 h 460057"/>
                  <a:gd name="connsiteX13" fmla="*/ 16193 w 123825"/>
                  <a:gd name="connsiteY13" fmla="*/ 87630 h 460057"/>
                  <a:gd name="connsiteX14" fmla="*/ 11430 w 123825"/>
                  <a:gd name="connsiteY14" fmla="*/ 57150 h 460057"/>
                  <a:gd name="connsiteX15" fmla="*/ 15240 w 123825"/>
                  <a:gd name="connsiteY15" fmla="*/ 42863 h 460057"/>
                  <a:gd name="connsiteX16" fmla="*/ 1905 w 123825"/>
                  <a:gd name="connsiteY16" fmla="*/ 34290 h 460057"/>
                  <a:gd name="connsiteX17" fmla="*/ 7620 w 123825"/>
                  <a:gd name="connsiteY17" fmla="*/ 16192 h 460057"/>
                  <a:gd name="connsiteX18" fmla="*/ 0 w 123825"/>
                  <a:gd name="connsiteY18" fmla="*/ 0 h 46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3825" h="460057">
                    <a:moveTo>
                      <a:pt x="123825" y="460058"/>
                    </a:moveTo>
                    <a:lnTo>
                      <a:pt x="113348" y="450533"/>
                    </a:lnTo>
                    <a:lnTo>
                      <a:pt x="118110" y="431483"/>
                    </a:lnTo>
                    <a:lnTo>
                      <a:pt x="89535" y="296228"/>
                    </a:lnTo>
                    <a:lnTo>
                      <a:pt x="71438" y="281940"/>
                    </a:lnTo>
                    <a:lnTo>
                      <a:pt x="62865" y="297180"/>
                    </a:lnTo>
                    <a:lnTo>
                      <a:pt x="54293" y="276225"/>
                    </a:lnTo>
                    <a:lnTo>
                      <a:pt x="61913" y="259080"/>
                    </a:lnTo>
                    <a:lnTo>
                      <a:pt x="32385" y="195263"/>
                    </a:lnTo>
                    <a:lnTo>
                      <a:pt x="35243" y="159067"/>
                    </a:lnTo>
                    <a:lnTo>
                      <a:pt x="39053" y="149542"/>
                    </a:lnTo>
                    <a:lnTo>
                      <a:pt x="33338" y="130492"/>
                    </a:lnTo>
                    <a:lnTo>
                      <a:pt x="37148" y="109538"/>
                    </a:lnTo>
                    <a:lnTo>
                      <a:pt x="16193" y="87630"/>
                    </a:lnTo>
                    <a:lnTo>
                      <a:pt x="11430" y="57150"/>
                    </a:lnTo>
                    <a:lnTo>
                      <a:pt x="15240" y="42863"/>
                    </a:lnTo>
                    <a:lnTo>
                      <a:pt x="1905" y="34290"/>
                    </a:lnTo>
                    <a:lnTo>
                      <a:pt x="7620" y="16192"/>
                    </a:lnTo>
                    <a:lnTo>
                      <a:pt x="0" y="0"/>
                    </a:lnTo>
                  </a:path>
                </a:pathLst>
              </a:custGeom>
              <a:grpFill/>
              <a:ln w="9525" cap="flat">
                <a:solidFill>
                  <a:schemeClr val="bg1"/>
                </a:solidFill>
                <a:prstDash val="solid"/>
                <a:miter/>
              </a:ln>
            </p:spPr>
            <p:txBody>
              <a:bodyPr rtlCol="0" anchor="ctr"/>
              <a:lstStyle/>
              <a:p>
                <a:endParaRPr lang="en-US"/>
              </a:p>
            </p:txBody>
          </p:sp>
          <p:sp>
            <p:nvSpPr>
              <p:cNvPr id="275" name="Freeform: Shape 107">
                <a:extLst>
                  <a:ext uri="{FF2B5EF4-FFF2-40B4-BE49-F238E27FC236}">
                    <a16:creationId xmlns:a16="http://schemas.microsoft.com/office/drawing/2014/main" id="{DBE3961D-751F-C53F-68A3-B1ABCAE10E6E}"/>
                  </a:ext>
                </a:extLst>
              </p:cNvPr>
              <p:cNvSpPr/>
              <p:nvPr/>
            </p:nvSpPr>
            <p:spPr>
              <a:xfrm>
                <a:off x="-1414788" y="793523"/>
                <a:ext cx="46672" cy="284797"/>
              </a:xfrm>
              <a:custGeom>
                <a:avLst/>
                <a:gdLst>
                  <a:gd name="connsiteX0" fmla="*/ 46672 w 46672"/>
                  <a:gd name="connsiteY0" fmla="*/ 284798 h 284797"/>
                  <a:gd name="connsiteX1" fmla="*/ 0 w 46672"/>
                  <a:gd name="connsiteY1" fmla="*/ 0 h 284797"/>
                </a:gdLst>
                <a:ahLst/>
                <a:cxnLst>
                  <a:cxn ang="0">
                    <a:pos x="connsiteX0" y="connsiteY0"/>
                  </a:cxn>
                  <a:cxn ang="0">
                    <a:pos x="connsiteX1" y="connsiteY1"/>
                  </a:cxn>
                </a:cxnLst>
                <a:rect l="l" t="t" r="r" b="b"/>
                <a:pathLst>
                  <a:path w="46672" h="284797">
                    <a:moveTo>
                      <a:pt x="46672" y="284798"/>
                    </a:moveTo>
                    <a:lnTo>
                      <a:pt x="0" y="0"/>
                    </a:lnTo>
                  </a:path>
                </a:pathLst>
              </a:custGeom>
              <a:grpFill/>
              <a:ln w="9525" cap="flat">
                <a:solidFill>
                  <a:schemeClr val="bg1"/>
                </a:solidFill>
                <a:prstDash val="solid"/>
                <a:miter/>
              </a:ln>
            </p:spPr>
            <p:txBody>
              <a:bodyPr rtlCol="0" anchor="ctr"/>
              <a:lstStyle/>
              <a:p>
                <a:endParaRPr lang="en-US"/>
              </a:p>
            </p:txBody>
          </p:sp>
          <p:sp>
            <p:nvSpPr>
              <p:cNvPr id="276" name="Freeform: Shape 108">
                <a:extLst>
                  <a:ext uri="{FF2B5EF4-FFF2-40B4-BE49-F238E27FC236}">
                    <a16:creationId xmlns:a16="http://schemas.microsoft.com/office/drawing/2014/main" id="{2F323566-B805-8908-B804-6604A763233F}"/>
                  </a:ext>
                </a:extLst>
              </p:cNvPr>
              <p:cNvSpPr/>
              <p:nvPr/>
            </p:nvSpPr>
            <p:spPr>
              <a:xfrm>
                <a:off x="-1630053" y="1078321"/>
                <a:ext cx="261937" cy="517207"/>
              </a:xfrm>
              <a:custGeom>
                <a:avLst/>
                <a:gdLst>
                  <a:gd name="connsiteX0" fmla="*/ 0 w 261937"/>
                  <a:gd name="connsiteY0" fmla="*/ 517207 h 517207"/>
                  <a:gd name="connsiteX1" fmla="*/ 30480 w 261937"/>
                  <a:gd name="connsiteY1" fmla="*/ 503872 h 517207"/>
                  <a:gd name="connsiteX2" fmla="*/ 44768 w 261937"/>
                  <a:gd name="connsiteY2" fmla="*/ 503872 h 517207"/>
                  <a:gd name="connsiteX3" fmla="*/ 48578 w 261937"/>
                  <a:gd name="connsiteY3" fmla="*/ 470535 h 517207"/>
                  <a:gd name="connsiteX4" fmla="*/ 62865 w 261937"/>
                  <a:gd name="connsiteY4" fmla="*/ 462915 h 517207"/>
                  <a:gd name="connsiteX5" fmla="*/ 50482 w 261937"/>
                  <a:gd name="connsiteY5" fmla="*/ 428625 h 517207"/>
                  <a:gd name="connsiteX6" fmla="*/ 60960 w 261937"/>
                  <a:gd name="connsiteY6" fmla="*/ 416242 h 517207"/>
                  <a:gd name="connsiteX7" fmla="*/ 63818 w 261937"/>
                  <a:gd name="connsiteY7" fmla="*/ 395288 h 517207"/>
                  <a:gd name="connsiteX8" fmla="*/ 73343 w 261937"/>
                  <a:gd name="connsiteY8" fmla="*/ 373380 h 517207"/>
                  <a:gd name="connsiteX9" fmla="*/ 88582 w 261937"/>
                  <a:gd name="connsiteY9" fmla="*/ 378142 h 517207"/>
                  <a:gd name="connsiteX10" fmla="*/ 94298 w 261937"/>
                  <a:gd name="connsiteY10" fmla="*/ 398145 h 517207"/>
                  <a:gd name="connsiteX11" fmla="*/ 103823 w 261937"/>
                  <a:gd name="connsiteY11" fmla="*/ 393382 h 517207"/>
                  <a:gd name="connsiteX12" fmla="*/ 110490 w 261937"/>
                  <a:gd name="connsiteY12" fmla="*/ 385763 h 517207"/>
                  <a:gd name="connsiteX13" fmla="*/ 120015 w 261937"/>
                  <a:gd name="connsiteY13" fmla="*/ 383857 h 517207"/>
                  <a:gd name="connsiteX14" fmla="*/ 120015 w 261937"/>
                  <a:gd name="connsiteY14" fmla="*/ 365760 h 517207"/>
                  <a:gd name="connsiteX15" fmla="*/ 106680 w 261937"/>
                  <a:gd name="connsiteY15" fmla="*/ 355282 h 517207"/>
                  <a:gd name="connsiteX16" fmla="*/ 116205 w 261937"/>
                  <a:gd name="connsiteY16" fmla="*/ 350520 h 517207"/>
                  <a:gd name="connsiteX17" fmla="*/ 115253 w 261937"/>
                  <a:gd name="connsiteY17" fmla="*/ 330517 h 517207"/>
                  <a:gd name="connsiteX18" fmla="*/ 127635 w 261937"/>
                  <a:gd name="connsiteY18" fmla="*/ 309563 h 517207"/>
                  <a:gd name="connsiteX19" fmla="*/ 140018 w 261937"/>
                  <a:gd name="connsiteY19" fmla="*/ 309563 h 517207"/>
                  <a:gd name="connsiteX20" fmla="*/ 142875 w 261937"/>
                  <a:gd name="connsiteY20" fmla="*/ 298132 h 517207"/>
                  <a:gd name="connsiteX21" fmla="*/ 157163 w 261937"/>
                  <a:gd name="connsiteY21" fmla="*/ 280988 h 517207"/>
                  <a:gd name="connsiteX22" fmla="*/ 169545 w 261937"/>
                  <a:gd name="connsiteY22" fmla="*/ 292417 h 517207"/>
                  <a:gd name="connsiteX23" fmla="*/ 186690 w 261937"/>
                  <a:gd name="connsiteY23" fmla="*/ 276225 h 517207"/>
                  <a:gd name="connsiteX24" fmla="*/ 192405 w 261937"/>
                  <a:gd name="connsiteY24" fmla="*/ 276225 h 517207"/>
                  <a:gd name="connsiteX25" fmla="*/ 209550 w 261937"/>
                  <a:gd name="connsiteY25" fmla="*/ 257175 h 517207"/>
                  <a:gd name="connsiteX26" fmla="*/ 228600 w 261937"/>
                  <a:gd name="connsiteY26" fmla="*/ 225742 h 517207"/>
                  <a:gd name="connsiteX27" fmla="*/ 239078 w 261937"/>
                  <a:gd name="connsiteY27" fmla="*/ 220980 h 517207"/>
                  <a:gd name="connsiteX28" fmla="*/ 242888 w 261937"/>
                  <a:gd name="connsiteY28" fmla="*/ 200025 h 517207"/>
                  <a:gd name="connsiteX29" fmla="*/ 238125 w 261937"/>
                  <a:gd name="connsiteY29" fmla="*/ 189547 h 517207"/>
                  <a:gd name="connsiteX30" fmla="*/ 247650 w 261937"/>
                  <a:gd name="connsiteY30" fmla="*/ 155257 h 517207"/>
                  <a:gd name="connsiteX31" fmla="*/ 248603 w 261937"/>
                  <a:gd name="connsiteY31" fmla="*/ 103822 h 517207"/>
                  <a:gd name="connsiteX32" fmla="*/ 259080 w 261937"/>
                  <a:gd name="connsiteY32" fmla="*/ 71438 h 517207"/>
                  <a:gd name="connsiteX33" fmla="*/ 253365 w 261937"/>
                  <a:gd name="connsiteY33" fmla="*/ 52388 h 517207"/>
                  <a:gd name="connsiteX34" fmla="*/ 254318 w 261937"/>
                  <a:gd name="connsiteY34" fmla="*/ 31432 h 517207"/>
                  <a:gd name="connsiteX35" fmla="*/ 240982 w 261937"/>
                  <a:gd name="connsiteY35" fmla="*/ 11430 h 517207"/>
                  <a:gd name="connsiteX36" fmla="*/ 261938 w 261937"/>
                  <a:gd name="connsiteY36" fmla="*/ 0 h 517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1937" h="517207">
                    <a:moveTo>
                      <a:pt x="0" y="517207"/>
                    </a:moveTo>
                    <a:lnTo>
                      <a:pt x="30480" y="503872"/>
                    </a:lnTo>
                    <a:lnTo>
                      <a:pt x="44768" y="503872"/>
                    </a:lnTo>
                    <a:lnTo>
                      <a:pt x="48578" y="470535"/>
                    </a:lnTo>
                    <a:lnTo>
                      <a:pt x="62865" y="462915"/>
                    </a:lnTo>
                    <a:lnTo>
                      <a:pt x="50482" y="428625"/>
                    </a:lnTo>
                    <a:lnTo>
                      <a:pt x="60960" y="416242"/>
                    </a:lnTo>
                    <a:lnTo>
                      <a:pt x="63818" y="395288"/>
                    </a:lnTo>
                    <a:lnTo>
                      <a:pt x="73343" y="373380"/>
                    </a:lnTo>
                    <a:lnTo>
                      <a:pt x="88582" y="378142"/>
                    </a:lnTo>
                    <a:lnTo>
                      <a:pt x="94298" y="398145"/>
                    </a:lnTo>
                    <a:lnTo>
                      <a:pt x="103823" y="393382"/>
                    </a:lnTo>
                    <a:lnTo>
                      <a:pt x="110490" y="385763"/>
                    </a:lnTo>
                    <a:lnTo>
                      <a:pt x="120015" y="383857"/>
                    </a:lnTo>
                    <a:lnTo>
                      <a:pt x="120015" y="365760"/>
                    </a:lnTo>
                    <a:lnTo>
                      <a:pt x="106680" y="355282"/>
                    </a:lnTo>
                    <a:lnTo>
                      <a:pt x="116205" y="350520"/>
                    </a:lnTo>
                    <a:lnTo>
                      <a:pt x="115253" y="330517"/>
                    </a:lnTo>
                    <a:lnTo>
                      <a:pt x="127635" y="309563"/>
                    </a:lnTo>
                    <a:lnTo>
                      <a:pt x="140018" y="309563"/>
                    </a:lnTo>
                    <a:lnTo>
                      <a:pt x="142875" y="298132"/>
                    </a:lnTo>
                    <a:lnTo>
                      <a:pt x="157163" y="280988"/>
                    </a:lnTo>
                    <a:lnTo>
                      <a:pt x="169545" y="292417"/>
                    </a:lnTo>
                    <a:lnTo>
                      <a:pt x="186690" y="276225"/>
                    </a:lnTo>
                    <a:lnTo>
                      <a:pt x="192405" y="276225"/>
                    </a:lnTo>
                    <a:lnTo>
                      <a:pt x="209550" y="257175"/>
                    </a:lnTo>
                    <a:lnTo>
                      <a:pt x="228600" y="225742"/>
                    </a:lnTo>
                    <a:lnTo>
                      <a:pt x="239078" y="220980"/>
                    </a:lnTo>
                    <a:lnTo>
                      <a:pt x="242888" y="200025"/>
                    </a:lnTo>
                    <a:lnTo>
                      <a:pt x="238125" y="189547"/>
                    </a:lnTo>
                    <a:lnTo>
                      <a:pt x="247650" y="155257"/>
                    </a:lnTo>
                    <a:lnTo>
                      <a:pt x="248603" y="103822"/>
                    </a:lnTo>
                    <a:lnTo>
                      <a:pt x="259080" y="71438"/>
                    </a:lnTo>
                    <a:lnTo>
                      <a:pt x="253365" y="52388"/>
                    </a:lnTo>
                    <a:lnTo>
                      <a:pt x="254318" y="31432"/>
                    </a:lnTo>
                    <a:lnTo>
                      <a:pt x="240982" y="11430"/>
                    </a:lnTo>
                    <a:lnTo>
                      <a:pt x="261938" y="0"/>
                    </a:lnTo>
                  </a:path>
                </a:pathLst>
              </a:custGeom>
              <a:grpFill/>
              <a:ln w="9525" cap="flat">
                <a:solidFill>
                  <a:schemeClr val="bg1"/>
                </a:solidFill>
                <a:prstDash val="solid"/>
                <a:miter/>
              </a:ln>
            </p:spPr>
            <p:txBody>
              <a:bodyPr rtlCol="0" anchor="ctr"/>
              <a:lstStyle/>
              <a:p>
                <a:endParaRPr lang="en-US"/>
              </a:p>
            </p:txBody>
          </p:sp>
          <p:sp>
            <p:nvSpPr>
              <p:cNvPr id="277" name="Freeform: Shape 109">
                <a:extLst>
                  <a:ext uri="{FF2B5EF4-FFF2-40B4-BE49-F238E27FC236}">
                    <a16:creationId xmlns:a16="http://schemas.microsoft.com/office/drawing/2014/main" id="{EBA0A28C-EDE4-9D63-186E-655FFF21EDF1}"/>
                  </a:ext>
                </a:extLst>
              </p:cNvPr>
              <p:cNvSpPr/>
              <p:nvPr/>
            </p:nvSpPr>
            <p:spPr>
              <a:xfrm>
                <a:off x="-4980948" y="2105116"/>
                <a:ext cx="1432559" cy="643890"/>
              </a:xfrm>
              <a:custGeom>
                <a:avLst/>
                <a:gdLst>
                  <a:gd name="connsiteX0" fmla="*/ 0 w 1432559"/>
                  <a:gd name="connsiteY0" fmla="*/ 0 h 643890"/>
                  <a:gd name="connsiteX1" fmla="*/ 501015 w 1432559"/>
                  <a:gd name="connsiteY1" fmla="*/ 30480 h 643890"/>
                  <a:gd name="connsiteX2" fmla="*/ 487680 w 1432559"/>
                  <a:gd name="connsiteY2" fmla="*/ 437197 h 643890"/>
                  <a:gd name="connsiteX3" fmla="*/ 513397 w 1432559"/>
                  <a:gd name="connsiteY3" fmla="*/ 449580 h 643890"/>
                  <a:gd name="connsiteX4" fmla="*/ 537210 w 1432559"/>
                  <a:gd name="connsiteY4" fmla="*/ 478155 h 643890"/>
                  <a:gd name="connsiteX5" fmla="*/ 551497 w 1432559"/>
                  <a:gd name="connsiteY5" fmla="*/ 481013 h 643890"/>
                  <a:gd name="connsiteX6" fmla="*/ 561975 w 1432559"/>
                  <a:gd name="connsiteY6" fmla="*/ 471488 h 643890"/>
                  <a:gd name="connsiteX7" fmla="*/ 573405 w 1432559"/>
                  <a:gd name="connsiteY7" fmla="*/ 475297 h 643890"/>
                  <a:gd name="connsiteX8" fmla="*/ 586740 w 1432559"/>
                  <a:gd name="connsiteY8" fmla="*/ 484822 h 643890"/>
                  <a:gd name="connsiteX9" fmla="*/ 597218 w 1432559"/>
                  <a:gd name="connsiteY9" fmla="*/ 470535 h 643890"/>
                  <a:gd name="connsiteX10" fmla="*/ 619125 w 1432559"/>
                  <a:gd name="connsiteY10" fmla="*/ 486728 h 643890"/>
                  <a:gd name="connsiteX11" fmla="*/ 623888 w 1432559"/>
                  <a:gd name="connsiteY11" fmla="*/ 514350 h 643890"/>
                  <a:gd name="connsiteX12" fmla="*/ 635318 w 1432559"/>
                  <a:gd name="connsiteY12" fmla="*/ 521018 h 643890"/>
                  <a:gd name="connsiteX13" fmla="*/ 657225 w 1432559"/>
                  <a:gd name="connsiteY13" fmla="*/ 520065 h 643890"/>
                  <a:gd name="connsiteX14" fmla="*/ 690563 w 1432559"/>
                  <a:gd name="connsiteY14" fmla="*/ 538163 h 643890"/>
                  <a:gd name="connsiteX15" fmla="*/ 709613 w 1432559"/>
                  <a:gd name="connsiteY15" fmla="*/ 537210 h 643890"/>
                  <a:gd name="connsiteX16" fmla="*/ 722947 w 1432559"/>
                  <a:gd name="connsiteY16" fmla="*/ 533400 h 643890"/>
                  <a:gd name="connsiteX17" fmla="*/ 744855 w 1432559"/>
                  <a:gd name="connsiteY17" fmla="*/ 554355 h 643890"/>
                  <a:gd name="connsiteX18" fmla="*/ 763905 w 1432559"/>
                  <a:gd name="connsiteY18" fmla="*/ 532447 h 643890"/>
                  <a:gd name="connsiteX19" fmla="*/ 797243 w 1432559"/>
                  <a:gd name="connsiteY19" fmla="*/ 542925 h 643890"/>
                  <a:gd name="connsiteX20" fmla="*/ 815340 w 1432559"/>
                  <a:gd name="connsiteY20" fmla="*/ 571500 h 643890"/>
                  <a:gd name="connsiteX21" fmla="*/ 837247 w 1432559"/>
                  <a:gd name="connsiteY21" fmla="*/ 570547 h 643890"/>
                  <a:gd name="connsiteX22" fmla="*/ 830580 w 1432559"/>
                  <a:gd name="connsiteY22" fmla="*/ 590550 h 643890"/>
                  <a:gd name="connsiteX23" fmla="*/ 852488 w 1432559"/>
                  <a:gd name="connsiteY23" fmla="*/ 601028 h 643890"/>
                  <a:gd name="connsiteX24" fmla="*/ 881063 w 1432559"/>
                  <a:gd name="connsiteY24" fmla="*/ 576263 h 643890"/>
                  <a:gd name="connsiteX25" fmla="*/ 905828 w 1432559"/>
                  <a:gd name="connsiteY25" fmla="*/ 592455 h 643890"/>
                  <a:gd name="connsiteX26" fmla="*/ 918210 w 1432559"/>
                  <a:gd name="connsiteY26" fmla="*/ 587693 h 643890"/>
                  <a:gd name="connsiteX27" fmla="*/ 919163 w 1432559"/>
                  <a:gd name="connsiteY27" fmla="*/ 601980 h 643890"/>
                  <a:gd name="connsiteX28" fmla="*/ 935355 w 1432559"/>
                  <a:gd name="connsiteY28" fmla="*/ 613410 h 643890"/>
                  <a:gd name="connsiteX29" fmla="*/ 957263 w 1432559"/>
                  <a:gd name="connsiteY29" fmla="*/ 589597 h 643890"/>
                  <a:gd name="connsiteX30" fmla="*/ 968693 w 1432559"/>
                  <a:gd name="connsiteY30" fmla="*/ 596265 h 643890"/>
                  <a:gd name="connsiteX31" fmla="*/ 965835 w 1432559"/>
                  <a:gd name="connsiteY31" fmla="*/ 615315 h 643890"/>
                  <a:gd name="connsiteX32" fmla="*/ 975360 w 1432559"/>
                  <a:gd name="connsiteY32" fmla="*/ 632460 h 643890"/>
                  <a:gd name="connsiteX33" fmla="*/ 986790 w 1432559"/>
                  <a:gd name="connsiteY33" fmla="*/ 624840 h 643890"/>
                  <a:gd name="connsiteX34" fmla="*/ 1010603 w 1432559"/>
                  <a:gd name="connsiteY34" fmla="*/ 584835 h 643890"/>
                  <a:gd name="connsiteX35" fmla="*/ 1027747 w 1432559"/>
                  <a:gd name="connsiteY35" fmla="*/ 603885 h 643890"/>
                  <a:gd name="connsiteX36" fmla="*/ 1046797 w 1432559"/>
                  <a:gd name="connsiteY36" fmla="*/ 608647 h 643890"/>
                  <a:gd name="connsiteX37" fmla="*/ 1066800 w 1432559"/>
                  <a:gd name="connsiteY37" fmla="*/ 601980 h 643890"/>
                  <a:gd name="connsiteX38" fmla="*/ 1085850 w 1432559"/>
                  <a:gd name="connsiteY38" fmla="*/ 619125 h 643890"/>
                  <a:gd name="connsiteX39" fmla="*/ 1097280 w 1432559"/>
                  <a:gd name="connsiteY39" fmla="*/ 618172 h 643890"/>
                  <a:gd name="connsiteX40" fmla="*/ 1109663 w 1432559"/>
                  <a:gd name="connsiteY40" fmla="*/ 629603 h 643890"/>
                  <a:gd name="connsiteX41" fmla="*/ 1143953 w 1432559"/>
                  <a:gd name="connsiteY41" fmla="*/ 621030 h 643890"/>
                  <a:gd name="connsiteX42" fmla="*/ 1149668 w 1432559"/>
                  <a:gd name="connsiteY42" fmla="*/ 604838 h 643890"/>
                  <a:gd name="connsiteX43" fmla="*/ 1184910 w 1432559"/>
                  <a:gd name="connsiteY43" fmla="*/ 601980 h 643890"/>
                  <a:gd name="connsiteX44" fmla="*/ 1200150 w 1432559"/>
                  <a:gd name="connsiteY44" fmla="*/ 608647 h 643890"/>
                  <a:gd name="connsiteX45" fmla="*/ 1247775 w 1432559"/>
                  <a:gd name="connsiteY45" fmla="*/ 584835 h 643890"/>
                  <a:gd name="connsiteX46" fmla="*/ 1253490 w 1432559"/>
                  <a:gd name="connsiteY46" fmla="*/ 599122 h 643890"/>
                  <a:gd name="connsiteX47" fmla="*/ 1302068 w 1432559"/>
                  <a:gd name="connsiteY47" fmla="*/ 596265 h 643890"/>
                  <a:gd name="connsiteX48" fmla="*/ 1306830 w 1432559"/>
                  <a:gd name="connsiteY48" fmla="*/ 581025 h 643890"/>
                  <a:gd name="connsiteX49" fmla="*/ 1327785 w 1432559"/>
                  <a:gd name="connsiteY49" fmla="*/ 589597 h 643890"/>
                  <a:gd name="connsiteX50" fmla="*/ 1371600 w 1432559"/>
                  <a:gd name="connsiteY50" fmla="*/ 625793 h 643890"/>
                  <a:gd name="connsiteX51" fmla="*/ 1432560 w 1432559"/>
                  <a:gd name="connsiteY51" fmla="*/ 64389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32559" h="643890">
                    <a:moveTo>
                      <a:pt x="0" y="0"/>
                    </a:moveTo>
                    <a:lnTo>
                      <a:pt x="501015" y="30480"/>
                    </a:lnTo>
                    <a:lnTo>
                      <a:pt x="487680" y="437197"/>
                    </a:lnTo>
                    <a:lnTo>
                      <a:pt x="513397" y="449580"/>
                    </a:lnTo>
                    <a:lnTo>
                      <a:pt x="537210" y="478155"/>
                    </a:lnTo>
                    <a:lnTo>
                      <a:pt x="551497" y="481013"/>
                    </a:lnTo>
                    <a:lnTo>
                      <a:pt x="561975" y="471488"/>
                    </a:lnTo>
                    <a:lnTo>
                      <a:pt x="573405" y="475297"/>
                    </a:lnTo>
                    <a:lnTo>
                      <a:pt x="586740" y="484822"/>
                    </a:lnTo>
                    <a:lnTo>
                      <a:pt x="597218" y="470535"/>
                    </a:lnTo>
                    <a:lnTo>
                      <a:pt x="619125" y="486728"/>
                    </a:lnTo>
                    <a:lnTo>
                      <a:pt x="623888" y="514350"/>
                    </a:lnTo>
                    <a:lnTo>
                      <a:pt x="635318" y="521018"/>
                    </a:lnTo>
                    <a:lnTo>
                      <a:pt x="657225" y="520065"/>
                    </a:lnTo>
                    <a:lnTo>
                      <a:pt x="690563" y="538163"/>
                    </a:lnTo>
                    <a:lnTo>
                      <a:pt x="709613" y="537210"/>
                    </a:lnTo>
                    <a:lnTo>
                      <a:pt x="722947" y="533400"/>
                    </a:lnTo>
                    <a:lnTo>
                      <a:pt x="744855" y="554355"/>
                    </a:lnTo>
                    <a:lnTo>
                      <a:pt x="763905" y="532447"/>
                    </a:lnTo>
                    <a:lnTo>
                      <a:pt x="797243" y="542925"/>
                    </a:lnTo>
                    <a:lnTo>
                      <a:pt x="815340" y="571500"/>
                    </a:lnTo>
                    <a:lnTo>
                      <a:pt x="837247" y="570547"/>
                    </a:lnTo>
                    <a:lnTo>
                      <a:pt x="830580" y="590550"/>
                    </a:lnTo>
                    <a:lnTo>
                      <a:pt x="852488" y="601028"/>
                    </a:lnTo>
                    <a:lnTo>
                      <a:pt x="881063" y="576263"/>
                    </a:lnTo>
                    <a:lnTo>
                      <a:pt x="905828" y="592455"/>
                    </a:lnTo>
                    <a:lnTo>
                      <a:pt x="918210" y="587693"/>
                    </a:lnTo>
                    <a:lnTo>
                      <a:pt x="919163" y="601980"/>
                    </a:lnTo>
                    <a:lnTo>
                      <a:pt x="935355" y="613410"/>
                    </a:lnTo>
                    <a:lnTo>
                      <a:pt x="957263" y="589597"/>
                    </a:lnTo>
                    <a:lnTo>
                      <a:pt x="968693" y="596265"/>
                    </a:lnTo>
                    <a:lnTo>
                      <a:pt x="965835" y="615315"/>
                    </a:lnTo>
                    <a:lnTo>
                      <a:pt x="975360" y="632460"/>
                    </a:lnTo>
                    <a:lnTo>
                      <a:pt x="986790" y="624840"/>
                    </a:lnTo>
                    <a:lnTo>
                      <a:pt x="1010603" y="584835"/>
                    </a:lnTo>
                    <a:lnTo>
                      <a:pt x="1027747" y="603885"/>
                    </a:lnTo>
                    <a:lnTo>
                      <a:pt x="1046797" y="608647"/>
                    </a:lnTo>
                    <a:lnTo>
                      <a:pt x="1066800" y="601980"/>
                    </a:lnTo>
                    <a:lnTo>
                      <a:pt x="1085850" y="619125"/>
                    </a:lnTo>
                    <a:lnTo>
                      <a:pt x="1097280" y="618172"/>
                    </a:lnTo>
                    <a:lnTo>
                      <a:pt x="1109663" y="629603"/>
                    </a:lnTo>
                    <a:lnTo>
                      <a:pt x="1143953" y="621030"/>
                    </a:lnTo>
                    <a:lnTo>
                      <a:pt x="1149668" y="604838"/>
                    </a:lnTo>
                    <a:lnTo>
                      <a:pt x="1184910" y="601980"/>
                    </a:lnTo>
                    <a:lnTo>
                      <a:pt x="1200150" y="608647"/>
                    </a:lnTo>
                    <a:lnTo>
                      <a:pt x="1247775" y="584835"/>
                    </a:lnTo>
                    <a:lnTo>
                      <a:pt x="1253490" y="599122"/>
                    </a:lnTo>
                    <a:lnTo>
                      <a:pt x="1302068" y="596265"/>
                    </a:lnTo>
                    <a:lnTo>
                      <a:pt x="1306830" y="581025"/>
                    </a:lnTo>
                    <a:lnTo>
                      <a:pt x="1327785" y="589597"/>
                    </a:lnTo>
                    <a:lnTo>
                      <a:pt x="1371600" y="625793"/>
                    </a:lnTo>
                    <a:lnTo>
                      <a:pt x="1432560" y="643890"/>
                    </a:lnTo>
                  </a:path>
                </a:pathLst>
              </a:custGeom>
              <a:grpFill/>
              <a:ln w="9525" cap="flat">
                <a:solidFill>
                  <a:schemeClr val="bg1"/>
                </a:solidFill>
                <a:prstDash val="solid"/>
                <a:miter/>
              </a:ln>
            </p:spPr>
            <p:txBody>
              <a:bodyPr rtlCol="0" anchor="ctr"/>
              <a:lstStyle/>
              <a:p>
                <a:endParaRPr lang="en-US"/>
              </a:p>
            </p:txBody>
          </p:sp>
          <p:sp>
            <p:nvSpPr>
              <p:cNvPr id="278" name="Freeform: Shape 110">
                <a:extLst>
                  <a:ext uri="{FF2B5EF4-FFF2-40B4-BE49-F238E27FC236}">
                    <a16:creationId xmlns:a16="http://schemas.microsoft.com/office/drawing/2014/main" id="{3CF2194C-316E-575E-E930-8390A62F0305}"/>
                  </a:ext>
                </a:extLst>
              </p:cNvPr>
              <p:cNvSpPr/>
              <p:nvPr/>
            </p:nvSpPr>
            <p:spPr>
              <a:xfrm>
                <a:off x="-7767011" y="-486636"/>
                <a:ext cx="919162" cy="296227"/>
              </a:xfrm>
              <a:custGeom>
                <a:avLst/>
                <a:gdLst>
                  <a:gd name="connsiteX0" fmla="*/ 919163 w 919162"/>
                  <a:gd name="connsiteY0" fmla="*/ 296228 h 296227"/>
                  <a:gd name="connsiteX1" fmla="*/ 630555 w 919162"/>
                  <a:gd name="connsiteY1" fmla="*/ 226695 h 296227"/>
                  <a:gd name="connsiteX2" fmla="*/ 603885 w 919162"/>
                  <a:gd name="connsiteY2" fmla="*/ 236220 h 296227"/>
                  <a:gd name="connsiteX3" fmla="*/ 552450 w 919162"/>
                  <a:gd name="connsiteY3" fmla="*/ 227647 h 296227"/>
                  <a:gd name="connsiteX4" fmla="*/ 535305 w 919162"/>
                  <a:gd name="connsiteY4" fmla="*/ 219075 h 296227"/>
                  <a:gd name="connsiteX5" fmla="*/ 521017 w 919162"/>
                  <a:gd name="connsiteY5" fmla="*/ 230505 h 296227"/>
                  <a:gd name="connsiteX6" fmla="*/ 489585 w 919162"/>
                  <a:gd name="connsiteY6" fmla="*/ 226695 h 296227"/>
                  <a:gd name="connsiteX7" fmla="*/ 446723 w 919162"/>
                  <a:gd name="connsiteY7" fmla="*/ 231458 h 296227"/>
                  <a:gd name="connsiteX8" fmla="*/ 438150 w 919162"/>
                  <a:gd name="connsiteY8" fmla="*/ 238125 h 296227"/>
                  <a:gd name="connsiteX9" fmla="*/ 398145 w 919162"/>
                  <a:gd name="connsiteY9" fmla="*/ 234315 h 296227"/>
                  <a:gd name="connsiteX10" fmla="*/ 390525 w 919162"/>
                  <a:gd name="connsiteY10" fmla="*/ 219075 h 296227"/>
                  <a:gd name="connsiteX11" fmla="*/ 379095 w 919162"/>
                  <a:gd name="connsiteY11" fmla="*/ 217170 h 296227"/>
                  <a:gd name="connsiteX12" fmla="*/ 337185 w 919162"/>
                  <a:gd name="connsiteY12" fmla="*/ 229553 h 296227"/>
                  <a:gd name="connsiteX13" fmla="*/ 321945 w 919162"/>
                  <a:gd name="connsiteY13" fmla="*/ 219075 h 296227"/>
                  <a:gd name="connsiteX14" fmla="*/ 300990 w 919162"/>
                  <a:gd name="connsiteY14" fmla="*/ 226695 h 296227"/>
                  <a:gd name="connsiteX15" fmla="*/ 299085 w 919162"/>
                  <a:gd name="connsiteY15" fmla="*/ 209550 h 296227"/>
                  <a:gd name="connsiteX16" fmla="*/ 277178 w 919162"/>
                  <a:gd name="connsiteY16" fmla="*/ 198120 h 296227"/>
                  <a:gd name="connsiteX17" fmla="*/ 262890 w 919162"/>
                  <a:gd name="connsiteY17" fmla="*/ 196215 h 296227"/>
                  <a:gd name="connsiteX18" fmla="*/ 253365 w 919162"/>
                  <a:gd name="connsiteY18" fmla="*/ 185738 h 296227"/>
                  <a:gd name="connsiteX19" fmla="*/ 224790 w 919162"/>
                  <a:gd name="connsiteY19" fmla="*/ 188595 h 296227"/>
                  <a:gd name="connsiteX20" fmla="*/ 213360 w 919162"/>
                  <a:gd name="connsiteY20" fmla="*/ 180975 h 296227"/>
                  <a:gd name="connsiteX21" fmla="*/ 201930 w 919162"/>
                  <a:gd name="connsiteY21" fmla="*/ 180975 h 296227"/>
                  <a:gd name="connsiteX22" fmla="*/ 190500 w 919162"/>
                  <a:gd name="connsiteY22" fmla="*/ 189547 h 296227"/>
                  <a:gd name="connsiteX23" fmla="*/ 138113 w 919162"/>
                  <a:gd name="connsiteY23" fmla="*/ 196215 h 296227"/>
                  <a:gd name="connsiteX24" fmla="*/ 75248 w 919162"/>
                  <a:gd name="connsiteY24" fmla="*/ 156210 h 296227"/>
                  <a:gd name="connsiteX25" fmla="*/ 85725 w 919162"/>
                  <a:gd name="connsiteY25" fmla="*/ 102870 h 296227"/>
                  <a:gd name="connsiteX26" fmla="*/ 81915 w 919162"/>
                  <a:gd name="connsiteY26" fmla="*/ 63818 h 296227"/>
                  <a:gd name="connsiteX27" fmla="*/ 51435 w 919162"/>
                  <a:gd name="connsiteY27" fmla="*/ 28575 h 296227"/>
                  <a:gd name="connsiteX28" fmla="*/ 16192 w 919162"/>
                  <a:gd name="connsiteY28" fmla="*/ 29528 h 296227"/>
                  <a:gd name="connsiteX29" fmla="*/ 12383 w 919162"/>
                  <a:gd name="connsiteY29" fmla="*/ 19050 h 296227"/>
                  <a:gd name="connsiteX30" fmla="*/ 16192 w 919162"/>
                  <a:gd name="connsiteY30" fmla="*/ 7620 h 296227"/>
                  <a:gd name="connsiteX31" fmla="*/ 9525 w 919162"/>
                  <a:gd name="connsiteY31" fmla="*/ 0 h 296227"/>
                  <a:gd name="connsiteX32" fmla="*/ 0 w 919162"/>
                  <a:gd name="connsiteY32" fmla="*/ 953 h 296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19162" h="296227">
                    <a:moveTo>
                      <a:pt x="919163" y="296228"/>
                    </a:moveTo>
                    <a:lnTo>
                      <a:pt x="630555" y="226695"/>
                    </a:lnTo>
                    <a:lnTo>
                      <a:pt x="603885" y="236220"/>
                    </a:lnTo>
                    <a:lnTo>
                      <a:pt x="552450" y="227647"/>
                    </a:lnTo>
                    <a:lnTo>
                      <a:pt x="535305" y="219075"/>
                    </a:lnTo>
                    <a:lnTo>
                      <a:pt x="521017" y="230505"/>
                    </a:lnTo>
                    <a:lnTo>
                      <a:pt x="489585" y="226695"/>
                    </a:lnTo>
                    <a:lnTo>
                      <a:pt x="446723" y="231458"/>
                    </a:lnTo>
                    <a:lnTo>
                      <a:pt x="438150" y="238125"/>
                    </a:lnTo>
                    <a:lnTo>
                      <a:pt x="398145" y="234315"/>
                    </a:lnTo>
                    <a:lnTo>
                      <a:pt x="390525" y="219075"/>
                    </a:lnTo>
                    <a:lnTo>
                      <a:pt x="379095" y="217170"/>
                    </a:lnTo>
                    <a:lnTo>
                      <a:pt x="337185" y="229553"/>
                    </a:lnTo>
                    <a:lnTo>
                      <a:pt x="321945" y="219075"/>
                    </a:lnTo>
                    <a:lnTo>
                      <a:pt x="300990" y="226695"/>
                    </a:lnTo>
                    <a:lnTo>
                      <a:pt x="299085" y="209550"/>
                    </a:lnTo>
                    <a:lnTo>
                      <a:pt x="277178" y="198120"/>
                    </a:lnTo>
                    <a:lnTo>
                      <a:pt x="262890" y="196215"/>
                    </a:lnTo>
                    <a:lnTo>
                      <a:pt x="253365" y="185738"/>
                    </a:lnTo>
                    <a:lnTo>
                      <a:pt x="224790" y="188595"/>
                    </a:lnTo>
                    <a:lnTo>
                      <a:pt x="213360" y="180975"/>
                    </a:lnTo>
                    <a:lnTo>
                      <a:pt x="201930" y="180975"/>
                    </a:lnTo>
                    <a:lnTo>
                      <a:pt x="190500" y="189547"/>
                    </a:lnTo>
                    <a:lnTo>
                      <a:pt x="138113" y="196215"/>
                    </a:lnTo>
                    <a:lnTo>
                      <a:pt x="75248" y="156210"/>
                    </a:lnTo>
                    <a:lnTo>
                      <a:pt x="85725" y="102870"/>
                    </a:lnTo>
                    <a:lnTo>
                      <a:pt x="81915" y="63818"/>
                    </a:lnTo>
                    <a:lnTo>
                      <a:pt x="51435" y="28575"/>
                    </a:lnTo>
                    <a:lnTo>
                      <a:pt x="16192" y="29528"/>
                    </a:lnTo>
                    <a:lnTo>
                      <a:pt x="12383" y="19050"/>
                    </a:lnTo>
                    <a:lnTo>
                      <a:pt x="16192" y="7620"/>
                    </a:lnTo>
                    <a:lnTo>
                      <a:pt x="9525" y="0"/>
                    </a:lnTo>
                    <a:lnTo>
                      <a:pt x="0" y="953"/>
                    </a:lnTo>
                  </a:path>
                </a:pathLst>
              </a:custGeom>
              <a:grpFill/>
              <a:ln w="9525" cap="flat">
                <a:solidFill>
                  <a:schemeClr val="bg1"/>
                </a:solidFill>
                <a:prstDash val="solid"/>
                <a:miter/>
              </a:ln>
            </p:spPr>
            <p:txBody>
              <a:bodyPr rtlCol="0" anchor="ctr"/>
              <a:lstStyle/>
              <a:p>
                <a:endParaRPr lang="en-US"/>
              </a:p>
            </p:txBody>
          </p:sp>
          <p:sp>
            <p:nvSpPr>
              <p:cNvPr id="279" name="Freeform: Shape 111">
                <a:extLst>
                  <a:ext uri="{FF2B5EF4-FFF2-40B4-BE49-F238E27FC236}">
                    <a16:creationId xmlns:a16="http://schemas.microsoft.com/office/drawing/2014/main" id="{1DB18A5A-9F74-FBB1-055B-C1F8574C024B}"/>
                  </a:ext>
                </a:extLst>
              </p:cNvPr>
              <p:cNvSpPr/>
              <p:nvPr/>
            </p:nvSpPr>
            <p:spPr>
              <a:xfrm>
                <a:off x="-1368116" y="1078321"/>
                <a:ext cx="196215" cy="187642"/>
              </a:xfrm>
              <a:custGeom>
                <a:avLst/>
                <a:gdLst>
                  <a:gd name="connsiteX0" fmla="*/ 0 w 196215"/>
                  <a:gd name="connsiteY0" fmla="*/ 0 h 187642"/>
                  <a:gd name="connsiteX1" fmla="*/ 30480 w 196215"/>
                  <a:gd name="connsiteY1" fmla="*/ 187642 h 187642"/>
                  <a:gd name="connsiteX2" fmla="*/ 196215 w 196215"/>
                  <a:gd name="connsiteY2" fmla="*/ 160020 h 187642"/>
                </a:gdLst>
                <a:ahLst/>
                <a:cxnLst>
                  <a:cxn ang="0">
                    <a:pos x="connsiteX0" y="connsiteY0"/>
                  </a:cxn>
                  <a:cxn ang="0">
                    <a:pos x="connsiteX1" y="connsiteY1"/>
                  </a:cxn>
                  <a:cxn ang="0">
                    <a:pos x="connsiteX2" y="connsiteY2"/>
                  </a:cxn>
                </a:cxnLst>
                <a:rect l="l" t="t" r="r" b="b"/>
                <a:pathLst>
                  <a:path w="196215" h="187642">
                    <a:moveTo>
                      <a:pt x="0" y="0"/>
                    </a:moveTo>
                    <a:lnTo>
                      <a:pt x="30480" y="187642"/>
                    </a:lnTo>
                    <a:lnTo>
                      <a:pt x="196215" y="160020"/>
                    </a:lnTo>
                  </a:path>
                </a:pathLst>
              </a:custGeom>
              <a:grpFill/>
              <a:ln w="9525" cap="flat">
                <a:solidFill>
                  <a:schemeClr val="bg1"/>
                </a:solidFill>
                <a:prstDash val="solid"/>
                <a:miter/>
              </a:ln>
            </p:spPr>
            <p:txBody>
              <a:bodyPr rtlCol="0" anchor="ctr"/>
              <a:lstStyle/>
              <a:p>
                <a:endParaRPr lang="en-US"/>
              </a:p>
            </p:txBody>
          </p:sp>
          <p:sp>
            <p:nvSpPr>
              <p:cNvPr id="280" name="Freeform: Shape 112">
                <a:extLst>
                  <a:ext uri="{FF2B5EF4-FFF2-40B4-BE49-F238E27FC236}">
                    <a16:creationId xmlns:a16="http://schemas.microsoft.com/office/drawing/2014/main" id="{4AB6ED33-4B33-D3F0-81DD-36BD1BC9E008}"/>
                  </a:ext>
                </a:extLst>
              </p:cNvPr>
              <p:cNvSpPr/>
              <p:nvPr/>
            </p:nvSpPr>
            <p:spPr>
              <a:xfrm>
                <a:off x="-5039051" y="302986"/>
                <a:ext cx="37147" cy="418147"/>
              </a:xfrm>
              <a:custGeom>
                <a:avLst/>
                <a:gdLst>
                  <a:gd name="connsiteX0" fmla="*/ 0 w 37147"/>
                  <a:gd name="connsiteY0" fmla="*/ 418148 h 418147"/>
                  <a:gd name="connsiteX1" fmla="*/ 37147 w 37147"/>
                  <a:gd name="connsiteY1" fmla="*/ 0 h 418147"/>
                </a:gdLst>
                <a:ahLst/>
                <a:cxnLst>
                  <a:cxn ang="0">
                    <a:pos x="connsiteX0" y="connsiteY0"/>
                  </a:cxn>
                  <a:cxn ang="0">
                    <a:pos x="connsiteX1" y="connsiteY1"/>
                  </a:cxn>
                </a:cxnLst>
                <a:rect l="l" t="t" r="r" b="b"/>
                <a:pathLst>
                  <a:path w="37147" h="418147">
                    <a:moveTo>
                      <a:pt x="0" y="418148"/>
                    </a:moveTo>
                    <a:lnTo>
                      <a:pt x="37147" y="0"/>
                    </a:lnTo>
                  </a:path>
                </a:pathLst>
              </a:custGeom>
              <a:grpFill/>
              <a:ln w="9525" cap="flat">
                <a:solidFill>
                  <a:schemeClr val="bg1"/>
                </a:solidFill>
                <a:prstDash val="solid"/>
                <a:miter/>
              </a:ln>
            </p:spPr>
            <p:txBody>
              <a:bodyPr rtlCol="0" anchor="ctr"/>
              <a:lstStyle/>
              <a:p>
                <a:endParaRPr lang="en-US"/>
              </a:p>
            </p:txBody>
          </p:sp>
          <p:sp>
            <p:nvSpPr>
              <p:cNvPr id="281" name="Freeform: Shape 113">
                <a:extLst>
                  <a:ext uri="{FF2B5EF4-FFF2-40B4-BE49-F238E27FC236}">
                    <a16:creationId xmlns:a16="http://schemas.microsoft.com/office/drawing/2014/main" id="{AF19EFD6-C9A0-7933-76FB-48F870694277}"/>
                  </a:ext>
                </a:extLst>
              </p:cNvPr>
              <p:cNvSpPr/>
              <p:nvPr/>
            </p:nvSpPr>
            <p:spPr>
              <a:xfrm>
                <a:off x="-1740543" y="1947001"/>
                <a:ext cx="320992" cy="45720"/>
              </a:xfrm>
              <a:custGeom>
                <a:avLst/>
                <a:gdLst>
                  <a:gd name="connsiteX0" fmla="*/ 0 w 320992"/>
                  <a:gd name="connsiteY0" fmla="*/ 45720 h 45720"/>
                  <a:gd name="connsiteX1" fmla="*/ 275272 w 320992"/>
                  <a:gd name="connsiteY1" fmla="*/ 14288 h 45720"/>
                  <a:gd name="connsiteX2" fmla="*/ 277177 w 320992"/>
                  <a:gd name="connsiteY2" fmla="*/ 4763 h 45720"/>
                  <a:gd name="connsiteX3" fmla="*/ 320993 w 320992"/>
                  <a:gd name="connsiteY3" fmla="*/ 0 h 45720"/>
                  <a:gd name="connsiteX4" fmla="*/ 318135 w 320992"/>
                  <a:gd name="connsiteY4" fmla="*/ 6668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992" h="45720">
                    <a:moveTo>
                      <a:pt x="0" y="45720"/>
                    </a:moveTo>
                    <a:lnTo>
                      <a:pt x="275272" y="14288"/>
                    </a:lnTo>
                    <a:lnTo>
                      <a:pt x="277177" y="4763"/>
                    </a:lnTo>
                    <a:lnTo>
                      <a:pt x="320993" y="0"/>
                    </a:lnTo>
                    <a:lnTo>
                      <a:pt x="318135" y="6668"/>
                    </a:lnTo>
                  </a:path>
                </a:pathLst>
              </a:custGeom>
              <a:grpFill/>
              <a:ln w="9525" cap="flat">
                <a:solidFill>
                  <a:schemeClr val="bg1"/>
                </a:solidFill>
                <a:prstDash val="solid"/>
                <a:miter/>
              </a:ln>
            </p:spPr>
            <p:txBody>
              <a:bodyPr rtlCol="0" anchor="ctr"/>
              <a:lstStyle/>
              <a:p>
                <a:endParaRPr lang="en-US"/>
              </a:p>
            </p:txBody>
          </p:sp>
          <p:sp>
            <p:nvSpPr>
              <p:cNvPr id="282" name="Freeform: Shape 114">
                <a:extLst>
                  <a:ext uri="{FF2B5EF4-FFF2-40B4-BE49-F238E27FC236}">
                    <a16:creationId xmlns:a16="http://schemas.microsoft.com/office/drawing/2014/main" id="{ADBDAC97-97D2-50FB-5B4C-AC9E5A805AC5}"/>
                  </a:ext>
                </a:extLst>
              </p:cNvPr>
              <p:cNvSpPr/>
              <p:nvPr/>
            </p:nvSpPr>
            <p:spPr>
              <a:xfrm>
                <a:off x="-6164906" y="801144"/>
                <a:ext cx="305752" cy="254317"/>
              </a:xfrm>
              <a:custGeom>
                <a:avLst/>
                <a:gdLst>
                  <a:gd name="connsiteX0" fmla="*/ 31433 w 305752"/>
                  <a:gd name="connsiteY0" fmla="*/ 0 h 254317"/>
                  <a:gd name="connsiteX1" fmla="*/ 0 w 305752"/>
                  <a:gd name="connsiteY1" fmla="*/ 208597 h 254317"/>
                  <a:gd name="connsiteX2" fmla="*/ 305752 w 305752"/>
                  <a:gd name="connsiteY2" fmla="*/ 254317 h 254317"/>
                </a:gdLst>
                <a:ahLst/>
                <a:cxnLst>
                  <a:cxn ang="0">
                    <a:pos x="connsiteX0" y="connsiteY0"/>
                  </a:cxn>
                  <a:cxn ang="0">
                    <a:pos x="connsiteX1" y="connsiteY1"/>
                  </a:cxn>
                  <a:cxn ang="0">
                    <a:pos x="connsiteX2" y="connsiteY2"/>
                  </a:cxn>
                </a:cxnLst>
                <a:rect l="l" t="t" r="r" b="b"/>
                <a:pathLst>
                  <a:path w="305752" h="254317">
                    <a:moveTo>
                      <a:pt x="31433" y="0"/>
                    </a:moveTo>
                    <a:lnTo>
                      <a:pt x="0" y="208597"/>
                    </a:lnTo>
                    <a:lnTo>
                      <a:pt x="305752" y="254317"/>
                    </a:lnTo>
                  </a:path>
                </a:pathLst>
              </a:custGeom>
              <a:grpFill/>
              <a:ln w="9525" cap="flat">
                <a:solidFill>
                  <a:schemeClr val="bg1"/>
                </a:solidFill>
                <a:prstDash val="solid"/>
                <a:miter/>
              </a:ln>
            </p:spPr>
            <p:txBody>
              <a:bodyPr rtlCol="0" anchor="ctr"/>
              <a:lstStyle/>
              <a:p>
                <a:endParaRPr lang="en-US"/>
              </a:p>
            </p:txBody>
          </p:sp>
          <p:sp>
            <p:nvSpPr>
              <p:cNvPr id="283" name="Freeform: Shape 115">
                <a:extLst>
                  <a:ext uri="{FF2B5EF4-FFF2-40B4-BE49-F238E27FC236}">
                    <a16:creationId xmlns:a16="http://schemas.microsoft.com/office/drawing/2014/main" id="{6A1F9010-2BFA-967A-711C-6C9EBDF05AC0}"/>
                  </a:ext>
                </a:extLst>
              </p:cNvPr>
              <p:cNvSpPr/>
              <p:nvPr/>
            </p:nvSpPr>
            <p:spPr>
              <a:xfrm>
                <a:off x="-1503371" y="1265011"/>
                <a:ext cx="624840" cy="557212"/>
              </a:xfrm>
              <a:custGeom>
                <a:avLst/>
                <a:gdLst>
                  <a:gd name="connsiteX0" fmla="*/ 953 w 624840"/>
                  <a:gd name="connsiteY0" fmla="*/ 497205 h 557212"/>
                  <a:gd name="connsiteX1" fmla="*/ 7620 w 624840"/>
                  <a:gd name="connsiteY1" fmla="*/ 502920 h 557212"/>
                  <a:gd name="connsiteX2" fmla="*/ 0 w 624840"/>
                  <a:gd name="connsiteY2" fmla="*/ 514350 h 557212"/>
                  <a:gd name="connsiteX3" fmla="*/ 14288 w 624840"/>
                  <a:gd name="connsiteY3" fmla="*/ 521017 h 557212"/>
                  <a:gd name="connsiteX4" fmla="*/ 15240 w 624840"/>
                  <a:gd name="connsiteY4" fmla="*/ 535305 h 557212"/>
                  <a:gd name="connsiteX5" fmla="*/ 57150 w 624840"/>
                  <a:gd name="connsiteY5" fmla="*/ 557213 h 557212"/>
                  <a:gd name="connsiteX6" fmla="*/ 79058 w 624840"/>
                  <a:gd name="connsiteY6" fmla="*/ 556260 h 557212"/>
                  <a:gd name="connsiteX7" fmla="*/ 97155 w 624840"/>
                  <a:gd name="connsiteY7" fmla="*/ 539115 h 557212"/>
                  <a:gd name="connsiteX8" fmla="*/ 104775 w 624840"/>
                  <a:gd name="connsiteY8" fmla="*/ 522923 h 557212"/>
                  <a:gd name="connsiteX9" fmla="*/ 133350 w 624840"/>
                  <a:gd name="connsiteY9" fmla="*/ 540068 h 557212"/>
                  <a:gd name="connsiteX10" fmla="*/ 185738 w 624840"/>
                  <a:gd name="connsiteY10" fmla="*/ 517208 h 557212"/>
                  <a:gd name="connsiteX11" fmla="*/ 190500 w 624840"/>
                  <a:gd name="connsiteY11" fmla="*/ 508635 h 557212"/>
                  <a:gd name="connsiteX12" fmla="*/ 182880 w 624840"/>
                  <a:gd name="connsiteY12" fmla="*/ 503873 h 557212"/>
                  <a:gd name="connsiteX13" fmla="*/ 188595 w 624840"/>
                  <a:gd name="connsiteY13" fmla="*/ 490538 h 557212"/>
                  <a:gd name="connsiteX14" fmla="*/ 202883 w 624840"/>
                  <a:gd name="connsiteY14" fmla="*/ 500063 h 557212"/>
                  <a:gd name="connsiteX15" fmla="*/ 243840 w 624840"/>
                  <a:gd name="connsiteY15" fmla="*/ 470535 h 557212"/>
                  <a:gd name="connsiteX16" fmla="*/ 250508 w 624840"/>
                  <a:gd name="connsiteY16" fmla="*/ 481013 h 557212"/>
                  <a:gd name="connsiteX17" fmla="*/ 272415 w 624840"/>
                  <a:gd name="connsiteY17" fmla="*/ 461963 h 557212"/>
                  <a:gd name="connsiteX18" fmla="*/ 271463 w 624840"/>
                  <a:gd name="connsiteY18" fmla="*/ 448627 h 557212"/>
                  <a:gd name="connsiteX19" fmla="*/ 285750 w 624840"/>
                  <a:gd name="connsiteY19" fmla="*/ 430530 h 557212"/>
                  <a:gd name="connsiteX20" fmla="*/ 271463 w 624840"/>
                  <a:gd name="connsiteY20" fmla="*/ 419100 h 557212"/>
                  <a:gd name="connsiteX21" fmla="*/ 280988 w 624840"/>
                  <a:gd name="connsiteY21" fmla="*/ 387667 h 557212"/>
                  <a:gd name="connsiteX22" fmla="*/ 316230 w 624840"/>
                  <a:gd name="connsiteY22" fmla="*/ 327660 h 557212"/>
                  <a:gd name="connsiteX23" fmla="*/ 312420 w 624840"/>
                  <a:gd name="connsiteY23" fmla="*/ 309563 h 557212"/>
                  <a:gd name="connsiteX24" fmla="*/ 332423 w 624840"/>
                  <a:gd name="connsiteY24" fmla="*/ 288608 h 557212"/>
                  <a:gd name="connsiteX25" fmla="*/ 328613 w 624840"/>
                  <a:gd name="connsiteY25" fmla="*/ 274320 h 557212"/>
                  <a:gd name="connsiteX26" fmla="*/ 341948 w 624840"/>
                  <a:gd name="connsiteY26" fmla="*/ 258127 h 557212"/>
                  <a:gd name="connsiteX27" fmla="*/ 342900 w 624840"/>
                  <a:gd name="connsiteY27" fmla="*/ 213360 h 557212"/>
                  <a:gd name="connsiteX28" fmla="*/ 364808 w 624840"/>
                  <a:gd name="connsiteY28" fmla="*/ 220027 h 557212"/>
                  <a:gd name="connsiteX29" fmla="*/ 377190 w 624840"/>
                  <a:gd name="connsiteY29" fmla="*/ 238125 h 557212"/>
                  <a:gd name="connsiteX30" fmla="*/ 403860 w 624840"/>
                  <a:gd name="connsiteY30" fmla="*/ 242888 h 557212"/>
                  <a:gd name="connsiteX31" fmla="*/ 416243 w 624840"/>
                  <a:gd name="connsiteY31" fmla="*/ 227648 h 557212"/>
                  <a:gd name="connsiteX32" fmla="*/ 438150 w 624840"/>
                  <a:gd name="connsiteY32" fmla="*/ 146685 h 557212"/>
                  <a:gd name="connsiteX33" fmla="*/ 461010 w 624840"/>
                  <a:gd name="connsiteY33" fmla="*/ 157163 h 557212"/>
                  <a:gd name="connsiteX34" fmla="*/ 470535 w 624840"/>
                  <a:gd name="connsiteY34" fmla="*/ 133350 h 557212"/>
                  <a:gd name="connsiteX35" fmla="*/ 479108 w 624840"/>
                  <a:gd name="connsiteY35" fmla="*/ 125730 h 557212"/>
                  <a:gd name="connsiteX36" fmla="*/ 492443 w 624840"/>
                  <a:gd name="connsiteY36" fmla="*/ 108585 h 557212"/>
                  <a:gd name="connsiteX37" fmla="*/ 501015 w 624840"/>
                  <a:gd name="connsiteY37" fmla="*/ 100965 h 557212"/>
                  <a:gd name="connsiteX38" fmla="*/ 505778 w 624840"/>
                  <a:gd name="connsiteY38" fmla="*/ 80963 h 557212"/>
                  <a:gd name="connsiteX39" fmla="*/ 517208 w 624840"/>
                  <a:gd name="connsiteY39" fmla="*/ 73342 h 557212"/>
                  <a:gd name="connsiteX40" fmla="*/ 516255 w 624840"/>
                  <a:gd name="connsiteY40" fmla="*/ 45720 h 557212"/>
                  <a:gd name="connsiteX41" fmla="*/ 523875 w 624840"/>
                  <a:gd name="connsiteY41" fmla="*/ 23813 h 557212"/>
                  <a:gd name="connsiteX42" fmla="*/ 515303 w 624840"/>
                  <a:gd name="connsiteY42" fmla="*/ 8573 h 557212"/>
                  <a:gd name="connsiteX43" fmla="*/ 517208 w 624840"/>
                  <a:gd name="connsiteY43" fmla="*/ 0 h 557212"/>
                  <a:gd name="connsiteX44" fmla="*/ 612458 w 624840"/>
                  <a:gd name="connsiteY44" fmla="*/ 49530 h 557212"/>
                  <a:gd name="connsiteX45" fmla="*/ 617220 w 624840"/>
                  <a:gd name="connsiteY45" fmla="*/ 27623 h 557212"/>
                  <a:gd name="connsiteX46" fmla="*/ 621030 w 624840"/>
                  <a:gd name="connsiteY46" fmla="*/ 12383 h 557212"/>
                  <a:gd name="connsiteX47" fmla="*/ 624840 w 624840"/>
                  <a:gd name="connsiteY47" fmla="*/ 5715 h 55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24840" h="557212">
                    <a:moveTo>
                      <a:pt x="953" y="497205"/>
                    </a:moveTo>
                    <a:lnTo>
                      <a:pt x="7620" y="502920"/>
                    </a:lnTo>
                    <a:lnTo>
                      <a:pt x="0" y="514350"/>
                    </a:lnTo>
                    <a:lnTo>
                      <a:pt x="14288" y="521017"/>
                    </a:lnTo>
                    <a:lnTo>
                      <a:pt x="15240" y="535305"/>
                    </a:lnTo>
                    <a:lnTo>
                      <a:pt x="57150" y="557213"/>
                    </a:lnTo>
                    <a:lnTo>
                      <a:pt x="79058" y="556260"/>
                    </a:lnTo>
                    <a:lnTo>
                      <a:pt x="97155" y="539115"/>
                    </a:lnTo>
                    <a:lnTo>
                      <a:pt x="104775" y="522923"/>
                    </a:lnTo>
                    <a:lnTo>
                      <a:pt x="133350" y="540068"/>
                    </a:lnTo>
                    <a:lnTo>
                      <a:pt x="185738" y="517208"/>
                    </a:lnTo>
                    <a:lnTo>
                      <a:pt x="190500" y="508635"/>
                    </a:lnTo>
                    <a:lnTo>
                      <a:pt x="182880" y="503873"/>
                    </a:lnTo>
                    <a:lnTo>
                      <a:pt x="188595" y="490538"/>
                    </a:lnTo>
                    <a:lnTo>
                      <a:pt x="202883" y="500063"/>
                    </a:lnTo>
                    <a:lnTo>
                      <a:pt x="243840" y="470535"/>
                    </a:lnTo>
                    <a:lnTo>
                      <a:pt x="250508" y="481013"/>
                    </a:lnTo>
                    <a:lnTo>
                      <a:pt x="272415" y="461963"/>
                    </a:lnTo>
                    <a:lnTo>
                      <a:pt x="271463" y="448627"/>
                    </a:lnTo>
                    <a:lnTo>
                      <a:pt x="285750" y="430530"/>
                    </a:lnTo>
                    <a:lnTo>
                      <a:pt x="271463" y="419100"/>
                    </a:lnTo>
                    <a:lnTo>
                      <a:pt x="280988" y="387667"/>
                    </a:lnTo>
                    <a:lnTo>
                      <a:pt x="316230" y="327660"/>
                    </a:lnTo>
                    <a:lnTo>
                      <a:pt x="312420" y="309563"/>
                    </a:lnTo>
                    <a:lnTo>
                      <a:pt x="332423" y="288608"/>
                    </a:lnTo>
                    <a:lnTo>
                      <a:pt x="328613" y="274320"/>
                    </a:lnTo>
                    <a:lnTo>
                      <a:pt x="341948" y="258127"/>
                    </a:lnTo>
                    <a:lnTo>
                      <a:pt x="342900" y="213360"/>
                    </a:lnTo>
                    <a:lnTo>
                      <a:pt x="364808" y="220027"/>
                    </a:lnTo>
                    <a:lnTo>
                      <a:pt x="377190" y="238125"/>
                    </a:lnTo>
                    <a:lnTo>
                      <a:pt x="403860" y="242888"/>
                    </a:lnTo>
                    <a:lnTo>
                      <a:pt x="416243" y="227648"/>
                    </a:lnTo>
                    <a:lnTo>
                      <a:pt x="438150" y="146685"/>
                    </a:lnTo>
                    <a:lnTo>
                      <a:pt x="461010" y="157163"/>
                    </a:lnTo>
                    <a:lnTo>
                      <a:pt x="470535" y="133350"/>
                    </a:lnTo>
                    <a:lnTo>
                      <a:pt x="479108" y="125730"/>
                    </a:lnTo>
                    <a:lnTo>
                      <a:pt x="492443" y="108585"/>
                    </a:lnTo>
                    <a:lnTo>
                      <a:pt x="501015" y="100965"/>
                    </a:lnTo>
                    <a:lnTo>
                      <a:pt x="505778" y="80963"/>
                    </a:lnTo>
                    <a:lnTo>
                      <a:pt x="517208" y="73342"/>
                    </a:lnTo>
                    <a:lnTo>
                      <a:pt x="516255" y="45720"/>
                    </a:lnTo>
                    <a:lnTo>
                      <a:pt x="523875" y="23813"/>
                    </a:lnTo>
                    <a:lnTo>
                      <a:pt x="515303" y="8573"/>
                    </a:lnTo>
                    <a:lnTo>
                      <a:pt x="517208" y="0"/>
                    </a:lnTo>
                    <a:lnTo>
                      <a:pt x="612458" y="49530"/>
                    </a:lnTo>
                    <a:lnTo>
                      <a:pt x="617220" y="27623"/>
                    </a:lnTo>
                    <a:lnTo>
                      <a:pt x="621030" y="12383"/>
                    </a:lnTo>
                    <a:lnTo>
                      <a:pt x="624840" y="5715"/>
                    </a:lnTo>
                  </a:path>
                </a:pathLst>
              </a:custGeom>
              <a:grpFill/>
              <a:ln w="9525" cap="flat">
                <a:solidFill>
                  <a:schemeClr val="bg1"/>
                </a:solidFill>
                <a:prstDash val="solid"/>
                <a:miter/>
              </a:ln>
            </p:spPr>
            <p:txBody>
              <a:bodyPr rtlCol="0" anchor="ctr"/>
              <a:lstStyle/>
              <a:p>
                <a:endParaRPr lang="en-US"/>
              </a:p>
            </p:txBody>
          </p:sp>
        </p:grpSp>
      </p:grpSp>
      <p:grpSp>
        <p:nvGrpSpPr>
          <p:cNvPr id="353" name="Group 352">
            <a:extLst>
              <a:ext uri="{FF2B5EF4-FFF2-40B4-BE49-F238E27FC236}">
                <a16:creationId xmlns:a16="http://schemas.microsoft.com/office/drawing/2014/main" id="{BDCEA3CB-AB45-213A-9AE8-F5CD2A45902D}"/>
              </a:ext>
            </a:extLst>
          </p:cNvPr>
          <p:cNvGrpSpPr/>
          <p:nvPr/>
        </p:nvGrpSpPr>
        <p:grpSpPr>
          <a:xfrm>
            <a:off x="899291" y="5085037"/>
            <a:ext cx="10384375" cy="1303481"/>
            <a:chOff x="451552" y="5331582"/>
            <a:chExt cx="10384375" cy="1303481"/>
          </a:xfrm>
        </p:grpSpPr>
        <p:sp>
          <p:nvSpPr>
            <p:cNvPr id="345" name="Round Same-side Corner of Rectangle 344">
              <a:extLst>
                <a:ext uri="{FF2B5EF4-FFF2-40B4-BE49-F238E27FC236}">
                  <a16:creationId xmlns:a16="http://schemas.microsoft.com/office/drawing/2014/main" id="{DBFD19EF-7A4B-576D-2C23-64EE0C6B2B0F}"/>
                </a:ext>
              </a:extLst>
            </p:cNvPr>
            <p:cNvSpPr/>
            <p:nvPr/>
          </p:nvSpPr>
          <p:spPr>
            <a:xfrm>
              <a:off x="800935" y="5382260"/>
              <a:ext cx="2029968" cy="275397"/>
            </a:xfrm>
            <a:prstGeom prst="round2SameRect">
              <a:avLst>
                <a:gd name="adj1" fmla="val 31424"/>
                <a:gd name="adj2" fmla="val 0"/>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ound Same-side Corner of Rectangle 345">
              <a:extLst>
                <a:ext uri="{FF2B5EF4-FFF2-40B4-BE49-F238E27FC236}">
                  <a16:creationId xmlns:a16="http://schemas.microsoft.com/office/drawing/2014/main" id="{B6066202-84E3-7DC3-002E-AD99851C9B2B}"/>
                </a:ext>
              </a:extLst>
            </p:cNvPr>
            <p:cNvSpPr/>
            <p:nvPr/>
          </p:nvSpPr>
          <p:spPr>
            <a:xfrm>
              <a:off x="3393657" y="5382260"/>
              <a:ext cx="2029968" cy="275397"/>
            </a:xfrm>
            <a:prstGeom prst="round2SameRect">
              <a:avLst>
                <a:gd name="adj1" fmla="val 31424"/>
                <a:gd name="adj2" fmla="val 0"/>
              </a:avLst>
            </a:prstGeom>
            <a:solidFill>
              <a:srgbClr val="FA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ound Same-side Corner of Rectangle 346">
              <a:extLst>
                <a:ext uri="{FF2B5EF4-FFF2-40B4-BE49-F238E27FC236}">
                  <a16:creationId xmlns:a16="http://schemas.microsoft.com/office/drawing/2014/main" id="{15DD032A-67A8-3B39-A22A-ECCF2568F904}"/>
                </a:ext>
              </a:extLst>
            </p:cNvPr>
            <p:cNvSpPr/>
            <p:nvPr/>
          </p:nvSpPr>
          <p:spPr>
            <a:xfrm>
              <a:off x="6215915" y="5382260"/>
              <a:ext cx="2029968" cy="275397"/>
            </a:xfrm>
            <a:prstGeom prst="round2SameRect">
              <a:avLst>
                <a:gd name="adj1" fmla="val 31424"/>
                <a:gd name="adj2" fmla="val 0"/>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ound Same-side Corner of Rectangle 347">
              <a:extLst>
                <a:ext uri="{FF2B5EF4-FFF2-40B4-BE49-F238E27FC236}">
                  <a16:creationId xmlns:a16="http://schemas.microsoft.com/office/drawing/2014/main" id="{4A431194-F629-662F-51E2-F5290FE5D5B4}"/>
                </a:ext>
              </a:extLst>
            </p:cNvPr>
            <p:cNvSpPr/>
            <p:nvPr/>
          </p:nvSpPr>
          <p:spPr>
            <a:xfrm>
              <a:off x="8805959" y="5382260"/>
              <a:ext cx="2029968" cy="275397"/>
            </a:xfrm>
            <a:prstGeom prst="round2SameRect">
              <a:avLst>
                <a:gd name="adj1" fmla="val 31424"/>
                <a:gd name="adj2" fmla="val 0"/>
              </a:avLst>
            </a:prstGeom>
            <a:solidFill>
              <a:srgbClr val="EF70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ound Same-side Corner of Rectangle 348">
              <a:extLst>
                <a:ext uri="{FF2B5EF4-FFF2-40B4-BE49-F238E27FC236}">
                  <a16:creationId xmlns:a16="http://schemas.microsoft.com/office/drawing/2014/main" id="{98B2289E-4012-DE9F-8667-984806428363}"/>
                </a:ext>
              </a:extLst>
            </p:cNvPr>
            <p:cNvSpPr/>
            <p:nvPr/>
          </p:nvSpPr>
          <p:spPr>
            <a:xfrm rot="10800000">
              <a:off x="800935" y="5704108"/>
              <a:ext cx="2029968" cy="930955"/>
            </a:xfrm>
            <a:prstGeom prst="round2SameRect">
              <a:avLst/>
            </a:prstGeom>
            <a:noFill/>
            <a:ln w="19050">
              <a:solidFill>
                <a:srgbClr val="F2548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ound Same-side Corner of Rectangle 349">
              <a:extLst>
                <a:ext uri="{FF2B5EF4-FFF2-40B4-BE49-F238E27FC236}">
                  <a16:creationId xmlns:a16="http://schemas.microsoft.com/office/drawing/2014/main" id="{F886777D-EA9A-F410-4AAD-C4A904525001}"/>
                </a:ext>
              </a:extLst>
            </p:cNvPr>
            <p:cNvSpPr/>
            <p:nvPr/>
          </p:nvSpPr>
          <p:spPr>
            <a:xfrm rot="10800000">
              <a:off x="3393658" y="5704107"/>
              <a:ext cx="2029968" cy="930955"/>
            </a:xfrm>
            <a:prstGeom prst="round2SameRect">
              <a:avLst/>
            </a:prstGeom>
            <a:noFill/>
            <a:ln w="19050">
              <a:solidFill>
                <a:srgbClr val="FA5B5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ound Same-side Corner of Rectangle 350">
              <a:extLst>
                <a:ext uri="{FF2B5EF4-FFF2-40B4-BE49-F238E27FC236}">
                  <a16:creationId xmlns:a16="http://schemas.microsoft.com/office/drawing/2014/main" id="{7119B3CD-1480-D98E-ED2F-E51E9ADC84C2}"/>
                </a:ext>
              </a:extLst>
            </p:cNvPr>
            <p:cNvSpPr/>
            <p:nvPr/>
          </p:nvSpPr>
          <p:spPr>
            <a:xfrm rot="10800000">
              <a:off x="6215916" y="5704107"/>
              <a:ext cx="2029968" cy="930955"/>
            </a:xfrm>
            <a:prstGeom prst="round2SameRect">
              <a:avLst/>
            </a:prstGeom>
            <a:noFill/>
            <a:ln w="19050">
              <a:solidFill>
                <a:srgbClr val="F889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ound Same-side Corner of Rectangle 351">
              <a:extLst>
                <a:ext uri="{FF2B5EF4-FFF2-40B4-BE49-F238E27FC236}">
                  <a16:creationId xmlns:a16="http://schemas.microsoft.com/office/drawing/2014/main" id="{8781BEC8-5B71-1D56-6DA7-70995EBE53C6}"/>
                </a:ext>
              </a:extLst>
            </p:cNvPr>
            <p:cNvSpPr/>
            <p:nvPr/>
          </p:nvSpPr>
          <p:spPr>
            <a:xfrm rot="10800000">
              <a:off x="8805959" y="5704107"/>
              <a:ext cx="2029968" cy="930955"/>
            </a:xfrm>
            <a:prstGeom prst="round2SameRect">
              <a:avLst/>
            </a:prstGeom>
            <a:noFill/>
            <a:ln w="19050">
              <a:solidFill>
                <a:srgbClr val="EF709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Text Placeholder 5">
              <a:extLst>
                <a:ext uri="{FF2B5EF4-FFF2-40B4-BE49-F238E27FC236}">
                  <a16:creationId xmlns:a16="http://schemas.microsoft.com/office/drawing/2014/main" id="{B6A5C8C9-E4CB-60DC-71D3-11505872F3D7}"/>
                </a:ext>
              </a:extLst>
            </p:cNvPr>
            <p:cNvSpPr txBox="1">
              <a:spLocks/>
            </p:cNvSpPr>
            <p:nvPr/>
          </p:nvSpPr>
          <p:spPr>
            <a:xfrm rot="16200000">
              <a:off x="-37517" y="5820651"/>
              <a:ext cx="1289034" cy="31089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25484"/>
                  </a:solidFill>
                  <a:latin typeface="Century Gothic" panose="020B0502020202020204" pitchFamily="34" charset="0"/>
                </a:rPr>
                <a:t>POINT 01</a:t>
              </a:r>
            </a:p>
          </p:txBody>
        </p:sp>
        <p:sp>
          <p:nvSpPr>
            <p:cNvPr id="334" name="Text Placeholder 165">
              <a:extLst>
                <a:ext uri="{FF2B5EF4-FFF2-40B4-BE49-F238E27FC236}">
                  <a16:creationId xmlns:a16="http://schemas.microsoft.com/office/drawing/2014/main" id="{F5679609-2987-7388-CD3E-95CA408CD2E0}"/>
                </a:ext>
              </a:extLst>
            </p:cNvPr>
            <p:cNvSpPr txBox="1">
              <a:spLocks/>
            </p:cNvSpPr>
            <p:nvPr/>
          </p:nvSpPr>
          <p:spPr>
            <a:xfrm>
              <a:off x="1132527" y="5396220"/>
              <a:ext cx="1366785" cy="24688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chemeClr val="bg1"/>
                  </a:solidFill>
                  <a:latin typeface="Century Gothic" panose="020B0502020202020204" pitchFamily="34" charset="0"/>
                </a:rPr>
                <a:t>Interest Point</a:t>
              </a:r>
            </a:p>
          </p:txBody>
        </p:sp>
        <p:sp>
          <p:nvSpPr>
            <p:cNvPr id="335" name="Text Placeholder 168">
              <a:extLst>
                <a:ext uri="{FF2B5EF4-FFF2-40B4-BE49-F238E27FC236}">
                  <a16:creationId xmlns:a16="http://schemas.microsoft.com/office/drawing/2014/main" id="{42A23B2F-3104-8181-B3EF-4AE8D83FFAFD}"/>
                </a:ext>
              </a:extLst>
            </p:cNvPr>
            <p:cNvSpPr txBox="1">
              <a:spLocks/>
            </p:cNvSpPr>
            <p:nvPr/>
          </p:nvSpPr>
          <p:spPr>
            <a:xfrm>
              <a:off x="800935" y="5711261"/>
              <a:ext cx="2029968" cy="85953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solidFill>
                    <a:schemeClr val="bg2">
                      <a:lumMod val="25000"/>
                    </a:schemeClr>
                  </a:solidFill>
                </a:rPr>
                <a:t>Integer </a:t>
              </a:r>
              <a:r>
                <a:rPr lang="en-US" sz="1000" dirty="0" err="1">
                  <a:solidFill>
                    <a:schemeClr val="bg2">
                      <a:lumMod val="25000"/>
                    </a:schemeClr>
                  </a:solidFill>
                </a:rPr>
                <a:t>mattis</a:t>
              </a:r>
              <a:r>
                <a:rPr lang="en-US" sz="1000" dirty="0">
                  <a:solidFill>
                    <a:schemeClr val="bg2">
                      <a:lumMod val="25000"/>
                    </a:schemeClr>
                  </a:solidFill>
                </a:rPr>
                <a:t> </a:t>
              </a:r>
              <a:r>
                <a:rPr lang="en-US" sz="1000" dirty="0" err="1">
                  <a:solidFill>
                    <a:schemeClr val="bg2">
                      <a:lumMod val="25000"/>
                    </a:schemeClr>
                  </a:solidFill>
                </a:rPr>
                <a:t>nunc</a:t>
              </a:r>
              <a:r>
                <a:rPr lang="en-US" sz="1000" dirty="0">
                  <a:solidFill>
                    <a:schemeClr val="bg2">
                      <a:lumMod val="25000"/>
                    </a:schemeClr>
                  </a:solidFill>
                </a:rPr>
                <a:t> </a:t>
              </a:r>
              <a:r>
                <a:rPr lang="en-US" sz="1000" dirty="0" err="1">
                  <a:solidFill>
                    <a:schemeClr val="bg2">
                      <a:lumMod val="25000"/>
                    </a:schemeClr>
                  </a:solidFill>
                </a:rPr>
                <a:t>quis</a:t>
              </a:r>
              <a:r>
                <a:rPr lang="en-US" sz="1000" dirty="0">
                  <a:solidFill>
                    <a:schemeClr val="bg2">
                      <a:lumMod val="25000"/>
                    </a:schemeClr>
                  </a:solidFill>
                </a:rPr>
                <a:t> </a:t>
              </a:r>
              <a:r>
                <a:rPr lang="en-US" sz="1000" dirty="0" err="1">
                  <a:solidFill>
                    <a:schemeClr val="bg2">
                      <a:lumMod val="25000"/>
                    </a:schemeClr>
                  </a:solidFill>
                </a:rPr>
                <a:t>sem</a:t>
              </a:r>
              <a:r>
                <a:rPr lang="en-US" sz="1000" dirty="0">
                  <a:solidFill>
                    <a:schemeClr val="bg2">
                      <a:lumMod val="25000"/>
                    </a:schemeClr>
                  </a:solidFill>
                </a:rPr>
                <a:t> </a:t>
              </a:r>
              <a:r>
                <a:rPr lang="en-US" sz="1000" dirty="0" err="1">
                  <a:solidFill>
                    <a:schemeClr val="bg2">
                      <a:lumMod val="25000"/>
                    </a:schemeClr>
                  </a:solidFill>
                </a:rPr>
                <a:t>interdum</a:t>
              </a:r>
              <a:r>
                <a:rPr lang="en-US" sz="1000" dirty="0">
                  <a:solidFill>
                    <a:schemeClr val="bg2">
                      <a:lumMod val="25000"/>
                    </a:schemeClr>
                  </a:solidFill>
                </a:rPr>
                <a:t>, id </a:t>
              </a:r>
              <a:r>
                <a:rPr lang="en-US" sz="1000" dirty="0" err="1">
                  <a:solidFill>
                    <a:schemeClr val="bg2">
                      <a:lumMod val="25000"/>
                    </a:schemeClr>
                  </a:solidFill>
                </a:rPr>
                <a:t>commodo</a:t>
              </a:r>
              <a:r>
                <a:rPr lang="en-US" sz="1000" dirty="0">
                  <a:solidFill>
                    <a:schemeClr val="bg2">
                      <a:lumMod val="25000"/>
                    </a:schemeClr>
                  </a:solidFill>
                </a:rPr>
                <a:t> </a:t>
              </a:r>
              <a:r>
                <a:rPr lang="en-US" sz="1000" dirty="0" err="1">
                  <a:solidFill>
                    <a:schemeClr val="bg2">
                      <a:lumMod val="25000"/>
                    </a:schemeClr>
                  </a:solidFill>
                </a:rPr>
                <a:t>augue</a:t>
              </a:r>
              <a:r>
                <a:rPr lang="en-US" sz="1000" dirty="0">
                  <a:solidFill>
                    <a:schemeClr val="bg2">
                      <a:lumMod val="25000"/>
                    </a:schemeClr>
                  </a:solidFill>
                </a:rPr>
                <a:t> </a:t>
              </a:r>
              <a:r>
                <a:rPr lang="en-US" sz="1000" dirty="0" err="1">
                  <a:solidFill>
                    <a:schemeClr val="bg2">
                      <a:lumMod val="25000"/>
                    </a:schemeClr>
                  </a:solidFill>
                </a:rPr>
                <a:t>bibendum</a:t>
              </a:r>
              <a:r>
                <a:rPr lang="en-US" sz="1000" dirty="0">
                  <a:solidFill>
                    <a:schemeClr val="bg2">
                      <a:lumMod val="25000"/>
                    </a:schemeClr>
                  </a:solidFill>
                </a:rPr>
                <a:t>. </a:t>
              </a:r>
              <a:r>
                <a:rPr lang="en-US" sz="1000" dirty="0" err="1">
                  <a:solidFill>
                    <a:schemeClr val="bg2">
                      <a:lumMod val="25000"/>
                    </a:schemeClr>
                  </a:solidFill>
                </a:rPr>
                <a:t>Nullam</a:t>
              </a:r>
              <a:r>
                <a:rPr lang="en-US" sz="1000" dirty="0">
                  <a:solidFill>
                    <a:schemeClr val="bg2">
                      <a:lumMod val="25000"/>
                    </a:schemeClr>
                  </a:solidFill>
                </a:rPr>
                <a:t> semper </a:t>
              </a:r>
              <a:r>
                <a:rPr lang="en-US" sz="1000" dirty="0" err="1">
                  <a:solidFill>
                    <a:schemeClr val="bg2">
                      <a:lumMod val="25000"/>
                    </a:schemeClr>
                  </a:solidFill>
                </a:rPr>
                <a:t>quis</a:t>
              </a:r>
              <a:r>
                <a:rPr lang="en-US" sz="1000" dirty="0">
                  <a:solidFill>
                    <a:schemeClr val="bg2">
                      <a:lumMod val="25000"/>
                    </a:schemeClr>
                  </a:solidFill>
                </a:rPr>
                <a:t> </a:t>
              </a:r>
              <a:r>
                <a:rPr lang="en-US" sz="1000" dirty="0" err="1">
                  <a:solidFill>
                    <a:schemeClr val="bg2">
                      <a:lumMod val="25000"/>
                    </a:schemeClr>
                  </a:solidFill>
                </a:rPr>
                <a:t>justo</a:t>
              </a:r>
              <a:r>
                <a:rPr lang="en-US" sz="1000" dirty="0">
                  <a:solidFill>
                    <a:schemeClr val="bg2">
                      <a:lumMod val="25000"/>
                    </a:schemeClr>
                  </a:solidFill>
                </a:rPr>
                <a:t> </a:t>
              </a:r>
              <a:r>
                <a:rPr lang="en-US" sz="1000" dirty="0" err="1">
                  <a:solidFill>
                    <a:schemeClr val="bg2">
                      <a:lumMod val="25000"/>
                    </a:schemeClr>
                  </a:solidFill>
                </a:rPr>
                <a:t>nec</a:t>
              </a:r>
              <a:r>
                <a:rPr lang="en-US" sz="1000" dirty="0">
                  <a:solidFill>
                    <a:schemeClr val="bg2">
                      <a:lumMod val="25000"/>
                    </a:schemeClr>
                  </a:solidFill>
                </a:rPr>
                <a:t> </a:t>
              </a:r>
              <a:r>
                <a:rPr lang="en-US" sz="1000" dirty="0" err="1">
                  <a:solidFill>
                    <a:schemeClr val="bg2">
                      <a:lumMod val="25000"/>
                    </a:schemeClr>
                  </a:solidFill>
                </a:rPr>
                <a:t>tristique</a:t>
              </a:r>
              <a:r>
                <a:rPr lang="en-US" sz="1000" dirty="0">
                  <a:solidFill>
                    <a:schemeClr val="bg2">
                      <a:lumMod val="25000"/>
                    </a:schemeClr>
                  </a:solidFill>
                </a:rPr>
                <a:t>. </a:t>
              </a:r>
              <a:r>
                <a:rPr lang="en-US" sz="1000" dirty="0" err="1">
                  <a:solidFill>
                    <a:schemeClr val="bg2">
                      <a:lumMod val="25000"/>
                    </a:schemeClr>
                  </a:solidFill>
                </a:rPr>
                <a:t>Aliquam</a:t>
              </a:r>
              <a:r>
                <a:rPr lang="en-US" sz="1000" dirty="0">
                  <a:solidFill>
                    <a:schemeClr val="bg2">
                      <a:lumMod val="25000"/>
                    </a:schemeClr>
                  </a:solidFill>
                </a:rPr>
                <a:t> </a:t>
              </a:r>
              <a:r>
                <a:rPr lang="en-US" sz="1000" dirty="0" err="1">
                  <a:solidFill>
                    <a:schemeClr val="bg2">
                      <a:lumMod val="25000"/>
                    </a:schemeClr>
                  </a:solidFill>
                </a:rPr>
                <a:t>erat</a:t>
              </a:r>
              <a:r>
                <a:rPr lang="en-US" sz="1000" dirty="0">
                  <a:solidFill>
                    <a:schemeClr val="bg2">
                      <a:lumMod val="25000"/>
                    </a:schemeClr>
                  </a:solidFill>
                </a:rPr>
                <a:t> </a:t>
              </a:r>
              <a:r>
                <a:rPr lang="en-US" sz="1000" dirty="0" err="1">
                  <a:solidFill>
                    <a:schemeClr val="bg2">
                      <a:lumMod val="25000"/>
                    </a:schemeClr>
                  </a:solidFill>
                </a:rPr>
                <a:t>volutpat</a:t>
              </a:r>
              <a:r>
                <a:rPr lang="en-US" sz="1000" dirty="0">
                  <a:solidFill>
                    <a:schemeClr val="bg2">
                      <a:lumMod val="25000"/>
                    </a:schemeClr>
                  </a:solidFill>
                </a:rPr>
                <a:t>.</a:t>
              </a:r>
            </a:p>
          </p:txBody>
        </p:sp>
        <p:sp>
          <p:nvSpPr>
            <p:cNvPr id="336" name="Text Placeholder 182">
              <a:extLst>
                <a:ext uri="{FF2B5EF4-FFF2-40B4-BE49-F238E27FC236}">
                  <a16:creationId xmlns:a16="http://schemas.microsoft.com/office/drawing/2014/main" id="{F227691F-9EA6-CB79-EB9C-3CF9A332D6E1}"/>
                </a:ext>
              </a:extLst>
            </p:cNvPr>
            <p:cNvSpPr txBox="1">
              <a:spLocks/>
            </p:cNvSpPr>
            <p:nvPr/>
          </p:nvSpPr>
          <p:spPr>
            <a:xfrm rot="16200000">
              <a:off x="2577914" y="5820652"/>
              <a:ext cx="1289034"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FA5B52"/>
                  </a:solidFill>
                  <a:latin typeface="Century Gothic" panose="020B0502020202020204" pitchFamily="34" charset="0"/>
                </a:rPr>
                <a:t>POINT 02</a:t>
              </a:r>
            </a:p>
          </p:txBody>
        </p:sp>
        <p:sp>
          <p:nvSpPr>
            <p:cNvPr id="337" name="Text Placeholder 185">
              <a:extLst>
                <a:ext uri="{FF2B5EF4-FFF2-40B4-BE49-F238E27FC236}">
                  <a16:creationId xmlns:a16="http://schemas.microsoft.com/office/drawing/2014/main" id="{A804F2B2-B23A-B218-91EA-A587C7E9E97F}"/>
                </a:ext>
              </a:extLst>
            </p:cNvPr>
            <p:cNvSpPr txBox="1">
              <a:spLocks/>
            </p:cNvSpPr>
            <p:nvPr/>
          </p:nvSpPr>
          <p:spPr>
            <a:xfrm>
              <a:off x="3725249" y="5396220"/>
              <a:ext cx="1366785" cy="246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bg1"/>
                  </a:solidFill>
                  <a:latin typeface="Century Gothic" panose="020B0502020202020204" pitchFamily="34" charset="0"/>
                </a:rPr>
                <a:t>Interest Point</a:t>
              </a:r>
            </a:p>
          </p:txBody>
        </p:sp>
        <p:sp>
          <p:nvSpPr>
            <p:cNvPr id="338" name="Text Placeholder 186">
              <a:extLst>
                <a:ext uri="{FF2B5EF4-FFF2-40B4-BE49-F238E27FC236}">
                  <a16:creationId xmlns:a16="http://schemas.microsoft.com/office/drawing/2014/main" id="{12498068-E162-27B7-7787-F8BC7F49990F}"/>
                </a:ext>
              </a:extLst>
            </p:cNvPr>
            <p:cNvSpPr txBox="1">
              <a:spLocks/>
            </p:cNvSpPr>
            <p:nvPr/>
          </p:nvSpPr>
          <p:spPr>
            <a:xfrm>
              <a:off x="3393657" y="5692232"/>
              <a:ext cx="2029968" cy="8595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a:solidFill>
                    <a:schemeClr val="bg2">
                      <a:lumMod val="25000"/>
                    </a:schemeClr>
                  </a:solidFill>
                </a:rPr>
                <a:t>Integer mattis nunc quis sem interdum, id commodo augue bibendum. Nullam semper quis justo nec tristique. Aliquam erat volutpat.</a:t>
              </a:r>
              <a:endParaRPr lang="en-US" sz="1000" dirty="0">
                <a:solidFill>
                  <a:schemeClr val="bg2">
                    <a:lumMod val="25000"/>
                  </a:schemeClr>
                </a:solidFill>
              </a:endParaRPr>
            </a:p>
          </p:txBody>
        </p:sp>
        <p:sp>
          <p:nvSpPr>
            <p:cNvPr id="339" name="Text Placeholder 187">
              <a:extLst>
                <a:ext uri="{FF2B5EF4-FFF2-40B4-BE49-F238E27FC236}">
                  <a16:creationId xmlns:a16="http://schemas.microsoft.com/office/drawing/2014/main" id="{F2002FA2-800E-F84B-AD78-74F65DB1ACC9}"/>
                </a:ext>
              </a:extLst>
            </p:cNvPr>
            <p:cNvSpPr txBox="1">
              <a:spLocks/>
            </p:cNvSpPr>
            <p:nvPr/>
          </p:nvSpPr>
          <p:spPr>
            <a:xfrm rot="16200000">
              <a:off x="5377464" y="5820652"/>
              <a:ext cx="1289034"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F88960"/>
                  </a:solidFill>
                  <a:latin typeface="Century Gothic" panose="020B0502020202020204" pitchFamily="34" charset="0"/>
                </a:rPr>
                <a:t>POINT 03</a:t>
              </a:r>
            </a:p>
          </p:txBody>
        </p:sp>
        <p:sp>
          <p:nvSpPr>
            <p:cNvPr id="340" name="Text Placeholder 188">
              <a:extLst>
                <a:ext uri="{FF2B5EF4-FFF2-40B4-BE49-F238E27FC236}">
                  <a16:creationId xmlns:a16="http://schemas.microsoft.com/office/drawing/2014/main" id="{B770132F-72C6-848E-78CF-2CDEC75616DE}"/>
                </a:ext>
              </a:extLst>
            </p:cNvPr>
            <p:cNvSpPr txBox="1">
              <a:spLocks/>
            </p:cNvSpPr>
            <p:nvPr/>
          </p:nvSpPr>
          <p:spPr>
            <a:xfrm>
              <a:off x="6547507" y="5396220"/>
              <a:ext cx="1366785" cy="246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a:solidFill>
                    <a:schemeClr val="bg1"/>
                  </a:solidFill>
                  <a:latin typeface="Century Gothic" panose="020B0502020202020204" pitchFamily="34" charset="0"/>
                </a:rPr>
                <a:t>Interest Point</a:t>
              </a:r>
              <a:endParaRPr lang="en-US" sz="1400" dirty="0">
                <a:solidFill>
                  <a:schemeClr val="bg1"/>
                </a:solidFill>
                <a:latin typeface="Century Gothic" panose="020B0502020202020204" pitchFamily="34" charset="0"/>
              </a:endParaRPr>
            </a:p>
          </p:txBody>
        </p:sp>
        <p:sp>
          <p:nvSpPr>
            <p:cNvPr id="341" name="Text Placeholder 189">
              <a:extLst>
                <a:ext uri="{FF2B5EF4-FFF2-40B4-BE49-F238E27FC236}">
                  <a16:creationId xmlns:a16="http://schemas.microsoft.com/office/drawing/2014/main" id="{A8242F45-68D0-00F9-F944-8A119D6A76C3}"/>
                </a:ext>
              </a:extLst>
            </p:cNvPr>
            <p:cNvSpPr txBox="1">
              <a:spLocks/>
            </p:cNvSpPr>
            <p:nvPr/>
          </p:nvSpPr>
          <p:spPr>
            <a:xfrm>
              <a:off x="6215915" y="5721971"/>
              <a:ext cx="2029968" cy="8595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dirty="0">
                  <a:solidFill>
                    <a:schemeClr val="bg2">
                      <a:lumMod val="25000"/>
                    </a:schemeClr>
                  </a:solidFill>
                </a:rPr>
                <a:t>Integer </a:t>
              </a:r>
              <a:r>
                <a:rPr lang="en-US" sz="1000" dirty="0" err="1">
                  <a:solidFill>
                    <a:schemeClr val="bg2">
                      <a:lumMod val="25000"/>
                    </a:schemeClr>
                  </a:solidFill>
                </a:rPr>
                <a:t>mattis</a:t>
              </a:r>
              <a:r>
                <a:rPr lang="en-US" sz="1000" dirty="0">
                  <a:solidFill>
                    <a:schemeClr val="bg2">
                      <a:lumMod val="25000"/>
                    </a:schemeClr>
                  </a:solidFill>
                </a:rPr>
                <a:t> </a:t>
              </a:r>
              <a:r>
                <a:rPr lang="en-US" sz="1000" dirty="0" err="1">
                  <a:solidFill>
                    <a:schemeClr val="bg2">
                      <a:lumMod val="25000"/>
                    </a:schemeClr>
                  </a:solidFill>
                </a:rPr>
                <a:t>nunc</a:t>
              </a:r>
              <a:r>
                <a:rPr lang="en-US" sz="1000" dirty="0">
                  <a:solidFill>
                    <a:schemeClr val="bg2">
                      <a:lumMod val="25000"/>
                    </a:schemeClr>
                  </a:solidFill>
                </a:rPr>
                <a:t> </a:t>
              </a:r>
              <a:r>
                <a:rPr lang="en-US" sz="1000" dirty="0" err="1">
                  <a:solidFill>
                    <a:schemeClr val="bg2">
                      <a:lumMod val="25000"/>
                    </a:schemeClr>
                  </a:solidFill>
                </a:rPr>
                <a:t>quis</a:t>
              </a:r>
              <a:r>
                <a:rPr lang="en-US" sz="1000" dirty="0">
                  <a:solidFill>
                    <a:schemeClr val="bg2">
                      <a:lumMod val="25000"/>
                    </a:schemeClr>
                  </a:solidFill>
                </a:rPr>
                <a:t> </a:t>
              </a:r>
              <a:r>
                <a:rPr lang="en-US" sz="1000" dirty="0" err="1">
                  <a:solidFill>
                    <a:schemeClr val="bg2">
                      <a:lumMod val="25000"/>
                    </a:schemeClr>
                  </a:solidFill>
                </a:rPr>
                <a:t>sem</a:t>
              </a:r>
              <a:r>
                <a:rPr lang="en-US" sz="1000" dirty="0">
                  <a:solidFill>
                    <a:schemeClr val="bg2">
                      <a:lumMod val="25000"/>
                    </a:schemeClr>
                  </a:solidFill>
                </a:rPr>
                <a:t> </a:t>
              </a:r>
              <a:r>
                <a:rPr lang="en-US" sz="1000" dirty="0" err="1">
                  <a:solidFill>
                    <a:schemeClr val="bg2">
                      <a:lumMod val="25000"/>
                    </a:schemeClr>
                  </a:solidFill>
                </a:rPr>
                <a:t>interdum</a:t>
              </a:r>
              <a:r>
                <a:rPr lang="en-US" sz="1000" dirty="0">
                  <a:solidFill>
                    <a:schemeClr val="bg2">
                      <a:lumMod val="25000"/>
                    </a:schemeClr>
                  </a:solidFill>
                </a:rPr>
                <a:t>, id </a:t>
              </a:r>
              <a:r>
                <a:rPr lang="en-US" sz="1000" dirty="0" err="1">
                  <a:solidFill>
                    <a:schemeClr val="bg2">
                      <a:lumMod val="25000"/>
                    </a:schemeClr>
                  </a:solidFill>
                </a:rPr>
                <a:t>commodo</a:t>
              </a:r>
              <a:r>
                <a:rPr lang="en-US" sz="1000" dirty="0">
                  <a:solidFill>
                    <a:schemeClr val="bg2">
                      <a:lumMod val="25000"/>
                    </a:schemeClr>
                  </a:solidFill>
                </a:rPr>
                <a:t> </a:t>
              </a:r>
              <a:r>
                <a:rPr lang="en-US" sz="1000" dirty="0" err="1">
                  <a:solidFill>
                    <a:schemeClr val="bg2">
                      <a:lumMod val="25000"/>
                    </a:schemeClr>
                  </a:solidFill>
                </a:rPr>
                <a:t>augue</a:t>
              </a:r>
              <a:r>
                <a:rPr lang="en-US" sz="1000" dirty="0">
                  <a:solidFill>
                    <a:schemeClr val="bg2">
                      <a:lumMod val="25000"/>
                    </a:schemeClr>
                  </a:solidFill>
                </a:rPr>
                <a:t> </a:t>
              </a:r>
              <a:r>
                <a:rPr lang="en-US" sz="1000" dirty="0" err="1">
                  <a:solidFill>
                    <a:schemeClr val="bg2">
                      <a:lumMod val="25000"/>
                    </a:schemeClr>
                  </a:solidFill>
                </a:rPr>
                <a:t>bibendum</a:t>
              </a:r>
              <a:r>
                <a:rPr lang="en-US" sz="1000" dirty="0">
                  <a:solidFill>
                    <a:schemeClr val="bg2">
                      <a:lumMod val="25000"/>
                    </a:schemeClr>
                  </a:solidFill>
                </a:rPr>
                <a:t>. </a:t>
              </a:r>
              <a:r>
                <a:rPr lang="en-US" sz="1000" dirty="0" err="1">
                  <a:solidFill>
                    <a:schemeClr val="bg2">
                      <a:lumMod val="25000"/>
                    </a:schemeClr>
                  </a:solidFill>
                </a:rPr>
                <a:t>Nullam</a:t>
              </a:r>
              <a:r>
                <a:rPr lang="en-US" sz="1000" dirty="0">
                  <a:solidFill>
                    <a:schemeClr val="bg2">
                      <a:lumMod val="25000"/>
                    </a:schemeClr>
                  </a:solidFill>
                </a:rPr>
                <a:t> semper </a:t>
              </a:r>
              <a:r>
                <a:rPr lang="en-US" sz="1000" dirty="0" err="1">
                  <a:solidFill>
                    <a:schemeClr val="bg2">
                      <a:lumMod val="25000"/>
                    </a:schemeClr>
                  </a:solidFill>
                </a:rPr>
                <a:t>quis</a:t>
              </a:r>
              <a:r>
                <a:rPr lang="en-US" sz="1000" dirty="0">
                  <a:solidFill>
                    <a:schemeClr val="bg2">
                      <a:lumMod val="25000"/>
                    </a:schemeClr>
                  </a:solidFill>
                </a:rPr>
                <a:t> </a:t>
              </a:r>
              <a:r>
                <a:rPr lang="en-US" sz="1000" dirty="0" err="1">
                  <a:solidFill>
                    <a:schemeClr val="bg2">
                      <a:lumMod val="25000"/>
                    </a:schemeClr>
                  </a:solidFill>
                </a:rPr>
                <a:t>justo</a:t>
              </a:r>
              <a:r>
                <a:rPr lang="en-US" sz="1000" dirty="0">
                  <a:solidFill>
                    <a:schemeClr val="bg2">
                      <a:lumMod val="25000"/>
                    </a:schemeClr>
                  </a:solidFill>
                </a:rPr>
                <a:t> </a:t>
              </a:r>
              <a:r>
                <a:rPr lang="en-US" sz="1000" dirty="0" err="1">
                  <a:solidFill>
                    <a:schemeClr val="bg2">
                      <a:lumMod val="25000"/>
                    </a:schemeClr>
                  </a:solidFill>
                </a:rPr>
                <a:t>nec</a:t>
              </a:r>
              <a:r>
                <a:rPr lang="en-US" sz="1000" dirty="0">
                  <a:solidFill>
                    <a:schemeClr val="bg2">
                      <a:lumMod val="25000"/>
                    </a:schemeClr>
                  </a:solidFill>
                </a:rPr>
                <a:t> </a:t>
              </a:r>
              <a:r>
                <a:rPr lang="en-US" sz="1000" dirty="0" err="1">
                  <a:solidFill>
                    <a:schemeClr val="bg2">
                      <a:lumMod val="25000"/>
                    </a:schemeClr>
                  </a:solidFill>
                </a:rPr>
                <a:t>tristique</a:t>
              </a:r>
              <a:r>
                <a:rPr lang="en-US" sz="1000" dirty="0">
                  <a:solidFill>
                    <a:schemeClr val="bg2">
                      <a:lumMod val="25000"/>
                    </a:schemeClr>
                  </a:solidFill>
                </a:rPr>
                <a:t>. </a:t>
              </a:r>
              <a:r>
                <a:rPr lang="en-US" sz="1000" dirty="0" err="1">
                  <a:solidFill>
                    <a:schemeClr val="bg2">
                      <a:lumMod val="25000"/>
                    </a:schemeClr>
                  </a:solidFill>
                </a:rPr>
                <a:t>Aliquam</a:t>
              </a:r>
              <a:r>
                <a:rPr lang="en-US" sz="1000" dirty="0">
                  <a:solidFill>
                    <a:schemeClr val="bg2">
                      <a:lumMod val="25000"/>
                    </a:schemeClr>
                  </a:solidFill>
                </a:rPr>
                <a:t> </a:t>
              </a:r>
              <a:r>
                <a:rPr lang="en-US" sz="1000" dirty="0" err="1">
                  <a:solidFill>
                    <a:schemeClr val="bg2">
                      <a:lumMod val="25000"/>
                    </a:schemeClr>
                  </a:solidFill>
                </a:rPr>
                <a:t>erat</a:t>
              </a:r>
              <a:r>
                <a:rPr lang="en-US" sz="1000" dirty="0">
                  <a:solidFill>
                    <a:schemeClr val="bg2">
                      <a:lumMod val="25000"/>
                    </a:schemeClr>
                  </a:solidFill>
                </a:rPr>
                <a:t> </a:t>
              </a:r>
              <a:r>
                <a:rPr lang="en-US" sz="1000" dirty="0" err="1">
                  <a:solidFill>
                    <a:schemeClr val="bg2">
                      <a:lumMod val="25000"/>
                    </a:schemeClr>
                  </a:solidFill>
                </a:rPr>
                <a:t>volutpat</a:t>
              </a:r>
              <a:r>
                <a:rPr lang="en-US" sz="1000" dirty="0">
                  <a:solidFill>
                    <a:schemeClr val="bg2">
                      <a:lumMod val="25000"/>
                    </a:schemeClr>
                  </a:solidFill>
                </a:rPr>
                <a:t>.</a:t>
              </a:r>
            </a:p>
          </p:txBody>
        </p:sp>
        <p:sp>
          <p:nvSpPr>
            <p:cNvPr id="342" name="Text Placeholder 190">
              <a:extLst>
                <a:ext uri="{FF2B5EF4-FFF2-40B4-BE49-F238E27FC236}">
                  <a16:creationId xmlns:a16="http://schemas.microsoft.com/office/drawing/2014/main" id="{0CB4E35B-F0D2-8FE2-728E-B8AD16D3EA07}"/>
                </a:ext>
              </a:extLst>
            </p:cNvPr>
            <p:cNvSpPr txBox="1">
              <a:spLocks/>
            </p:cNvSpPr>
            <p:nvPr/>
          </p:nvSpPr>
          <p:spPr>
            <a:xfrm rot="16200000">
              <a:off x="7994214" y="5820651"/>
              <a:ext cx="1289034"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EF709D"/>
                  </a:solidFill>
                  <a:latin typeface="Century Gothic" panose="020B0502020202020204" pitchFamily="34" charset="0"/>
                </a:rPr>
                <a:t>POINT 04</a:t>
              </a:r>
            </a:p>
          </p:txBody>
        </p:sp>
        <p:sp>
          <p:nvSpPr>
            <p:cNvPr id="343" name="Text Placeholder 191">
              <a:extLst>
                <a:ext uri="{FF2B5EF4-FFF2-40B4-BE49-F238E27FC236}">
                  <a16:creationId xmlns:a16="http://schemas.microsoft.com/office/drawing/2014/main" id="{13359179-B659-98E0-309A-0892C39A8EE1}"/>
                </a:ext>
              </a:extLst>
            </p:cNvPr>
            <p:cNvSpPr txBox="1">
              <a:spLocks/>
            </p:cNvSpPr>
            <p:nvPr/>
          </p:nvSpPr>
          <p:spPr>
            <a:xfrm>
              <a:off x="9137551" y="5396220"/>
              <a:ext cx="1366785" cy="246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bg1"/>
                  </a:solidFill>
                  <a:latin typeface="Century Gothic" panose="020B0502020202020204" pitchFamily="34" charset="0"/>
                </a:rPr>
                <a:t>Interest Point</a:t>
              </a:r>
            </a:p>
          </p:txBody>
        </p:sp>
        <p:sp>
          <p:nvSpPr>
            <p:cNvPr id="344" name="Text Placeholder 192">
              <a:extLst>
                <a:ext uri="{FF2B5EF4-FFF2-40B4-BE49-F238E27FC236}">
                  <a16:creationId xmlns:a16="http://schemas.microsoft.com/office/drawing/2014/main" id="{C3C6C683-3E0D-A4BD-9D5D-E528FA13C6CD}"/>
                </a:ext>
              </a:extLst>
            </p:cNvPr>
            <p:cNvSpPr txBox="1">
              <a:spLocks/>
            </p:cNvSpPr>
            <p:nvPr/>
          </p:nvSpPr>
          <p:spPr>
            <a:xfrm>
              <a:off x="8805959" y="5692232"/>
              <a:ext cx="2029968" cy="8595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dirty="0">
                  <a:solidFill>
                    <a:schemeClr val="bg2">
                      <a:lumMod val="25000"/>
                    </a:schemeClr>
                  </a:solidFill>
                </a:rPr>
                <a:t>Integer </a:t>
              </a:r>
              <a:r>
                <a:rPr lang="en-US" sz="1000" dirty="0" err="1">
                  <a:solidFill>
                    <a:schemeClr val="bg2">
                      <a:lumMod val="25000"/>
                    </a:schemeClr>
                  </a:solidFill>
                </a:rPr>
                <a:t>mattis</a:t>
              </a:r>
              <a:r>
                <a:rPr lang="en-US" sz="1000" dirty="0">
                  <a:solidFill>
                    <a:schemeClr val="bg2">
                      <a:lumMod val="25000"/>
                    </a:schemeClr>
                  </a:solidFill>
                </a:rPr>
                <a:t> </a:t>
              </a:r>
              <a:r>
                <a:rPr lang="en-US" sz="1000" dirty="0" err="1">
                  <a:solidFill>
                    <a:schemeClr val="bg2">
                      <a:lumMod val="25000"/>
                    </a:schemeClr>
                  </a:solidFill>
                </a:rPr>
                <a:t>nunc</a:t>
              </a:r>
              <a:r>
                <a:rPr lang="en-US" sz="1000" dirty="0">
                  <a:solidFill>
                    <a:schemeClr val="bg2">
                      <a:lumMod val="25000"/>
                    </a:schemeClr>
                  </a:solidFill>
                </a:rPr>
                <a:t> </a:t>
              </a:r>
              <a:r>
                <a:rPr lang="en-US" sz="1000" dirty="0" err="1">
                  <a:solidFill>
                    <a:schemeClr val="bg2">
                      <a:lumMod val="25000"/>
                    </a:schemeClr>
                  </a:solidFill>
                </a:rPr>
                <a:t>quis</a:t>
              </a:r>
              <a:r>
                <a:rPr lang="en-US" sz="1000" dirty="0">
                  <a:solidFill>
                    <a:schemeClr val="bg2">
                      <a:lumMod val="25000"/>
                    </a:schemeClr>
                  </a:solidFill>
                </a:rPr>
                <a:t> </a:t>
              </a:r>
              <a:r>
                <a:rPr lang="en-US" sz="1000" dirty="0" err="1">
                  <a:solidFill>
                    <a:schemeClr val="bg2">
                      <a:lumMod val="25000"/>
                    </a:schemeClr>
                  </a:solidFill>
                </a:rPr>
                <a:t>sem</a:t>
              </a:r>
              <a:r>
                <a:rPr lang="en-US" sz="1000" dirty="0">
                  <a:solidFill>
                    <a:schemeClr val="bg2">
                      <a:lumMod val="25000"/>
                    </a:schemeClr>
                  </a:solidFill>
                </a:rPr>
                <a:t> </a:t>
              </a:r>
              <a:r>
                <a:rPr lang="en-US" sz="1000" dirty="0" err="1">
                  <a:solidFill>
                    <a:schemeClr val="bg2">
                      <a:lumMod val="25000"/>
                    </a:schemeClr>
                  </a:solidFill>
                </a:rPr>
                <a:t>interdum</a:t>
              </a:r>
              <a:r>
                <a:rPr lang="en-US" sz="1000" dirty="0">
                  <a:solidFill>
                    <a:schemeClr val="bg2">
                      <a:lumMod val="25000"/>
                    </a:schemeClr>
                  </a:solidFill>
                </a:rPr>
                <a:t>, id </a:t>
              </a:r>
              <a:r>
                <a:rPr lang="en-US" sz="1000" dirty="0" err="1">
                  <a:solidFill>
                    <a:schemeClr val="bg2">
                      <a:lumMod val="25000"/>
                    </a:schemeClr>
                  </a:solidFill>
                </a:rPr>
                <a:t>commodo</a:t>
              </a:r>
              <a:r>
                <a:rPr lang="en-US" sz="1000" dirty="0">
                  <a:solidFill>
                    <a:schemeClr val="bg2">
                      <a:lumMod val="25000"/>
                    </a:schemeClr>
                  </a:solidFill>
                </a:rPr>
                <a:t> </a:t>
              </a:r>
              <a:r>
                <a:rPr lang="en-US" sz="1000" dirty="0" err="1">
                  <a:solidFill>
                    <a:schemeClr val="bg2">
                      <a:lumMod val="25000"/>
                    </a:schemeClr>
                  </a:solidFill>
                </a:rPr>
                <a:t>augue</a:t>
              </a:r>
              <a:r>
                <a:rPr lang="en-US" sz="1000" dirty="0">
                  <a:solidFill>
                    <a:schemeClr val="bg2">
                      <a:lumMod val="25000"/>
                    </a:schemeClr>
                  </a:solidFill>
                </a:rPr>
                <a:t> </a:t>
              </a:r>
              <a:r>
                <a:rPr lang="en-US" sz="1000" dirty="0" err="1">
                  <a:solidFill>
                    <a:schemeClr val="bg2">
                      <a:lumMod val="25000"/>
                    </a:schemeClr>
                  </a:solidFill>
                </a:rPr>
                <a:t>bibendum</a:t>
              </a:r>
              <a:r>
                <a:rPr lang="en-US" sz="1000" dirty="0">
                  <a:solidFill>
                    <a:schemeClr val="bg2">
                      <a:lumMod val="25000"/>
                    </a:schemeClr>
                  </a:solidFill>
                </a:rPr>
                <a:t>. </a:t>
              </a:r>
              <a:r>
                <a:rPr lang="en-US" sz="1000" dirty="0" err="1">
                  <a:solidFill>
                    <a:schemeClr val="bg2">
                      <a:lumMod val="25000"/>
                    </a:schemeClr>
                  </a:solidFill>
                </a:rPr>
                <a:t>Nullam</a:t>
              </a:r>
              <a:r>
                <a:rPr lang="en-US" sz="1000" dirty="0">
                  <a:solidFill>
                    <a:schemeClr val="bg2">
                      <a:lumMod val="25000"/>
                    </a:schemeClr>
                  </a:solidFill>
                </a:rPr>
                <a:t> semper </a:t>
              </a:r>
              <a:r>
                <a:rPr lang="en-US" sz="1000" dirty="0" err="1">
                  <a:solidFill>
                    <a:schemeClr val="bg2">
                      <a:lumMod val="25000"/>
                    </a:schemeClr>
                  </a:solidFill>
                </a:rPr>
                <a:t>quis</a:t>
              </a:r>
              <a:r>
                <a:rPr lang="en-US" sz="1000" dirty="0">
                  <a:solidFill>
                    <a:schemeClr val="bg2">
                      <a:lumMod val="25000"/>
                    </a:schemeClr>
                  </a:solidFill>
                </a:rPr>
                <a:t> </a:t>
              </a:r>
              <a:r>
                <a:rPr lang="en-US" sz="1000" dirty="0" err="1">
                  <a:solidFill>
                    <a:schemeClr val="bg2">
                      <a:lumMod val="25000"/>
                    </a:schemeClr>
                  </a:solidFill>
                </a:rPr>
                <a:t>justo</a:t>
              </a:r>
              <a:r>
                <a:rPr lang="en-US" sz="1000" dirty="0">
                  <a:solidFill>
                    <a:schemeClr val="bg2">
                      <a:lumMod val="25000"/>
                    </a:schemeClr>
                  </a:solidFill>
                </a:rPr>
                <a:t> </a:t>
              </a:r>
              <a:r>
                <a:rPr lang="en-US" sz="1000" dirty="0" err="1">
                  <a:solidFill>
                    <a:schemeClr val="bg2">
                      <a:lumMod val="25000"/>
                    </a:schemeClr>
                  </a:solidFill>
                </a:rPr>
                <a:t>nec</a:t>
              </a:r>
              <a:r>
                <a:rPr lang="en-US" sz="1000" dirty="0">
                  <a:solidFill>
                    <a:schemeClr val="bg2">
                      <a:lumMod val="25000"/>
                    </a:schemeClr>
                  </a:solidFill>
                </a:rPr>
                <a:t> </a:t>
              </a:r>
              <a:r>
                <a:rPr lang="en-US" sz="1000" dirty="0" err="1">
                  <a:solidFill>
                    <a:schemeClr val="bg2">
                      <a:lumMod val="25000"/>
                    </a:schemeClr>
                  </a:solidFill>
                </a:rPr>
                <a:t>tristique</a:t>
              </a:r>
              <a:r>
                <a:rPr lang="en-US" sz="1000" dirty="0">
                  <a:solidFill>
                    <a:schemeClr val="bg2">
                      <a:lumMod val="25000"/>
                    </a:schemeClr>
                  </a:solidFill>
                </a:rPr>
                <a:t>. </a:t>
              </a:r>
              <a:r>
                <a:rPr lang="en-US" sz="1000" dirty="0" err="1">
                  <a:solidFill>
                    <a:schemeClr val="bg2">
                      <a:lumMod val="25000"/>
                    </a:schemeClr>
                  </a:solidFill>
                </a:rPr>
                <a:t>Aliquam</a:t>
              </a:r>
              <a:r>
                <a:rPr lang="en-US" sz="1000" dirty="0">
                  <a:solidFill>
                    <a:schemeClr val="bg2">
                      <a:lumMod val="25000"/>
                    </a:schemeClr>
                  </a:solidFill>
                </a:rPr>
                <a:t> </a:t>
              </a:r>
              <a:r>
                <a:rPr lang="en-US" sz="1000" dirty="0" err="1">
                  <a:solidFill>
                    <a:schemeClr val="bg2">
                      <a:lumMod val="25000"/>
                    </a:schemeClr>
                  </a:solidFill>
                </a:rPr>
                <a:t>erat</a:t>
              </a:r>
              <a:r>
                <a:rPr lang="en-US" sz="1000" dirty="0">
                  <a:solidFill>
                    <a:schemeClr val="bg2">
                      <a:lumMod val="25000"/>
                    </a:schemeClr>
                  </a:solidFill>
                </a:rPr>
                <a:t> </a:t>
              </a:r>
              <a:r>
                <a:rPr lang="en-US" sz="1000" dirty="0" err="1">
                  <a:solidFill>
                    <a:schemeClr val="bg2">
                      <a:lumMod val="25000"/>
                    </a:schemeClr>
                  </a:solidFill>
                </a:rPr>
                <a:t>volutpat</a:t>
              </a:r>
              <a:r>
                <a:rPr lang="en-US" sz="1000" dirty="0">
                  <a:solidFill>
                    <a:schemeClr val="bg2">
                      <a:lumMod val="25000"/>
                    </a:schemeClr>
                  </a:solidFill>
                </a:rPr>
                <a:t>.</a:t>
              </a:r>
            </a:p>
          </p:txBody>
        </p:sp>
      </p:grpSp>
    </p:spTree>
    <p:extLst>
      <p:ext uri="{BB962C8B-B14F-4D97-AF65-F5344CB8AC3E}">
        <p14:creationId xmlns:p14="http://schemas.microsoft.com/office/powerpoint/2010/main" val="2095736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 Same-side Corner of Rectangle 21">
            <a:extLst>
              <a:ext uri="{FF2B5EF4-FFF2-40B4-BE49-F238E27FC236}">
                <a16:creationId xmlns:a16="http://schemas.microsoft.com/office/drawing/2014/main" id="{3AF9BE76-020D-EAD5-FB16-601FF7C48912}"/>
              </a:ext>
            </a:extLst>
          </p:cNvPr>
          <p:cNvSpPr/>
          <p:nvPr/>
        </p:nvSpPr>
        <p:spPr>
          <a:xfrm>
            <a:off x="719265" y="3543300"/>
            <a:ext cx="3362960" cy="2717800"/>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 Same-side Corner of Rectangle 22">
            <a:extLst>
              <a:ext uri="{FF2B5EF4-FFF2-40B4-BE49-F238E27FC236}">
                <a16:creationId xmlns:a16="http://schemas.microsoft.com/office/drawing/2014/main" id="{0381D5F4-217B-1410-571F-2B86564D28D6}"/>
              </a:ext>
            </a:extLst>
          </p:cNvPr>
          <p:cNvSpPr/>
          <p:nvPr/>
        </p:nvSpPr>
        <p:spPr>
          <a:xfrm>
            <a:off x="4338765" y="3543300"/>
            <a:ext cx="3362960" cy="2717800"/>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 Same-side Corner of Rectangle 23">
            <a:extLst>
              <a:ext uri="{FF2B5EF4-FFF2-40B4-BE49-F238E27FC236}">
                <a16:creationId xmlns:a16="http://schemas.microsoft.com/office/drawing/2014/main" id="{2347DA4E-073B-747C-793C-BFC18F6B8419}"/>
              </a:ext>
            </a:extLst>
          </p:cNvPr>
          <p:cNvSpPr/>
          <p:nvPr/>
        </p:nvSpPr>
        <p:spPr>
          <a:xfrm>
            <a:off x="8072565" y="3543300"/>
            <a:ext cx="3362960" cy="2717800"/>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graphicFrame>
        <p:nvGraphicFramePr>
          <p:cNvPr id="13" name="Chart 12">
            <a:extLst>
              <a:ext uri="{FF2B5EF4-FFF2-40B4-BE49-F238E27FC236}">
                <a16:creationId xmlns:a16="http://schemas.microsoft.com/office/drawing/2014/main" id="{9120134E-26A5-7E28-CDB3-89E68A4878E5}"/>
              </a:ext>
            </a:extLst>
          </p:cNvPr>
          <p:cNvGraphicFramePr/>
          <p:nvPr>
            <p:extLst>
              <p:ext uri="{D42A27DB-BD31-4B8C-83A1-F6EECF244321}">
                <p14:modId xmlns:p14="http://schemas.microsoft.com/office/powerpoint/2010/main" val="3987669165"/>
              </p:ext>
            </p:extLst>
          </p:nvPr>
        </p:nvGraphicFramePr>
        <p:xfrm>
          <a:off x="1001713" y="1126448"/>
          <a:ext cx="2813050" cy="23907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4247D24F-3CED-8CB9-1889-624661FEAD41}"/>
              </a:ext>
            </a:extLst>
          </p:cNvPr>
          <p:cNvGraphicFramePr/>
          <p:nvPr>
            <p:extLst>
              <p:ext uri="{D42A27DB-BD31-4B8C-83A1-F6EECF244321}">
                <p14:modId xmlns:p14="http://schemas.microsoft.com/office/powerpoint/2010/main" val="3381699400"/>
              </p:ext>
            </p:extLst>
          </p:nvPr>
        </p:nvGraphicFramePr>
        <p:xfrm>
          <a:off x="4689476" y="1126448"/>
          <a:ext cx="2813050" cy="23907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B505A3D8-4180-A307-0D7E-52021EF49AD5}"/>
              </a:ext>
            </a:extLst>
          </p:cNvPr>
          <p:cNvGraphicFramePr/>
          <p:nvPr>
            <p:extLst>
              <p:ext uri="{D42A27DB-BD31-4B8C-83A1-F6EECF244321}">
                <p14:modId xmlns:p14="http://schemas.microsoft.com/office/powerpoint/2010/main" val="1255774901"/>
              </p:ext>
            </p:extLst>
          </p:nvPr>
        </p:nvGraphicFramePr>
        <p:xfrm>
          <a:off x="8377238" y="1126448"/>
          <a:ext cx="2813050" cy="2390775"/>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 Placeholder 1">
            <a:extLst>
              <a:ext uri="{FF2B5EF4-FFF2-40B4-BE49-F238E27FC236}">
                <a16:creationId xmlns:a16="http://schemas.microsoft.com/office/drawing/2014/main" id="{53C3F249-9D89-1997-61E2-B8E36D6E8F6B}"/>
              </a:ext>
            </a:extLst>
          </p:cNvPr>
          <p:cNvSpPr txBox="1">
            <a:spLocks/>
          </p:cNvSpPr>
          <p:nvPr/>
        </p:nvSpPr>
        <p:spPr>
          <a:xfrm>
            <a:off x="1001713" y="3842289"/>
            <a:ext cx="2798064" cy="402336"/>
          </a:xfrm>
          <a:prstGeom prst="rect">
            <a:avLst/>
          </a:prstGeom>
          <a:solidFill>
            <a:srgbClr val="F2548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b="1" spc="300" dirty="0">
                <a:solidFill>
                  <a:schemeClr val="bg1"/>
                </a:solidFill>
                <a:latin typeface="Century Gothic" panose="020B0502020202020204" pitchFamily="34" charset="0"/>
              </a:rPr>
              <a:t>2018 REPORT</a:t>
            </a:r>
          </a:p>
        </p:txBody>
      </p:sp>
      <p:sp>
        <p:nvSpPr>
          <p:cNvPr id="17" name="Text Placeholder 2">
            <a:extLst>
              <a:ext uri="{FF2B5EF4-FFF2-40B4-BE49-F238E27FC236}">
                <a16:creationId xmlns:a16="http://schemas.microsoft.com/office/drawing/2014/main" id="{83038521-77A5-BAB5-E94A-8E32F03EACFE}"/>
              </a:ext>
            </a:extLst>
          </p:cNvPr>
          <p:cNvSpPr txBox="1">
            <a:spLocks/>
          </p:cNvSpPr>
          <p:nvPr/>
        </p:nvSpPr>
        <p:spPr>
          <a:xfrm>
            <a:off x="1001713" y="4569692"/>
            <a:ext cx="2798064" cy="132588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000" dirty="0">
                <a:solidFill>
                  <a:schemeClr val="bg2">
                    <a:lumMod val="25000"/>
                  </a:schemeClr>
                </a:solidFill>
              </a:rPr>
              <a:t>Integer </a:t>
            </a:r>
            <a:r>
              <a:rPr lang="en-US" sz="1000" dirty="0" err="1">
                <a:solidFill>
                  <a:schemeClr val="bg2">
                    <a:lumMod val="25000"/>
                  </a:schemeClr>
                </a:solidFill>
              </a:rPr>
              <a:t>mattis</a:t>
            </a:r>
            <a:r>
              <a:rPr lang="en-US" sz="1000" dirty="0">
                <a:solidFill>
                  <a:schemeClr val="bg2">
                    <a:lumMod val="25000"/>
                  </a:schemeClr>
                </a:solidFill>
              </a:rPr>
              <a:t> </a:t>
            </a:r>
            <a:r>
              <a:rPr lang="en-US" sz="1000" dirty="0" err="1">
                <a:solidFill>
                  <a:schemeClr val="bg2">
                    <a:lumMod val="25000"/>
                  </a:schemeClr>
                </a:solidFill>
              </a:rPr>
              <a:t>nunc</a:t>
            </a:r>
            <a:r>
              <a:rPr lang="en-US" sz="1000" dirty="0">
                <a:solidFill>
                  <a:schemeClr val="bg2">
                    <a:lumMod val="25000"/>
                  </a:schemeClr>
                </a:solidFill>
              </a:rPr>
              <a:t> </a:t>
            </a:r>
            <a:r>
              <a:rPr lang="en-US" sz="1000" dirty="0" err="1">
                <a:solidFill>
                  <a:schemeClr val="bg2">
                    <a:lumMod val="25000"/>
                  </a:schemeClr>
                </a:solidFill>
              </a:rPr>
              <a:t>quis</a:t>
            </a:r>
            <a:r>
              <a:rPr lang="en-US" sz="1000" dirty="0">
                <a:solidFill>
                  <a:schemeClr val="bg2">
                    <a:lumMod val="25000"/>
                  </a:schemeClr>
                </a:solidFill>
              </a:rPr>
              <a:t> </a:t>
            </a:r>
            <a:r>
              <a:rPr lang="en-US" sz="1000" dirty="0" err="1">
                <a:solidFill>
                  <a:schemeClr val="bg2">
                    <a:lumMod val="25000"/>
                  </a:schemeClr>
                </a:solidFill>
              </a:rPr>
              <a:t>sem</a:t>
            </a:r>
            <a:r>
              <a:rPr lang="en-US" sz="1000" dirty="0">
                <a:solidFill>
                  <a:schemeClr val="bg2">
                    <a:lumMod val="25000"/>
                  </a:schemeClr>
                </a:solidFill>
              </a:rPr>
              <a:t> </a:t>
            </a:r>
            <a:r>
              <a:rPr lang="en-US" sz="1000" dirty="0" err="1">
                <a:solidFill>
                  <a:schemeClr val="bg2">
                    <a:lumMod val="25000"/>
                  </a:schemeClr>
                </a:solidFill>
              </a:rPr>
              <a:t>interdum</a:t>
            </a:r>
            <a:r>
              <a:rPr lang="en-US" sz="1000" dirty="0">
                <a:solidFill>
                  <a:schemeClr val="bg2">
                    <a:lumMod val="25000"/>
                  </a:schemeClr>
                </a:solidFill>
              </a:rPr>
              <a:t>, id </a:t>
            </a:r>
            <a:r>
              <a:rPr lang="en-US" sz="1000" dirty="0" err="1">
                <a:solidFill>
                  <a:schemeClr val="bg2">
                    <a:lumMod val="25000"/>
                  </a:schemeClr>
                </a:solidFill>
              </a:rPr>
              <a:t>commodo</a:t>
            </a:r>
            <a:r>
              <a:rPr lang="en-US" sz="1000" dirty="0">
                <a:solidFill>
                  <a:schemeClr val="bg2">
                    <a:lumMod val="25000"/>
                  </a:schemeClr>
                </a:solidFill>
              </a:rPr>
              <a:t> </a:t>
            </a:r>
            <a:r>
              <a:rPr lang="en-US" sz="1000" dirty="0" err="1">
                <a:solidFill>
                  <a:schemeClr val="bg2">
                    <a:lumMod val="25000"/>
                  </a:schemeClr>
                </a:solidFill>
              </a:rPr>
              <a:t>augue</a:t>
            </a:r>
            <a:r>
              <a:rPr lang="en-US" sz="1000" dirty="0">
                <a:solidFill>
                  <a:schemeClr val="bg2">
                    <a:lumMod val="25000"/>
                  </a:schemeClr>
                </a:solidFill>
              </a:rPr>
              <a:t> </a:t>
            </a:r>
            <a:r>
              <a:rPr lang="en-US" sz="1000" dirty="0" err="1">
                <a:solidFill>
                  <a:schemeClr val="bg2">
                    <a:lumMod val="25000"/>
                  </a:schemeClr>
                </a:solidFill>
              </a:rPr>
              <a:t>bibendum</a:t>
            </a:r>
            <a:r>
              <a:rPr lang="en-US" sz="1000" dirty="0">
                <a:solidFill>
                  <a:schemeClr val="bg2">
                    <a:lumMod val="25000"/>
                  </a:schemeClr>
                </a:solidFill>
              </a:rPr>
              <a:t>. </a:t>
            </a:r>
            <a:r>
              <a:rPr lang="en-US" sz="1000" dirty="0" err="1">
                <a:solidFill>
                  <a:schemeClr val="bg2">
                    <a:lumMod val="25000"/>
                  </a:schemeClr>
                </a:solidFill>
              </a:rPr>
              <a:t>Nullam</a:t>
            </a:r>
            <a:r>
              <a:rPr lang="en-US" sz="1000" dirty="0">
                <a:solidFill>
                  <a:schemeClr val="bg2">
                    <a:lumMod val="25000"/>
                  </a:schemeClr>
                </a:solidFill>
              </a:rPr>
              <a:t> </a:t>
            </a:r>
            <a:r>
              <a:rPr lang="en-US" sz="1000" dirty="0" err="1">
                <a:solidFill>
                  <a:schemeClr val="bg2">
                    <a:lumMod val="25000"/>
                  </a:schemeClr>
                </a:solidFill>
              </a:rPr>
              <a:t>dias</a:t>
            </a:r>
            <a:r>
              <a:rPr lang="en-US" sz="1000" dirty="0">
                <a:solidFill>
                  <a:schemeClr val="bg2">
                    <a:lumMod val="25000"/>
                  </a:schemeClr>
                </a:solidFill>
              </a:rPr>
              <a:t> a semper </a:t>
            </a:r>
            <a:r>
              <a:rPr lang="en-US" sz="1000" dirty="0" err="1">
                <a:solidFill>
                  <a:schemeClr val="bg2">
                    <a:lumMod val="25000"/>
                  </a:schemeClr>
                </a:solidFill>
              </a:rPr>
              <a:t>quis</a:t>
            </a:r>
            <a:r>
              <a:rPr lang="en-US" sz="1000" dirty="0">
                <a:solidFill>
                  <a:schemeClr val="bg2">
                    <a:lumMod val="25000"/>
                  </a:schemeClr>
                </a:solidFill>
              </a:rPr>
              <a:t> </a:t>
            </a:r>
            <a:r>
              <a:rPr lang="en-US" sz="1000" dirty="0" err="1">
                <a:solidFill>
                  <a:schemeClr val="bg2">
                    <a:lumMod val="25000"/>
                  </a:schemeClr>
                </a:solidFill>
              </a:rPr>
              <a:t>justo</a:t>
            </a:r>
            <a:r>
              <a:rPr lang="en-US" sz="1000" dirty="0">
                <a:solidFill>
                  <a:schemeClr val="bg2">
                    <a:lumMod val="25000"/>
                  </a:schemeClr>
                </a:solidFill>
              </a:rPr>
              <a:t> </a:t>
            </a:r>
            <a:r>
              <a:rPr lang="en-US" sz="1000" dirty="0" err="1">
                <a:solidFill>
                  <a:schemeClr val="bg2">
                    <a:lumMod val="25000"/>
                  </a:schemeClr>
                </a:solidFill>
              </a:rPr>
              <a:t>nec</a:t>
            </a:r>
            <a:r>
              <a:rPr lang="en-US" sz="1000" dirty="0">
                <a:solidFill>
                  <a:schemeClr val="bg2">
                    <a:lumMod val="25000"/>
                  </a:schemeClr>
                </a:solidFill>
              </a:rPr>
              <a:t> </a:t>
            </a:r>
            <a:r>
              <a:rPr lang="en-US" sz="1000" dirty="0" err="1">
                <a:solidFill>
                  <a:schemeClr val="bg2">
                    <a:lumMod val="25000"/>
                  </a:schemeClr>
                </a:solidFill>
              </a:rPr>
              <a:t>tristique</a:t>
            </a:r>
            <a:r>
              <a:rPr lang="en-US" sz="1000" dirty="0">
                <a:solidFill>
                  <a:schemeClr val="bg2">
                    <a:lumMod val="25000"/>
                  </a:schemeClr>
                </a:solidFill>
              </a:rPr>
              <a:t>. </a:t>
            </a:r>
            <a:r>
              <a:rPr lang="en-US" sz="1000" dirty="0" err="1">
                <a:solidFill>
                  <a:schemeClr val="bg2">
                    <a:lumMod val="25000"/>
                  </a:schemeClr>
                </a:solidFill>
              </a:rPr>
              <a:t>Aliquam</a:t>
            </a:r>
            <a:r>
              <a:rPr lang="en-US" sz="1000" dirty="0">
                <a:solidFill>
                  <a:schemeClr val="bg2">
                    <a:lumMod val="25000"/>
                  </a:schemeClr>
                </a:solidFill>
              </a:rPr>
              <a:t> et </a:t>
            </a:r>
            <a:r>
              <a:rPr lang="en-US" sz="1000" dirty="0" err="1">
                <a:solidFill>
                  <a:schemeClr val="bg2">
                    <a:lumMod val="25000"/>
                  </a:schemeClr>
                </a:solidFill>
              </a:rPr>
              <a:t>erat</a:t>
            </a:r>
            <a:r>
              <a:rPr lang="en-US" sz="1000" dirty="0">
                <a:solidFill>
                  <a:schemeClr val="bg2">
                    <a:lumMod val="25000"/>
                  </a:schemeClr>
                </a:solidFill>
              </a:rPr>
              <a:t> </a:t>
            </a:r>
            <a:r>
              <a:rPr lang="en-US" sz="1000" dirty="0" err="1">
                <a:solidFill>
                  <a:schemeClr val="bg2">
                    <a:lumMod val="25000"/>
                  </a:schemeClr>
                </a:solidFill>
              </a:rPr>
              <a:t>volutpat</a:t>
            </a:r>
            <a:r>
              <a:rPr lang="en-US" sz="1000" dirty="0">
                <a:solidFill>
                  <a:schemeClr val="bg2">
                    <a:lumMod val="25000"/>
                  </a:schemeClr>
                </a:solidFill>
              </a:rPr>
              <a:t>. Morbi </a:t>
            </a:r>
            <a:r>
              <a:rPr lang="en-US" sz="1000" dirty="0" err="1">
                <a:solidFill>
                  <a:schemeClr val="bg2">
                    <a:lumMod val="25000"/>
                  </a:schemeClr>
                </a:solidFill>
              </a:rPr>
              <a:t>massa</a:t>
            </a:r>
            <a:r>
              <a:rPr lang="en-US" sz="1000" dirty="0">
                <a:solidFill>
                  <a:schemeClr val="bg2">
                    <a:lumMod val="25000"/>
                  </a:schemeClr>
                </a:solidFill>
              </a:rPr>
              <a:t> </a:t>
            </a:r>
            <a:r>
              <a:rPr lang="en-US" sz="1000" dirty="0" err="1">
                <a:solidFill>
                  <a:schemeClr val="bg2">
                    <a:lumMod val="25000"/>
                  </a:schemeClr>
                </a:solidFill>
              </a:rPr>
              <a:t>nunc</a:t>
            </a:r>
            <a:r>
              <a:rPr lang="en-US" sz="1000" dirty="0">
                <a:solidFill>
                  <a:schemeClr val="bg2">
                    <a:lumMod val="25000"/>
                  </a:schemeClr>
                </a:solidFill>
              </a:rPr>
              <a:t> </a:t>
            </a:r>
            <a:r>
              <a:rPr lang="en-US" sz="1000" dirty="0" err="1">
                <a:solidFill>
                  <a:schemeClr val="bg2">
                    <a:lumMod val="25000"/>
                  </a:schemeClr>
                </a:solidFill>
              </a:rPr>
              <a:t>delaros</a:t>
            </a:r>
            <a:r>
              <a:rPr lang="en-US" sz="1000" dirty="0">
                <a:solidFill>
                  <a:schemeClr val="bg2">
                    <a:lumMod val="25000"/>
                  </a:schemeClr>
                </a:solidFill>
              </a:rPr>
              <a:t> ipsum, </a:t>
            </a:r>
            <a:r>
              <a:rPr lang="en-US" sz="1000" dirty="0" err="1">
                <a:solidFill>
                  <a:schemeClr val="bg2">
                    <a:lumMod val="25000"/>
                  </a:schemeClr>
                </a:solidFill>
              </a:rPr>
              <a:t>dignissim</a:t>
            </a:r>
            <a:r>
              <a:rPr lang="en-US" sz="1000" dirty="0">
                <a:solidFill>
                  <a:schemeClr val="bg2">
                    <a:lumMod val="25000"/>
                  </a:schemeClr>
                </a:solidFill>
              </a:rPr>
              <a:t> a </a:t>
            </a:r>
            <a:r>
              <a:rPr lang="en-US" sz="1000" dirty="0" err="1">
                <a:solidFill>
                  <a:schemeClr val="bg2">
                    <a:lumMod val="25000"/>
                  </a:schemeClr>
                </a:solidFill>
              </a:rPr>
              <a:t>condimentum</a:t>
            </a:r>
            <a:r>
              <a:rPr lang="en-US" sz="1000" dirty="0">
                <a:solidFill>
                  <a:schemeClr val="bg2">
                    <a:lumMod val="25000"/>
                  </a:schemeClr>
                </a:solidFill>
              </a:rPr>
              <a:t> e </a:t>
            </a:r>
            <a:r>
              <a:rPr lang="en-US" sz="1000" dirty="0" err="1">
                <a:solidFill>
                  <a:schemeClr val="bg2">
                    <a:lumMod val="25000"/>
                  </a:schemeClr>
                </a:solidFill>
              </a:rPr>
              <a:t>ut</a:t>
            </a:r>
            <a:r>
              <a:rPr lang="en-US" sz="1000" dirty="0">
                <a:solidFill>
                  <a:schemeClr val="bg2">
                    <a:lumMod val="25000"/>
                  </a:schemeClr>
                </a:solidFill>
              </a:rPr>
              <a:t>, </a:t>
            </a:r>
            <a:r>
              <a:rPr lang="en-US" sz="1000" dirty="0" err="1">
                <a:solidFill>
                  <a:schemeClr val="bg2">
                    <a:lumMod val="25000"/>
                  </a:schemeClr>
                </a:solidFill>
              </a:rPr>
              <a:t>adid</a:t>
            </a:r>
            <a:r>
              <a:rPr lang="en-US" sz="1000" dirty="0">
                <a:solidFill>
                  <a:schemeClr val="bg2">
                    <a:lumMod val="25000"/>
                  </a:schemeClr>
                </a:solidFill>
              </a:rPr>
              <a:t> fermentum ac est. Integer sed </a:t>
            </a:r>
            <a:r>
              <a:rPr lang="en-US" sz="1000" dirty="0" err="1">
                <a:solidFill>
                  <a:schemeClr val="bg2">
                    <a:lumMod val="25000"/>
                  </a:schemeClr>
                </a:solidFill>
              </a:rPr>
              <a:t>enim</a:t>
            </a:r>
            <a:r>
              <a:rPr lang="en-US" sz="1000" dirty="0">
                <a:solidFill>
                  <a:schemeClr val="bg2">
                    <a:lumMod val="25000"/>
                  </a:schemeClr>
                </a:solidFill>
              </a:rPr>
              <a:t> </a:t>
            </a:r>
            <a:r>
              <a:rPr lang="en-US" sz="1000" dirty="0" err="1">
                <a:solidFill>
                  <a:schemeClr val="bg2">
                    <a:lumMod val="25000"/>
                  </a:schemeClr>
                </a:solidFill>
              </a:rPr>
              <a:t>viat</a:t>
            </a:r>
            <a:r>
              <a:rPr lang="en-US" sz="1000" dirty="0">
                <a:solidFill>
                  <a:schemeClr val="bg2">
                    <a:lumMod val="25000"/>
                  </a:schemeClr>
                </a:solidFill>
              </a:rPr>
              <a:t> </a:t>
            </a:r>
            <a:r>
              <a:rPr lang="en-US" sz="1000" dirty="0" err="1">
                <a:solidFill>
                  <a:schemeClr val="bg2">
                    <a:lumMod val="25000"/>
                  </a:schemeClr>
                </a:solidFill>
              </a:rPr>
              <a:t>su</a:t>
            </a:r>
            <a:r>
              <a:rPr lang="en-US" sz="1000" dirty="0">
                <a:solidFill>
                  <a:schemeClr val="bg2">
                    <a:lumMod val="25000"/>
                  </a:schemeClr>
                </a:solidFill>
              </a:rPr>
              <a:t> </a:t>
            </a:r>
            <a:r>
              <a:rPr lang="en-US" sz="1000" dirty="0" err="1">
                <a:solidFill>
                  <a:schemeClr val="bg2">
                    <a:lumMod val="25000"/>
                  </a:schemeClr>
                </a:solidFill>
              </a:rPr>
              <a:t>lobortis</a:t>
            </a:r>
            <a:r>
              <a:rPr lang="en-US" sz="1000" dirty="0">
                <a:solidFill>
                  <a:schemeClr val="bg2">
                    <a:lumMod val="25000"/>
                  </a:schemeClr>
                </a:solidFill>
              </a:rPr>
              <a:t> </a:t>
            </a:r>
            <a:r>
              <a:rPr lang="en-US" sz="1000" dirty="0" err="1">
                <a:solidFill>
                  <a:schemeClr val="bg2">
                    <a:lumMod val="25000"/>
                  </a:schemeClr>
                </a:solidFill>
              </a:rPr>
              <a:t>tellus</a:t>
            </a:r>
            <a:r>
              <a:rPr lang="en-US" sz="1000" dirty="0">
                <a:solidFill>
                  <a:schemeClr val="bg2">
                    <a:lumMod val="25000"/>
                  </a:schemeClr>
                </a:solidFill>
              </a:rPr>
              <a:t> </a:t>
            </a:r>
            <a:r>
              <a:rPr lang="en-US" sz="1000" dirty="0" err="1">
                <a:solidFill>
                  <a:schemeClr val="bg2">
                    <a:lumMod val="25000"/>
                  </a:schemeClr>
                </a:solidFill>
              </a:rPr>
              <a:t>vulputate</a:t>
            </a:r>
            <a:r>
              <a:rPr lang="en-US" sz="1000" dirty="0">
                <a:solidFill>
                  <a:schemeClr val="bg2">
                    <a:lumMod val="25000"/>
                  </a:schemeClr>
                </a:solidFill>
              </a:rPr>
              <a:t> </a:t>
            </a:r>
            <a:r>
              <a:rPr lang="en-US" sz="1000" dirty="0" err="1">
                <a:solidFill>
                  <a:schemeClr val="bg2">
                    <a:lumMod val="25000"/>
                  </a:schemeClr>
                </a:solidFill>
              </a:rPr>
              <a:t>iaculis</a:t>
            </a:r>
            <a:r>
              <a:rPr lang="en-US" sz="1000" dirty="0">
                <a:solidFill>
                  <a:schemeClr val="bg2">
                    <a:lumMod val="25000"/>
                  </a:schemeClr>
                </a:solidFill>
              </a:rPr>
              <a:t> </a:t>
            </a:r>
            <a:r>
              <a:rPr lang="en-US" sz="1000" dirty="0" err="1">
                <a:solidFill>
                  <a:schemeClr val="bg2">
                    <a:lumMod val="25000"/>
                  </a:schemeClr>
                </a:solidFill>
              </a:rPr>
              <a:t>eget</a:t>
            </a:r>
            <a:r>
              <a:rPr lang="en-US" sz="1000" dirty="0">
                <a:solidFill>
                  <a:schemeClr val="bg2">
                    <a:lumMod val="25000"/>
                  </a:schemeClr>
                </a:solidFill>
              </a:rPr>
              <a:t> vitae </a:t>
            </a:r>
            <a:r>
              <a:rPr lang="en-US" sz="1000" dirty="0" err="1">
                <a:solidFill>
                  <a:schemeClr val="bg2">
                    <a:lumMod val="25000"/>
                  </a:schemeClr>
                </a:solidFill>
              </a:rPr>
              <a:t>massa</a:t>
            </a:r>
            <a:r>
              <a:rPr lang="en-US" sz="1000" dirty="0">
                <a:solidFill>
                  <a:schemeClr val="bg2">
                    <a:lumMod val="25000"/>
                  </a:schemeClr>
                </a:solidFill>
              </a:rPr>
              <a:t>. </a:t>
            </a:r>
            <a:r>
              <a:rPr lang="en-US" sz="1000" dirty="0" err="1">
                <a:solidFill>
                  <a:schemeClr val="bg2">
                    <a:lumMod val="25000"/>
                  </a:schemeClr>
                </a:solidFill>
              </a:rPr>
              <a:t>Fusce</a:t>
            </a:r>
            <a:r>
              <a:rPr lang="en-US" sz="1000" dirty="0">
                <a:solidFill>
                  <a:schemeClr val="bg2">
                    <a:lumMod val="25000"/>
                  </a:schemeClr>
                </a:solidFill>
              </a:rPr>
              <a:t> </a:t>
            </a:r>
            <a:r>
              <a:rPr lang="en-US" sz="1000" dirty="0" err="1">
                <a:solidFill>
                  <a:schemeClr val="bg2">
                    <a:lumMod val="25000"/>
                  </a:schemeClr>
                </a:solidFill>
              </a:rPr>
              <a:t>molestie</a:t>
            </a:r>
            <a:r>
              <a:rPr lang="en-US" sz="1000" dirty="0">
                <a:solidFill>
                  <a:schemeClr val="bg2">
                    <a:lumMod val="25000"/>
                  </a:schemeClr>
                </a:solidFill>
              </a:rPr>
              <a:t> </a:t>
            </a:r>
            <a:r>
              <a:rPr lang="en-US" sz="1000" dirty="0" err="1">
                <a:solidFill>
                  <a:schemeClr val="bg2">
                    <a:lumMod val="25000"/>
                  </a:schemeClr>
                </a:solidFill>
              </a:rPr>
              <a:t>sodales</a:t>
            </a:r>
            <a:r>
              <a:rPr lang="en-US" sz="1000" dirty="0">
                <a:solidFill>
                  <a:schemeClr val="bg2">
                    <a:lumMod val="25000"/>
                  </a:schemeClr>
                </a:solidFill>
              </a:rPr>
              <a:t> </a:t>
            </a:r>
            <a:r>
              <a:rPr lang="en-US" sz="1000" dirty="0" err="1">
                <a:solidFill>
                  <a:schemeClr val="bg2">
                    <a:lumMod val="25000"/>
                  </a:schemeClr>
                </a:solidFill>
              </a:rPr>
              <a:t>ultricies</a:t>
            </a:r>
            <a:r>
              <a:rPr lang="en-US" sz="1000" dirty="0">
                <a:solidFill>
                  <a:schemeClr val="bg2">
                    <a:lumMod val="25000"/>
                  </a:schemeClr>
                </a:solidFill>
              </a:rPr>
              <a:t>.</a:t>
            </a:r>
          </a:p>
        </p:txBody>
      </p:sp>
      <p:sp>
        <p:nvSpPr>
          <p:cNvPr id="18" name="Text Placeholder 9">
            <a:extLst>
              <a:ext uri="{FF2B5EF4-FFF2-40B4-BE49-F238E27FC236}">
                <a16:creationId xmlns:a16="http://schemas.microsoft.com/office/drawing/2014/main" id="{468F2595-CE75-8E1D-AACD-52CF6D01C8ED}"/>
              </a:ext>
            </a:extLst>
          </p:cNvPr>
          <p:cNvSpPr txBox="1">
            <a:spLocks/>
          </p:cNvSpPr>
          <p:nvPr/>
        </p:nvSpPr>
        <p:spPr>
          <a:xfrm>
            <a:off x="4621213" y="3842289"/>
            <a:ext cx="2798064" cy="402336"/>
          </a:xfrm>
          <a:prstGeom prst="rect">
            <a:avLst/>
          </a:prstGeom>
          <a:solidFill>
            <a:srgbClr val="FA5B52"/>
          </a:solidFill>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800" b="1" spc="300" dirty="0">
                <a:solidFill>
                  <a:schemeClr val="bg1"/>
                </a:solidFill>
                <a:latin typeface="Century Gothic" panose="020B0502020202020204" pitchFamily="34" charset="0"/>
              </a:rPr>
              <a:t>2019 REPORT</a:t>
            </a:r>
          </a:p>
        </p:txBody>
      </p:sp>
      <p:sp>
        <p:nvSpPr>
          <p:cNvPr id="19" name="Text Placeholder 11">
            <a:extLst>
              <a:ext uri="{FF2B5EF4-FFF2-40B4-BE49-F238E27FC236}">
                <a16:creationId xmlns:a16="http://schemas.microsoft.com/office/drawing/2014/main" id="{8A40F113-FFC8-1833-903C-E0C234246D9A}"/>
              </a:ext>
            </a:extLst>
          </p:cNvPr>
          <p:cNvSpPr txBox="1">
            <a:spLocks/>
          </p:cNvSpPr>
          <p:nvPr/>
        </p:nvSpPr>
        <p:spPr>
          <a:xfrm>
            <a:off x="4621213" y="4569692"/>
            <a:ext cx="2798064" cy="13258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000" dirty="0">
                <a:solidFill>
                  <a:schemeClr val="bg2">
                    <a:lumMod val="25000"/>
                  </a:schemeClr>
                </a:solidFill>
              </a:rPr>
              <a:t>Integer </a:t>
            </a:r>
            <a:r>
              <a:rPr lang="en-US" sz="1000" dirty="0" err="1">
                <a:solidFill>
                  <a:schemeClr val="bg2">
                    <a:lumMod val="25000"/>
                  </a:schemeClr>
                </a:solidFill>
              </a:rPr>
              <a:t>mattis</a:t>
            </a:r>
            <a:r>
              <a:rPr lang="en-US" sz="1000" dirty="0">
                <a:solidFill>
                  <a:schemeClr val="bg2">
                    <a:lumMod val="25000"/>
                  </a:schemeClr>
                </a:solidFill>
              </a:rPr>
              <a:t> </a:t>
            </a:r>
            <a:r>
              <a:rPr lang="en-US" sz="1000" dirty="0" err="1">
                <a:solidFill>
                  <a:schemeClr val="bg2">
                    <a:lumMod val="25000"/>
                  </a:schemeClr>
                </a:solidFill>
              </a:rPr>
              <a:t>nunc</a:t>
            </a:r>
            <a:r>
              <a:rPr lang="en-US" sz="1000" dirty="0">
                <a:solidFill>
                  <a:schemeClr val="bg2">
                    <a:lumMod val="25000"/>
                  </a:schemeClr>
                </a:solidFill>
              </a:rPr>
              <a:t> </a:t>
            </a:r>
            <a:r>
              <a:rPr lang="en-US" sz="1000" dirty="0" err="1">
                <a:solidFill>
                  <a:schemeClr val="bg2">
                    <a:lumMod val="25000"/>
                  </a:schemeClr>
                </a:solidFill>
              </a:rPr>
              <a:t>quis</a:t>
            </a:r>
            <a:r>
              <a:rPr lang="en-US" sz="1000" dirty="0">
                <a:solidFill>
                  <a:schemeClr val="bg2">
                    <a:lumMod val="25000"/>
                  </a:schemeClr>
                </a:solidFill>
              </a:rPr>
              <a:t> </a:t>
            </a:r>
            <a:r>
              <a:rPr lang="en-US" sz="1000" dirty="0" err="1">
                <a:solidFill>
                  <a:schemeClr val="bg2">
                    <a:lumMod val="25000"/>
                  </a:schemeClr>
                </a:solidFill>
              </a:rPr>
              <a:t>sem</a:t>
            </a:r>
            <a:r>
              <a:rPr lang="en-US" sz="1000" dirty="0">
                <a:solidFill>
                  <a:schemeClr val="bg2">
                    <a:lumMod val="25000"/>
                  </a:schemeClr>
                </a:solidFill>
              </a:rPr>
              <a:t> </a:t>
            </a:r>
            <a:r>
              <a:rPr lang="en-US" sz="1000" dirty="0" err="1">
                <a:solidFill>
                  <a:schemeClr val="bg2">
                    <a:lumMod val="25000"/>
                  </a:schemeClr>
                </a:solidFill>
              </a:rPr>
              <a:t>interdum</a:t>
            </a:r>
            <a:r>
              <a:rPr lang="en-US" sz="1000" dirty="0">
                <a:solidFill>
                  <a:schemeClr val="bg2">
                    <a:lumMod val="25000"/>
                  </a:schemeClr>
                </a:solidFill>
              </a:rPr>
              <a:t>, id </a:t>
            </a:r>
            <a:r>
              <a:rPr lang="en-US" sz="1000" dirty="0" err="1">
                <a:solidFill>
                  <a:schemeClr val="bg2">
                    <a:lumMod val="25000"/>
                  </a:schemeClr>
                </a:solidFill>
              </a:rPr>
              <a:t>commodo</a:t>
            </a:r>
            <a:r>
              <a:rPr lang="en-US" sz="1000" dirty="0">
                <a:solidFill>
                  <a:schemeClr val="bg2">
                    <a:lumMod val="25000"/>
                  </a:schemeClr>
                </a:solidFill>
              </a:rPr>
              <a:t> </a:t>
            </a:r>
            <a:r>
              <a:rPr lang="en-US" sz="1000" dirty="0" err="1">
                <a:solidFill>
                  <a:schemeClr val="bg2">
                    <a:lumMod val="25000"/>
                  </a:schemeClr>
                </a:solidFill>
              </a:rPr>
              <a:t>augue</a:t>
            </a:r>
            <a:r>
              <a:rPr lang="en-US" sz="1000" dirty="0">
                <a:solidFill>
                  <a:schemeClr val="bg2">
                    <a:lumMod val="25000"/>
                  </a:schemeClr>
                </a:solidFill>
              </a:rPr>
              <a:t> </a:t>
            </a:r>
            <a:r>
              <a:rPr lang="en-US" sz="1000" dirty="0" err="1">
                <a:solidFill>
                  <a:schemeClr val="bg2">
                    <a:lumMod val="25000"/>
                  </a:schemeClr>
                </a:solidFill>
              </a:rPr>
              <a:t>bibendum</a:t>
            </a:r>
            <a:r>
              <a:rPr lang="en-US" sz="1000" dirty="0">
                <a:solidFill>
                  <a:schemeClr val="bg2">
                    <a:lumMod val="25000"/>
                  </a:schemeClr>
                </a:solidFill>
              </a:rPr>
              <a:t>. </a:t>
            </a:r>
            <a:r>
              <a:rPr lang="en-US" sz="1000" dirty="0" err="1">
                <a:solidFill>
                  <a:schemeClr val="bg2">
                    <a:lumMod val="25000"/>
                  </a:schemeClr>
                </a:solidFill>
              </a:rPr>
              <a:t>Nullam</a:t>
            </a:r>
            <a:r>
              <a:rPr lang="en-US" sz="1000" dirty="0">
                <a:solidFill>
                  <a:schemeClr val="bg2">
                    <a:lumMod val="25000"/>
                  </a:schemeClr>
                </a:solidFill>
              </a:rPr>
              <a:t> </a:t>
            </a:r>
            <a:r>
              <a:rPr lang="en-US" sz="1000" dirty="0" err="1">
                <a:solidFill>
                  <a:schemeClr val="bg2">
                    <a:lumMod val="25000"/>
                  </a:schemeClr>
                </a:solidFill>
              </a:rPr>
              <a:t>dias</a:t>
            </a:r>
            <a:r>
              <a:rPr lang="en-US" sz="1000" dirty="0">
                <a:solidFill>
                  <a:schemeClr val="bg2">
                    <a:lumMod val="25000"/>
                  </a:schemeClr>
                </a:solidFill>
              </a:rPr>
              <a:t> a semper </a:t>
            </a:r>
            <a:r>
              <a:rPr lang="en-US" sz="1000" dirty="0" err="1">
                <a:solidFill>
                  <a:schemeClr val="bg2">
                    <a:lumMod val="25000"/>
                  </a:schemeClr>
                </a:solidFill>
              </a:rPr>
              <a:t>quis</a:t>
            </a:r>
            <a:r>
              <a:rPr lang="en-US" sz="1000" dirty="0">
                <a:solidFill>
                  <a:schemeClr val="bg2">
                    <a:lumMod val="25000"/>
                  </a:schemeClr>
                </a:solidFill>
              </a:rPr>
              <a:t> </a:t>
            </a:r>
            <a:r>
              <a:rPr lang="en-US" sz="1000" dirty="0" err="1">
                <a:solidFill>
                  <a:schemeClr val="bg2">
                    <a:lumMod val="25000"/>
                  </a:schemeClr>
                </a:solidFill>
              </a:rPr>
              <a:t>justo</a:t>
            </a:r>
            <a:r>
              <a:rPr lang="en-US" sz="1000" dirty="0">
                <a:solidFill>
                  <a:schemeClr val="bg2">
                    <a:lumMod val="25000"/>
                  </a:schemeClr>
                </a:solidFill>
              </a:rPr>
              <a:t> </a:t>
            </a:r>
            <a:r>
              <a:rPr lang="en-US" sz="1000" dirty="0" err="1">
                <a:solidFill>
                  <a:schemeClr val="bg2">
                    <a:lumMod val="25000"/>
                  </a:schemeClr>
                </a:solidFill>
              </a:rPr>
              <a:t>nec</a:t>
            </a:r>
            <a:r>
              <a:rPr lang="en-US" sz="1000" dirty="0">
                <a:solidFill>
                  <a:schemeClr val="bg2">
                    <a:lumMod val="25000"/>
                  </a:schemeClr>
                </a:solidFill>
              </a:rPr>
              <a:t> </a:t>
            </a:r>
            <a:r>
              <a:rPr lang="en-US" sz="1000" dirty="0" err="1">
                <a:solidFill>
                  <a:schemeClr val="bg2">
                    <a:lumMod val="25000"/>
                  </a:schemeClr>
                </a:solidFill>
              </a:rPr>
              <a:t>tristique</a:t>
            </a:r>
            <a:r>
              <a:rPr lang="en-US" sz="1000" dirty="0">
                <a:solidFill>
                  <a:schemeClr val="bg2">
                    <a:lumMod val="25000"/>
                  </a:schemeClr>
                </a:solidFill>
              </a:rPr>
              <a:t>. </a:t>
            </a:r>
            <a:r>
              <a:rPr lang="en-US" sz="1000" dirty="0" err="1">
                <a:solidFill>
                  <a:schemeClr val="bg2">
                    <a:lumMod val="25000"/>
                  </a:schemeClr>
                </a:solidFill>
              </a:rPr>
              <a:t>Aliquam</a:t>
            </a:r>
            <a:r>
              <a:rPr lang="en-US" sz="1000" dirty="0">
                <a:solidFill>
                  <a:schemeClr val="bg2">
                    <a:lumMod val="25000"/>
                  </a:schemeClr>
                </a:solidFill>
              </a:rPr>
              <a:t> et </a:t>
            </a:r>
            <a:r>
              <a:rPr lang="en-US" sz="1000" dirty="0" err="1">
                <a:solidFill>
                  <a:schemeClr val="bg2">
                    <a:lumMod val="25000"/>
                  </a:schemeClr>
                </a:solidFill>
              </a:rPr>
              <a:t>erat</a:t>
            </a:r>
            <a:r>
              <a:rPr lang="en-US" sz="1000" dirty="0">
                <a:solidFill>
                  <a:schemeClr val="bg2">
                    <a:lumMod val="25000"/>
                  </a:schemeClr>
                </a:solidFill>
              </a:rPr>
              <a:t> </a:t>
            </a:r>
            <a:r>
              <a:rPr lang="en-US" sz="1000" dirty="0" err="1">
                <a:solidFill>
                  <a:schemeClr val="bg2">
                    <a:lumMod val="25000"/>
                  </a:schemeClr>
                </a:solidFill>
              </a:rPr>
              <a:t>volutpat</a:t>
            </a:r>
            <a:r>
              <a:rPr lang="en-US" sz="1000" dirty="0">
                <a:solidFill>
                  <a:schemeClr val="bg2">
                    <a:lumMod val="25000"/>
                  </a:schemeClr>
                </a:solidFill>
              </a:rPr>
              <a:t>. Morbi </a:t>
            </a:r>
            <a:r>
              <a:rPr lang="en-US" sz="1000" dirty="0" err="1">
                <a:solidFill>
                  <a:schemeClr val="bg2">
                    <a:lumMod val="25000"/>
                  </a:schemeClr>
                </a:solidFill>
              </a:rPr>
              <a:t>massa</a:t>
            </a:r>
            <a:r>
              <a:rPr lang="en-US" sz="1000" dirty="0">
                <a:solidFill>
                  <a:schemeClr val="bg2">
                    <a:lumMod val="25000"/>
                  </a:schemeClr>
                </a:solidFill>
              </a:rPr>
              <a:t> </a:t>
            </a:r>
            <a:r>
              <a:rPr lang="en-US" sz="1000" dirty="0" err="1">
                <a:solidFill>
                  <a:schemeClr val="bg2">
                    <a:lumMod val="25000"/>
                  </a:schemeClr>
                </a:solidFill>
              </a:rPr>
              <a:t>nunc</a:t>
            </a:r>
            <a:r>
              <a:rPr lang="en-US" sz="1000" dirty="0">
                <a:solidFill>
                  <a:schemeClr val="bg2">
                    <a:lumMod val="25000"/>
                  </a:schemeClr>
                </a:solidFill>
              </a:rPr>
              <a:t> </a:t>
            </a:r>
            <a:r>
              <a:rPr lang="en-US" sz="1000" dirty="0" err="1">
                <a:solidFill>
                  <a:schemeClr val="bg2">
                    <a:lumMod val="25000"/>
                  </a:schemeClr>
                </a:solidFill>
              </a:rPr>
              <a:t>delaros</a:t>
            </a:r>
            <a:r>
              <a:rPr lang="en-US" sz="1000" dirty="0">
                <a:solidFill>
                  <a:schemeClr val="bg2">
                    <a:lumMod val="25000"/>
                  </a:schemeClr>
                </a:solidFill>
              </a:rPr>
              <a:t> ipsum, </a:t>
            </a:r>
            <a:r>
              <a:rPr lang="en-US" sz="1000" dirty="0" err="1">
                <a:solidFill>
                  <a:schemeClr val="bg2">
                    <a:lumMod val="25000"/>
                  </a:schemeClr>
                </a:solidFill>
              </a:rPr>
              <a:t>dignissim</a:t>
            </a:r>
            <a:r>
              <a:rPr lang="en-US" sz="1000" dirty="0">
                <a:solidFill>
                  <a:schemeClr val="bg2">
                    <a:lumMod val="25000"/>
                  </a:schemeClr>
                </a:solidFill>
              </a:rPr>
              <a:t> a </a:t>
            </a:r>
            <a:r>
              <a:rPr lang="en-US" sz="1000" dirty="0" err="1">
                <a:solidFill>
                  <a:schemeClr val="bg2">
                    <a:lumMod val="25000"/>
                  </a:schemeClr>
                </a:solidFill>
              </a:rPr>
              <a:t>condimentum</a:t>
            </a:r>
            <a:r>
              <a:rPr lang="en-US" sz="1000" dirty="0">
                <a:solidFill>
                  <a:schemeClr val="bg2">
                    <a:lumMod val="25000"/>
                  </a:schemeClr>
                </a:solidFill>
              </a:rPr>
              <a:t> e </a:t>
            </a:r>
            <a:r>
              <a:rPr lang="en-US" sz="1000" dirty="0" err="1">
                <a:solidFill>
                  <a:schemeClr val="bg2">
                    <a:lumMod val="25000"/>
                  </a:schemeClr>
                </a:solidFill>
              </a:rPr>
              <a:t>ut</a:t>
            </a:r>
            <a:r>
              <a:rPr lang="en-US" sz="1000" dirty="0">
                <a:solidFill>
                  <a:schemeClr val="bg2">
                    <a:lumMod val="25000"/>
                  </a:schemeClr>
                </a:solidFill>
              </a:rPr>
              <a:t>, </a:t>
            </a:r>
            <a:r>
              <a:rPr lang="en-US" sz="1000" dirty="0" err="1">
                <a:solidFill>
                  <a:schemeClr val="bg2">
                    <a:lumMod val="25000"/>
                  </a:schemeClr>
                </a:solidFill>
              </a:rPr>
              <a:t>adid</a:t>
            </a:r>
            <a:r>
              <a:rPr lang="en-US" sz="1000" dirty="0">
                <a:solidFill>
                  <a:schemeClr val="bg2">
                    <a:lumMod val="25000"/>
                  </a:schemeClr>
                </a:solidFill>
              </a:rPr>
              <a:t> fermentum ac est. Integer sed </a:t>
            </a:r>
            <a:r>
              <a:rPr lang="en-US" sz="1000" dirty="0" err="1">
                <a:solidFill>
                  <a:schemeClr val="bg2">
                    <a:lumMod val="25000"/>
                  </a:schemeClr>
                </a:solidFill>
              </a:rPr>
              <a:t>enim</a:t>
            </a:r>
            <a:r>
              <a:rPr lang="en-US" sz="1000" dirty="0">
                <a:solidFill>
                  <a:schemeClr val="bg2">
                    <a:lumMod val="25000"/>
                  </a:schemeClr>
                </a:solidFill>
              </a:rPr>
              <a:t> </a:t>
            </a:r>
            <a:r>
              <a:rPr lang="en-US" sz="1000" dirty="0" err="1">
                <a:solidFill>
                  <a:schemeClr val="bg2">
                    <a:lumMod val="25000"/>
                  </a:schemeClr>
                </a:solidFill>
              </a:rPr>
              <a:t>viat</a:t>
            </a:r>
            <a:r>
              <a:rPr lang="en-US" sz="1000" dirty="0">
                <a:solidFill>
                  <a:schemeClr val="bg2">
                    <a:lumMod val="25000"/>
                  </a:schemeClr>
                </a:solidFill>
              </a:rPr>
              <a:t> </a:t>
            </a:r>
            <a:r>
              <a:rPr lang="en-US" sz="1000" dirty="0" err="1">
                <a:solidFill>
                  <a:schemeClr val="bg2">
                    <a:lumMod val="25000"/>
                  </a:schemeClr>
                </a:solidFill>
              </a:rPr>
              <a:t>su</a:t>
            </a:r>
            <a:r>
              <a:rPr lang="en-US" sz="1000" dirty="0">
                <a:solidFill>
                  <a:schemeClr val="bg2">
                    <a:lumMod val="25000"/>
                  </a:schemeClr>
                </a:solidFill>
              </a:rPr>
              <a:t> </a:t>
            </a:r>
            <a:r>
              <a:rPr lang="en-US" sz="1000" dirty="0" err="1">
                <a:solidFill>
                  <a:schemeClr val="bg2">
                    <a:lumMod val="25000"/>
                  </a:schemeClr>
                </a:solidFill>
              </a:rPr>
              <a:t>lobortis</a:t>
            </a:r>
            <a:r>
              <a:rPr lang="en-US" sz="1000" dirty="0">
                <a:solidFill>
                  <a:schemeClr val="bg2">
                    <a:lumMod val="25000"/>
                  </a:schemeClr>
                </a:solidFill>
              </a:rPr>
              <a:t> </a:t>
            </a:r>
            <a:r>
              <a:rPr lang="en-US" sz="1000" dirty="0" err="1">
                <a:solidFill>
                  <a:schemeClr val="bg2">
                    <a:lumMod val="25000"/>
                  </a:schemeClr>
                </a:solidFill>
              </a:rPr>
              <a:t>tellus</a:t>
            </a:r>
            <a:r>
              <a:rPr lang="en-US" sz="1000" dirty="0">
                <a:solidFill>
                  <a:schemeClr val="bg2">
                    <a:lumMod val="25000"/>
                  </a:schemeClr>
                </a:solidFill>
              </a:rPr>
              <a:t> </a:t>
            </a:r>
            <a:r>
              <a:rPr lang="en-US" sz="1000" dirty="0" err="1">
                <a:solidFill>
                  <a:schemeClr val="bg2">
                    <a:lumMod val="25000"/>
                  </a:schemeClr>
                </a:solidFill>
              </a:rPr>
              <a:t>vulputate</a:t>
            </a:r>
            <a:r>
              <a:rPr lang="en-US" sz="1000" dirty="0">
                <a:solidFill>
                  <a:schemeClr val="bg2">
                    <a:lumMod val="25000"/>
                  </a:schemeClr>
                </a:solidFill>
              </a:rPr>
              <a:t> </a:t>
            </a:r>
            <a:r>
              <a:rPr lang="en-US" sz="1000" dirty="0" err="1">
                <a:solidFill>
                  <a:schemeClr val="bg2">
                    <a:lumMod val="25000"/>
                  </a:schemeClr>
                </a:solidFill>
              </a:rPr>
              <a:t>iaculis</a:t>
            </a:r>
            <a:r>
              <a:rPr lang="en-US" sz="1000" dirty="0">
                <a:solidFill>
                  <a:schemeClr val="bg2">
                    <a:lumMod val="25000"/>
                  </a:schemeClr>
                </a:solidFill>
              </a:rPr>
              <a:t> </a:t>
            </a:r>
            <a:r>
              <a:rPr lang="en-US" sz="1000" dirty="0" err="1">
                <a:solidFill>
                  <a:schemeClr val="bg2">
                    <a:lumMod val="25000"/>
                  </a:schemeClr>
                </a:solidFill>
              </a:rPr>
              <a:t>eget</a:t>
            </a:r>
            <a:r>
              <a:rPr lang="en-US" sz="1000" dirty="0">
                <a:solidFill>
                  <a:schemeClr val="bg2">
                    <a:lumMod val="25000"/>
                  </a:schemeClr>
                </a:solidFill>
              </a:rPr>
              <a:t> vitae </a:t>
            </a:r>
            <a:r>
              <a:rPr lang="en-US" sz="1000" dirty="0" err="1">
                <a:solidFill>
                  <a:schemeClr val="bg2">
                    <a:lumMod val="25000"/>
                  </a:schemeClr>
                </a:solidFill>
              </a:rPr>
              <a:t>massa</a:t>
            </a:r>
            <a:r>
              <a:rPr lang="en-US" sz="1000" dirty="0">
                <a:solidFill>
                  <a:schemeClr val="bg2">
                    <a:lumMod val="25000"/>
                  </a:schemeClr>
                </a:solidFill>
              </a:rPr>
              <a:t>. </a:t>
            </a:r>
            <a:r>
              <a:rPr lang="en-US" sz="1000" dirty="0" err="1">
                <a:solidFill>
                  <a:schemeClr val="bg2">
                    <a:lumMod val="25000"/>
                  </a:schemeClr>
                </a:solidFill>
              </a:rPr>
              <a:t>Fusce</a:t>
            </a:r>
            <a:r>
              <a:rPr lang="en-US" sz="1000" dirty="0">
                <a:solidFill>
                  <a:schemeClr val="bg2">
                    <a:lumMod val="25000"/>
                  </a:schemeClr>
                </a:solidFill>
              </a:rPr>
              <a:t> </a:t>
            </a:r>
            <a:r>
              <a:rPr lang="en-US" sz="1000" dirty="0" err="1">
                <a:solidFill>
                  <a:schemeClr val="bg2">
                    <a:lumMod val="25000"/>
                  </a:schemeClr>
                </a:solidFill>
              </a:rPr>
              <a:t>molestie</a:t>
            </a:r>
            <a:r>
              <a:rPr lang="en-US" sz="1000" dirty="0">
                <a:solidFill>
                  <a:schemeClr val="bg2">
                    <a:lumMod val="25000"/>
                  </a:schemeClr>
                </a:solidFill>
              </a:rPr>
              <a:t> </a:t>
            </a:r>
            <a:r>
              <a:rPr lang="en-US" sz="1000" dirty="0" err="1">
                <a:solidFill>
                  <a:schemeClr val="bg2">
                    <a:lumMod val="25000"/>
                  </a:schemeClr>
                </a:solidFill>
              </a:rPr>
              <a:t>sodales</a:t>
            </a:r>
            <a:r>
              <a:rPr lang="en-US" sz="1000" dirty="0">
                <a:solidFill>
                  <a:schemeClr val="bg2">
                    <a:lumMod val="25000"/>
                  </a:schemeClr>
                </a:solidFill>
              </a:rPr>
              <a:t> </a:t>
            </a:r>
            <a:r>
              <a:rPr lang="en-US" sz="1000" dirty="0" err="1">
                <a:solidFill>
                  <a:schemeClr val="bg2">
                    <a:lumMod val="25000"/>
                  </a:schemeClr>
                </a:solidFill>
              </a:rPr>
              <a:t>ultricies</a:t>
            </a:r>
            <a:r>
              <a:rPr lang="en-US" sz="1000" dirty="0">
                <a:solidFill>
                  <a:schemeClr val="bg2">
                    <a:lumMod val="25000"/>
                  </a:schemeClr>
                </a:solidFill>
              </a:rPr>
              <a:t>.</a:t>
            </a:r>
          </a:p>
        </p:txBody>
      </p:sp>
      <p:sp>
        <p:nvSpPr>
          <p:cNvPr id="20" name="Text Placeholder 12">
            <a:extLst>
              <a:ext uri="{FF2B5EF4-FFF2-40B4-BE49-F238E27FC236}">
                <a16:creationId xmlns:a16="http://schemas.microsoft.com/office/drawing/2014/main" id="{7347A413-7D5A-5A0C-30EE-E4E4AB7FAA6E}"/>
              </a:ext>
            </a:extLst>
          </p:cNvPr>
          <p:cNvSpPr txBox="1">
            <a:spLocks/>
          </p:cNvSpPr>
          <p:nvPr/>
        </p:nvSpPr>
        <p:spPr>
          <a:xfrm>
            <a:off x="8355013" y="3842289"/>
            <a:ext cx="2798064" cy="402336"/>
          </a:xfrm>
          <a:prstGeom prst="rect">
            <a:avLst/>
          </a:prstGeom>
          <a:solidFill>
            <a:srgbClr val="F88960"/>
          </a:solidFill>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800" b="1" spc="300" dirty="0">
                <a:solidFill>
                  <a:schemeClr val="bg1"/>
                </a:solidFill>
                <a:latin typeface="Century Gothic" panose="020B0502020202020204" pitchFamily="34" charset="0"/>
              </a:rPr>
              <a:t>2020 REPORT</a:t>
            </a:r>
          </a:p>
        </p:txBody>
      </p:sp>
      <p:sp>
        <p:nvSpPr>
          <p:cNvPr id="21" name="Text Placeholder 13">
            <a:extLst>
              <a:ext uri="{FF2B5EF4-FFF2-40B4-BE49-F238E27FC236}">
                <a16:creationId xmlns:a16="http://schemas.microsoft.com/office/drawing/2014/main" id="{7D828D12-43EE-AAE8-A863-91FD6A1A0FA3}"/>
              </a:ext>
            </a:extLst>
          </p:cNvPr>
          <p:cNvSpPr txBox="1">
            <a:spLocks/>
          </p:cNvSpPr>
          <p:nvPr/>
        </p:nvSpPr>
        <p:spPr>
          <a:xfrm>
            <a:off x="8355013" y="4569692"/>
            <a:ext cx="2798064" cy="13258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000">
                <a:solidFill>
                  <a:schemeClr val="bg2">
                    <a:lumMod val="25000"/>
                  </a:schemeClr>
                </a:solidFill>
              </a:rPr>
              <a:t>Integer mattis nunc quis sem interdum, id commodo augue bibendum. Nullam dias a semper quis justo nec tristique. Aliquam et erat volutpat. Morbi massa nunc delaros ipsum, dignissim a condimentum e ut, adid fermentum ac est. Integer sed enim viat su lobortis tellus vulputate iaculis eget vitae massa. Fusce molestie sodales ultricies.</a:t>
            </a:r>
            <a:endParaRPr lang="en-US" sz="1000" dirty="0">
              <a:solidFill>
                <a:schemeClr val="bg2">
                  <a:lumMod val="25000"/>
                </a:schemeClr>
              </a:solidFill>
            </a:endParaRPr>
          </a:p>
        </p:txBody>
      </p:sp>
    </p:spTree>
    <p:extLst>
      <p:ext uri="{BB962C8B-B14F-4D97-AF65-F5344CB8AC3E}">
        <p14:creationId xmlns:p14="http://schemas.microsoft.com/office/powerpoint/2010/main" val="894571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0DA48C-B670-4963-CA29-6DBC50C525C4}"/>
              </a:ext>
            </a:extLst>
          </p:cNvPr>
          <p:cNvSpPr/>
          <p:nvPr/>
        </p:nvSpPr>
        <p:spPr>
          <a:xfrm>
            <a:off x="6192837" y="4238346"/>
            <a:ext cx="5999163" cy="538094"/>
          </a:xfrm>
          <a:prstGeom prst="rect">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9E4E35-7634-12BA-3680-5B81CB2BB60D}"/>
              </a:ext>
            </a:extLst>
          </p:cNvPr>
          <p:cNvSpPr/>
          <p:nvPr/>
        </p:nvSpPr>
        <p:spPr>
          <a:xfrm>
            <a:off x="-4763" y="4238346"/>
            <a:ext cx="5999163" cy="538094"/>
          </a:xfrm>
          <a:prstGeom prst="rect">
            <a:avLst/>
          </a:prstGeom>
          <a:solidFill>
            <a:srgbClr val="EF70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graphicFrame>
        <p:nvGraphicFramePr>
          <p:cNvPr id="2" name="Chart 1">
            <a:extLst>
              <a:ext uri="{FF2B5EF4-FFF2-40B4-BE49-F238E27FC236}">
                <a16:creationId xmlns:a16="http://schemas.microsoft.com/office/drawing/2014/main" id="{DD92D5F9-606F-BB3E-CBE7-F6F8D7343561}"/>
              </a:ext>
            </a:extLst>
          </p:cNvPr>
          <p:cNvGraphicFramePr/>
          <p:nvPr>
            <p:extLst>
              <p:ext uri="{D42A27DB-BD31-4B8C-83A1-F6EECF244321}">
                <p14:modId xmlns:p14="http://schemas.microsoft.com/office/powerpoint/2010/main" val="2028981492"/>
              </p:ext>
            </p:extLst>
          </p:nvPr>
        </p:nvGraphicFramePr>
        <p:xfrm>
          <a:off x="1009650" y="1253506"/>
          <a:ext cx="4811713" cy="27106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8FED707E-E9DF-5710-7790-07861CAA47BF}"/>
              </a:ext>
            </a:extLst>
          </p:cNvPr>
          <p:cNvGraphicFramePr/>
          <p:nvPr>
            <p:extLst>
              <p:ext uri="{D42A27DB-BD31-4B8C-83A1-F6EECF244321}">
                <p14:modId xmlns:p14="http://schemas.microsoft.com/office/powerpoint/2010/main" val="2566563083"/>
              </p:ext>
            </p:extLst>
          </p:nvPr>
        </p:nvGraphicFramePr>
        <p:xfrm>
          <a:off x="6370637" y="1253506"/>
          <a:ext cx="4811713" cy="2710622"/>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8">
            <a:extLst>
              <a:ext uri="{FF2B5EF4-FFF2-40B4-BE49-F238E27FC236}">
                <a16:creationId xmlns:a16="http://schemas.microsoft.com/office/drawing/2014/main" id="{61A9EEB8-01D4-9F31-9609-2DED327DEFDA}"/>
              </a:ext>
            </a:extLst>
          </p:cNvPr>
          <p:cNvSpPr txBox="1">
            <a:spLocks/>
          </p:cNvSpPr>
          <p:nvPr/>
        </p:nvSpPr>
        <p:spPr>
          <a:xfrm>
            <a:off x="1019174" y="4306225"/>
            <a:ext cx="4764024"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spc="300" dirty="0">
                <a:solidFill>
                  <a:schemeClr val="bg1"/>
                </a:solidFill>
                <a:latin typeface="+mj-lt"/>
              </a:rPr>
              <a:t>2ND QUARTER COMPANY REVENUE REPORT</a:t>
            </a:r>
          </a:p>
        </p:txBody>
      </p:sp>
      <p:sp>
        <p:nvSpPr>
          <p:cNvPr id="7" name="Text Placeholder 9">
            <a:extLst>
              <a:ext uri="{FF2B5EF4-FFF2-40B4-BE49-F238E27FC236}">
                <a16:creationId xmlns:a16="http://schemas.microsoft.com/office/drawing/2014/main" id="{8DE92BB7-277A-4F36-57FC-091D9A1042DE}"/>
              </a:ext>
            </a:extLst>
          </p:cNvPr>
          <p:cNvSpPr txBox="1">
            <a:spLocks/>
          </p:cNvSpPr>
          <p:nvPr/>
        </p:nvSpPr>
        <p:spPr>
          <a:xfrm>
            <a:off x="1019174" y="4969764"/>
            <a:ext cx="4764024" cy="859536"/>
          </a:xfrm>
          <a:prstGeom prst="rect">
            <a:avLst/>
          </a:prstGeom>
          <a:ln>
            <a:noFill/>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lumMod val="50000"/>
                  </a:schemeClr>
                </a:solidFill>
              </a:rPr>
              <a:t>Integer mattis nunc quis sem interdum, id commodo augue bibendum. Nullam semper quis justo nec tristique. Aliquam erat ae volutpat. Morbi massa nunc delaros ipsum, dignissim a condimentum e ut, fermentum ac est. Integer sed enim lobortis tellus vulputate iaculis eget vitae massa. Fusce molestie sodales ultricies.</a:t>
            </a:r>
            <a:endParaRPr lang="en-US" sz="1000" dirty="0">
              <a:solidFill>
                <a:schemeClr val="bg1">
                  <a:lumMod val="50000"/>
                </a:schemeClr>
              </a:solidFill>
            </a:endParaRPr>
          </a:p>
        </p:txBody>
      </p:sp>
      <p:sp>
        <p:nvSpPr>
          <p:cNvPr id="8" name="Text Placeholder 11">
            <a:extLst>
              <a:ext uri="{FF2B5EF4-FFF2-40B4-BE49-F238E27FC236}">
                <a16:creationId xmlns:a16="http://schemas.microsoft.com/office/drawing/2014/main" id="{4D71A437-5B9E-1AE9-55F4-C67CBAE620CD}"/>
              </a:ext>
            </a:extLst>
          </p:cNvPr>
          <p:cNvSpPr txBox="1">
            <a:spLocks/>
          </p:cNvSpPr>
          <p:nvPr/>
        </p:nvSpPr>
        <p:spPr>
          <a:xfrm>
            <a:off x="6373892" y="4306225"/>
            <a:ext cx="4764024" cy="40233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spc="300" dirty="0">
                <a:solidFill>
                  <a:schemeClr val="bg1"/>
                </a:solidFill>
                <a:latin typeface="+mj-lt"/>
              </a:rPr>
              <a:t>4TH QUARTER COMPANY REVENUE REPORT</a:t>
            </a:r>
          </a:p>
        </p:txBody>
      </p:sp>
      <p:sp>
        <p:nvSpPr>
          <p:cNvPr id="9" name="Text Placeholder 12">
            <a:extLst>
              <a:ext uri="{FF2B5EF4-FFF2-40B4-BE49-F238E27FC236}">
                <a16:creationId xmlns:a16="http://schemas.microsoft.com/office/drawing/2014/main" id="{98843A30-5B96-F042-7FB2-8872FCD2FE00}"/>
              </a:ext>
            </a:extLst>
          </p:cNvPr>
          <p:cNvSpPr txBox="1">
            <a:spLocks/>
          </p:cNvSpPr>
          <p:nvPr/>
        </p:nvSpPr>
        <p:spPr>
          <a:xfrm>
            <a:off x="6373892" y="4969764"/>
            <a:ext cx="4764024" cy="859536"/>
          </a:xfrm>
          <a:prstGeom prst="rect">
            <a:avLst/>
          </a:prstGeom>
          <a:ln>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dirty="0">
                <a:solidFill>
                  <a:schemeClr val="bg1">
                    <a:lumMod val="50000"/>
                  </a:schemeClr>
                </a:solidFill>
              </a:rPr>
              <a:t>Integer </a:t>
            </a:r>
            <a:r>
              <a:rPr lang="en-US" sz="1000" dirty="0" err="1">
                <a:solidFill>
                  <a:schemeClr val="bg1">
                    <a:lumMod val="50000"/>
                  </a:schemeClr>
                </a:solidFill>
              </a:rPr>
              <a:t>mattis</a:t>
            </a:r>
            <a:r>
              <a:rPr lang="en-US" sz="1000" dirty="0">
                <a:solidFill>
                  <a:schemeClr val="bg1">
                    <a:lumMod val="50000"/>
                  </a:schemeClr>
                </a:solidFill>
              </a:rPr>
              <a:t> </a:t>
            </a:r>
            <a:r>
              <a:rPr lang="en-US" sz="1000" dirty="0" err="1">
                <a:solidFill>
                  <a:schemeClr val="bg1">
                    <a:lumMod val="50000"/>
                  </a:schemeClr>
                </a:solidFill>
              </a:rPr>
              <a:t>nunc</a:t>
            </a:r>
            <a:r>
              <a:rPr lang="en-US" sz="1000" dirty="0">
                <a:solidFill>
                  <a:schemeClr val="bg1">
                    <a:lumMod val="50000"/>
                  </a:schemeClr>
                </a:solidFill>
              </a:rPr>
              <a:t> </a:t>
            </a:r>
            <a:r>
              <a:rPr lang="en-US" sz="1000" dirty="0" err="1">
                <a:solidFill>
                  <a:schemeClr val="bg1">
                    <a:lumMod val="50000"/>
                  </a:schemeClr>
                </a:solidFill>
              </a:rPr>
              <a:t>quis</a:t>
            </a:r>
            <a:r>
              <a:rPr lang="en-US" sz="1000" dirty="0">
                <a:solidFill>
                  <a:schemeClr val="bg1">
                    <a:lumMod val="50000"/>
                  </a:schemeClr>
                </a:solidFill>
              </a:rPr>
              <a:t> </a:t>
            </a:r>
            <a:r>
              <a:rPr lang="en-US" sz="1000" dirty="0" err="1">
                <a:solidFill>
                  <a:schemeClr val="bg1">
                    <a:lumMod val="50000"/>
                  </a:schemeClr>
                </a:solidFill>
              </a:rPr>
              <a:t>sem</a:t>
            </a:r>
            <a:r>
              <a:rPr lang="en-US" sz="1000" dirty="0">
                <a:solidFill>
                  <a:schemeClr val="bg1">
                    <a:lumMod val="50000"/>
                  </a:schemeClr>
                </a:solidFill>
              </a:rPr>
              <a:t> </a:t>
            </a:r>
            <a:r>
              <a:rPr lang="en-US" sz="1000" dirty="0" err="1">
                <a:solidFill>
                  <a:schemeClr val="bg1">
                    <a:lumMod val="50000"/>
                  </a:schemeClr>
                </a:solidFill>
              </a:rPr>
              <a:t>interdum</a:t>
            </a:r>
            <a:r>
              <a:rPr lang="en-US" sz="1000" dirty="0">
                <a:solidFill>
                  <a:schemeClr val="bg1">
                    <a:lumMod val="50000"/>
                  </a:schemeClr>
                </a:solidFill>
              </a:rPr>
              <a:t>, id </a:t>
            </a:r>
            <a:r>
              <a:rPr lang="en-US" sz="1000" dirty="0" err="1">
                <a:solidFill>
                  <a:schemeClr val="bg1">
                    <a:lumMod val="50000"/>
                  </a:schemeClr>
                </a:solidFill>
              </a:rPr>
              <a:t>commodo</a:t>
            </a:r>
            <a:r>
              <a:rPr lang="en-US" sz="1000" dirty="0">
                <a:solidFill>
                  <a:schemeClr val="bg1">
                    <a:lumMod val="50000"/>
                  </a:schemeClr>
                </a:solidFill>
              </a:rPr>
              <a:t> </a:t>
            </a:r>
            <a:r>
              <a:rPr lang="en-US" sz="1000" dirty="0" err="1">
                <a:solidFill>
                  <a:schemeClr val="bg1">
                    <a:lumMod val="50000"/>
                  </a:schemeClr>
                </a:solidFill>
              </a:rPr>
              <a:t>augue</a:t>
            </a:r>
            <a:r>
              <a:rPr lang="en-US" sz="1000" dirty="0">
                <a:solidFill>
                  <a:schemeClr val="bg1">
                    <a:lumMod val="50000"/>
                  </a:schemeClr>
                </a:solidFill>
              </a:rPr>
              <a:t> </a:t>
            </a:r>
            <a:r>
              <a:rPr lang="en-US" sz="1000" dirty="0" err="1">
                <a:solidFill>
                  <a:schemeClr val="bg1">
                    <a:lumMod val="50000"/>
                  </a:schemeClr>
                </a:solidFill>
              </a:rPr>
              <a:t>bibendum</a:t>
            </a:r>
            <a:r>
              <a:rPr lang="en-US" sz="1000" dirty="0">
                <a:solidFill>
                  <a:schemeClr val="bg1">
                    <a:lumMod val="50000"/>
                  </a:schemeClr>
                </a:solidFill>
              </a:rPr>
              <a:t>. </a:t>
            </a:r>
            <a:r>
              <a:rPr lang="en-US" sz="1000" dirty="0" err="1">
                <a:solidFill>
                  <a:schemeClr val="bg1">
                    <a:lumMod val="50000"/>
                  </a:schemeClr>
                </a:solidFill>
              </a:rPr>
              <a:t>Nullam</a:t>
            </a:r>
            <a:r>
              <a:rPr lang="en-US" sz="1000" dirty="0">
                <a:solidFill>
                  <a:schemeClr val="bg1">
                    <a:lumMod val="50000"/>
                  </a:schemeClr>
                </a:solidFill>
              </a:rPr>
              <a:t> semper </a:t>
            </a:r>
            <a:r>
              <a:rPr lang="en-US" sz="1000" dirty="0" err="1">
                <a:solidFill>
                  <a:schemeClr val="bg1">
                    <a:lumMod val="50000"/>
                  </a:schemeClr>
                </a:solidFill>
              </a:rPr>
              <a:t>quis</a:t>
            </a:r>
            <a:r>
              <a:rPr lang="en-US" sz="1000" dirty="0">
                <a:solidFill>
                  <a:schemeClr val="bg1">
                    <a:lumMod val="50000"/>
                  </a:schemeClr>
                </a:solidFill>
              </a:rPr>
              <a:t> </a:t>
            </a:r>
            <a:r>
              <a:rPr lang="en-US" sz="1000" dirty="0" err="1">
                <a:solidFill>
                  <a:schemeClr val="bg1">
                    <a:lumMod val="50000"/>
                  </a:schemeClr>
                </a:solidFill>
              </a:rPr>
              <a:t>justo</a:t>
            </a:r>
            <a:r>
              <a:rPr lang="en-US" sz="1000" dirty="0">
                <a:solidFill>
                  <a:schemeClr val="bg1">
                    <a:lumMod val="50000"/>
                  </a:schemeClr>
                </a:solidFill>
              </a:rPr>
              <a:t> </a:t>
            </a:r>
            <a:r>
              <a:rPr lang="en-US" sz="1000" dirty="0" err="1">
                <a:solidFill>
                  <a:schemeClr val="bg1">
                    <a:lumMod val="50000"/>
                  </a:schemeClr>
                </a:solidFill>
              </a:rPr>
              <a:t>nec</a:t>
            </a:r>
            <a:r>
              <a:rPr lang="en-US" sz="1000" dirty="0">
                <a:solidFill>
                  <a:schemeClr val="bg1">
                    <a:lumMod val="50000"/>
                  </a:schemeClr>
                </a:solidFill>
              </a:rPr>
              <a:t> </a:t>
            </a:r>
            <a:r>
              <a:rPr lang="en-US" sz="1000" dirty="0" err="1">
                <a:solidFill>
                  <a:schemeClr val="bg1">
                    <a:lumMod val="50000"/>
                  </a:schemeClr>
                </a:solidFill>
              </a:rPr>
              <a:t>tristique</a:t>
            </a:r>
            <a:r>
              <a:rPr lang="en-US" sz="1000" dirty="0">
                <a:solidFill>
                  <a:schemeClr val="bg1">
                    <a:lumMod val="50000"/>
                  </a:schemeClr>
                </a:solidFill>
              </a:rPr>
              <a:t>. </a:t>
            </a:r>
            <a:r>
              <a:rPr lang="en-US" sz="1000" dirty="0" err="1">
                <a:solidFill>
                  <a:schemeClr val="bg1">
                    <a:lumMod val="50000"/>
                  </a:schemeClr>
                </a:solidFill>
              </a:rPr>
              <a:t>Aliquam</a:t>
            </a:r>
            <a:r>
              <a:rPr lang="en-US" sz="1000" dirty="0">
                <a:solidFill>
                  <a:schemeClr val="bg1">
                    <a:lumMod val="50000"/>
                  </a:schemeClr>
                </a:solidFill>
              </a:rPr>
              <a:t> </a:t>
            </a:r>
            <a:r>
              <a:rPr lang="en-US" sz="1000" dirty="0" err="1">
                <a:solidFill>
                  <a:schemeClr val="bg1">
                    <a:lumMod val="50000"/>
                  </a:schemeClr>
                </a:solidFill>
              </a:rPr>
              <a:t>erat</a:t>
            </a:r>
            <a:r>
              <a:rPr lang="en-US" sz="1000" dirty="0">
                <a:solidFill>
                  <a:schemeClr val="bg1">
                    <a:lumMod val="50000"/>
                  </a:schemeClr>
                </a:solidFill>
              </a:rPr>
              <a:t> ae </a:t>
            </a:r>
            <a:r>
              <a:rPr lang="en-US" sz="1000" dirty="0" err="1">
                <a:solidFill>
                  <a:schemeClr val="bg1">
                    <a:lumMod val="50000"/>
                  </a:schemeClr>
                </a:solidFill>
              </a:rPr>
              <a:t>volutpat</a:t>
            </a:r>
            <a:r>
              <a:rPr lang="en-US" sz="1000" dirty="0">
                <a:solidFill>
                  <a:schemeClr val="bg1">
                    <a:lumMod val="50000"/>
                  </a:schemeClr>
                </a:solidFill>
              </a:rPr>
              <a:t>. Morbi </a:t>
            </a:r>
            <a:r>
              <a:rPr lang="en-US" sz="1000" dirty="0" err="1">
                <a:solidFill>
                  <a:schemeClr val="bg1">
                    <a:lumMod val="50000"/>
                  </a:schemeClr>
                </a:solidFill>
              </a:rPr>
              <a:t>massa</a:t>
            </a:r>
            <a:r>
              <a:rPr lang="en-US" sz="1000" dirty="0">
                <a:solidFill>
                  <a:schemeClr val="bg1">
                    <a:lumMod val="50000"/>
                  </a:schemeClr>
                </a:solidFill>
              </a:rPr>
              <a:t> </a:t>
            </a:r>
            <a:r>
              <a:rPr lang="en-US" sz="1000" dirty="0" err="1">
                <a:solidFill>
                  <a:schemeClr val="bg1">
                    <a:lumMod val="50000"/>
                  </a:schemeClr>
                </a:solidFill>
              </a:rPr>
              <a:t>nunc</a:t>
            </a:r>
            <a:r>
              <a:rPr lang="en-US" sz="1000" dirty="0">
                <a:solidFill>
                  <a:schemeClr val="bg1">
                    <a:lumMod val="50000"/>
                  </a:schemeClr>
                </a:solidFill>
              </a:rPr>
              <a:t> </a:t>
            </a:r>
            <a:r>
              <a:rPr lang="en-US" sz="1000" dirty="0" err="1">
                <a:solidFill>
                  <a:schemeClr val="bg1">
                    <a:lumMod val="50000"/>
                  </a:schemeClr>
                </a:solidFill>
              </a:rPr>
              <a:t>delaros</a:t>
            </a:r>
            <a:r>
              <a:rPr lang="en-US" sz="1000" dirty="0">
                <a:solidFill>
                  <a:schemeClr val="bg1">
                    <a:lumMod val="50000"/>
                  </a:schemeClr>
                </a:solidFill>
              </a:rPr>
              <a:t> ipsum, </a:t>
            </a:r>
            <a:r>
              <a:rPr lang="en-US" sz="1000" dirty="0" err="1">
                <a:solidFill>
                  <a:schemeClr val="bg1">
                    <a:lumMod val="50000"/>
                  </a:schemeClr>
                </a:solidFill>
              </a:rPr>
              <a:t>dignissim</a:t>
            </a:r>
            <a:r>
              <a:rPr lang="en-US" sz="1000" dirty="0">
                <a:solidFill>
                  <a:schemeClr val="bg1">
                    <a:lumMod val="50000"/>
                  </a:schemeClr>
                </a:solidFill>
              </a:rPr>
              <a:t> a </a:t>
            </a:r>
            <a:r>
              <a:rPr lang="en-US" sz="1000" dirty="0" err="1">
                <a:solidFill>
                  <a:schemeClr val="bg1">
                    <a:lumMod val="50000"/>
                  </a:schemeClr>
                </a:solidFill>
              </a:rPr>
              <a:t>condimentum</a:t>
            </a:r>
            <a:r>
              <a:rPr lang="en-US" sz="1000" dirty="0">
                <a:solidFill>
                  <a:schemeClr val="bg1">
                    <a:lumMod val="50000"/>
                  </a:schemeClr>
                </a:solidFill>
              </a:rPr>
              <a:t> e </a:t>
            </a:r>
            <a:r>
              <a:rPr lang="en-US" sz="1000" dirty="0" err="1">
                <a:solidFill>
                  <a:schemeClr val="bg1">
                    <a:lumMod val="50000"/>
                  </a:schemeClr>
                </a:solidFill>
              </a:rPr>
              <a:t>ut</a:t>
            </a:r>
            <a:r>
              <a:rPr lang="en-US" sz="1000" dirty="0">
                <a:solidFill>
                  <a:schemeClr val="bg1">
                    <a:lumMod val="50000"/>
                  </a:schemeClr>
                </a:solidFill>
              </a:rPr>
              <a:t>, fermentum ac est. Integer sed </a:t>
            </a:r>
            <a:r>
              <a:rPr lang="en-US" sz="1000" dirty="0" err="1">
                <a:solidFill>
                  <a:schemeClr val="bg1">
                    <a:lumMod val="50000"/>
                  </a:schemeClr>
                </a:solidFill>
              </a:rPr>
              <a:t>enim</a:t>
            </a:r>
            <a:r>
              <a:rPr lang="en-US" sz="1000" dirty="0">
                <a:solidFill>
                  <a:schemeClr val="bg1">
                    <a:lumMod val="50000"/>
                  </a:schemeClr>
                </a:solidFill>
              </a:rPr>
              <a:t> </a:t>
            </a:r>
            <a:r>
              <a:rPr lang="en-US" sz="1000" dirty="0" err="1">
                <a:solidFill>
                  <a:schemeClr val="bg1">
                    <a:lumMod val="50000"/>
                  </a:schemeClr>
                </a:solidFill>
              </a:rPr>
              <a:t>lobortis</a:t>
            </a:r>
            <a:r>
              <a:rPr lang="en-US" sz="1000" dirty="0">
                <a:solidFill>
                  <a:schemeClr val="bg1">
                    <a:lumMod val="50000"/>
                  </a:schemeClr>
                </a:solidFill>
              </a:rPr>
              <a:t> </a:t>
            </a:r>
            <a:r>
              <a:rPr lang="en-US" sz="1000" dirty="0" err="1">
                <a:solidFill>
                  <a:schemeClr val="bg1">
                    <a:lumMod val="50000"/>
                  </a:schemeClr>
                </a:solidFill>
              </a:rPr>
              <a:t>tellus</a:t>
            </a:r>
            <a:r>
              <a:rPr lang="en-US" sz="1000" dirty="0">
                <a:solidFill>
                  <a:schemeClr val="bg1">
                    <a:lumMod val="50000"/>
                  </a:schemeClr>
                </a:solidFill>
              </a:rPr>
              <a:t> </a:t>
            </a:r>
            <a:r>
              <a:rPr lang="en-US" sz="1000" dirty="0" err="1">
                <a:solidFill>
                  <a:schemeClr val="bg1">
                    <a:lumMod val="50000"/>
                  </a:schemeClr>
                </a:solidFill>
              </a:rPr>
              <a:t>vulputate</a:t>
            </a:r>
            <a:r>
              <a:rPr lang="en-US" sz="1000" dirty="0">
                <a:solidFill>
                  <a:schemeClr val="bg1">
                    <a:lumMod val="50000"/>
                  </a:schemeClr>
                </a:solidFill>
              </a:rPr>
              <a:t> </a:t>
            </a:r>
            <a:r>
              <a:rPr lang="en-US" sz="1000" dirty="0" err="1">
                <a:solidFill>
                  <a:schemeClr val="bg1">
                    <a:lumMod val="50000"/>
                  </a:schemeClr>
                </a:solidFill>
              </a:rPr>
              <a:t>iaculis</a:t>
            </a:r>
            <a:r>
              <a:rPr lang="en-US" sz="1000" dirty="0">
                <a:solidFill>
                  <a:schemeClr val="bg1">
                    <a:lumMod val="50000"/>
                  </a:schemeClr>
                </a:solidFill>
              </a:rPr>
              <a:t> </a:t>
            </a:r>
            <a:r>
              <a:rPr lang="en-US" sz="1000" dirty="0" err="1">
                <a:solidFill>
                  <a:schemeClr val="bg1">
                    <a:lumMod val="50000"/>
                  </a:schemeClr>
                </a:solidFill>
              </a:rPr>
              <a:t>eget</a:t>
            </a:r>
            <a:r>
              <a:rPr lang="en-US" sz="1000" dirty="0">
                <a:solidFill>
                  <a:schemeClr val="bg1">
                    <a:lumMod val="50000"/>
                  </a:schemeClr>
                </a:solidFill>
              </a:rPr>
              <a:t> vitae </a:t>
            </a:r>
            <a:r>
              <a:rPr lang="en-US" sz="1000" dirty="0" err="1">
                <a:solidFill>
                  <a:schemeClr val="bg1">
                    <a:lumMod val="50000"/>
                  </a:schemeClr>
                </a:solidFill>
              </a:rPr>
              <a:t>massa</a:t>
            </a:r>
            <a:r>
              <a:rPr lang="en-US" sz="1000" dirty="0">
                <a:solidFill>
                  <a:schemeClr val="bg1">
                    <a:lumMod val="50000"/>
                  </a:schemeClr>
                </a:solidFill>
              </a:rPr>
              <a:t>. </a:t>
            </a:r>
            <a:r>
              <a:rPr lang="en-US" sz="1000" dirty="0" err="1">
                <a:solidFill>
                  <a:schemeClr val="bg1">
                    <a:lumMod val="50000"/>
                  </a:schemeClr>
                </a:solidFill>
              </a:rPr>
              <a:t>Fusce</a:t>
            </a:r>
            <a:r>
              <a:rPr lang="en-US" sz="1000" dirty="0">
                <a:solidFill>
                  <a:schemeClr val="bg1">
                    <a:lumMod val="50000"/>
                  </a:schemeClr>
                </a:solidFill>
              </a:rPr>
              <a:t> </a:t>
            </a:r>
            <a:r>
              <a:rPr lang="en-US" sz="1000" dirty="0" err="1">
                <a:solidFill>
                  <a:schemeClr val="bg1">
                    <a:lumMod val="50000"/>
                  </a:schemeClr>
                </a:solidFill>
              </a:rPr>
              <a:t>molestie</a:t>
            </a:r>
            <a:r>
              <a:rPr lang="en-US" sz="1000" dirty="0">
                <a:solidFill>
                  <a:schemeClr val="bg1">
                    <a:lumMod val="50000"/>
                  </a:schemeClr>
                </a:solidFill>
              </a:rPr>
              <a:t> </a:t>
            </a:r>
            <a:r>
              <a:rPr lang="en-US" sz="1000" dirty="0" err="1">
                <a:solidFill>
                  <a:schemeClr val="bg1">
                    <a:lumMod val="50000"/>
                  </a:schemeClr>
                </a:solidFill>
              </a:rPr>
              <a:t>sodales</a:t>
            </a:r>
            <a:r>
              <a:rPr lang="en-US" sz="1000" dirty="0">
                <a:solidFill>
                  <a:schemeClr val="bg1">
                    <a:lumMod val="50000"/>
                  </a:schemeClr>
                </a:solidFill>
              </a:rPr>
              <a:t> </a:t>
            </a:r>
            <a:r>
              <a:rPr lang="en-US" sz="1000" dirty="0" err="1">
                <a:solidFill>
                  <a:schemeClr val="bg1">
                    <a:lumMod val="50000"/>
                  </a:schemeClr>
                </a:solidFill>
              </a:rPr>
              <a:t>ultricies</a:t>
            </a:r>
            <a:r>
              <a:rPr lang="en-US" sz="1000" dirty="0">
                <a:solidFill>
                  <a:schemeClr val="bg1">
                    <a:lumMod val="50000"/>
                  </a:schemeClr>
                </a:solidFill>
              </a:rPr>
              <a:t>.</a:t>
            </a:r>
          </a:p>
        </p:txBody>
      </p:sp>
    </p:spTree>
    <p:extLst>
      <p:ext uri="{BB962C8B-B14F-4D97-AF65-F5344CB8AC3E}">
        <p14:creationId xmlns:p14="http://schemas.microsoft.com/office/powerpoint/2010/main" val="4239902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a:extLst>
              <a:ext uri="{FF2B5EF4-FFF2-40B4-BE49-F238E27FC236}">
                <a16:creationId xmlns:a16="http://schemas.microsoft.com/office/drawing/2014/main" id="{7C350FDF-81ED-B192-57DD-6E94E4632840}"/>
              </a:ext>
            </a:extLst>
          </p:cNvPr>
          <p:cNvSpPr/>
          <p:nvPr/>
        </p:nvSpPr>
        <p:spPr>
          <a:xfrm>
            <a:off x="545568" y="3661447"/>
            <a:ext cx="2930624" cy="2863265"/>
          </a:xfrm>
          <a:prstGeom prst="roundRect">
            <a:avLst/>
          </a:prstGeom>
          <a:solidFill>
            <a:srgbClr val="FA5B52">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A451B599-CD76-2D31-7B7C-DB3A6139050A}"/>
              </a:ext>
            </a:extLst>
          </p:cNvPr>
          <p:cNvSpPr/>
          <p:nvPr/>
        </p:nvSpPr>
        <p:spPr>
          <a:xfrm>
            <a:off x="4428251" y="3661447"/>
            <a:ext cx="2930624" cy="2863265"/>
          </a:xfrm>
          <a:prstGeom prst="roundRect">
            <a:avLst/>
          </a:prstGeom>
          <a:solidFill>
            <a:srgbClr val="F25484">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3A1D7D06-5709-4029-EFB9-9538BA0A08BB}"/>
              </a:ext>
            </a:extLst>
          </p:cNvPr>
          <p:cNvSpPr/>
          <p:nvPr/>
        </p:nvSpPr>
        <p:spPr>
          <a:xfrm>
            <a:off x="8479747" y="3661447"/>
            <a:ext cx="2930624" cy="2863265"/>
          </a:xfrm>
          <a:prstGeom prst="roundRect">
            <a:avLst/>
          </a:prstGeom>
          <a:solidFill>
            <a:srgbClr val="F88960">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arallelogram 25">
            <a:extLst>
              <a:ext uri="{FF2B5EF4-FFF2-40B4-BE49-F238E27FC236}">
                <a16:creationId xmlns:a16="http://schemas.microsoft.com/office/drawing/2014/main" id="{03B6C175-63C0-C6FA-F6ED-1F279F9ECD37}"/>
              </a:ext>
            </a:extLst>
          </p:cNvPr>
          <p:cNvSpPr/>
          <p:nvPr/>
        </p:nvSpPr>
        <p:spPr>
          <a:xfrm>
            <a:off x="3390314" y="1140765"/>
            <a:ext cx="5083126" cy="633851"/>
          </a:xfrm>
          <a:prstGeom prst="parallelogram">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graphicFrame>
        <p:nvGraphicFramePr>
          <p:cNvPr id="2" name="Chart 1">
            <a:extLst>
              <a:ext uri="{FF2B5EF4-FFF2-40B4-BE49-F238E27FC236}">
                <a16:creationId xmlns:a16="http://schemas.microsoft.com/office/drawing/2014/main" id="{D0A612E1-EA9E-36EC-034A-436810395BED}"/>
              </a:ext>
            </a:extLst>
          </p:cNvPr>
          <p:cNvGraphicFramePr/>
          <p:nvPr>
            <p:extLst>
              <p:ext uri="{D42A27DB-BD31-4B8C-83A1-F6EECF244321}">
                <p14:modId xmlns:p14="http://schemas.microsoft.com/office/powerpoint/2010/main" val="1435633548"/>
              </p:ext>
            </p:extLst>
          </p:nvPr>
        </p:nvGraphicFramePr>
        <p:xfrm>
          <a:off x="0" y="1557612"/>
          <a:ext cx="12192000" cy="2233141"/>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 Placeholder 1">
            <a:extLst>
              <a:ext uri="{FF2B5EF4-FFF2-40B4-BE49-F238E27FC236}">
                <a16:creationId xmlns:a16="http://schemas.microsoft.com/office/drawing/2014/main" id="{1F7AE3B3-FF58-7FCF-AF62-68E6948527B3}"/>
              </a:ext>
            </a:extLst>
          </p:cNvPr>
          <p:cNvSpPr txBox="1">
            <a:spLocks/>
          </p:cNvSpPr>
          <p:nvPr/>
        </p:nvSpPr>
        <p:spPr>
          <a:xfrm>
            <a:off x="1106994" y="4082327"/>
            <a:ext cx="1807771"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rgbClr val="FA5B52"/>
                </a:solidFill>
                <a:latin typeface="Century Gothic" panose="020B0502020202020204" pitchFamily="34" charset="0"/>
              </a:rPr>
              <a:t>Milestone 01</a:t>
            </a:r>
          </a:p>
        </p:txBody>
      </p:sp>
      <p:sp>
        <p:nvSpPr>
          <p:cNvPr id="20" name="Text Placeholder 2">
            <a:extLst>
              <a:ext uri="{FF2B5EF4-FFF2-40B4-BE49-F238E27FC236}">
                <a16:creationId xmlns:a16="http://schemas.microsoft.com/office/drawing/2014/main" id="{A0673CC2-9966-1E9A-7D65-0A75459D24A3}"/>
              </a:ext>
            </a:extLst>
          </p:cNvPr>
          <p:cNvSpPr txBox="1">
            <a:spLocks/>
          </p:cNvSpPr>
          <p:nvPr/>
        </p:nvSpPr>
        <p:spPr>
          <a:xfrm>
            <a:off x="613999" y="4575701"/>
            <a:ext cx="2798064" cy="132588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chemeClr val="tx1"/>
                </a:solidFill>
              </a:rPr>
              <a:t>Integer </a:t>
            </a:r>
            <a:r>
              <a:rPr lang="en-US" sz="1000" dirty="0" err="1">
                <a:solidFill>
                  <a:schemeClr val="tx1"/>
                </a:solidFill>
              </a:rPr>
              <a:t>mattis</a:t>
            </a:r>
            <a:r>
              <a:rPr lang="en-US" sz="1000" dirty="0">
                <a:solidFill>
                  <a:schemeClr val="tx1"/>
                </a:solidFill>
              </a:rPr>
              <a:t> </a:t>
            </a:r>
            <a:r>
              <a:rPr lang="en-US" sz="1000" dirty="0" err="1">
                <a:solidFill>
                  <a:schemeClr val="tx1"/>
                </a:solidFill>
              </a:rPr>
              <a:t>nunc</a:t>
            </a:r>
            <a:r>
              <a:rPr lang="en-US" sz="1000" dirty="0">
                <a:solidFill>
                  <a:schemeClr val="tx1"/>
                </a:solidFill>
              </a:rPr>
              <a:t> </a:t>
            </a:r>
            <a:r>
              <a:rPr lang="en-US" sz="1000" dirty="0" err="1">
                <a:solidFill>
                  <a:schemeClr val="tx1"/>
                </a:solidFill>
              </a:rPr>
              <a:t>quis</a:t>
            </a:r>
            <a:r>
              <a:rPr lang="en-US" sz="1000" dirty="0">
                <a:solidFill>
                  <a:schemeClr val="tx1"/>
                </a:solidFill>
              </a:rPr>
              <a:t> </a:t>
            </a:r>
            <a:r>
              <a:rPr lang="en-US" sz="1000" dirty="0" err="1">
                <a:solidFill>
                  <a:schemeClr val="tx1"/>
                </a:solidFill>
              </a:rPr>
              <a:t>sem</a:t>
            </a:r>
            <a:r>
              <a:rPr lang="en-US" sz="1000" dirty="0">
                <a:solidFill>
                  <a:schemeClr val="tx1"/>
                </a:solidFill>
              </a:rPr>
              <a:t> </a:t>
            </a:r>
            <a:r>
              <a:rPr lang="en-US" sz="1000" dirty="0" err="1">
                <a:solidFill>
                  <a:schemeClr val="tx1"/>
                </a:solidFill>
              </a:rPr>
              <a:t>interdum</a:t>
            </a:r>
            <a:r>
              <a:rPr lang="en-US" sz="1000" dirty="0">
                <a:solidFill>
                  <a:schemeClr val="tx1"/>
                </a:solidFill>
              </a:rPr>
              <a:t>, id </a:t>
            </a:r>
            <a:r>
              <a:rPr lang="en-US" sz="1000" dirty="0" err="1">
                <a:solidFill>
                  <a:schemeClr val="tx1"/>
                </a:solidFill>
              </a:rPr>
              <a:t>commodo</a:t>
            </a:r>
            <a:r>
              <a:rPr lang="en-US" sz="1000" dirty="0">
                <a:solidFill>
                  <a:schemeClr val="tx1"/>
                </a:solidFill>
              </a:rPr>
              <a:t> </a:t>
            </a:r>
            <a:r>
              <a:rPr lang="en-US" sz="1000" dirty="0" err="1">
                <a:solidFill>
                  <a:schemeClr val="tx1"/>
                </a:solidFill>
              </a:rPr>
              <a:t>augue</a:t>
            </a:r>
            <a:r>
              <a:rPr lang="en-US" sz="1000" dirty="0">
                <a:solidFill>
                  <a:schemeClr val="tx1"/>
                </a:solidFill>
              </a:rPr>
              <a:t> </a:t>
            </a:r>
            <a:r>
              <a:rPr lang="en-US" sz="1000" dirty="0" err="1">
                <a:solidFill>
                  <a:schemeClr val="tx1"/>
                </a:solidFill>
              </a:rPr>
              <a:t>bibendum</a:t>
            </a:r>
            <a:r>
              <a:rPr lang="en-US" sz="1000" dirty="0">
                <a:solidFill>
                  <a:schemeClr val="tx1"/>
                </a:solidFill>
              </a:rPr>
              <a:t>. </a:t>
            </a:r>
            <a:r>
              <a:rPr lang="en-US" sz="1000" dirty="0" err="1">
                <a:solidFill>
                  <a:schemeClr val="tx1"/>
                </a:solidFill>
              </a:rPr>
              <a:t>Nullam</a:t>
            </a:r>
            <a:r>
              <a:rPr lang="en-US" sz="1000" dirty="0">
                <a:solidFill>
                  <a:schemeClr val="tx1"/>
                </a:solidFill>
              </a:rPr>
              <a:t> </a:t>
            </a:r>
            <a:r>
              <a:rPr lang="en-US" sz="1000" dirty="0" err="1">
                <a:solidFill>
                  <a:schemeClr val="tx1"/>
                </a:solidFill>
              </a:rPr>
              <a:t>dias</a:t>
            </a:r>
            <a:r>
              <a:rPr lang="en-US" sz="1000" dirty="0">
                <a:solidFill>
                  <a:schemeClr val="tx1"/>
                </a:solidFill>
              </a:rPr>
              <a:t> a semper </a:t>
            </a:r>
            <a:r>
              <a:rPr lang="en-US" sz="1000" dirty="0" err="1">
                <a:solidFill>
                  <a:schemeClr val="tx1"/>
                </a:solidFill>
              </a:rPr>
              <a:t>quis</a:t>
            </a:r>
            <a:r>
              <a:rPr lang="en-US" sz="1000" dirty="0">
                <a:solidFill>
                  <a:schemeClr val="tx1"/>
                </a:solidFill>
              </a:rPr>
              <a:t> </a:t>
            </a:r>
            <a:r>
              <a:rPr lang="en-US" sz="1000" dirty="0" err="1">
                <a:solidFill>
                  <a:schemeClr val="tx1"/>
                </a:solidFill>
              </a:rPr>
              <a:t>justo</a:t>
            </a:r>
            <a:r>
              <a:rPr lang="en-US" sz="1000" dirty="0">
                <a:solidFill>
                  <a:schemeClr val="tx1"/>
                </a:solidFill>
              </a:rPr>
              <a:t> </a:t>
            </a:r>
            <a:r>
              <a:rPr lang="en-US" sz="1000" dirty="0" err="1">
                <a:solidFill>
                  <a:schemeClr val="tx1"/>
                </a:solidFill>
              </a:rPr>
              <a:t>nec</a:t>
            </a:r>
            <a:r>
              <a:rPr lang="en-US" sz="1000" dirty="0">
                <a:solidFill>
                  <a:schemeClr val="tx1"/>
                </a:solidFill>
              </a:rPr>
              <a:t> </a:t>
            </a:r>
            <a:r>
              <a:rPr lang="en-US" sz="1000" dirty="0" err="1">
                <a:solidFill>
                  <a:schemeClr val="tx1"/>
                </a:solidFill>
              </a:rPr>
              <a:t>tristique</a:t>
            </a:r>
            <a:r>
              <a:rPr lang="en-US" sz="1000" dirty="0">
                <a:solidFill>
                  <a:schemeClr val="tx1"/>
                </a:solidFill>
              </a:rPr>
              <a:t>. </a:t>
            </a:r>
            <a:r>
              <a:rPr lang="en-US" sz="1000" dirty="0" err="1">
                <a:solidFill>
                  <a:schemeClr val="tx1"/>
                </a:solidFill>
              </a:rPr>
              <a:t>Aliquam</a:t>
            </a:r>
            <a:r>
              <a:rPr lang="en-US" sz="1000" dirty="0">
                <a:solidFill>
                  <a:schemeClr val="tx1"/>
                </a:solidFill>
              </a:rPr>
              <a:t> et </a:t>
            </a:r>
            <a:r>
              <a:rPr lang="en-US" sz="1000" dirty="0" err="1">
                <a:solidFill>
                  <a:schemeClr val="tx1"/>
                </a:solidFill>
              </a:rPr>
              <a:t>erat</a:t>
            </a:r>
            <a:r>
              <a:rPr lang="en-US" sz="1000" dirty="0">
                <a:solidFill>
                  <a:schemeClr val="tx1"/>
                </a:solidFill>
              </a:rPr>
              <a:t> </a:t>
            </a:r>
            <a:r>
              <a:rPr lang="en-US" sz="1000" dirty="0" err="1">
                <a:solidFill>
                  <a:schemeClr val="tx1"/>
                </a:solidFill>
              </a:rPr>
              <a:t>volutpat</a:t>
            </a:r>
            <a:r>
              <a:rPr lang="en-US" sz="1000" dirty="0">
                <a:solidFill>
                  <a:schemeClr val="tx1"/>
                </a:solidFill>
              </a:rPr>
              <a:t>. Morbi </a:t>
            </a:r>
            <a:r>
              <a:rPr lang="en-US" sz="1000" dirty="0" err="1">
                <a:solidFill>
                  <a:schemeClr val="tx1"/>
                </a:solidFill>
              </a:rPr>
              <a:t>massa</a:t>
            </a:r>
            <a:r>
              <a:rPr lang="en-US" sz="1000" dirty="0">
                <a:solidFill>
                  <a:schemeClr val="tx1"/>
                </a:solidFill>
              </a:rPr>
              <a:t> </a:t>
            </a:r>
            <a:r>
              <a:rPr lang="en-US" sz="1000" dirty="0" err="1">
                <a:solidFill>
                  <a:schemeClr val="tx1"/>
                </a:solidFill>
              </a:rPr>
              <a:t>nunc</a:t>
            </a:r>
            <a:r>
              <a:rPr lang="en-US" sz="1000" dirty="0">
                <a:solidFill>
                  <a:schemeClr val="tx1"/>
                </a:solidFill>
              </a:rPr>
              <a:t> </a:t>
            </a:r>
            <a:r>
              <a:rPr lang="en-US" sz="1000" dirty="0" err="1">
                <a:solidFill>
                  <a:schemeClr val="tx1"/>
                </a:solidFill>
              </a:rPr>
              <a:t>delaros</a:t>
            </a:r>
            <a:r>
              <a:rPr lang="en-US" sz="1000" dirty="0">
                <a:solidFill>
                  <a:schemeClr val="tx1"/>
                </a:solidFill>
              </a:rPr>
              <a:t> ipsum, </a:t>
            </a:r>
            <a:r>
              <a:rPr lang="en-US" sz="1000" dirty="0" err="1">
                <a:solidFill>
                  <a:schemeClr val="tx1"/>
                </a:solidFill>
              </a:rPr>
              <a:t>dignissim</a:t>
            </a:r>
            <a:r>
              <a:rPr lang="en-US" sz="1000" dirty="0">
                <a:solidFill>
                  <a:schemeClr val="tx1"/>
                </a:solidFill>
              </a:rPr>
              <a:t> a </a:t>
            </a:r>
            <a:r>
              <a:rPr lang="en-US" sz="1000" dirty="0" err="1">
                <a:solidFill>
                  <a:schemeClr val="tx1"/>
                </a:solidFill>
              </a:rPr>
              <a:t>condimentum</a:t>
            </a:r>
            <a:r>
              <a:rPr lang="en-US" sz="1000" dirty="0">
                <a:solidFill>
                  <a:schemeClr val="tx1"/>
                </a:solidFill>
              </a:rPr>
              <a:t> e </a:t>
            </a:r>
            <a:r>
              <a:rPr lang="en-US" sz="1000" dirty="0" err="1">
                <a:solidFill>
                  <a:schemeClr val="tx1"/>
                </a:solidFill>
              </a:rPr>
              <a:t>ut</a:t>
            </a:r>
            <a:r>
              <a:rPr lang="en-US" sz="1000" dirty="0">
                <a:solidFill>
                  <a:schemeClr val="tx1"/>
                </a:solidFill>
              </a:rPr>
              <a:t>, </a:t>
            </a:r>
            <a:r>
              <a:rPr lang="en-US" sz="1000" dirty="0" err="1">
                <a:solidFill>
                  <a:schemeClr val="tx1"/>
                </a:solidFill>
              </a:rPr>
              <a:t>adid</a:t>
            </a:r>
            <a:r>
              <a:rPr lang="en-US" sz="1000" dirty="0">
                <a:solidFill>
                  <a:schemeClr val="tx1"/>
                </a:solidFill>
              </a:rPr>
              <a:t> fermentum ac est. Integer sed </a:t>
            </a:r>
            <a:r>
              <a:rPr lang="en-US" sz="1000" dirty="0" err="1">
                <a:solidFill>
                  <a:schemeClr val="tx1"/>
                </a:solidFill>
              </a:rPr>
              <a:t>enim</a:t>
            </a:r>
            <a:r>
              <a:rPr lang="en-US" sz="1000" dirty="0">
                <a:solidFill>
                  <a:schemeClr val="tx1"/>
                </a:solidFill>
              </a:rPr>
              <a:t> </a:t>
            </a:r>
            <a:r>
              <a:rPr lang="en-US" sz="1000" dirty="0" err="1">
                <a:solidFill>
                  <a:schemeClr val="tx1"/>
                </a:solidFill>
              </a:rPr>
              <a:t>viat</a:t>
            </a:r>
            <a:r>
              <a:rPr lang="en-US" sz="1000" dirty="0">
                <a:solidFill>
                  <a:schemeClr val="tx1"/>
                </a:solidFill>
              </a:rPr>
              <a:t> </a:t>
            </a:r>
            <a:r>
              <a:rPr lang="en-US" sz="1000" dirty="0" err="1">
                <a:solidFill>
                  <a:schemeClr val="tx1"/>
                </a:solidFill>
              </a:rPr>
              <a:t>su</a:t>
            </a:r>
            <a:r>
              <a:rPr lang="en-US" sz="1000" dirty="0">
                <a:solidFill>
                  <a:schemeClr val="tx1"/>
                </a:solidFill>
              </a:rPr>
              <a:t> </a:t>
            </a:r>
            <a:r>
              <a:rPr lang="en-US" sz="1000" dirty="0" err="1">
                <a:solidFill>
                  <a:schemeClr val="tx1"/>
                </a:solidFill>
              </a:rPr>
              <a:t>lobortis</a:t>
            </a:r>
            <a:r>
              <a:rPr lang="en-US" sz="1000" dirty="0">
                <a:solidFill>
                  <a:schemeClr val="tx1"/>
                </a:solidFill>
              </a:rPr>
              <a:t> </a:t>
            </a:r>
            <a:r>
              <a:rPr lang="en-US" sz="1000" dirty="0" err="1">
                <a:solidFill>
                  <a:schemeClr val="tx1"/>
                </a:solidFill>
              </a:rPr>
              <a:t>tellus</a:t>
            </a:r>
            <a:r>
              <a:rPr lang="en-US" sz="1000" dirty="0">
                <a:solidFill>
                  <a:schemeClr val="tx1"/>
                </a:solidFill>
              </a:rPr>
              <a:t> </a:t>
            </a:r>
            <a:r>
              <a:rPr lang="en-US" sz="1000" dirty="0" err="1">
                <a:solidFill>
                  <a:schemeClr val="tx1"/>
                </a:solidFill>
              </a:rPr>
              <a:t>vulputate</a:t>
            </a:r>
            <a:r>
              <a:rPr lang="en-US" sz="1000" dirty="0">
                <a:solidFill>
                  <a:schemeClr val="tx1"/>
                </a:solidFill>
              </a:rPr>
              <a:t> </a:t>
            </a:r>
            <a:r>
              <a:rPr lang="en-US" sz="1000" dirty="0" err="1">
                <a:solidFill>
                  <a:schemeClr val="tx1"/>
                </a:solidFill>
              </a:rPr>
              <a:t>iaculis</a:t>
            </a:r>
            <a:r>
              <a:rPr lang="en-US" sz="1000" dirty="0">
                <a:solidFill>
                  <a:schemeClr val="tx1"/>
                </a:solidFill>
              </a:rPr>
              <a:t> </a:t>
            </a:r>
            <a:r>
              <a:rPr lang="en-US" sz="1000" dirty="0" err="1">
                <a:solidFill>
                  <a:schemeClr val="tx1"/>
                </a:solidFill>
              </a:rPr>
              <a:t>eget</a:t>
            </a:r>
            <a:r>
              <a:rPr lang="en-US" sz="1000" dirty="0">
                <a:solidFill>
                  <a:schemeClr val="tx1"/>
                </a:solidFill>
              </a:rPr>
              <a:t> vitae </a:t>
            </a:r>
            <a:r>
              <a:rPr lang="en-US" sz="1000" dirty="0" err="1">
                <a:solidFill>
                  <a:schemeClr val="tx1"/>
                </a:solidFill>
              </a:rPr>
              <a:t>massa</a:t>
            </a:r>
            <a:r>
              <a:rPr lang="en-US" sz="1000" dirty="0">
                <a:solidFill>
                  <a:schemeClr val="tx1"/>
                </a:solidFill>
              </a:rPr>
              <a:t>. </a:t>
            </a:r>
            <a:r>
              <a:rPr lang="en-US" sz="1000" dirty="0" err="1">
                <a:solidFill>
                  <a:schemeClr val="tx1"/>
                </a:solidFill>
              </a:rPr>
              <a:t>Fusce</a:t>
            </a:r>
            <a:r>
              <a:rPr lang="en-US" sz="1000" dirty="0">
                <a:solidFill>
                  <a:schemeClr val="tx1"/>
                </a:solidFill>
              </a:rPr>
              <a:t> </a:t>
            </a:r>
            <a:r>
              <a:rPr lang="en-US" sz="1000" dirty="0" err="1">
                <a:solidFill>
                  <a:schemeClr val="tx1"/>
                </a:solidFill>
              </a:rPr>
              <a:t>molestie</a:t>
            </a:r>
            <a:r>
              <a:rPr lang="en-US" sz="1000" dirty="0">
                <a:solidFill>
                  <a:schemeClr val="tx1"/>
                </a:solidFill>
              </a:rPr>
              <a:t> </a:t>
            </a:r>
            <a:r>
              <a:rPr lang="en-US" sz="1000" dirty="0" err="1">
                <a:solidFill>
                  <a:schemeClr val="tx1"/>
                </a:solidFill>
              </a:rPr>
              <a:t>sodales</a:t>
            </a:r>
            <a:r>
              <a:rPr lang="en-US" sz="1000" dirty="0">
                <a:solidFill>
                  <a:schemeClr val="tx1"/>
                </a:solidFill>
              </a:rPr>
              <a:t> </a:t>
            </a:r>
            <a:r>
              <a:rPr lang="en-US" sz="1000" dirty="0" err="1">
                <a:solidFill>
                  <a:schemeClr val="tx1"/>
                </a:solidFill>
              </a:rPr>
              <a:t>ultricies</a:t>
            </a:r>
            <a:r>
              <a:rPr lang="en-US" sz="1000" dirty="0">
                <a:solidFill>
                  <a:schemeClr val="tx1"/>
                </a:solidFill>
              </a:rPr>
              <a:t>.</a:t>
            </a:r>
          </a:p>
        </p:txBody>
      </p:sp>
      <p:sp>
        <p:nvSpPr>
          <p:cNvPr id="21" name="Text Placeholder 3">
            <a:extLst>
              <a:ext uri="{FF2B5EF4-FFF2-40B4-BE49-F238E27FC236}">
                <a16:creationId xmlns:a16="http://schemas.microsoft.com/office/drawing/2014/main" id="{AAD7D2F7-A5F7-F9FA-5622-2DAE6E2663F7}"/>
              </a:ext>
            </a:extLst>
          </p:cNvPr>
          <p:cNvSpPr txBox="1">
            <a:spLocks/>
          </p:cNvSpPr>
          <p:nvPr/>
        </p:nvSpPr>
        <p:spPr>
          <a:xfrm>
            <a:off x="5035062" y="4128343"/>
            <a:ext cx="1807771"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rgbClr val="F25484"/>
                </a:solidFill>
                <a:latin typeface="Century Gothic" panose="020B0502020202020204" pitchFamily="34" charset="0"/>
              </a:rPr>
              <a:t>Milestone 02</a:t>
            </a:r>
          </a:p>
        </p:txBody>
      </p:sp>
      <p:sp>
        <p:nvSpPr>
          <p:cNvPr id="22" name="Text Placeholder 4">
            <a:extLst>
              <a:ext uri="{FF2B5EF4-FFF2-40B4-BE49-F238E27FC236}">
                <a16:creationId xmlns:a16="http://schemas.microsoft.com/office/drawing/2014/main" id="{DDBE3EA3-3F4F-8750-E69D-492B7B4AEC00}"/>
              </a:ext>
            </a:extLst>
          </p:cNvPr>
          <p:cNvSpPr txBox="1">
            <a:spLocks/>
          </p:cNvSpPr>
          <p:nvPr/>
        </p:nvSpPr>
        <p:spPr>
          <a:xfrm>
            <a:off x="4542067" y="4572078"/>
            <a:ext cx="2798064" cy="13258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dirty="0"/>
              <a:t>Integer </a:t>
            </a:r>
            <a:r>
              <a:rPr lang="en-US" sz="1000" dirty="0" err="1"/>
              <a:t>mattis</a:t>
            </a:r>
            <a:r>
              <a:rPr lang="en-US" sz="1000" dirty="0"/>
              <a:t> </a:t>
            </a:r>
            <a:r>
              <a:rPr lang="en-US" sz="1000" dirty="0" err="1"/>
              <a:t>nunc</a:t>
            </a:r>
            <a:r>
              <a:rPr lang="en-US" sz="1000" dirty="0"/>
              <a:t> </a:t>
            </a:r>
            <a:r>
              <a:rPr lang="en-US" sz="1000" dirty="0" err="1"/>
              <a:t>quis</a:t>
            </a:r>
            <a:r>
              <a:rPr lang="en-US" sz="1000" dirty="0"/>
              <a:t> </a:t>
            </a:r>
            <a:r>
              <a:rPr lang="en-US" sz="1000" dirty="0" err="1"/>
              <a:t>sem</a:t>
            </a:r>
            <a:r>
              <a:rPr lang="en-US" sz="1000" dirty="0"/>
              <a:t> </a:t>
            </a:r>
            <a:r>
              <a:rPr lang="en-US" sz="1000" dirty="0" err="1"/>
              <a:t>interdum</a:t>
            </a:r>
            <a:r>
              <a:rPr lang="en-US" sz="1000" dirty="0"/>
              <a:t>, id </a:t>
            </a:r>
            <a:r>
              <a:rPr lang="en-US" sz="1000" dirty="0" err="1"/>
              <a:t>commodo</a:t>
            </a:r>
            <a:r>
              <a:rPr lang="en-US" sz="1000" dirty="0"/>
              <a:t> </a:t>
            </a:r>
            <a:r>
              <a:rPr lang="en-US" sz="1000" dirty="0" err="1"/>
              <a:t>augue</a:t>
            </a:r>
            <a:r>
              <a:rPr lang="en-US" sz="1000" dirty="0"/>
              <a:t> </a:t>
            </a:r>
            <a:r>
              <a:rPr lang="en-US" sz="1000" dirty="0" err="1"/>
              <a:t>bibendum</a:t>
            </a:r>
            <a:r>
              <a:rPr lang="en-US" sz="1000" dirty="0"/>
              <a:t>. </a:t>
            </a:r>
            <a:r>
              <a:rPr lang="en-US" sz="1000" dirty="0" err="1"/>
              <a:t>Nullam</a:t>
            </a:r>
            <a:r>
              <a:rPr lang="en-US" sz="1000" dirty="0"/>
              <a:t> </a:t>
            </a:r>
            <a:r>
              <a:rPr lang="en-US" sz="1000" dirty="0" err="1"/>
              <a:t>dias</a:t>
            </a:r>
            <a:r>
              <a:rPr lang="en-US" sz="1000" dirty="0"/>
              <a:t> a semper </a:t>
            </a:r>
            <a:r>
              <a:rPr lang="en-US" sz="1000" dirty="0" err="1"/>
              <a:t>quis</a:t>
            </a:r>
            <a:r>
              <a:rPr lang="en-US" sz="1000" dirty="0"/>
              <a:t> </a:t>
            </a:r>
            <a:r>
              <a:rPr lang="en-US" sz="1000" dirty="0" err="1"/>
              <a:t>justo</a:t>
            </a:r>
            <a:r>
              <a:rPr lang="en-US" sz="1000" dirty="0"/>
              <a:t> </a:t>
            </a:r>
            <a:r>
              <a:rPr lang="en-US" sz="1000" dirty="0" err="1"/>
              <a:t>nec</a:t>
            </a:r>
            <a:r>
              <a:rPr lang="en-US" sz="1000" dirty="0"/>
              <a:t> </a:t>
            </a:r>
            <a:r>
              <a:rPr lang="en-US" sz="1000" dirty="0" err="1"/>
              <a:t>tristique</a:t>
            </a:r>
            <a:r>
              <a:rPr lang="en-US" sz="1000" dirty="0"/>
              <a:t>. </a:t>
            </a:r>
            <a:r>
              <a:rPr lang="en-US" sz="1000" dirty="0" err="1"/>
              <a:t>Aliquam</a:t>
            </a:r>
            <a:r>
              <a:rPr lang="en-US" sz="1000" dirty="0"/>
              <a:t> et </a:t>
            </a:r>
            <a:r>
              <a:rPr lang="en-US" sz="1000" dirty="0" err="1"/>
              <a:t>erat</a:t>
            </a:r>
            <a:r>
              <a:rPr lang="en-US" sz="1000" dirty="0"/>
              <a:t> </a:t>
            </a:r>
            <a:r>
              <a:rPr lang="en-US" sz="1000" dirty="0" err="1"/>
              <a:t>volutpat</a:t>
            </a:r>
            <a:r>
              <a:rPr lang="en-US" sz="1000" dirty="0"/>
              <a:t>. Morbi </a:t>
            </a:r>
            <a:r>
              <a:rPr lang="en-US" sz="1000" dirty="0" err="1"/>
              <a:t>massa</a:t>
            </a:r>
            <a:r>
              <a:rPr lang="en-US" sz="1000" dirty="0"/>
              <a:t> </a:t>
            </a:r>
            <a:r>
              <a:rPr lang="en-US" sz="1000" dirty="0" err="1"/>
              <a:t>nunc</a:t>
            </a:r>
            <a:r>
              <a:rPr lang="en-US" sz="1000" dirty="0"/>
              <a:t> </a:t>
            </a:r>
            <a:r>
              <a:rPr lang="en-US" sz="1000" dirty="0" err="1"/>
              <a:t>delaros</a:t>
            </a:r>
            <a:r>
              <a:rPr lang="en-US" sz="1000" dirty="0"/>
              <a:t> ipsum, </a:t>
            </a:r>
            <a:r>
              <a:rPr lang="en-US" sz="1000" dirty="0" err="1"/>
              <a:t>dignissim</a:t>
            </a:r>
            <a:r>
              <a:rPr lang="en-US" sz="1000" dirty="0"/>
              <a:t> a </a:t>
            </a:r>
            <a:r>
              <a:rPr lang="en-US" sz="1000" dirty="0" err="1"/>
              <a:t>condimentum</a:t>
            </a:r>
            <a:r>
              <a:rPr lang="en-US" sz="1000" dirty="0"/>
              <a:t> e </a:t>
            </a:r>
            <a:r>
              <a:rPr lang="en-US" sz="1000" dirty="0" err="1"/>
              <a:t>ut</a:t>
            </a:r>
            <a:r>
              <a:rPr lang="en-US" sz="1000" dirty="0"/>
              <a:t>, </a:t>
            </a:r>
            <a:r>
              <a:rPr lang="en-US" sz="1000" dirty="0" err="1"/>
              <a:t>adid</a:t>
            </a:r>
            <a:r>
              <a:rPr lang="en-US" sz="1000" dirty="0"/>
              <a:t> fermentum ac est. Integer sed </a:t>
            </a:r>
            <a:r>
              <a:rPr lang="en-US" sz="1000" dirty="0" err="1"/>
              <a:t>enim</a:t>
            </a:r>
            <a:r>
              <a:rPr lang="en-US" sz="1000" dirty="0"/>
              <a:t> </a:t>
            </a:r>
            <a:r>
              <a:rPr lang="en-US" sz="1000" dirty="0" err="1"/>
              <a:t>viat</a:t>
            </a:r>
            <a:r>
              <a:rPr lang="en-US" sz="1000" dirty="0"/>
              <a:t> </a:t>
            </a:r>
            <a:r>
              <a:rPr lang="en-US" sz="1000" dirty="0" err="1"/>
              <a:t>su</a:t>
            </a:r>
            <a:r>
              <a:rPr lang="en-US" sz="1000" dirty="0"/>
              <a:t> </a:t>
            </a:r>
            <a:r>
              <a:rPr lang="en-US" sz="1000" dirty="0" err="1"/>
              <a:t>lobortis</a:t>
            </a:r>
            <a:r>
              <a:rPr lang="en-US" sz="1000" dirty="0"/>
              <a:t> </a:t>
            </a:r>
            <a:r>
              <a:rPr lang="en-US" sz="1000" dirty="0" err="1"/>
              <a:t>tellus</a:t>
            </a:r>
            <a:r>
              <a:rPr lang="en-US" sz="1000" dirty="0"/>
              <a:t> </a:t>
            </a:r>
            <a:r>
              <a:rPr lang="en-US" sz="1000" dirty="0" err="1"/>
              <a:t>vulputate</a:t>
            </a:r>
            <a:r>
              <a:rPr lang="en-US" sz="1000" dirty="0"/>
              <a:t> </a:t>
            </a:r>
            <a:r>
              <a:rPr lang="en-US" sz="1000" dirty="0" err="1"/>
              <a:t>iaculis</a:t>
            </a:r>
            <a:r>
              <a:rPr lang="en-US" sz="1000" dirty="0"/>
              <a:t> </a:t>
            </a:r>
            <a:r>
              <a:rPr lang="en-US" sz="1000" dirty="0" err="1"/>
              <a:t>eget</a:t>
            </a:r>
            <a:r>
              <a:rPr lang="en-US" sz="1000" dirty="0"/>
              <a:t> vitae </a:t>
            </a:r>
            <a:r>
              <a:rPr lang="en-US" sz="1000" dirty="0" err="1"/>
              <a:t>massa</a:t>
            </a:r>
            <a:r>
              <a:rPr lang="en-US" sz="1000" dirty="0"/>
              <a:t>. </a:t>
            </a:r>
            <a:r>
              <a:rPr lang="en-US" sz="1000" dirty="0" err="1"/>
              <a:t>Fusce</a:t>
            </a:r>
            <a:r>
              <a:rPr lang="en-US" sz="1000" dirty="0"/>
              <a:t> </a:t>
            </a:r>
            <a:r>
              <a:rPr lang="en-US" sz="1000" dirty="0" err="1"/>
              <a:t>molestie</a:t>
            </a:r>
            <a:r>
              <a:rPr lang="en-US" sz="1000" dirty="0"/>
              <a:t> </a:t>
            </a:r>
            <a:r>
              <a:rPr lang="en-US" sz="1000" dirty="0" err="1"/>
              <a:t>sodales</a:t>
            </a:r>
            <a:r>
              <a:rPr lang="en-US" sz="1000" dirty="0"/>
              <a:t> </a:t>
            </a:r>
            <a:r>
              <a:rPr lang="en-US" sz="1000" dirty="0" err="1"/>
              <a:t>ultricies</a:t>
            </a:r>
            <a:r>
              <a:rPr lang="en-US" sz="1000" dirty="0"/>
              <a:t>.</a:t>
            </a:r>
          </a:p>
        </p:txBody>
      </p:sp>
      <p:sp>
        <p:nvSpPr>
          <p:cNvPr id="23" name="Text Placeholder 5">
            <a:extLst>
              <a:ext uri="{FF2B5EF4-FFF2-40B4-BE49-F238E27FC236}">
                <a16:creationId xmlns:a16="http://schemas.microsoft.com/office/drawing/2014/main" id="{87130FC5-DF5C-F454-EC83-12C33CFB3FE8}"/>
              </a:ext>
            </a:extLst>
          </p:cNvPr>
          <p:cNvSpPr txBox="1">
            <a:spLocks/>
          </p:cNvSpPr>
          <p:nvPr/>
        </p:nvSpPr>
        <p:spPr>
          <a:xfrm>
            <a:off x="9075891" y="4088665"/>
            <a:ext cx="1807771"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rgbClr val="F88960"/>
                </a:solidFill>
                <a:latin typeface="Century Gothic" panose="020B0502020202020204" pitchFamily="34" charset="0"/>
              </a:rPr>
              <a:t>Milestone 03</a:t>
            </a:r>
          </a:p>
        </p:txBody>
      </p:sp>
      <p:sp>
        <p:nvSpPr>
          <p:cNvPr id="24" name="Text Placeholder 6">
            <a:extLst>
              <a:ext uri="{FF2B5EF4-FFF2-40B4-BE49-F238E27FC236}">
                <a16:creationId xmlns:a16="http://schemas.microsoft.com/office/drawing/2014/main" id="{E0BC38A1-AA0D-BB0E-7FC1-5A2A6D603D74}"/>
              </a:ext>
            </a:extLst>
          </p:cNvPr>
          <p:cNvSpPr txBox="1">
            <a:spLocks/>
          </p:cNvSpPr>
          <p:nvPr/>
        </p:nvSpPr>
        <p:spPr>
          <a:xfrm>
            <a:off x="8582896" y="4568377"/>
            <a:ext cx="2798064" cy="13258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dirty="0"/>
              <a:t>Integer </a:t>
            </a:r>
            <a:r>
              <a:rPr lang="en-US" sz="1000" dirty="0" err="1"/>
              <a:t>mattis</a:t>
            </a:r>
            <a:r>
              <a:rPr lang="en-US" sz="1000" dirty="0"/>
              <a:t> </a:t>
            </a:r>
            <a:r>
              <a:rPr lang="en-US" sz="1000" dirty="0" err="1"/>
              <a:t>nunc</a:t>
            </a:r>
            <a:r>
              <a:rPr lang="en-US" sz="1000" dirty="0"/>
              <a:t> </a:t>
            </a:r>
            <a:r>
              <a:rPr lang="en-US" sz="1000" dirty="0" err="1"/>
              <a:t>quis</a:t>
            </a:r>
            <a:r>
              <a:rPr lang="en-US" sz="1000" dirty="0"/>
              <a:t> </a:t>
            </a:r>
            <a:r>
              <a:rPr lang="en-US" sz="1000" dirty="0" err="1"/>
              <a:t>sem</a:t>
            </a:r>
            <a:r>
              <a:rPr lang="en-US" sz="1000" dirty="0"/>
              <a:t> </a:t>
            </a:r>
            <a:r>
              <a:rPr lang="en-US" sz="1000" dirty="0" err="1"/>
              <a:t>interdum</a:t>
            </a:r>
            <a:r>
              <a:rPr lang="en-US" sz="1000" dirty="0"/>
              <a:t>, id </a:t>
            </a:r>
            <a:r>
              <a:rPr lang="en-US" sz="1000" dirty="0" err="1"/>
              <a:t>commodo</a:t>
            </a:r>
            <a:r>
              <a:rPr lang="en-US" sz="1000" dirty="0"/>
              <a:t> </a:t>
            </a:r>
            <a:r>
              <a:rPr lang="en-US" sz="1000" dirty="0" err="1"/>
              <a:t>augue</a:t>
            </a:r>
            <a:r>
              <a:rPr lang="en-US" sz="1000" dirty="0"/>
              <a:t> </a:t>
            </a:r>
            <a:r>
              <a:rPr lang="en-US" sz="1000" dirty="0" err="1"/>
              <a:t>bibendum</a:t>
            </a:r>
            <a:r>
              <a:rPr lang="en-US" sz="1000" dirty="0"/>
              <a:t>. </a:t>
            </a:r>
            <a:r>
              <a:rPr lang="en-US" sz="1000" dirty="0" err="1"/>
              <a:t>Nullam</a:t>
            </a:r>
            <a:r>
              <a:rPr lang="en-US" sz="1000" dirty="0"/>
              <a:t> </a:t>
            </a:r>
            <a:r>
              <a:rPr lang="en-US" sz="1000" dirty="0" err="1"/>
              <a:t>dias</a:t>
            </a:r>
            <a:r>
              <a:rPr lang="en-US" sz="1000" dirty="0"/>
              <a:t> a semper </a:t>
            </a:r>
            <a:r>
              <a:rPr lang="en-US" sz="1000" dirty="0" err="1"/>
              <a:t>quis</a:t>
            </a:r>
            <a:r>
              <a:rPr lang="en-US" sz="1000" dirty="0"/>
              <a:t> </a:t>
            </a:r>
            <a:r>
              <a:rPr lang="en-US" sz="1000" dirty="0" err="1"/>
              <a:t>justo</a:t>
            </a:r>
            <a:r>
              <a:rPr lang="en-US" sz="1000" dirty="0"/>
              <a:t> </a:t>
            </a:r>
            <a:r>
              <a:rPr lang="en-US" sz="1000" dirty="0" err="1"/>
              <a:t>nec</a:t>
            </a:r>
            <a:r>
              <a:rPr lang="en-US" sz="1000" dirty="0"/>
              <a:t> </a:t>
            </a:r>
            <a:r>
              <a:rPr lang="en-US" sz="1000" dirty="0" err="1"/>
              <a:t>tristique</a:t>
            </a:r>
            <a:r>
              <a:rPr lang="en-US" sz="1000" dirty="0"/>
              <a:t>. </a:t>
            </a:r>
            <a:r>
              <a:rPr lang="en-US" sz="1000" dirty="0" err="1"/>
              <a:t>Aliquam</a:t>
            </a:r>
            <a:r>
              <a:rPr lang="en-US" sz="1000" dirty="0"/>
              <a:t> et </a:t>
            </a:r>
            <a:r>
              <a:rPr lang="en-US" sz="1000" dirty="0" err="1"/>
              <a:t>erat</a:t>
            </a:r>
            <a:r>
              <a:rPr lang="en-US" sz="1000" dirty="0"/>
              <a:t> </a:t>
            </a:r>
            <a:r>
              <a:rPr lang="en-US" sz="1000" dirty="0" err="1"/>
              <a:t>volutpat</a:t>
            </a:r>
            <a:r>
              <a:rPr lang="en-US" sz="1000" dirty="0"/>
              <a:t>. Morbi </a:t>
            </a:r>
            <a:r>
              <a:rPr lang="en-US" sz="1000" dirty="0" err="1"/>
              <a:t>massa</a:t>
            </a:r>
            <a:r>
              <a:rPr lang="en-US" sz="1000" dirty="0"/>
              <a:t> </a:t>
            </a:r>
            <a:r>
              <a:rPr lang="en-US" sz="1000" dirty="0" err="1"/>
              <a:t>nunc</a:t>
            </a:r>
            <a:r>
              <a:rPr lang="en-US" sz="1000" dirty="0"/>
              <a:t> </a:t>
            </a:r>
            <a:r>
              <a:rPr lang="en-US" sz="1000" dirty="0" err="1"/>
              <a:t>delaros</a:t>
            </a:r>
            <a:r>
              <a:rPr lang="en-US" sz="1000" dirty="0"/>
              <a:t> ipsum, </a:t>
            </a:r>
            <a:r>
              <a:rPr lang="en-US" sz="1000" dirty="0" err="1"/>
              <a:t>dignissim</a:t>
            </a:r>
            <a:r>
              <a:rPr lang="en-US" sz="1000" dirty="0"/>
              <a:t> a </a:t>
            </a:r>
            <a:r>
              <a:rPr lang="en-US" sz="1000" dirty="0" err="1"/>
              <a:t>condimentum</a:t>
            </a:r>
            <a:r>
              <a:rPr lang="en-US" sz="1000" dirty="0"/>
              <a:t> e </a:t>
            </a:r>
            <a:r>
              <a:rPr lang="en-US" sz="1000" dirty="0" err="1"/>
              <a:t>ut</a:t>
            </a:r>
            <a:r>
              <a:rPr lang="en-US" sz="1000" dirty="0"/>
              <a:t>, </a:t>
            </a:r>
            <a:r>
              <a:rPr lang="en-US" sz="1000" dirty="0" err="1"/>
              <a:t>adid</a:t>
            </a:r>
            <a:r>
              <a:rPr lang="en-US" sz="1000" dirty="0"/>
              <a:t> fermentum ac est. Integer sed </a:t>
            </a:r>
            <a:r>
              <a:rPr lang="en-US" sz="1000" dirty="0" err="1"/>
              <a:t>enim</a:t>
            </a:r>
            <a:r>
              <a:rPr lang="en-US" sz="1000" dirty="0"/>
              <a:t> </a:t>
            </a:r>
            <a:r>
              <a:rPr lang="en-US" sz="1000" dirty="0" err="1"/>
              <a:t>viat</a:t>
            </a:r>
            <a:r>
              <a:rPr lang="en-US" sz="1000" dirty="0"/>
              <a:t> </a:t>
            </a:r>
            <a:r>
              <a:rPr lang="en-US" sz="1000" dirty="0" err="1"/>
              <a:t>su</a:t>
            </a:r>
            <a:r>
              <a:rPr lang="en-US" sz="1000" dirty="0"/>
              <a:t> </a:t>
            </a:r>
            <a:r>
              <a:rPr lang="en-US" sz="1000" dirty="0" err="1"/>
              <a:t>lobortis</a:t>
            </a:r>
            <a:r>
              <a:rPr lang="en-US" sz="1000" dirty="0"/>
              <a:t> </a:t>
            </a:r>
            <a:r>
              <a:rPr lang="en-US" sz="1000" dirty="0" err="1"/>
              <a:t>tellus</a:t>
            </a:r>
            <a:r>
              <a:rPr lang="en-US" sz="1000" dirty="0"/>
              <a:t> </a:t>
            </a:r>
            <a:r>
              <a:rPr lang="en-US" sz="1000" dirty="0" err="1"/>
              <a:t>vulputate</a:t>
            </a:r>
            <a:r>
              <a:rPr lang="en-US" sz="1000" dirty="0"/>
              <a:t> </a:t>
            </a:r>
            <a:r>
              <a:rPr lang="en-US" sz="1000" dirty="0" err="1"/>
              <a:t>iaculis</a:t>
            </a:r>
            <a:r>
              <a:rPr lang="en-US" sz="1000" dirty="0"/>
              <a:t> </a:t>
            </a:r>
            <a:r>
              <a:rPr lang="en-US" sz="1000" dirty="0" err="1"/>
              <a:t>eget</a:t>
            </a:r>
            <a:r>
              <a:rPr lang="en-US" sz="1000" dirty="0"/>
              <a:t> vitae </a:t>
            </a:r>
            <a:r>
              <a:rPr lang="en-US" sz="1000" dirty="0" err="1"/>
              <a:t>massa</a:t>
            </a:r>
            <a:r>
              <a:rPr lang="en-US" sz="1000" dirty="0"/>
              <a:t>. </a:t>
            </a:r>
            <a:r>
              <a:rPr lang="en-US" sz="1000" dirty="0" err="1"/>
              <a:t>Fusce</a:t>
            </a:r>
            <a:r>
              <a:rPr lang="en-US" sz="1000" dirty="0"/>
              <a:t> </a:t>
            </a:r>
            <a:r>
              <a:rPr lang="en-US" sz="1000" dirty="0" err="1"/>
              <a:t>molestie</a:t>
            </a:r>
            <a:r>
              <a:rPr lang="en-US" sz="1000" dirty="0"/>
              <a:t> </a:t>
            </a:r>
            <a:r>
              <a:rPr lang="en-US" sz="1000" dirty="0" err="1"/>
              <a:t>sodales</a:t>
            </a:r>
            <a:r>
              <a:rPr lang="en-US" sz="1000" dirty="0"/>
              <a:t> </a:t>
            </a:r>
            <a:r>
              <a:rPr lang="en-US" sz="1000" dirty="0" err="1"/>
              <a:t>ultricies</a:t>
            </a:r>
            <a:r>
              <a:rPr lang="en-US" sz="1000" dirty="0"/>
              <a:t>.</a:t>
            </a:r>
          </a:p>
        </p:txBody>
      </p:sp>
      <p:sp>
        <p:nvSpPr>
          <p:cNvPr id="25" name="Text Placeholder 7">
            <a:extLst>
              <a:ext uri="{FF2B5EF4-FFF2-40B4-BE49-F238E27FC236}">
                <a16:creationId xmlns:a16="http://schemas.microsoft.com/office/drawing/2014/main" id="{EA194EE3-031B-D1A8-FC92-5B4F382354B7}"/>
              </a:ext>
            </a:extLst>
          </p:cNvPr>
          <p:cNvSpPr txBox="1">
            <a:spLocks/>
          </p:cNvSpPr>
          <p:nvPr/>
        </p:nvSpPr>
        <p:spPr>
          <a:xfrm>
            <a:off x="4200097" y="1255320"/>
            <a:ext cx="3776821" cy="4617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spc="300" dirty="0">
                <a:solidFill>
                  <a:schemeClr val="bg1"/>
                </a:solidFill>
                <a:latin typeface="Century Gothic" panose="020B0502020202020204" pitchFamily="34" charset="0"/>
              </a:rPr>
              <a:t>EXPECTED INCOME</a:t>
            </a:r>
          </a:p>
        </p:txBody>
      </p:sp>
      <p:grpSp>
        <p:nvGrpSpPr>
          <p:cNvPr id="3" name="Group 2">
            <a:extLst>
              <a:ext uri="{FF2B5EF4-FFF2-40B4-BE49-F238E27FC236}">
                <a16:creationId xmlns:a16="http://schemas.microsoft.com/office/drawing/2014/main" id="{E3D1D186-754A-8E5B-6F74-CAA076978258}"/>
              </a:ext>
            </a:extLst>
          </p:cNvPr>
          <p:cNvGrpSpPr/>
          <p:nvPr/>
        </p:nvGrpSpPr>
        <p:grpSpPr>
          <a:xfrm>
            <a:off x="296164" y="2468525"/>
            <a:ext cx="353523" cy="461745"/>
            <a:chOff x="1895475" y="2676525"/>
            <a:chExt cx="466725" cy="609600"/>
          </a:xfrm>
          <a:solidFill>
            <a:schemeClr val="bg1"/>
          </a:solidFill>
        </p:grpSpPr>
        <p:sp>
          <p:nvSpPr>
            <p:cNvPr id="6" name="Freeform: Shape 24">
              <a:extLst>
                <a:ext uri="{FF2B5EF4-FFF2-40B4-BE49-F238E27FC236}">
                  <a16:creationId xmlns:a16="http://schemas.microsoft.com/office/drawing/2014/main" id="{13851F43-3489-4AED-E002-2E3932493240}"/>
                </a:ext>
              </a:extLst>
            </p:cNvPr>
            <p:cNvSpPr/>
            <p:nvPr/>
          </p:nvSpPr>
          <p:spPr>
            <a:xfrm>
              <a:off x="1895475" y="2676525"/>
              <a:ext cx="466725" cy="609600"/>
            </a:xfrm>
            <a:custGeom>
              <a:avLst/>
              <a:gdLst>
                <a:gd name="connsiteX0" fmla="*/ 467963 w 466725"/>
                <a:gd name="connsiteY0" fmla="*/ 234029 h 609600"/>
                <a:gd name="connsiteX1" fmla="*/ 233934 w 466725"/>
                <a:gd name="connsiteY1" fmla="*/ 0 h 609600"/>
                <a:gd name="connsiteX2" fmla="*/ 0 w 466725"/>
                <a:gd name="connsiteY2" fmla="*/ 234029 h 609600"/>
                <a:gd name="connsiteX3" fmla="*/ 46673 w 466725"/>
                <a:gd name="connsiteY3" fmla="*/ 374237 h 609600"/>
                <a:gd name="connsiteX4" fmla="*/ 198215 w 466725"/>
                <a:gd name="connsiteY4" fmla="*/ 578453 h 609600"/>
                <a:gd name="connsiteX5" fmla="*/ 126016 w 466725"/>
                <a:gd name="connsiteY5" fmla="*/ 578453 h 609600"/>
                <a:gd name="connsiteX6" fmla="*/ 108013 w 466725"/>
                <a:gd name="connsiteY6" fmla="*/ 596455 h 609600"/>
                <a:gd name="connsiteX7" fmla="*/ 126016 w 466725"/>
                <a:gd name="connsiteY7" fmla="*/ 614458 h 609600"/>
                <a:gd name="connsiteX8" fmla="*/ 342043 w 466725"/>
                <a:gd name="connsiteY8" fmla="*/ 614458 h 609600"/>
                <a:gd name="connsiteX9" fmla="*/ 360045 w 466725"/>
                <a:gd name="connsiteY9" fmla="*/ 596455 h 609600"/>
                <a:gd name="connsiteX10" fmla="*/ 342043 w 466725"/>
                <a:gd name="connsiteY10" fmla="*/ 578453 h 609600"/>
                <a:gd name="connsiteX11" fmla="*/ 269843 w 466725"/>
                <a:gd name="connsiteY11" fmla="*/ 578453 h 609600"/>
                <a:gd name="connsiteX12" fmla="*/ 421386 w 466725"/>
                <a:gd name="connsiteY12" fmla="*/ 374333 h 609600"/>
                <a:gd name="connsiteX13" fmla="*/ 467963 w 466725"/>
                <a:gd name="connsiteY13" fmla="*/ 234029 h 609600"/>
                <a:gd name="connsiteX14" fmla="*/ 467963 w 466725"/>
                <a:gd name="connsiteY14" fmla="*/ 234029 h 609600"/>
                <a:gd name="connsiteX15" fmla="*/ 234029 w 466725"/>
                <a:gd name="connsiteY15" fmla="*/ 566166 h 609600"/>
                <a:gd name="connsiteX16" fmla="*/ 75533 w 466725"/>
                <a:gd name="connsiteY16" fmla="*/ 352615 h 609600"/>
                <a:gd name="connsiteX17" fmla="*/ 36004 w 466725"/>
                <a:gd name="connsiteY17" fmla="*/ 233934 h 609600"/>
                <a:gd name="connsiteX18" fmla="*/ 234029 w 466725"/>
                <a:gd name="connsiteY18" fmla="*/ 35909 h 609600"/>
                <a:gd name="connsiteX19" fmla="*/ 432054 w 466725"/>
                <a:gd name="connsiteY19" fmla="*/ 233934 h 609600"/>
                <a:gd name="connsiteX20" fmla="*/ 392525 w 466725"/>
                <a:gd name="connsiteY20" fmla="*/ 352711 h 609600"/>
                <a:gd name="connsiteX21" fmla="*/ 234029 w 466725"/>
                <a:gd name="connsiteY21" fmla="*/ 566166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6725" h="609600">
                  <a:moveTo>
                    <a:pt x="467963" y="234029"/>
                  </a:moveTo>
                  <a:cubicBezTo>
                    <a:pt x="467963" y="104965"/>
                    <a:pt x="362998" y="0"/>
                    <a:pt x="233934" y="0"/>
                  </a:cubicBezTo>
                  <a:cubicBezTo>
                    <a:pt x="104870" y="0"/>
                    <a:pt x="0" y="104965"/>
                    <a:pt x="0" y="234029"/>
                  </a:cubicBezTo>
                  <a:cubicBezTo>
                    <a:pt x="0" y="285083"/>
                    <a:pt x="16192" y="333565"/>
                    <a:pt x="46673" y="374237"/>
                  </a:cubicBezTo>
                  <a:lnTo>
                    <a:pt x="198215" y="578453"/>
                  </a:lnTo>
                  <a:lnTo>
                    <a:pt x="126016" y="578453"/>
                  </a:lnTo>
                  <a:cubicBezTo>
                    <a:pt x="116110" y="578453"/>
                    <a:pt x="108013" y="586550"/>
                    <a:pt x="108013" y="596455"/>
                  </a:cubicBezTo>
                  <a:cubicBezTo>
                    <a:pt x="108013" y="606362"/>
                    <a:pt x="116110" y="614458"/>
                    <a:pt x="126016" y="614458"/>
                  </a:cubicBezTo>
                  <a:lnTo>
                    <a:pt x="342043" y="614458"/>
                  </a:lnTo>
                  <a:cubicBezTo>
                    <a:pt x="351949" y="614458"/>
                    <a:pt x="360045" y="606362"/>
                    <a:pt x="360045" y="596455"/>
                  </a:cubicBezTo>
                  <a:cubicBezTo>
                    <a:pt x="360045" y="586550"/>
                    <a:pt x="351949" y="578453"/>
                    <a:pt x="342043" y="578453"/>
                  </a:cubicBezTo>
                  <a:lnTo>
                    <a:pt x="269843" y="578453"/>
                  </a:lnTo>
                  <a:lnTo>
                    <a:pt x="421386" y="374333"/>
                  </a:lnTo>
                  <a:cubicBezTo>
                    <a:pt x="451866" y="333565"/>
                    <a:pt x="467963" y="284988"/>
                    <a:pt x="467963" y="234029"/>
                  </a:cubicBezTo>
                  <a:lnTo>
                    <a:pt x="467963" y="234029"/>
                  </a:lnTo>
                  <a:close/>
                  <a:moveTo>
                    <a:pt x="234029" y="566166"/>
                  </a:moveTo>
                  <a:lnTo>
                    <a:pt x="75533" y="352615"/>
                  </a:lnTo>
                  <a:cubicBezTo>
                    <a:pt x="49721" y="318135"/>
                    <a:pt x="36004" y="277178"/>
                    <a:pt x="36004" y="233934"/>
                  </a:cubicBezTo>
                  <a:cubicBezTo>
                    <a:pt x="36004" y="124777"/>
                    <a:pt x="124777" y="35909"/>
                    <a:pt x="234029" y="35909"/>
                  </a:cubicBezTo>
                  <a:cubicBezTo>
                    <a:pt x="343281" y="35909"/>
                    <a:pt x="432054" y="124682"/>
                    <a:pt x="432054" y="233934"/>
                  </a:cubicBezTo>
                  <a:cubicBezTo>
                    <a:pt x="432054" y="277082"/>
                    <a:pt x="418433" y="318135"/>
                    <a:pt x="392525" y="352711"/>
                  </a:cubicBezTo>
                  <a:lnTo>
                    <a:pt x="234029" y="566166"/>
                  </a:lnTo>
                  <a:close/>
                </a:path>
              </a:pathLst>
            </a:custGeom>
            <a:grpFill/>
            <a:ln w="9525" cap="flat">
              <a:noFill/>
              <a:prstDash val="solid"/>
              <a:miter/>
            </a:ln>
          </p:spPr>
          <p:txBody>
            <a:bodyPr rtlCol="0" anchor="ctr"/>
            <a:lstStyle/>
            <a:p>
              <a:endParaRPr lang="en-ID"/>
            </a:p>
          </p:txBody>
        </p:sp>
        <p:sp>
          <p:nvSpPr>
            <p:cNvPr id="7" name="Freeform: Shape 25">
              <a:extLst>
                <a:ext uri="{FF2B5EF4-FFF2-40B4-BE49-F238E27FC236}">
                  <a16:creationId xmlns:a16="http://schemas.microsoft.com/office/drawing/2014/main" id="{5751AD82-2071-7EF3-D85F-F649428495C7}"/>
                </a:ext>
              </a:extLst>
            </p:cNvPr>
            <p:cNvSpPr/>
            <p:nvPr/>
          </p:nvSpPr>
          <p:spPr>
            <a:xfrm>
              <a:off x="2003440" y="2784491"/>
              <a:ext cx="247650" cy="247650"/>
            </a:xfrm>
            <a:custGeom>
              <a:avLst/>
              <a:gdLst>
                <a:gd name="connsiteX0" fmla="*/ 138732 w 247650"/>
                <a:gd name="connsiteY0" fmla="*/ 5286 h 247650"/>
                <a:gd name="connsiteX1" fmla="*/ 113300 w 247650"/>
                <a:gd name="connsiteY1" fmla="*/ 5286 h 247650"/>
                <a:gd name="connsiteX2" fmla="*/ 5286 w 247650"/>
                <a:gd name="connsiteY2" fmla="*/ 113300 h 247650"/>
                <a:gd name="connsiteX3" fmla="*/ 5286 w 247650"/>
                <a:gd name="connsiteY3" fmla="*/ 138732 h 247650"/>
                <a:gd name="connsiteX4" fmla="*/ 30718 w 247650"/>
                <a:gd name="connsiteY4" fmla="*/ 138732 h 247650"/>
                <a:gd name="connsiteX5" fmla="*/ 35957 w 247650"/>
                <a:gd name="connsiteY5" fmla="*/ 133493 h 247650"/>
                <a:gd name="connsiteX6" fmla="*/ 35957 w 247650"/>
                <a:gd name="connsiteY6" fmla="*/ 234077 h 247650"/>
                <a:gd name="connsiteX7" fmla="*/ 53959 w 247650"/>
                <a:gd name="connsiteY7" fmla="*/ 252079 h 247650"/>
                <a:gd name="connsiteX8" fmla="*/ 197977 w 247650"/>
                <a:gd name="connsiteY8" fmla="*/ 252079 h 247650"/>
                <a:gd name="connsiteX9" fmla="*/ 215979 w 247650"/>
                <a:gd name="connsiteY9" fmla="*/ 234077 h 247650"/>
                <a:gd name="connsiteX10" fmla="*/ 215979 w 247650"/>
                <a:gd name="connsiteY10" fmla="*/ 133588 h 247650"/>
                <a:gd name="connsiteX11" fmla="*/ 221218 w 247650"/>
                <a:gd name="connsiteY11" fmla="*/ 138827 h 247650"/>
                <a:gd name="connsiteX12" fmla="*/ 246650 w 247650"/>
                <a:gd name="connsiteY12" fmla="*/ 138827 h 247650"/>
                <a:gd name="connsiteX13" fmla="*/ 246650 w 247650"/>
                <a:gd name="connsiteY13" fmla="*/ 113395 h 247650"/>
                <a:gd name="connsiteX14" fmla="*/ 138732 w 247650"/>
                <a:gd name="connsiteY14" fmla="*/ 5286 h 247650"/>
                <a:gd name="connsiteX15" fmla="*/ 179975 w 247650"/>
                <a:gd name="connsiteY15" fmla="*/ 215979 h 247650"/>
                <a:gd name="connsiteX16" fmla="*/ 143970 w 247650"/>
                <a:gd name="connsiteY16" fmla="*/ 215979 h 247650"/>
                <a:gd name="connsiteX17" fmla="*/ 143970 w 247650"/>
                <a:gd name="connsiteY17" fmla="*/ 161973 h 247650"/>
                <a:gd name="connsiteX18" fmla="*/ 125968 w 247650"/>
                <a:gd name="connsiteY18" fmla="*/ 143970 h 247650"/>
                <a:gd name="connsiteX19" fmla="*/ 107966 w 247650"/>
                <a:gd name="connsiteY19" fmla="*/ 161973 h 247650"/>
                <a:gd name="connsiteX20" fmla="*/ 107966 w 247650"/>
                <a:gd name="connsiteY20" fmla="*/ 215979 h 247650"/>
                <a:gd name="connsiteX21" fmla="*/ 71961 w 247650"/>
                <a:gd name="connsiteY21" fmla="*/ 215979 h 247650"/>
                <a:gd name="connsiteX22" fmla="*/ 71961 w 247650"/>
                <a:gd name="connsiteY22" fmla="*/ 97488 h 247650"/>
                <a:gd name="connsiteX23" fmla="*/ 125968 w 247650"/>
                <a:gd name="connsiteY23" fmla="*/ 43482 h 247650"/>
                <a:gd name="connsiteX24" fmla="*/ 179975 w 247650"/>
                <a:gd name="connsiteY24" fmla="*/ 97488 h 247650"/>
                <a:gd name="connsiteX25" fmla="*/ 179975 w 247650"/>
                <a:gd name="connsiteY25" fmla="*/ 21597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7650" h="247650">
                  <a:moveTo>
                    <a:pt x="138732" y="5286"/>
                  </a:moveTo>
                  <a:cubicBezTo>
                    <a:pt x="131683" y="-1762"/>
                    <a:pt x="120348" y="-1762"/>
                    <a:pt x="113300" y="5286"/>
                  </a:cubicBezTo>
                  <a:lnTo>
                    <a:pt x="5286" y="113300"/>
                  </a:lnTo>
                  <a:cubicBezTo>
                    <a:pt x="-1762" y="120348"/>
                    <a:pt x="-1762" y="131683"/>
                    <a:pt x="5286" y="138732"/>
                  </a:cubicBezTo>
                  <a:cubicBezTo>
                    <a:pt x="12335" y="145780"/>
                    <a:pt x="23670" y="145780"/>
                    <a:pt x="30718" y="138732"/>
                  </a:cubicBezTo>
                  <a:lnTo>
                    <a:pt x="35957" y="133493"/>
                  </a:lnTo>
                  <a:lnTo>
                    <a:pt x="35957" y="234077"/>
                  </a:lnTo>
                  <a:cubicBezTo>
                    <a:pt x="35957" y="243983"/>
                    <a:pt x="44053" y="252079"/>
                    <a:pt x="53959" y="252079"/>
                  </a:cubicBezTo>
                  <a:lnTo>
                    <a:pt x="197977" y="252079"/>
                  </a:lnTo>
                  <a:cubicBezTo>
                    <a:pt x="207883" y="252079"/>
                    <a:pt x="215979" y="243983"/>
                    <a:pt x="215979" y="234077"/>
                  </a:cubicBezTo>
                  <a:lnTo>
                    <a:pt x="215979" y="133588"/>
                  </a:lnTo>
                  <a:lnTo>
                    <a:pt x="221218" y="138827"/>
                  </a:lnTo>
                  <a:cubicBezTo>
                    <a:pt x="228267" y="145875"/>
                    <a:pt x="239601" y="145875"/>
                    <a:pt x="246650" y="138827"/>
                  </a:cubicBezTo>
                  <a:cubicBezTo>
                    <a:pt x="253698" y="131778"/>
                    <a:pt x="253698" y="120444"/>
                    <a:pt x="246650" y="113395"/>
                  </a:cubicBezTo>
                  <a:lnTo>
                    <a:pt x="138732" y="5286"/>
                  </a:lnTo>
                  <a:close/>
                  <a:moveTo>
                    <a:pt x="179975" y="215979"/>
                  </a:moveTo>
                  <a:lnTo>
                    <a:pt x="143970" y="215979"/>
                  </a:lnTo>
                  <a:lnTo>
                    <a:pt x="143970" y="161973"/>
                  </a:lnTo>
                  <a:cubicBezTo>
                    <a:pt x="143970" y="152067"/>
                    <a:pt x="135874" y="143970"/>
                    <a:pt x="125968" y="143970"/>
                  </a:cubicBezTo>
                  <a:cubicBezTo>
                    <a:pt x="116062" y="143970"/>
                    <a:pt x="107966" y="152067"/>
                    <a:pt x="107966" y="161973"/>
                  </a:cubicBezTo>
                  <a:lnTo>
                    <a:pt x="107966" y="215979"/>
                  </a:lnTo>
                  <a:lnTo>
                    <a:pt x="71961" y="215979"/>
                  </a:lnTo>
                  <a:lnTo>
                    <a:pt x="71961" y="97488"/>
                  </a:lnTo>
                  <a:lnTo>
                    <a:pt x="125968" y="43482"/>
                  </a:lnTo>
                  <a:lnTo>
                    <a:pt x="179975" y="97488"/>
                  </a:lnTo>
                  <a:lnTo>
                    <a:pt x="179975" y="215979"/>
                  </a:lnTo>
                  <a:close/>
                </a:path>
              </a:pathLst>
            </a:custGeom>
            <a:grpFill/>
            <a:ln w="9525" cap="flat">
              <a:noFill/>
              <a:prstDash val="solid"/>
              <a:miter/>
            </a:ln>
          </p:spPr>
          <p:txBody>
            <a:bodyPr rtlCol="0" anchor="ctr"/>
            <a:lstStyle/>
            <a:p>
              <a:endParaRPr lang="en-ID"/>
            </a:p>
          </p:txBody>
        </p:sp>
        <p:sp>
          <p:nvSpPr>
            <p:cNvPr id="8" name="Freeform: Shape 26">
              <a:extLst>
                <a:ext uri="{FF2B5EF4-FFF2-40B4-BE49-F238E27FC236}">
                  <a16:creationId xmlns:a16="http://schemas.microsoft.com/office/drawing/2014/main" id="{46F14C76-E9DB-DB52-D6BF-EB42879720C5}"/>
                </a:ext>
              </a:extLst>
            </p:cNvPr>
            <p:cNvSpPr/>
            <p:nvPr/>
          </p:nvSpPr>
          <p:spPr>
            <a:xfrm>
              <a:off x="2111502" y="2856548"/>
              <a:ext cx="28575" cy="28575"/>
            </a:xfrm>
            <a:custGeom>
              <a:avLst/>
              <a:gdLst>
                <a:gd name="connsiteX0" fmla="*/ 36004 w 28575"/>
                <a:gd name="connsiteY0" fmla="*/ 18002 h 28575"/>
                <a:gd name="connsiteX1" fmla="*/ 18002 w 28575"/>
                <a:gd name="connsiteY1" fmla="*/ 36004 h 28575"/>
                <a:gd name="connsiteX2" fmla="*/ 0 w 28575"/>
                <a:gd name="connsiteY2" fmla="*/ 18002 h 28575"/>
                <a:gd name="connsiteX3" fmla="*/ 18002 w 28575"/>
                <a:gd name="connsiteY3" fmla="*/ 0 h 28575"/>
                <a:gd name="connsiteX4" fmla="*/ 36004 w 28575"/>
                <a:gd name="connsiteY4" fmla="*/ 18002 h 28575"/>
                <a:gd name="connsiteX5" fmla="*/ 36004 w 28575"/>
                <a:gd name="connsiteY5" fmla="*/ 1800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28575">
                  <a:moveTo>
                    <a:pt x="36004" y="18002"/>
                  </a:moveTo>
                  <a:cubicBezTo>
                    <a:pt x="36004" y="27908"/>
                    <a:pt x="27908" y="36004"/>
                    <a:pt x="18002" y="36004"/>
                  </a:cubicBezTo>
                  <a:cubicBezTo>
                    <a:pt x="8096" y="36004"/>
                    <a:pt x="0" y="27908"/>
                    <a:pt x="0" y="18002"/>
                  </a:cubicBezTo>
                  <a:cubicBezTo>
                    <a:pt x="0" y="8096"/>
                    <a:pt x="8096" y="0"/>
                    <a:pt x="18002" y="0"/>
                  </a:cubicBezTo>
                  <a:cubicBezTo>
                    <a:pt x="27908" y="0"/>
                    <a:pt x="36004" y="8001"/>
                    <a:pt x="36004" y="18002"/>
                  </a:cubicBezTo>
                  <a:lnTo>
                    <a:pt x="36004" y="18002"/>
                  </a:lnTo>
                  <a:close/>
                </a:path>
              </a:pathLst>
            </a:custGeom>
            <a:grpFill/>
            <a:ln w="9525" cap="flat">
              <a:noFill/>
              <a:prstDash val="solid"/>
              <a:miter/>
            </a:ln>
          </p:spPr>
          <p:txBody>
            <a:bodyPr rtlCol="0" anchor="ctr"/>
            <a:lstStyle/>
            <a:p>
              <a:endParaRPr lang="en-ID"/>
            </a:p>
          </p:txBody>
        </p:sp>
      </p:grpSp>
      <p:grpSp>
        <p:nvGrpSpPr>
          <p:cNvPr id="9" name="Group 8">
            <a:extLst>
              <a:ext uri="{FF2B5EF4-FFF2-40B4-BE49-F238E27FC236}">
                <a16:creationId xmlns:a16="http://schemas.microsoft.com/office/drawing/2014/main" id="{3C299907-48E5-0DEC-A4E8-54E8D915D6CD}"/>
              </a:ext>
            </a:extLst>
          </p:cNvPr>
          <p:cNvGrpSpPr/>
          <p:nvPr/>
        </p:nvGrpSpPr>
        <p:grpSpPr>
          <a:xfrm>
            <a:off x="3832938" y="2468526"/>
            <a:ext cx="404027" cy="461743"/>
            <a:chOff x="2638520" y="2768131"/>
            <a:chExt cx="533400" cy="609600"/>
          </a:xfrm>
          <a:solidFill>
            <a:schemeClr val="bg1"/>
          </a:solidFill>
        </p:grpSpPr>
        <p:sp>
          <p:nvSpPr>
            <p:cNvPr id="10" name="Freeform: Shape 28">
              <a:extLst>
                <a:ext uri="{FF2B5EF4-FFF2-40B4-BE49-F238E27FC236}">
                  <a16:creationId xmlns:a16="http://schemas.microsoft.com/office/drawing/2014/main" id="{5BC39AE7-8A9B-B5E9-E11A-4701F932E77E}"/>
                </a:ext>
              </a:extLst>
            </p:cNvPr>
            <p:cNvSpPr/>
            <p:nvPr/>
          </p:nvSpPr>
          <p:spPr>
            <a:xfrm>
              <a:off x="2638520" y="2768131"/>
              <a:ext cx="533400" cy="609600"/>
            </a:xfrm>
            <a:custGeom>
              <a:avLst/>
              <a:gdLst>
                <a:gd name="connsiteX0" fmla="*/ 71914 w 533400"/>
                <a:gd name="connsiteY0" fmla="*/ 144018 h 609600"/>
                <a:gd name="connsiteX1" fmla="*/ 71914 w 533400"/>
                <a:gd name="connsiteY1" fmla="*/ 560356 h 609600"/>
                <a:gd name="connsiteX2" fmla="*/ 89916 w 533400"/>
                <a:gd name="connsiteY2" fmla="*/ 578358 h 609600"/>
                <a:gd name="connsiteX3" fmla="*/ 305943 w 533400"/>
                <a:gd name="connsiteY3" fmla="*/ 578358 h 609600"/>
                <a:gd name="connsiteX4" fmla="*/ 305943 w 533400"/>
                <a:gd name="connsiteY4" fmla="*/ 596360 h 609600"/>
                <a:gd name="connsiteX5" fmla="*/ 315468 w 533400"/>
                <a:gd name="connsiteY5" fmla="*/ 612267 h 609600"/>
                <a:gd name="connsiteX6" fmla="*/ 333947 w 533400"/>
                <a:gd name="connsiteY6" fmla="*/ 611410 h 609600"/>
                <a:gd name="connsiteX7" fmla="*/ 377952 w 533400"/>
                <a:gd name="connsiteY7" fmla="*/ 582073 h 609600"/>
                <a:gd name="connsiteX8" fmla="*/ 421958 w 533400"/>
                <a:gd name="connsiteY8" fmla="*/ 611410 h 609600"/>
                <a:gd name="connsiteX9" fmla="*/ 440436 w 533400"/>
                <a:gd name="connsiteY9" fmla="*/ 612267 h 609600"/>
                <a:gd name="connsiteX10" fmla="*/ 449961 w 533400"/>
                <a:gd name="connsiteY10" fmla="*/ 596360 h 609600"/>
                <a:gd name="connsiteX11" fmla="*/ 449961 w 533400"/>
                <a:gd name="connsiteY11" fmla="*/ 578358 h 609600"/>
                <a:gd name="connsiteX12" fmla="*/ 521970 w 533400"/>
                <a:gd name="connsiteY12" fmla="*/ 578358 h 609600"/>
                <a:gd name="connsiteX13" fmla="*/ 539972 w 533400"/>
                <a:gd name="connsiteY13" fmla="*/ 560356 h 609600"/>
                <a:gd name="connsiteX14" fmla="*/ 539972 w 533400"/>
                <a:gd name="connsiteY14" fmla="*/ 72009 h 609600"/>
                <a:gd name="connsiteX15" fmla="*/ 467963 w 533400"/>
                <a:gd name="connsiteY15" fmla="*/ 0 h 609600"/>
                <a:gd name="connsiteX16" fmla="*/ 72009 w 533400"/>
                <a:gd name="connsiteY16" fmla="*/ 0 h 609600"/>
                <a:gd name="connsiteX17" fmla="*/ 0 w 533400"/>
                <a:gd name="connsiteY17" fmla="*/ 72009 h 609600"/>
                <a:gd name="connsiteX18" fmla="*/ 71914 w 533400"/>
                <a:gd name="connsiteY18" fmla="*/ 144018 h 609600"/>
                <a:gd name="connsiteX19" fmla="*/ 71914 w 533400"/>
                <a:gd name="connsiteY19" fmla="*/ 144018 h 609600"/>
                <a:gd name="connsiteX20" fmla="*/ 377857 w 533400"/>
                <a:gd name="connsiteY20" fmla="*/ 467963 h 609600"/>
                <a:gd name="connsiteX21" fmla="*/ 323850 w 533400"/>
                <a:gd name="connsiteY21" fmla="*/ 413957 h 609600"/>
                <a:gd name="connsiteX22" fmla="*/ 377857 w 533400"/>
                <a:gd name="connsiteY22" fmla="*/ 359950 h 609600"/>
                <a:gd name="connsiteX23" fmla="*/ 431864 w 533400"/>
                <a:gd name="connsiteY23" fmla="*/ 413957 h 609600"/>
                <a:gd name="connsiteX24" fmla="*/ 377857 w 533400"/>
                <a:gd name="connsiteY24" fmla="*/ 467963 h 609600"/>
                <a:gd name="connsiteX25" fmla="*/ 377857 w 533400"/>
                <a:gd name="connsiteY25" fmla="*/ 467963 h 609600"/>
                <a:gd name="connsiteX26" fmla="*/ 413861 w 533400"/>
                <a:gd name="connsiteY26" fmla="*/ 562737 h 609600"/>
                <a:gd name="connsiteX27" fmla="*/ 387858 w 533400"/>
                <a:gd name="connsiteY27" fmla="*/ 545401 h 609600"/>
                <a:gd name="connsiteX28" fmla="*/ 367856 w 533400"/>
                <a:gd name="connsiteY28" fmla="*/ 545401 h 609600"/>
                <a:gd name="connsiteX29" fmla="*/ 341852 w 533400"/>
                <a:gd name="connsiteY29" fmla="*/ 562737 h 609600"/>
                <a:gd name="connsiteX30" fmla="*/ 341852 w 533400"/>
                <a:gd name="connsiteY30" fmla="*/ 496443 h 609600"/>
                <a:gd name="connsiteX31" fmla="*/ 377857 w 533400"/>
                <a:gd name="connsiteY31" fmla="*/ 503968 h 609600"/>
                <a:gd name="connsiteX32" fmla="*/ 413861 w 533400"/>
                <a:gd name="connsiteY32" fmla="*/ 496443 h 609600"/>
                <a:gd name="connsiteX33" fmla="*/ 413861 w 533400"/>
                <a:gd name="connsiteY33" fmla="*/ 562737 h 609600"/>
                <a:gd name="connsiteX34" fmla="*/ 467868 w 533400"/>
                <a:gd name="connsiteY34" fmla="*/ 36004 h 609600"/>
                <a:gd name="connsiteX35" fmla="*/ 503873 w 533400"/>
                <a:gd name="connsiteY35" fmla="*/ 72009 h 609600"/>
                <a:gd name="connsiteX36" fmla="*/ 503873 w 533400"/>
                <a:gd name="connsiteY36" fmla="*/ 542354 h 609600"/>
                <a:gd name="connsiteX37" fmla="*/ 449866 w 533400"/>
                <a:gd name="connsiteY37" fmla="*/ 542354 h 609600"/>
                <a:gd name="connsiteX38" fmla="*/ 449866 w 533400"/>
                <a:gd name="connsiteY38" fmla="*/ 467868 h 609600"/>
                <a:gd name="connsiteX39" fmla="*/ 467868 w 533400"/>
                <a:gd name="connsiteY39" fmla="*/ 413957 h 609600"/>
                <a:gd name="connsiteX40" fmla="*/ 377857 w 533400"/>
                <a:gd name="connsiteY40" fmla="*/ 323945 h 609600"/>
                <a:gd name="connsiteX41" fmla="*/ 287846 w 533400"/>
                <a:gd name="connsiteY41" fmla="*/ 413957 h 609600"/>
                <a:gd name="connsiteX42" fmla="*/ 305848 w 533400"/>
                <a:gd name="connsiteY42" fmla="*/ 467868 h 609600"/>
                <a:gd name="connsiteX43" fmla="*/ 305848 w 533400"/>
                <a:gd name="connsiteY43" fmla="*/ 542354 h 609600"/>
                <a:gd name="connsiteX44" fmla="*/ 107823 w 533400"/>
                <a:gd name="connsiteY44" fmla="*/ 542354 h 609600"/>
                <a:gd name="connsiteX45" fmla="*/ 107823 w 533400"/>
                <a:gd name="connsiteY45" fmla="*/ 144018 h 609600"/>
                <a:gd name="connsiteX46" fmla="*/ 472726 w 533400"/>
                <a:gd name="connsiteY46" fmla="*/ 144018 h 609600"/>
                <a:gd name="connsiteX47" fmla="*/ 490728 w 533400"/>
                <a:gd name="connsiteY47" fmla="*/ 126016 h 609600"/>
                <a:gd name="connsiteX48" fmla="*/ 472726 w 533400"/>
                <a:gd name="connsiteY48" fmla="*/ 108013 h 609600"/>
                <a:gd name="connsiteX49" fmla="*/ 467773 w 533400"/>
                <a:gd name="connsiteY49" fmla="*/ 108013 h 609600"/>
                <a:gd name="connsiteX50" fmla="*/ 431768 w 533400"/>
                <a:gd name="connsiteY50" fmla="*/ 72009 h 609600"/>
                <a:gd name="connsiteX51" fmla="*/ 467868 w 533400"/>
                <a:gd name="connsiteY51" fmla="*/ 36004 h 609600"/>
                <a:gd name="connsiteX52" fmla="*/ 467868 w 533400"/>
                <a:gd name="connsiteY52" fmla="*/ 36004 h 609600"/>
                <a:gd name="connsiteX53" fmla="*/ 71914 w 533400"/>
                <a:gd name="connsiteY53" fmla="*/ 36004 h 609600"/>
                <a:gd name="connsiteX54" fmla="*/ 405575 w 533400"/>
                <a:gd name="connsiteY54" fmla="*/ 36004 h 609600"/>
                <a:gd name="connsiteX55" fmla="*/ 395954 w 533400"/>
                <a:gd name="connsiteY55" fmla="*/ 72009 h 609600"/>
                <a:gd name="connsiteX56" fmla="*/ 405575 w 533400"/>
                <a:gd name="connsiteY56" fmla="*/ 108013 h 609600"/>
                <a:gd name="connsiteX57" fmla="*/ 71914 w 533400"/>
                <a:gd name="connsiteY57" fmla="*/ 108013 h 609600"/>
                <a:gd name="connsiteX58" fmla="*/ 35909 w 533400"/>
                <a:gd name="connsiteY58" fmla="*/ 72009 h 609600"/>
                <a:gd name="connsiteX59" fmla="*/ 71914 w 533400"/>
                <a:gd name="connsiteY59" fmla="*/ 36004 h 609600"/>
                <a:gd name="connsiteX60" fmla="*/ 71914 w 533400"/>
                <a:gd name="connsiteY60" fmla="*/ 36004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33400" h="609600">
                  <a:moveTo>
                    <a:pt x="71914" y="144018"/>
                  </a:moveTo>
                  <a:lnTo>
                    <a:pt x="71914" y="560356"/>
                  </a:lnTo>
                  <a:cubicBezTo>
                    <a:pt x="71914" y="570262"/>
                    <a:pt x="80010" y="578358"/>
                    <a:pt x="89916" y="578358"/>
                  </a:cubicBezTo>
                  <a:lnTo>
                    <a:pt x="305943" y="578358"/>
                  </a:lnTo>
                  <a:lnTo>
                    <a:pt x="305943" y="596360"/>
                  </a:lnTo>
                  <a:cubicBezTo>
                    <a:pt x="305943" y="603028"/>
                    <a:pt x="309563" y="609124"/>
                    <a:pt x="315468" y="612267"/>
                  </a:cubicBezTo>
                  <a:cubicBezTo>
                    <a:pt x="321278" y="615410"/>
                    <a:pt x="328422" y="615029"/>
                    <a:pt x="333947" y="611410"/>
                  </a:cubicBezTo>
                  <a:lnTo>
                    <a:pt x="377952" y="582073"/>
                  </a:lnTo>
                  <a:lnTo>
                    <a:pt x="421958" y="611410"/>
                  </a:lnTo>
                  <a:cubicBezTo>
                    <a:pt x="427482" y="615125"/>
                    <a:pt x="434626" y="615410"/>
                    <a:pt x="440436" y="612267"/>
                  </a:cubicBezTo>
                  <a:cubicBezTo>
                    <a:pt x="446246" y="609124"/>
                    <a:pt x="449961" y="603028"/>
                    <a:pt x="449961" y="596360"/>
                  </a:cubicBezTo>
                  <a:lnTo>
                    <a:pt x="449961" y="578358"/>
                  </a:lnTo>
                  <a:lnTo>
                    <a:pt x="521970" y="578358"/>
                  </a:lnTo>
                  <a:cubicBezTo>
                    <a:pt x="531876" y="578358"/>
                    <a:pt x="539972" y="570262"/>
                    <a:pt x="539972" y="560356"/>
                  </a:cubicBezTo>
                  <a:lnTo>
                    <a:pt x="539972" y="72009"/>
                  </a:lnTo>
                  <a:cubicBezTo>
                    <a:pt x="539972" y="32290"/>
                    <a:pt x="507683" y="0"/>
                    <a:pt x="467963" y="0"/>
                  </a:cubicBezTo>
                  <a:lnTo>
                    <a:pt x="72009" y="0"/>
                  </a:lnTo>
                  <a:cubicBezTo>
                    <a:pt x="32290" y="0"/>
                    <a:pt x="0" y="32290"/>
                    <a:pt x="0" y="72009"/>
                  </a:cubicBezTo>
                  <a:cubicBezTo>
                    <a:pt x="0" y="111728"/>
                    <a:pt x="32195" y="144018"/>
                    <a:pt x="71914" y="144018"/>
                  </a:cubicBezTo>
                  <a:lnTo>
                    <a:pt x="71914" y="144018"/>
                  </a:lnTo>
                  <a:close/>
                  <a:moveTo>
                    <a:pt x="377857" y="467963"/>
                  </a:moveTo>
                  <a:cubicBezTo>
                    <a:pt x="348044" y="467963"/>
                    <a:pt x="323850" y="443770"/>
                    <a:pt x="323850" y="413957"/>
                  </a:cubicBezTo>
                  <a:cubicBezTo>
                    <a:pt x="323850" y="384143"/>
                    <a:pt x="348044" y="359950"/>
                    <a:pt x="377857" y="359950"/>
                  </a:cubicBezTo>
                  <a:cubicBezTo>
                    <a:pt x="407670" y="359950"/>
                    <a:pt x="431864" y="384143"/>
                    <a:pt x="431864" y="413957"/>
                  </a:cubicBezTo>
                  <a:cubicBezTo>
                    <a:pt x="431864" y="443770"/>
                    <a:pt x="407670" y="467963"/>
                    <a:pt x="377857" y="467963"/>
                  </a:cubicBezTo>
                  <a:lnTo>
                    <a:pt x="377857" y="467963"/>
                  </a:lnTo>
                  <a:close/>
                  <a:moveTo>
                    <a:pt x="413861" y="562737"/>
                  </a:moveTo>
                  <a:lnTo>
                    <a:pt x="387858" y="545401"/>
                  </a:lnTo>
                  <a:cubicBezTo>
                    <a:pt x="381857" y="541401"/>
                    <a:pt x="373952" y="541401"/>
                    <a:pt x="367856" y="545401"/>
                  </a:cubicBezTo>
                  <a:lnTo>
                    <a:pt x="341852" y="562737"/>
                  </a:lnTo>
                  <a:lnTo>
                    <a:pt x="341852" y="496443"/>
                  </a:lnTo>
                  <a:cubicBezTo>
                    <a:pt x="352901" y="501301"/>
                    <a:pt x="365093" y="503968"/>
                    <a:pt x="377857" y="503968"/>
                  </a:cubicBezTo>
                  <a:cubicBezTo>
                    <a:pt x="390620" y="503968"/>
                    <a:pt x="402812" y="501301"/>
                    <a:pt x="413861" y="496443"/>
                  </a:cubicBezTo>
                  <a:lnTo>
                    <a:pt x="413861" y="562737"/>
                  </a:lnTo>
                  <a:close/>
                  <a:moveTo>
                    <a:pt x="467868" y="36004"/>
                  </a:moveTo>
                  <a:cubicBezTo>
                    <a:pt x="487680" y="36004"/>
                    <a:pt x="503873" y="52197"/>
                    <a:pt x="503873" y="72009"/>
                  </a:cubicBezTo>
                  <a:lnTo>
                    <a:pt x="503873" y="542354"/>
                  </a:lnTo>
                  <a:lnTo>
                    <a:pt x="449866" y="542354"/>
                  </a:lnTo>
                  <a:lnTo>
                    <a:pt x="449866" y="467868"/>
                  </a:lnTo>
                  <a:cubicBezTo>
                    <a:pt x="461200" y="452818"/>
                    <a:pt x="467868" y="434150"/>
                    <a:pt x="467868" y="413957"/>
                  </a:cubicBezTo>
                  <a:cubicBezTo>
                    <a:pt x="467868" y="364331"/>
                    <a:pt x="427482" y="323945"/>
                    <a:pt x="377857" y="323945"/>
                  </a:cubicBezTo>
                  <a:cubicBezTo>
                    <a:pt x="328232" y="323945"/>
                    <a:pt x="287846" y="364331"/>
                    <a:pt x="287846" y="413957"/>
                  </a:cubicBezTo>
                  <a:cubicBezTo>
                    <a:pt x="287846" y="434150"/>
                    <a:pt x="294513" y="452818"/>
                    <a:pt x="305848" y="467868"/>
                  </a:cubicBezTo>
                  <a:lnTo>
                    <a:pt x="305848" y="542354"/>
                  </a:lnTo>
                  <a:lnTo>
                    <a:pt x="107823" y="542354"/>
                  </a:lnTo>
                  <a:lnTo>
                    <a:pt x="107823" y="144018"/>
                  </a:lnTo>
                  <a:lnTo>
                    <a:pt x="472726" y="144018"/>
                  </a:lnTo>
                  <a:cubicBezTo>
                    <a:pt x="482632" y="144018"/>
                    <a:pt x="490728" y="135922"/>
                    <a:pt x="490728" y="126016"/>
                  </a:cubicBezTo>
                  <a:cubicBezTo>
                    <a:pt x="490728" y="116110"/>
                    <a:pt x="482632" y="108013"/>
                    <a:pt x="472726" y="108013"/>
                  </a:cubicBezTo>
                  <a:lnTo>
                    <a:pt x="467773" y="108013"/>
                  </a:lnTo>
                  <a:cubicBezTo>
                    <a:pt x="447961" y="108013"/>
                    <a:pt x="431768" y="91821"/>
                    <a:pt x="431768" y="72009"/>
                  </a:cubicBezTo>
                  <a:cubicBezTo>
                    <a:pt x="431864" y="52102"/>
                    <a:pt x="448056" y="36004"/>
                    <a:pt x="467868" y="36004"/>
                  </a:cubicBezTo>
                  <a:lnTo>
                    <a:pt x="467868" y="36004"/>
                  </a:lnTo>
                  <a:close/>
                  <a:moveTo>
                    <a:pt x="71914" y="36004"/>
                  </a:moveTo>
                  <a:lnTo>
                    <a:pt x="405575" y="36004"/>
                  </a:lnTo>
                  <a:cubicBezTo>
                    <a:pt x="399479" y="46577"/>
                    <a:pt x="395954" y="58865"/>
                    <a:pt x="395954" y="72009"/>
                  </a:cubicBezTo>
                  <a:cubicBezTo>
                    <a:pt x="395954" y="85154"/>
                    <a:pt x="399479" y="97441"/>
                    <a:pt x="405575" y="108013"/>
                  </a:cubicBezTo>
                  <a:lnTo>
                    <a:pt x="71914" y="108013"/>
                  </a:lnTo>
                  <a:cubicBezTo>
                    <a:pt x="52102" y="108013"/>
                    <a:pt x="35909" y="91821"/>
                    <a:pt x="35909" y="72009"/>
                  </a:cubicBezTo>
                  <a:cubicBezTo>
                    <a:pt x="35909" y="52102"/>
                    <a:pt x="52007" y="36004"/>
                    <a:pt x="71914" y="36004"/>
                  </a:cubicBezTo>
                  <a:lnTo>
                    <a:pt x="71914" y="36004"/>
                  </a:lnTo>
                  <a:close/>
                </a:path>
              </a:pathLst>
            </a:custGeom>
            <a:grpFill/>
            <a:ln w="9525" cap="flat">
              <a:noFill/>
              <a:prstDash val="solid"/>
              <a:miter/>
            </a:ln>
          </p:spPr>
          <p:txBody>
            <a:bodyPr rtlCol="0" anchor="ctr"/>
            <a:lstStyle/>
            <a:p>
              <a:endParaRPr lang="en-ID"/>
            </a:p>
          </p:txBody>
        </p:sp>
        <p:grpSp>
          <p:nvGrpSpPr>
            <p:cNvPr id="11" name="Group 10">
              <a:extLst>
                <a:ext uri="{FF2B5EF4-FFF2-40B4-BE49-F238E27FC236}">
                  <a16:creationId xmlns:a16="http://schemas.microsoft.com/office/drawing/2014/main" id="{31A8187A-472F-801F-7637-EF90AD92B398}"/>
                </a:ext>
              </a:extLst>
            </p:cNvPr>
            <p:cNvGrpSpPr/>
            <p:nvPr/>
          </p:nvGrpSpPr>
          <p:grpSpPr>
            <a:xfrm>
              <a:off x="2782442" y="2950678"/>
              <a:ext cx="323850" cy="244506"/>
              <a:chOff x="2782442" y="2894648"/>
              <a:chExt cx="323850" cy="244506"/>
            </a:xfrm>
            <a:grpFill/>
          </p:grpSpPr>
          <p:sp>
            <p:nvSpPr>
              <p:cNvPr id="12" name="Freeform: Shape 30">
                <a:extLst>
                  <a:ext uri="{FF2B5EF4-FFF2-40B4-BE49-F238E27FC236}">
                    <a16:creationId xmlns:a16="http://schemas.microsoft.com/office/drawing/2014/main" id="{04444A82-3D9E-09B1-9146-214EDC4AC558}"/>
                  </a:ext>
                </a:extLst>
              </p:cNvPr>
              <p:cNvSpPr/>
              <p:nvPr/>
            </p:nvSpPr>
            <p:spPr>
              <a:xfrm>
                <a:off x="2782442" y="2894648"/>
                <a:ext cx="323850" cy="28575"/>
              </a:xfrm>
              <a:custGeom>
                <a:avLst/>
                <a:gdLst>
                  <a:gd name="connsiteX0" fmla="*/ 305943 w 323850"/>
                  <a:gd name="connsiteY0" fmla="*/ 0 h 28575"/>
                  <a:gd name="connsiteX1" fmla="*/ 18002 w 323850"/>
                  <a:gd name="connsiteY1" fmla="*/ 0 h 28575"/>
                  <a:gd name="connsiteX2" fmla="*/ 0 w 323850"/>
                  <a:gd name="connsiteY2" fmla="*/ 18002 h 28575"/>
                  <a:gd name="connsiteX3" fmla="*/ 18002 w 323850"/>
                  <a:gd name="connsiteY3" fmla="*/ 36004 h 28575"/>
                  <a:gd name="connsiteX4" fmla="*/ 305943 w 323850"/>
                  <a:gd name="connsiteY4" fmla="*/ 36004 h 28575"/>
                  <a:gd name="connsiteX5" fmla="*/ 323945 w 323850"/>
                  <a:gd name="connsiteY5" fmla="*/ 18002 h 28575"/>
                  <a:gd name="connsiteX6" fmla="*/ 305943 w 323850"/>
                  <a:gd name="connsiteY6" fmla="*/ 0 h 28575"/>
                  <a:gd name="connsiteX7" fmla="*/ 305943 w 323850"/>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50" h="28575">
                    <a:moveTo>
                      <a:pt x="305943" y="0"/>
                    </a:moveTo>
                    <a:lnTo>
                      <a:pt x="18002" y="0"/>
                    </a:lnTo>
                    <a:cubicBezTo>
                      <a:pt x="8096" y="0"/>
                      <a:pt x="0" y="8096"/>
                      <a:pt x="0" y="18002"/>
                    </a:cubicBezTo>
                    <a:cubicBezTo>
                      <a:pt x="0" y="27908"/>
                      <a:pt x="8096" y="36004"/>
                      <a:pt x="18002" y="36004"/>
                    </a:cubicBezTo>
                    <a:lnTo>
                      <a:pt x="305943" y="36004"/>
                    </a:lnTo>
                    <a:cubicBezTo>
                      <a:pt x="315849" y="36004"/>
                      <a:pt x="323945" y="27908"/>
                      <a:pt x="323945" y="18002"/>
                    </a:cubicBezTo>
                    <a:cubicBezTo>
                      <a:pt x="323945" y="8096"/>
                      <a:pt x="315849" y="0"/>
                      <a:pt x="305943" y="0"/>
                    </a:cubicBezTo>
                    <a:lnTo>
                      <a:pt x="305943" y="0"/>
                    </a:lnTo>
                    <a:close/>
                  </a:path>
                </a:pathLst>
              </a:custGeom>
              <a:grpFill/>
              <a:ln w="9525" cap="flat">
                <a:noFill/>
                <a:prstDash val="solid"/>
                <a:miter/>
              </a:ln>
            </p:spPr>
            <p:txBody>
              <a:bodyPr rtlCol="0" anchor="ctr"/>
              <a:lstStyle/>
              <a:p>
                <a:endParaRPr lang="en-ID"/>
              </a:p>
            </p:txBody>
          </p:sp>
          <p:sp>
            <p:nvSpPr>
              <p:cNvPr id="13" name="Freeform: Shape 31">
                <a:extLst>
                  <a:ext uri="{FF2B5EF4-FFF2-40B4-BE49-F238E27FC236}">
                    <a16:creationId xmlns:a16="http://schemas.microsoft.com/office/drawing/2014/main" id="{76AD56FD-B3CD-D721-8104-433D47461D34}"/>
                  </a:ext>
                </a:extLst>
              </p:cNvPr>
              <p:cNvSpPr/>
              <p:nvPr/>
            </p:nvSpPr>
            <p:spPr>
              <a:xfrm>
                <a:off x="2782442" y="2966656"/>
                <a:ext cx="323850" cy="28575"/>
              </a:xfrm>
              <a:custGeom>
                <a:avLst/>
                <a:gdLst>
                  <a:gd name="connsiteX0" fmla="*/ 305943 w 323850"/>
                  <a:gd name="connsiteY0" fmla="*/ 0 h 28575"/>
                  <a:gd name="connsiteX1" fmla="*/ 18002 w 323850"/>
                  <a:gd name="connsiteY1" fmla="*/ 0 h 28575"/>
                  <a:gd name="connsiteX2" fmla="*/ 0 w 323850"/>
                  <a:gd name="connsiteY2" fmla="*/ 18002 h 28575"/>
                  <a:gd name="connsiteX3" fmla="*/ 18002 w 323850"/>
                  <a:gd name="connsiteY3" fmla="*/ 36004 h 28575"/>
                  <a:gd name="connsiteX4" fmla="*/ 305943 w 323850"/>
                  <a:gd name="connsiteY4" fmla="*/ 36004 h 28575"/>
                  <a:gd name="connsiteX5" fmla="*/ 323945 w 323850"/>
                  <a:gd name="connsiteY5" fmla="*/ 18002 h 28575"/>
                  <a:gd name="connsiteX6" fmla="*/ 305943 w 323850"/>
                  <a:gd name="connsiteY6" fmla="*/ 0 h 28575"/>
                  <a:gd name="connsiteX7" fmla="*/ 305943 w 323850"/>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50" h="28575">
                    <a:moveTo>
                      <a:pt x="305943" y="0"/>
                    </a:moveTo>
                    <a:lnTo>
                      <a:pt x="18002" y="0"/>
                    </a:lnTo>
                    <a:cubicBezTo>
                      <a:pt x="8096" y="0"/>
                      <a:pt x="0" y="8096"/>
                      <a:pt x="0" y="18002"/>
                    </a:cubicBezTo>
                    <a:cubicBezTo>
                      <a:pt x="0" y="27908"/>
                      <a:pt x="8096" y="36004"/>
                      <a:pt x="18002" y="36004"/>
                    </a:cubicBezTo>
                    <a:lnTo>
                      <a:pt x="305943" y="36004"/>
                    </a:lnTo>
                    <a:cubicBezTo>
                      <a:pt x="315849" y="36004"/>
                      <a:pt x="323945" y="27908"/>
                      <a:pt x="323945" y="18002"/>
                    </a:cubicBezTo>
                    <a:cubicBezTo>
                      <a:pt x="323945" y="8001"/>
                      <a:pt x="315849" y="0"/>
                      <a:pt x="305943" y="0"/>
                    </a:cubicBezTo>
                    <a:lnTo>
                      <a:pt x="305943" y="0"/>
                    </a:lnTo>
                    <a:close/>
                  </a:path>
                </a:pathLst>
              </a:custGeom>
              <a:grpFill/>
              <a:ln w="9525" cap="flat">
                <a:noFill/>
                <a:prstDash val="solid"/>
                <a:miter/>
              </a:ln>
            </p:spPr>
            <p:txBody>
              <a:bodyPr rtlCol="0" anchor="ctr"/>
              <a:lstStyle/>
              <a:p>
                <a:endParaRPr lang="en-ID"/>
              </a:p>
            </p:txBody>
          </p:sp>
          <p:sp>
            <p:nvSpPr>
              <p:cNvPr id="14" name="Freeform: Shape 37">
                <a:extLst>
                  <a:ext uri="{FF2B5EF4-FFF2-40B4-BE49-F238E27FC236}">
                    <a16:creationId xmlns:a16="http://schemas.microsoft.com/office/drawing/2014/main" id="{322EB339-B560-0B17-300C-80498D5E74D0}"/>
                  </a:ext>
                </a:extLst>
              </p:cNvPr>
              <p:cNvSpPr/>
              <p:nvPr/>
            </p:nvSpPr>
            <p:spPr>
              <a:xfrm>
                <a:off x="2782442" y="3038570"/>
                <a:ext cx="104775" cy="28575"/>
              </a:xfrm>
              <a:custGeom>
                <a:avLst/>
                <a:gdLst>
                  <a:gd name="connsiteX0" fmla="*/ 90011 w 104775"/>
                  <a:gd name="connsiteY0" fmla="*/ 0 h 28575"/>
                  <a:gd name="connsiteX1" fmla="*/ 18002 w 104775"/>
                  <a:gd name="connsiteY1" fmla="*/ 0 h 28575"/>
                  <a:gd name="connsiteX2" fmla="*/ 0 w 104775"/>
                  <a:gd name="connsiteY2" fmla="*/ 18002 h 28575"/>
                  <a:gd name="connsiteX3" fmla="*/ 18002 w 104775"/>
                  <a:gd name="connsiteY3" fmla="*/ 36004 h 28575"/>
                  <a:gd name="connsiteX4" fmla="*/ 90011 w 104775"/>
                  <a:gd name="connsiteY4" fmla="*/ 36004 h 28575"/>
                  <a:gd name="connsiteX5" fmla="*/ 108014 w 104775"/>
                  <a:gd name="connsiteY5" fmla="*/ 18002 h 28575"/>
                  <a:gd name="connsiteX6" fmla="*/ 90011 w 104775"/>
                  <a:gd name="connsiteY6" fmla="*/ 0 h 28575"/>
                  <a:gd name="connsiteX7" fmla="*/ 90011 w 104775"/>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5" h="28575">
                    <a:moveTo>
                      <a:pt x="90011" y="0"/>
                    </a:moveTo>
                    <a:lnTo>
                      <a:pt x="18002" y="0"/>
                    </a:lnTo>
                    <a:cubicBezTo>
                      <a:pt x="8096" y="0"/>
                      <a:pt x="0" y="8096"/>
                      <a:pt x="0" y="18002"/>
                    </a:cubicBezTo>
                    <a:cubicBezTo>
                      <a:pt x="0" y="27908"/>
                      <a:pt x="8096" y="36004"/>
                      <a:pt x="18002" y="36004"/>
                    </a:cubicBezTo>
                    <a:lnTo>
                      <a:pt x="90011" y="36004"/>
                    </a:lnTo>
                    <a:cubicBezTo>
                      <a:pt x="99917" y="36004"/>
                      <a:pt x="108014" y="27908"/>
                      <a:pt x="108014" y="18002"/>
                    </a:cubicBezTo>
                    <a:cubicBezTo>
                      <a:pt x="108014" y="8096"/>
                      <a:pt x="99917" y="0"/>
                      <a:pt x="90011" y="0"/>
                    </a:cubicBezTo>
                    <a:lnTo>
                      <a:pt x="90011" y="0"/>
                    </a:lnTo>
                    <a:close/>
                  </a:path>
                </a:pathLst>
              </a:custGeom>
              <a:grpFill/>
              <a:ln w="9525" cap="flat">
                <a:noFill/>
                <a:prstDash val="solid"/>
                <a:miter/>
              </a:ln>
            </p:spPr>
            <p:txBody>
              <a:bodyPr rtlCol="0" anchor="ctr"/>
              <a:lstStyle/>
              <a:p>
                <a:endParaRPr lang="en-ID"/>
              </a:p>
            </p:txBody>
          </p:sp>
          <p:sp>
            <p:nvSpPr>
              <p:cNvPr id="15" name="Freeform: Shape 38">
                <a:extLst>
                  <a:ext uri="{FF2B5EF4-FFF2-40B4-BE49-F238E27FC236}">
                    <a16:creationId xmlns:a16="http://schemas.microsoft.com/office/drawing/2014/main" id="{D47628A8-8F54-9162-74C4-431961BC421C}"/>
                  </a:ext>
                </a:extLst>
              </p:cNvPr>
              <p:cNvSpPr/>
              <p:nvPr/>
            </p:nvSpPr>
            <p:spPr>
              <a:xfrm>
                <a:off x="2782442" y="3110579"/>
                <a:ext cx="104775" cy="28575"/>
              </a:xfrm>
              <a:custGeom>
                <a:avLst/>
                <a:gdLst>
                  <a:gd name="connsiteX0" fmla="*/ 90011 w 104775"/>
                  <a:gd name="connsiteY0" fmla="*/ 0 h 28575"/>
                  <a:gd name="connsiteX1" fmla="*/ 18002 w 104775"/>
                  <a:gd name="connsiteY1" fmla="*/ 0 h 28575"/>
                  <a:gd name="connsiteX2" fmla="*/ 0 w 104775"/>
                  <a:gd name="connsiteY2" fmla="*/ 18002 h 28575"/>
                  <a:gd name="connsiteX3" fmla="*/ 18002 w 104775"/>
                  <a:gd name="connsiteY3" fmla="*/ 36004 h 28575"/>
                  <a:gd name="connsiteX4" fmla="*/ 90011 w 104775"/>
                  <a:gd name="connsiteY4" fmla="*/ 36004 h 28575"/>
                  <a:gd name="connsiteX5" fmla="*/ 108014 w 104775"/>
                  <a:gd name="connsiteY5" fmla="*/ 18002 h 28575"/>
                  <a:gd name="connsiteX6" fmla="*/ 90011 w 104775"/>
                  <a:gd name="connsiteY6" fmla="*/ 0 h 28575"/>
                  <a:gd name="connsiteX7" fmla="*/ 90011 w 104775"/>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5" h="28575">
                    <a:moveTo>
                      <a:pt x="90011" y="0"/>
                    </a:moveTo>
                    <a:lnTo>
                      <a:pt x="18002" y="0"/>
                    </a:lnTo>
                    <a:cubicBezTo>
                      <a:pt x="8096" y="0"/>
                      <a:pt x="0" y="8096"/>
                      <a:pt x="0" y="18002"/>
                    </a:cubicBezTo>
                    <a:cubicBezTo>
                      <a:pt x="0" y="27908"/>
                      <a:pt x="8096" y="36004"/>
                      <a:pt x="18002" y="36004"/>
                    </a:cubicBezTo>
                    <a:lnTo>
                      <a:pt x="90011" y="36004"/>
                    </a:lnTo>
                    <a:cubicBezTo>
                      <a:pt x="99917" y="36004"/>
                      <a:pt x="108014" y="27908"/>
                      <a:pt x="108014" y="18002"/>
                    </a:cubicBezTo>
                    <a:cubicBezTo>
                      <a:pt x="108014" y="8096"/>
                      <a:pt x="99917" y="0"/>
                      <a:pt x="90011" y="0"/>
                    </a:cubicBezTo>
                    <a:lnTo>
                      <a:pt x="90011" y="0"/>
                    </a:lnTo>
                    <a:close/>
                  </a:path>
                </a:pathLst>
              </a:custGeom>
              <a:grpFill/>
              <a:ln w="9525" cap="flat">
                <a:noFill/>
                <a:prstDash val="solid"/>
                <a:miter/>
              </a:ln>
            </p:spPr>
            <p:txBody>
              <a:bodyPr rtlCol="0" anchor="ctr"/>
              <a:lstStyle/>
              <a:p>
                <a:endParaRPr lang="en-ID"/>
              </a:p>
            </p:txBody>
          </p:sp>
        </p:grpSp>
      </p:grpSp>
      <p:grpSp>
        <p:nvGrpSpPr>
          <p:cNvPr id="16" name="Group 15">
            <a:extLst>
              <a:ext uri="{FF2B5EF4-FFF2-40B4-BE49-F238E27FC236}">
                <a16:creationId xmlns:a16="http://schemas.microsoft.com/office/drawing/2014/main" id="{A873FE58-E9B6-D8B6-0FB3-5AE0EC38E588}"/>
              </a:ext>
            </a:extLst>
          </p:cNvPr>
          <p:cNvGrpSpPr/>
          <p:nvPr/>
        </p:nvGrpSpPr>
        <p:grpSpPr>
          <a:xfrm>
            <a:off x="8800539" y="2511813"/>
            <a:ext cx="462964" cy="375169"/>
            <a:chOff x="4200429" y="3581495"/>
            <a:chExt cx="611208" cy="495300"/>
          </a:xfrm>
          <a:solidFill>
            <a:schemeClr val="bg1"/>
          </a:solidFill>
        </p:grpSpPr>
        <p:sp>
          <p:nvSpPr>
            <p:cNvPr id="17" name="Freeform: Shape 50">
              <a:extLst>
                <a:ext uri="{FF2B5EF4-FFF2-40B4-BE49-F238E27FC236}">
                  <a16:creationId xmlns:a16="http://schemas.microsoft.com/office/drawing/2014/main" id="{8921717B-12A6-D279-7D72-B33C714B01AB}"/>
                </a:ext>
              </a:extLst>
            </p:cNvPr>
            <p:cNvSpPr/>
            <p:nvPr/>
          </p:nvSpPr>
          <p:spPr>
            <a:xfrm>
              <a:off x="4200429" y="3581495"/>
              <a:ext cx="428625" cy="495300"/>
            </a:xfrm>
            <a:custGeom>
              <a:avLst/>
              <a:gdLst>
                <a:gd name="connsiteX0" fmla="*/ 279940 w 428625"/>
                <a:gd name="connsiteY0" fmla="*/ 251936 h 495300"/>
                <a:gd name="connsiteX1" fmla="*/ 432626 w 428625"/>
                <a:gd name="connsiteY1" fmla="*/ 99250 h 495300"/>
                <a:gd name="connsiteX2" fmla="*/ 432626 w 428625"/>
                <a:gd name="connsiteY2" fmla="*/ 73819 h 495300"/>
                <a:gd name="connsiteX3" fmla="*/ 254413 w 428625"/>
                <a:gd name="connsiteY3" fmla="*/ 0 h 495300"/>
                <a:gd name="connsiteX4" fmla="*/ 0 w 428625"/>
                <a:gd name="connsiteY4" fmla="*/ 252032 h 495300"/>
                <a:gd name="connsiteX5" fmla="*/ 254413 w 428625"/>
                <a:gd name="connsiteY5" fmla="*/ 504063 h 495300"/>
                <a:gd name="connsiteX6" fmla="*/ 432626 w 428625"/>
                <a:gd name="connsiteY6" fmla="*/ 430244 h 495300"/>
                <a:gd name="connsiteX7" fmla="*/ 432626 w 428625"/>
                <a:gd name="connsiteY7" fmla="*/ 404813 h 495300"/>
                <a:gd name="connsiteX8" fmla="*/ 279940 w 428625"/>
                <a:gd name="connsiteY8" fmla="*/ 251936 h 495300"/>
                <a:gd name="connsiteX9" fmla="*/ 254508 w 428625"/>
                <a:gd name="connsiteY9" fmla="*/ 467868 h 495300"/>
                <a:gd name="connsiteX10" fmla="*/ 36100 w 428625"/>
                <a:gd name="connsiteY10" fmla="*/ 251841 h 495300"/>
                <a:gd name="connsiteX11" fmla="*/ 254508 w 428625"/>
                <a:gd name="connsiteY11" fmla="*/ 35814 h 495300"/>
                <a:gd name="connsiteX12" fmla="*/ 393954 w 428625"/>
                <a:gd name="connsiteY12" fmla="*/ 86868 h 495300"/>
                <a:gd name="connsiteX13" fmla="*/ 241745 w 428625"/>
                <a:gd name="connsiteY13" fmla="*/ 239078 h 495300"/>
                <a:gd name="connsiteX14" fmla="*/ 241745 w 428625"/>
                <a:gd name="connsiteY14" fmla="*/ 264509 h 495300"/>
                <a:gd name="connsiteX15" fmla="*/ 393954 w 428625"/>
                <a:gd name="connsiteY15" fmla="*/ 416719 h 495300"/>
                <a:gd name="connsiteX16" fmla="*/ 254508 w 428625"/>
                <a:gd name="connsiteY16" fmla="*/ 467868 h 495300"/>
                <a:gd name="connsiteX17" fmla="*/ 254508 w 428625"/>
                <a:gd name="connsiteY17" fmla="*/ 46786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625" h="495300">
                  <a:moveTo>
                    <a:pt x="279940" y="251936"/>
                  </a:moveTo>
                  <a:lnTo>
                    <a:pt x="432626" y="99250"/>
                  </a:lnTo>
                  <a:cubicBezTo>
                    <a:pt x="439674" y="92202"/>
                    <a:pt x="439674" y="80867"/>
                    <a:pt x="432626" y="73819"/>
                  </a:cubicBezTo>
                  <a:cubicBezTo>
                    <a:pt x="385001" y="26194"/>
                    <a:pt x="321755" y="0"/>
                    <a:pt x="254413" y="0"/>
                  </a:cubicBezTo>
                  <a:cubicBezTo>
                    <a:pt x="115062" y="0"/>
                    <a:pt x="0" y="112776"/>
                    <a:pt x="0" y="252032"/>
                  </a:cubicBezTo>
                  <a:cubicBezTo>
                    <a:pt x="0" y="391382"/>
                    <a:pt x="115157" y="504063"/>
                    <a:pt x="254413" y="504063"/>
                  </a:cubicBezTo>
                  <a:cubicBezTo>
                    <a:pt x="321755" y="504063"/>
                    <a:pt x="385001" y="477869"/>
                    <a:pt x="432626" y="430244"/>
                  </a:cubicBezTo>
                  <a:cubicBezTo>
                    <a:pt x="439674" y="423196"/>
                    <a:pt x="439674" y="411861"/>
                    <a:pt x="432626" y="404813"/>
                  </a:cubicBezTo>
                  <a:lnTo>
                    <a:pt x="279940" y="251936"/>
                  </a:lnTo>
                  <a:close/>
                  <a:moveTo>
                    <a:pt x="254508" y="467868"/>
                  </a:moveTo>
                  <a:cubicBezTo>
                    <a:pt x="134112" y="467868"/>
                    <a:pt x="36100" y="370999"/>
                    <a:pt x="36100" y="251841"/>
                  </a:cubicBezTo>
                  <a:cubicBezTo>
                    <a:pt x="36100" y="132683"/>
                    <a:pt x="134112" y="35814"/>
                    <a:pt x="254508" y="35814"/>
                  </a:cubicBezTo>
                  <a:cubicBezTo>
                    <a:pt x="306134" y="35814"/>
                    <a:pt x="354997" y="53816"/>
                    <a:pt x="393954" y="86868"/>
                  </a:cubicBezTo>
                  <a:lnTo>
                    <a:pt x="241745" y="239078"/>
                  </a:lnTo>
                  <a:cubicBezTo>
                    <a:pt x="234696" y="246126"/>
                    <a:pt x="234696" y="257461"/>
                    <a:pt x="241745" y="264509"/>
                  </a:cubicBezTo>
                  <a:lnTo>
                    <a:pt x="393954" y="416719"/>
                  </a:lnTo>
                  <a:cubicBezTo>
                    <a:pt x="354997" y="449866"/>
                    <a:pt x="306134" y="467868"/>
                    <a:pt x="254508" y="467868"/>
                  </a:cubicBezTo>
                  <a:lnTo>
                    <a:pt x="254508" y="467868"/>
                  </a:lnTo>
                  <a:close/>
                </a:path>
              </a:pathLst>
            </a:custGeom>
            <a:grpFill/>
            <a:ln w="9525" cap="flat">
              <a:noFill/>
              <a:prstDash val="solid"/>
              <a:miter/>
            </a:ln>
          </p:spPr>
          <p:txBody>
            <a:bodyPr rtlCol="0" anchor="ctr"/>
            <a:lstStyle/>
            <a:p>
              <a:endParaRPr lang="en-ID"/>
            </a:p>
          </p:txBody>
        </p:sp>
        <p:sp>
          <p:nvSpPr>
            <p:cNvPr id="18" name="Freeform: Shape 51">
              <a:extLst>
                <a:ext uri="{FF2B5EF4-FFF2-40B4-BE49-F238E27FC236}">
                  <a16:creationId xmlns:a16="http://schemas.microsoft.com/office/drawing/2014/main" id="{D22E80F9-42E1-81D1-0249-0D2DCB75E4C0}"/>
                </a:ext>
              </a:extLst>
            </p:cNvPr>
            <p:cNvSpPr/>
            <p:nvPr/>
          </p:nvSpPr>
          <p:spPr>
            <a:xfrm>
              <a:off x="4544937" y="3649920"/>
              <a:ext cx="266700" cy="361950"/>
            </a:xfrm>
            <a:custGeom>
              <a:avLst/>
              <a:gdLst>
                <a:gd name="connsiteX0" fmla="*/ 170700 w 266700"/>
                <a:gd name="connsiteY0" fmla="*/ 5298 h 361950"/>
                <a:gd name="connsiteX1" fmla="*/ 5251 w 266700"/>
                <a:gd name="connsiteY1" fmla="*/ 170748 h 361950"/>
                <a:gd name="connsiteX2" fmla="*/ 5251 w 266700"/>
                <a:gd name="connsiteY2" fmla="*/ 196179 h 361950"/>
                <a:gd name="connsiteX3" fmla="*/ 170700 w 266700"/>
                <a:gd name="connsiteY3" fmla="*/ 361629 h 361950"/>
                <a:gd name="connsiteX4" fmla="*/ 183464 w 266700"/>
                <a:gd name="connsiteY4" fmla="*/ 366867 h 361950"/>
                <a:gd name="connsiteX5" fmla="*/ 196227 w 266700"/>
                <a:gd name="connsiteY5" fmla="*/ 361629 h 361950"/>
                <a:gd name="connsiteX6" fmla="*/ 270046 w 266700"/>
                <a:gd name="connsiteY6" fmla="*/ 183416 h 361950"/>
                <a:gd name="connsiteX7" fmla="*/ 196227 w 266700"/>
                <a:gd name="connsiteY7" fmla="*/ 5203 h 361950"/>
                <a:gd name="connsiteX8" fmla="*/ 170700 w 266700"/>
                <a:gd name="connsiteY8" fmla="*/ 5298 h 361950"/>
                <a:gd name="connsiteX9" fmla="*/ 170700 w 266700"/>
                <a:gd name="connsiteY9" fmla="*/ 5298 h 361950"/>
                <a:gd name="connsiteX10" fmla="*/ 182892 w 266700"/>
                <a:gd name="connsiteY10" fmla="*/ 43970 h 361950"/>
                <a:gd name="connsiteX11" fmla="*/ 214420 w 266700"/>
                <a:gd name="connsiteY11" fmla="*/ 93500 h 361950"/>
                <a:gd name="connsiteX12" fmla="*/ 133457 w 266700"/>
                <a:gd name="connsiteY12" fmla="*/ 93500 h 361950"/>
                <a:gd name="connsiteX13" fmla="*/ 182892 w 266700"/>
                <a:gd name="connsiteY13" fmla="*/ 43970 h 361950"/>
                <a:gd name="connsiteX14" fmla="*/ 61448 w 266700"/>
                <a:gd name="connsiteY14" fmla="*/ 201418 h 361950"/>
                <a:gd name="connsiteX15" fmla="*/ 233279 w 266700"/>
                <a:gd name="connsiteY15" fmla="*/ 201418 h 361950"/>
                <a:gd name="connsiteX16" fmla="*/ 227278 w 266700"/>
                <a:gd name="connsiteY16" fmla="*/ 237423 h 361950"/>
                <a:gd name="connsiteX17" fmla="*/ 97548 w 266700"/>
                <a:gd name="connsiteY17" fmla="*/ 237423 h 361950"/>
                <a:gd name="connsiteX18" fmla="*/ 61448 w 266700"/>
                <a:gd name="connsiteY18" fmla="*/ 201418 h 361950"/>
                <a:gd name="connsiteX19" fmla="*/ 97453 w 266700"/>
                <a:gd name="connsiteY19" fmla="*/ 129504 h 361950"/>
                <a:gd name="connsiteX20" fmla="*/ 227183 w 266700"/>
                <a:gd name="connsiteY20" fmla="*/ 129504 h 361950"/>
                <a:gd name="connsiteX21" fmla="*/ 233184 w 266700"/>
                <a:gd name="connsiteY21" fmla="*/ 165509 h 361950"/>
                <a:gd name="connsiteX22" fmla="*/ 61353 w 266700"/>
                <a:gd name="connsiteY22" fmla="*/ 165509 h 361950"/>
                <a:gd name="connsiteX23" fmla="*/ 97453 w 266700"/>
                <a:gd name="connsiteY23" fmla="*/ 129504 h 361950"/>
                <a:gd name="connsiteX24" fmla="*/ 182892 w 266700"/>
                <a:gd name="connsiteY24" fmla="*/ 322957 h 361950"/>
                <a:gd name="connsiteX25" fmla="*/ 133362 w 266700"/>
                <a:gd name="connsiteY25" fmla="*/ 273427 h 361950"/>
                <a:gd name="connsiteX26" fmla="*/ 214324 w 266700"/>
                <a:gd name="connsiteY26" fmla="*/ 273427 h 361950"/>
                <a:gd name="connsiteX27" fmla="*/ 182892 w 266700"/>
                <a:gd name="connsiteY27" fmla="*/ 322957 h 361950"/>
                <a:gd name="connsiteX28" fmla="*/ 182892 w 266700"/>
                <a:gd name="connsiteY28" fmla="*/ 322957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700" h="361950">
                  <a:moveTo>
                    <a:pt x="170700" y="5298"/>
                  </a:moveTo>
                  <a:cubicBezTo>
                    <a:pt x="163366" y="12633"/>
                    <a:pt x="8966" y="167033"/>
                    <a:pt x="5251" y="170748"/>
                  </a:cubicBezTo>
                  <a:cubicBezTo>
                    <a:pt x="-1798" y="177796"/>
                    <a:pt x="-1702" y="189226"/>
                    <a:pt x="5251" y="196179"/>
                  </a:cubicBezTo>
                  <a:cubicBezTo>
                    <a:pt x="8966" y="199894"/>
                    <a:pt x="163366" y="354294"/>
                    <a:pt x="170700" y="361629"/>
                  </a:cubicBezTo>
                  <a:cubicBezTo>
                    <a:pt x="174224" y="365153"/>
                    <a:pt x="178796" y="366867"/>
                    <a:pt x="183464" y="366867"/>
                  </a:cubicBezTo>
                  <a:cubicBezTo>
                    <a:pt x="188035" y="366867"/>
                    <a:pt x="192703" y="365153"/>
                    <a:pt x="196227" y="361629"/>
                  </a:cubicBezTo>
                  <a:cubicBezTo>
                    <a:pt x="243852" y="314004"/>
                    <a:pt x="270046" y="250758"/>
                    <a:pt x="270046" y="183416"/>
                  </a:cubicBezTo>
                  <a:cubicBezTo>
                    <a:pt x="270046" y="116074"/>
                    <a:pt x="243852" y="52828"/>
                    <a:pt x="196227" y="5203"/>
                  </a:cubicBezTo>
                  <a:cubicBezTo>
                    <a:pt x="189083" y="-1750"/>
                    <a:pt x="177749" y="-1750"/>
                    <a:pt x="170700" y="5298"/>
                  </a:cubicBezTo>
                  <a:lnTo>
                    <a:pt x="170700" y="5298"/>
                  </a:lnTo>
                  <a:close/>
                  <a:moveTo>
                    <a:pt x="182892" y="43970"/>
                  </a:moveTo>
                  <a:cubicBezTo>
                    <a:pt x="195751" y="59115"/>
                    <a:pt x="206324" y="75783"/>
                    <a:pt x="214420" y="93500"/>
                  </a:cubicBezTo>
                  <a:lnTo>
                    <a:pt x="133457" y="93500"/>
                  </a:lnTo>
                  <a:lnTo>
                    <a:pt x="182892" y="43970"/>
                  </a:lnTo>
                  <a:close/>
                  <a:moveTo>
                    <a:pt x="61448" y="201418"/>
                  </a:moveTo>
                  <a:lnTo>
                    <a:pt x="233279" y="201418"/>
                  </a:lnTo>
                  <a:cubicBezTo>
                    <a:pt x="232232" y="213705"/>
                    <a:pt x="230231" y="225707"/>
                    <a:pt x="227278" y="237423"/>
                  </a:cubicBezTo>
                  <a:lnTo>
                    <a:pt x="97548" y="237423"/>
                  </a:lnTo>
                  <a:lnTo>
                    <a:pt x="61448" y="201418"/>
                  </a:lnTo>
                  <a:close/>
                  <a:moveTo>
                    <a:pt x="97453" y="129504"/>
                  </a:moveTo>
                  <a:lnTo>
                    <a:pt x="227183" y="129504"/>
                  </a:lnTo>
                  <a:cubicBezTo>
                    <a:pt x="230231" y="141220"/>
                    <a:pt x="232232" y="153222"/>
                    <a:pt x="233184" y="165509"/>
                  </a:cubicBezTo>
                  <a:lnTo>
                    <a:pt x="61353" y="165509"/>
                  </a:lnTo>
                  <a:lnTo>
                    <a:pt x="97453" y="129504"/>
                  </a:lnTo>
                  <a:close/>
                  <a:moveTo>
                    <a:pt x="182892" y="322957"/>
                  </a:moveTo>
                  <a:lnTo>
                    <a:pt x="133362" y="273427"/>
                  </a:lnTo>
                  <a:lnTo>
                    <a:pt x="214324" y="273427"/>
                  </a:lnTo>
                  <a:cubicBezTo>
                    <a:pt x="206324" y="291144"/>
                    <a:pt x="195751" y="307812"/>
                    <a:pt x="182892" y="322957"/>
                  </a:cubicBezTo>
                  <a:lnTo>
                    <a:pt x="182892" y="322957"/>
                  </a:lnTo>
                  <a:close/>
                </a:path>
              </a:pathLst>
            </a:custGeom>
            <a:grpFill/>
            <a:ln w="9525" cap="flat">
              <a:noFill/>
              <a:prstDash val="solid"/>
              <a:miter/>
            </a:ln>
          </p:spPr>
          <p:txBody>
            <a:bodyPr rtlCol="0" anchor="ctr"/>
            <a:lstStyle/>
            <a:p>
              <a:endParaRPr lang="en-ID"/>
            </a:p>
          </p:txBody>
        </p:sp>
      </p:grpSp>
    </p:spTree>
    <p:extLst>
      <p:ext uri="{BB962C8B-B14F-4D97-AF65-F5344CB8AC3E}">
        <p14:creationId xmlns:p14="http://schemas.microsoft.com/office/powerpoint/2010/main" val="364936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graphicFrame>
        <p:nvGraphicFramePr>
          <p:cNvPr id="2" name="Table 2">
            <a:extLst>
              <a:ext uri="{FF2B5EF4-FFF2-40B4-BE49-F238E27FC236}">
                <a16:creationId xmlns:a16="http://schemas.microsoft.com/office/drawing/2014/main" id="{071FA0CA-ADDC-895C-E062-5E4C4AFECC0A}"/>
              </a:ext>
            </a:extLst>
          </p:cNvPr>
          <p:cNvGraphicFramePr>
            <a:graphicFrameLocks noGrp="1"/>
          </p:cNvGraphicFramePr>
          <p:nvPr>
            <p:extLst>
              <p:ext uri="{D42A27DB-BD31-4B8C-83A1-F6EECF244321}">
                <p14:modId xmlns:p14="http://schemas.microsoft.com/office/powerpoint/2010/main" val="2523809507"/>
              </p:ext>
            </p:extLst>
          </p:nvPr>
        </p:nvGraphicFramePr>
        <p:xfrm>
          <a:off x="903686" y="967602"/>
          <a:ext cx="10384628" cy="4426673"/>
        </p:xfrm>
        <a:graphic>
          <a:graphicData uri="http://schemas.openxmlformats.org/drawingml/2006/table">
            <a:tbl>
              <a:tblPr firstRow="1" bandRow="1">
                <a:tableStyleId>{2D5ABB26-0587-4C30-8999-92F81FD0307C}</a:tableStyleId>
              </a:tblPr>
              <a:tblGrid>
                <a:gridCol w="1081229">
                  <a:extLst>
                    <a:ext uri="{9D8B030D-6E8A-4147-A177-3AD203B41FA5}">
                      <a16:colId xmlns:a16="http://schemas.microsoft.com/office/drawing/2014/main" val="873931375"/>
                    </a:ext>
                  </a:extLst>
                </a:gridCol>
                <a:gridCol w="1329057">
                  <a:extLst>
                    <a:ext uri="{9D8B030D-6E8A-4147-A177-3AD203B41FA5}">
                      <a16:colId xmlns:a16="http://schemas.microsoft.com/office/drawing/2014/main" val="106879539"/>
                    </a:ext>
                  </a:extLst>
                </a:gridCol>
                <a:gridCol w="1329057">
                  <a:extLst>
                    <a:ext uri="{9D8B030D-6E8A-4147-A177-3AD203B41FA5}">
                      <a16:colId xmlns:a16="http://schemas.microsoft.com/office/drawing/2014/main" val="1179539603"/>
                    </a:ext>
                  </a:extLst>
                </a:gridCol>
                <a:gridCol w="1329057">
                  <a:extLst>
                    <a:ext uri="{9D8B030D-6E8A-4147-A177-3AD203B41FA5}">
                      <a16:colId xmlns:a16="http://schemas.microsoft.com/office/drawing/2014/main" val="905374717"/>
                    </a:ext>
                  </a:extLst>
                </a:gridCol>
                <a:gridCol w="1329057">
                  <a:extLst>
                    <a:ext uri="{9D8B030D-6E8A-4147-A177-3AD203B41FA5}">
                      <a16:colId xmlns:a16="http://schemas.microsoft.com/office/drawing/2014/main" val="2143719335"/>
                    </a:ext>
                  </a:extLst>
                </a:gridCol>
                <a:gridCol w="1329057">
                  <a:extLst>
                    <a:ext uri="{9D8B030D-6E8A-4147-A177-3AD203B41FA5}">
                      <a16:colId xmlns:a16="http://schemas.microsoft.com/office/drawing/2014/main" val="2280005935"/>
                    </a:ext>
                  </a:extLst>
                </a:gridCol>
                <a:gridCol w="1329057">
                  <a:extLst>
                    <a:ext uri="{9D8B030D-6E8A-4147-A177-3AD203B41FA5}">
                      <a16:colId xmlns:a16="http://schemas.microsoft.com/office/drawing/2014/main" val="2814541907"/>
                    </a:ext>
                  </a:extLst>
                </a:gridCol>
                <a:gridCol w="1329057">
                  <a:extLst>
                    <a:ext uri="{9D8B030D-6E8A-4147-A177-3AD203B41FA5}">
                      <a16:colId xmlns:a16="http://schemas.microsoft.com/office/drawing/2014/main" val="3452535322"/>
                    </a:ext>
                  </a:extLst>
                </a:gridCol>
              </a:tblGrid>
              <a:tr h="463042">
                <a:tc>
                  <a:txBody>
                    <a:bodyPr/>
                    <a:lstStyle/>
                    <a:p>
                      <a:pPr algn="ctr"/>
                      <a:endParaRPr lang="en-US" sz="1000" b="1" dirty="0">
                        <a:solidFill>
                          <a:schemeClr val="bg1"/>
                        </a:solidFill>
                        <a:latin typeface="+mj-lt"/>
                      </a:endParaRPr>
                    </a:p>
                  </a:txBody>
                  <a:tcPr>
                    <a:lnR w="38100" cap="flat" cmpd="sng" algn="ctr">
                      <a:solidFill>
                        <a:schemeClr val="bg1"/>
                      </a:solidFill>
                      <a:prstDash val="sysDash"/>
                      <a:round/>
                      <a:headEnd type="none" w="med" len="med"/>
                      <a:tailEnd type="none" w="med" len="med"/>
                    </a:lnR>
                    <a:lnB w="38100" cap="flat" cmpd="sng" algn="ctr">
                      <a:solidFill>
                        <a:schemeClr val="bg1"/>
                      </a:solidFill>
                      <a:prstDash val="sysDash"/>
                      <a:round/>
                      <a:headEnd type="none" w="med" len="med"/>
                      <a:tailEnd type="none" w="med" len="med"/>
                    </a:lnB>
                    <a:solidFill>
                      <a:srgbClr val="FA5B52"/>
                    </a:solidFill>
                  </a:tcPr>
                </a:tc>
                <a:tc>
                  <a:txBody>
                    <a:bodyPr/>
                    <a:lstStyle/>
                    <a:p>
                      <a:pPr algn="ctr"/>
                      <a:r>
                        <a:rPr lang="en-US" sz="1800" b="1" dirty="0">
                          <a:solidFill>
                            <a:srgbClr val="FFC000"/>
                          </a:solidFill>
                        </a:rPr>
                        <a:t>Jan</a:t>
                      </a:r>
                      <a:endParaRPr lang="en-US" sz="1800" b="1" dirty="0">
                        <a:solidFill>
                          <a:srgbClr val="FFC000"/>
                        </a:solidFill>
                        <a:latin typeface="+mj-lt"/>
                      </a:endParaRPr>
                    </a:p>
                  </a:txBody>
                  <a:tcPr marL="0" marR="0" marT="0" marB="0"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B w="38100" cap="flat" cmpd="sng" algn="ctr">
                      <a:solidFill>
                        <a:schemeClr val="bg1"/>
                      </a:solidFill>
                      <a:prstDash val="sysDash"/>
                      <a:round/>
                      <a:headEnd type="none" w="med" len="med"/>
                      <a:tailEnd type="none" w="med" len="med"/>
                    </a:lnB>
                    <a:solidFill>
                      <a:srgbClr val="FA5B52"/>
                    </a:solidFill>
                  </a:tcPr>
                </a:tc>
                <a:tc>
                  <a:txBody>
                    <a:bodyPr/>
                    <a:lstStyle/>
                    <a:p>
                      <a:pPr algn="ctr"/>
                      <a:r>
                        <a:rPr lang="en-US" sz="1800" b="1" dirty="0">
                          <a:solidFill>
                            <a:srgbClr val="FFC000"/>
                          </a:solidFill>
                        </a:rPr>
                        <a:t>Feb</a:t>
                      </a:r>
                      <a:endParaRPr lang="en-US" sz="1800" b="1" dirty="0">
                        <a:solidFill>
                          <a:srgbClr val="FFC000"/>
                        </a:solidFill>
                        <a:latin typeface="+mj-lt"/>
                      </a:endParaRPr>
                    </a:p>
                  </a:txBody>
                  <a:tcPr marL="0" marR="0" marT="0" marB="0"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B w="38100" cap="flat" cmpd="sng" algn="ctr">
                      <a:solidFill>
                        <a:schemeClr val="bg1"/>
                      </a:solidFill>
                      <a:prstDash val="sysDash"/>
                      <a:round/>
                      <a:headEnd type="none" w="med" len="med"/>
                      <a:tailEnd type="none" w="med" len="med"/>
                    </a:lnB>
                    <a:solidFill>
                      <a:srgbClr val="FA5B52"/>
                    </a:solidFill>
                  </a:tcPr>
                </a:tc>
                <a:tc>
                  <a:txBody>
                    <a:bodyPr/>
                    <a:lstStyle/>
                    <a:p>
                      <a:pPr algn="ctr"/>
                      <a:r>
                        <a:rPr lang="en-US" sz="1800" b="1" dirty="0">
                          <a:solidFill>
                            <a:srgbClr val="FFC000"/>
                          </a:solidFill>
                        </a:rPr>
                        <a:t>Mar</a:t>
                      </a:r>
                      <a:endParaRPr lang="en-US" sz="1800" b="1" dirty="0">
                        <a:solidFill>
                          <a:srgbClr val="FFC000"/>
                        </a:solidFill>
                        <a:latin typeface="+mj-lt"/>
                      </a:endParaRPr>
                    </a:p>
                  </a:txBody>
                  <a:tcPr marL="0" marR="0" marT="0" marB="0"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B w="38100" cap="flat" cmpd="sng" algn="ctr">
                      <a:solidFill>
                        <a:schemeClr val="bg1"/>
                      </a:solidFill>
                      <a:prstDash val="sysDash"/>
                      <a:round/>
                      <a:headEnd type="none" w="med" len="med"/>
                      <a:tailEnd type="none" w="med" len="med"/>
                    </a:lnB>
                    <a:solidFill>
                      <a:srgbClr val="FA5B52"/>
                    </a:solidFill>
                  </a:tcPr>
                </a:tc>
                <a:tc>
                  <a:txBody>
                    <a:bodyPr/>
                    <a:lstStyle/>
                    <a:p>
                      <a:pPr algn="ctr"/>
                      <a:r>
                        <a:rPr lang="en-US" sz="1800" b="1" dirty="0">
                          <a:solidFill>
                            <a:srgbClr val="FFC000"/>
                          </a:solidFill>
                        </a:rPr>
                        <a:t>Jun</a:t>
                      </a:r>
                      <a:endParaRPr lang="en-US" sz="1800" b="1" dirty="0">
                        <a:solidFill>
                          <a:srgbClr val="FFC000"/>
                        </a:solidFill>
                        <a:latin typeface="+mj-lt"/>
                      </a:endParaRPr>
                    </a:p>
                  </a:txBody>
                  <a:tcPr marL="0" marR="0" marT="0" marB="0"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B w="38100" cap="flat" cmpd="sng" algn="ctr">
                      <a:solidFill>
                        <a:schemeClr val="bg1"/>
                      </a:solidFill>
                      <a:prstDash val="sysDash"/>
                      <a:round/>
                      <a:headEnd type="none" w="med" len="med"/>
                      <a:tailEnd type="none" w="med" len="med"/>
                    </a:lnB>
                    <a:solidFill>
                      <a:srgbClr val="FA5B52"/>
                    </a:solidFill>
                  </a:tcPr>
                </a:tc>
                <a:tc>
                  <a:txBody>
                    <a:bodyPr/>
                    <a:lstStyle/>
                    <a:p>
                      <a:pPr algn="ctr"/>
                      <a:r>
                        <a:rPr lang="en-US" sz="1800" b="1" dirty="0">
                          <a:solidFill>
                            <a:srgbClr val="FFC000"/>
                          </a:solidFill>
                        </a:rPr>
                        <a:t>Jul</a:t>
                      </a:r>
                      <a:endParaRPr lang="en-US" sz="1800" b="1" dirty="0">
                        <a:solidFill>
                          <a:srgbClr val="FFC000"/>
                        </a:solidFill>
                        <a:latin typeface="+mj-lt"/>
                      </a:endParaRPr>
                    </a:p>
                  </a:txBody>
                  <a:tcPr marL="0" marR="0" marT="0" marB="0"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B w="38100" cap="flat" cmpd="sng" algn="ctr">
                      <a:solidFill>
                        <a:schemeClr val="bg1"/>
                      </a:solidFill>
                      <a:prstDash val="sysDash"/>
                      <a:round/>
                      <a:headEnd type="none" w="med" len="med"/>
                      <a:tailEnd type="none" w="med" len="med"/>
                    </a:lnB>
                    <a:solidFill>
                      <a:srgbClr val="FA5B52"/>
                    </a:solidFill>
                  </a:tcPr>
                </a:tc>
                <a:tc>
                  <a:txBody>
                    <a:bodyPr/>
                    <a:lstStyle/>
                    <a:p>
                      <a:pPr algn="ctr"/>
                      <a:r>
                        <a:rPr lang="en-US" sz="1800" b="1" dirty="0">
                          <a:solidFill>
                            <a:srgbClr val="FFC000"/>
                          </a:solidFill>
                        </a:rPr>
                        <a:t>Aug</a:t>
                      </a:r>
                      <a:endParaRPr lang="en-US" sz="1800" b="1" dirty="0">
                        <a:solidFill>
                          <a:srgbClr val="FFC000"/>
                        </a:solidFill>
                        <a:latin typeface="+mj-lt"/>
                      </a:endParaRPr>
                    </a:p>
                  </a:txBody>
                  <a:tcPr marL="0" marR="0" marT="0" marB="0"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B w="38100" cap="flat" cmpd="sng" algn="ctr">
                      <a:solidFill>
                        <a:schemeClr val="bg1"/>
                      </a:solidFill>
                      <a:prstDash val="sysDash"/>
                      <a:round/>
                      <a:headEnd type="none" w="med" len="med"/>
                      <a:tailEnd type="none" w="med" len="med"/>
                    </a:lnB>
                    <a:solidFill>
                      <a:srgbClr val="FA5B52"/>
                    </a:solidFill>
                  </a:tcPr>
                </a:tc>
                <a:tc>
                  <a:txBody>
                    <a:bodyPr/>
                    <a:lstStyle/>
                    <a:p>
                      <a:pPr algn="ctr"/>
                      <a:r>
                        <a:rPr lang="en-US" sz="1800" b="1" dirty="0">
                          <a:solidFill>
                            <a:srgbClr val="FFC000"/>
                          </a:solidFill>
                        </a:rPr>
                        <a:t>Sep</a:t>
                      </a:r>
                      <a:endParaRPr lang="en-US" sz="1800" b="1" dirty="0">
                        <a:solidFill>
                          <a:srgbClr val="FFC000"/>
                        </a:solidFill>
                        <a:latin typeface="+mj-lt"/>
                      </a:endParaRPr>
                    </a:p>
                  </a:txBody>
                  <a:tcPr marL="0" marR="0" marT="0" marB="0" anchor="ctr">
                    <a:lnL w="38100" cap="flat" cmpd="sng" algn="ctr">
                      <a:solidFill>
                        <a:schemeClr val="bg1"/>
                      </a:solidFill>
                      <a:prstDash val="sysDash"/>
                      <a:round/>
                      <a:headEnd type="none" w="med" len="med"/>
                      <a:tailEnd type="none" w="med" len="med"/>
                    </a:lnL>
                    <a:lnB w="38100" cap="flat" cmpd="sng" algn="ctr">
                      <a:solidFill>
                        <a:schemeClr val="bg1"/>
                      </a:solidFill>
                      <a:prstDash val="sysDash"/>
                      <a:round/>
                      <a:headEnd type="none" w="med" len="med"/>
                      <a:tailEnd type="none" w="med" len="med"/>
                    </a:lnB>
                    <a:solidFill>
                      <a:srgbClr val="FA5B52"/>
                    </a:solidFill>
                  </a:tcPr>
                </a:tc>
                <a:extLst>
                  <a:ext uri="{0D108BD9-81ED-4DB2-BD59-A6C34878D82A}">
                    <a16:rowId xmlns:a16="http://schemas.microsoft.com/office/drawing/2014/main" val="102901089"/>
                  </a:ext>
                </a:extLst>
              </a:tr>
              <a:tr h="566233">
                <a:tc>
                  <a:txBody>
                    <a:bodyPr/>
                    <a:lstStyle/>
                    <a:p>
                      <a:pPr algn="ctr"/>
                      <a:r>
                        <a:rPr lang="en-US" sz="1400" b="1" dirty="0">
                          <a:solidFill>
                            <a:schemeClr val="bg1"/>
                          </a:solidFill>
                        </a:rPr>
                        <a:t>Task 01</a:t>
                      </a:r>
                      <a:endParaRPr lang="en-US" sz="1400" b="1" dirty="0">
                        <a:solidFill>
                          <a:schemeClr val="bg1"/>
                        </a:solidFill>
                        <a:latin typeface="+mj-lt"/>
                      </a:endParaRPr>
                    </a:p>
                  </a:txBody>
                  <a:tcPr anchor="ctr">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rgbClr val="F25484"/>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1727383753"/>
                  </a:ext>
                </a:extLst>
              </a:tr>
              <a:tr h="566233">
                <a:tc>
                  <a:txBody>
                    <a:bodyPr/>
                    <a:lstStyle/>
                    <a:p>
                      <a:pPr algn="ctr"/>
                      <a:r>
                        <a:rPr lang="en-US" sz="1400" b="1" kern="1200" dirty="0">
                          <a:solidFill>
                            <a:schemeClr val="bg1"/>
                          </a:solidFill>
                        </a:rPr>
                        <a:t>Task 02</a:t>
                      </a:r>
                      <a:endParaRPr lang="en-US" sz="1400" b="1" dirty="0">
                        <a:solidFill>
                          <a:schemeClr val="bg1"/>
                        </a:solidFill>
                        <a:latin typeface="+mj-lt"/>
                      </a:endParaRPr>
                    </a:p>
                  </a:txBody>
                  <a:tcPr anchor="ctr">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rgbClr val="F25484"/>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3338319304"/>
                  </a:ext>
                </a:extLst>
              </a:tr>
              <a:tr h="566233">
                <a:tc>
                  <a:txBody>
                    <a:bodyPr/>
                    <a:lstStyle/>
                    <a:p>
                      <a:pPr algn="ctr"/>
                      <a:r>
                        <a:rPr lang="en-US" sz="1400" b="1" dirty="0">
                          <a:solidFill>
                            <a:schemeClr val="bg1"/>
                          </a:solidFill>
                        </a:rPr>
                        <a:t>Task 03</a:t>
                      </a:r>
                      <a:endParaRPr lang="en-US" sz="1400" b="1" dirty="0">
                        <a:solidFill>
                          <a:schemeClr val="bg1"/>
                        </a:solidFill>
                        <a:latin typeface="+mj-lt"/>
                      </a:endParaRPr>
                    </a:p>
                  </a:txBody>
                  <a:tcPr anchor="ctr">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rgbClr val="F25484"/>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1114473163"/>
                  </a:ext>
                </a:extLst>
              </a:tr>
              <a:tr h="566233">
                <a:tc>
                  <a:txBody>
                    <a:bodyPr/>
                    <a:lstStyle/>
                    <a:p>
                      <a:pPr algn="ctr"/>
                      <a:r>
                        <a:rPr lang="en-US" sz="1400" b="1" dirty="0">
                          <a:solidFill>
                            <a:schemeClr val="bg1"/>
                          </a:solidFill>
                        </a:rPr>
                        <a:t>Task 04</a:t>
                      </a:r>
                      <a:endParaRPr lang="en-US" sz="1400" b="1" dirty="0">
                        <a:solidFill>
                          <a:schemeClr val="bg1"/>
                        </a:solidFill>
                        <a:latin typeface="+mj-lt"/>
                      </a:endParaRPr>
                    </a:p>
                  </a:txBody>
                  <a:tcPr anchor="ctr">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rgbClr val="F25484"/>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2368251324"/>
                  </a:ext>
                </a:extLst>
              </a:tr>
              <a:tr h="566233">
                <a:tc>
                  <a:txBody>
                    <a:bodyPr/>
                    <a:lstStyle/>
                    <a:p>
                      <a:pPr algn="ctr"/>
                      <a:r>
                        <a:rPr lang="en-US" sz="1400" b="1" dirty="0">
                          <a:solidFill>
                            <a:schemeClr val="bg1"/>
                          </a:solidFill>
                        </a:rPr>
                        <a:t>Task 05</a:t>
                      </a:r>
                      <a:endParaRPr lang="en-US" sz="1400" b="1" dirty="0">
                        <a:solidFill>
                          <a:schemeClr val="bg1"/>
                        </a:solidFill>
                        <a:latin typeface="+mj-lt"/>
                      </a:endParaRPr>
                    </a:p>
                  </a:txBody>
                  <a:tcPr anchor="ctr">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rgbClr val="F25484"/>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954197539"/>
                  </a:ext>
                </a:extLst>
              </a:tr>
              <a:tr h="566233">
                <a:tc>
                  <a:txBody>
                    <a:bodyPr/>
                    <a:lstStyle/>
                    <a:p>
                      <a:pPr algn="ctr"/>
                      <a:r>
                        <a:rPr lang="en-US" sz="1400" b="1" dirty="0">
                          <a:solidFill>
                            <a:schemeClr val="bg1"/>
                          </a:solidFill>
                        </a:rPr>
                        <a:t>Task 06</a:t>
                      </a:r>
                      <a:endParaRPr lang="en-US" sz="1400" b="1" dirty="0">
                        <a:solidFill>
                          <a:schemeClr val="bg1"/>
                        </a:solidFill>
                        <a:latin typeface="+mj-lt"/>
                      </a:endParaRPr>
                    </a:p>
                  </a:txBody>
                  <a:tcPr anchor="ctr">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rgbClr val="F25484"/>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T w="38100" cap="flat" cmpd="sng" algn="ctr">
                      <a:solidFill>
                        <a:schemeClr val="bg1"/>
                      </a:solidFill>
                      <a:prstDash val="sysDash"/>
                      <a:round/>
                      <a:headEnd type="none" w="med" len="med"/>
                      <a:tailEnd type="none" w="med" len="med"/>
                    </a:lnT>
                    <a:lnB w="38100" cap="flat" cmpd="sng" algn="ctr">
                      <a:solidFill>
                        <a:schemeClr val="bg1"/>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1169188230"/>
                  </a:ext>
                </a:extLst>
              </a:tr>
              <a:tr h="566233">
                <a:tc>
                  <a:txBody>
                    <a:bodyPr/>
                    <a:lstStyle/>
                    <a:p>
                      <a:pPr algn="ctr"/>
                      <a:r>
                        <a:rPr lang="en-US" sz="1400" b="1" dirty="0">
                          <a:solidFill>
                            <a:schemeClr val="bg1"/>
                          </a:solidFill>
                        </a:rPr>
                        <a:t>Task 07</a:t>
                      </a:r>
                      <a:endParaRPr lang="en-US" sz="1400" b="1" dirty="0">
                        <a:solidFill>
                          <a:schemeClr val="bg1"/>
                        </a:solidFill>
                        <a:latin typeface="+mj-lt"/>
                      </a:endParaRPr>
                    </a:p>
                  </a:txBody>
                  <a:tcPr anchor="ctr">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solidFill>
                      <a:srgbClr val="F25484"/>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ysDash"/>
                      <a:round/>
                      <a:headEnd type="none" w="med" len="med"/>
                      <a:tailEnd type="none" w="med" len="med"/>
                    </a:lnT>
                    <a:solidFill>
                      <a:schemeClr val="bg1">
                        <a:lumMod val="95000"/>
                      </a:schemeClr>
                    </a:solidFill>
                  </a:tcPr>
                </a:tc>
                <a:tc>
                  <a:txBody>
                    <a:bodyPr/>
                    <a:lstStyle/>
                    <a:p>
                      <a:pPr algn="ctr"/>
                      <a:endParaRPr lang="en-US" sz="1000" b="1" dirty="0">
                        <a:solidFill>
                          <a:schemeClr val="tx1"/>
                        </a:solidFill>
                        <a:latin typeface="+mj-lt"/>
                      </a:endParaRPr>
                    </a:p>
                  </a:txBody>
                  <a:tcPr anchor="ctr">
                    <a:lnL w="38100" cap="flat" cmpd="sng" algn="ctr">
                      <a:solidFill>
                        <a:schemeClr val="bg1"/>
                      </a:solidFill>
                      <a:prstDash val="sysDash"/>
                      <a:round/>
                      <a:headEnd type="none" w="med" len="med"/>
                      <a:tailEnd type="none" w="med" len="med"/>
                    </a:lnL>
                    <a:lnT w="38100" cap="flat" cmpd="sng" algn="ctr">
                      <a:solidFill>
                        <a:schemeClr val="bg1"/>
                      </a:solidFill>
                      <a:prstDash val="sysDash"/>
                      <a:round/>
                      <a:headEnd type="none" w="med" len="med"/>
                      <a:tailEnd type="none" w="med" len="med"/>
                    </a:lnT>
                    <a:solidFill>
                      <a:schemeClr val="bg1">
                        <a:lumMod val="95000"/>
                      </a:schemeClr>
                    </a:solidFill>
                  </a:tcPr>
                </a:tc>
                <a:extLst>
                  <a:ext uri="{0D108BD9-81ED-4DB2-BD59-A6C34878D82A}">
                    <a16:rowId xmlns:a16="http://schemas.microsoft.com/office/drawing/2014/main" val="3442323148"/>
                  </a:ext>
                </a:extLst>
              </a:tr>
            </a:tbl>
          </a:graphicData>
        </a:graphic>
      </p:graphicFrame>
      <p:sp>
        <p:nvSpPr>
          <p:cNvPr id="3" name="Rectangle 2">
            <a:extLst>
              <a:ext uri="{FF2B5EF4-FFF2-40B4-BE49-F238E27FC236}">
                <a16:creationId xmlns:a16="http://schemas.microsoft.com/office/drawing/2014/main" id="{FB9FBD89-CEDF-918B-85C7-E4781714B1C3}"/>
              </a:ext>
            </a:extLst>
          </p:cNvPr>
          <p:cNvSpPr/>
          <p:nvPr/>
        </p:nvSpPr>
        <p:spPr>
          <a:xfrm>
            <a:off x="2252305" y="1594929"/>
            <a:ext cx="2719721" cy="236220"/>
          </a:xfrm>
          <a:prstGeom prst="rect">
            <a:avLst/>
          </a:prstGeom>
          <a:solidFill>
            <a:srgbClr val="EF70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D980FB4-DFDE-B65B-9A0C-34AE1A2AEF14}"/>
              </a:ext>
            </a:extLst>
          </p:cNvPr>
          <p:cNvSpPr/>
          <p:nvPr/>
        </p:nvSpPr>
        <p:spPr>
          <a:xfrm>
            <a:off x="4211974" y="2165789"/>
            <a:ext cx="1489550" cy="2362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13894CF-2894-5E5D-B72A-93201A8EFA87}"/>
              </a:ext>
            </a:extLst>
          </p:cNvPr>
          <p:cNvSpPr/>
          <p:nvPr/>
        </p:nvSpPr>
        <p:spPr>
          <a:xfrm>
            <a:off x="4004855" y="2736649"/>
            <a:ext cx="2719721" cy="236220"/>
          </a:xfrm>
          <a:prstGeom prst="rect">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48F3F80-E88D-3EB1-D20D-B0CD9D87F59A}"/>
              </a:ext>
            </a:extLst>
          </p:cNvPr>
          <p:cNvSpPr/>
          <p:nvPr/>
        </p:nvSpPr>
        <p:spPr>
          <a:xfrm>
            <a:off x="2936865" y="3307509"/>
            <a:ext cx="5147564" cy="2362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F3A098-D596-909F-08B3-CFB3D644872B}"/>
              </a:ext>
            </a:extLst>
          </p:cNvPr>
          <p:cNvSpPr/>
          <p:nvPr/>
        </p:nvSpPr>
        <p:spPr>
          <a:xfrm>
            <a:off x="5765383" y="3878369"/>
            <a:ext cx="3532366" cy="2362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69C647C-C278-B9F1-485D-0B69E8BC46A9}"/>
              </a:ext>
            </a:extLst>
          </p:cNvPr>
          <p:cNvSpPr/>
          <p:nvPr/>
        </p:nvSpPr>
        <p:spPr>
          <a:xfrm>
            <a:off x="4552069" y="4449229"/>
            <a:ext cx="3532368" cy="23622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AEBD1C-5ACF-6198-5111-3E2C36CA62E5}"/>
              </a:ext>
            </a:extLst>
          </p:cNvPr>
          <p:cNvSpPr/>
          <p:nvPr/>
        </p:nvSpPr>
        <p:spPr>
          <a:xfrm>
            <a:off x="6724576" y="5020090"/>
            <a:ext cx="4337198" cy="2362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6">
            <a:extLst>
              <a:ext uri="{FF2B5EF4-FFF2-40B4-BE49-F238E27FC236}">
                <a16:creationId xmlns:a16="http://schemas.microsoft.com/office/drawing/2014/main" id="{0F01E7EB-3A14-CBD1-6798-2B8676AD29CE}"/>
              </a:ext>
            </a:extLst>
          </p:cNvPr>
          <p:cNvSpPr txBox="1">
            <a:spLocks/>
          </p:cNvSpPr>
          <p:nvPr/>
        </p:nvSpPr>
        <p:spPr>
          <a:xfrm>
            <a:off x="1021080" y="5761764"/>
            <a:ext cx="10149840" cy="557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000" dirty="0" err="1">
                <a:latin typeface="Century Gothic" panose="020B0502020202020204" pitchFamily="34" charset="0"/>
              </a:rPr>
              <a:t>Mauris</a:t>
            </a:r>
            <a:r>
              <a:rPr lang="en-US" sz="1000" dirty="0">
                <a:latin typeface="Century Gothic" panose="020B0502020202020204" pitchFamily="34" charset="0"/>
              </a:rPr>
              <a:t> </a:t>
            </a:r>
            <a:r>
              <a:rPr lang="en-US" sz="1000" dirty="0" err="1">
                <a:latin typeface="Century Gothic" panose="020B0502020202020204" pitchFamily="34" charset="0"/>
              </a:rPr>
              <a:t>pretium</a:t>
            </a:r>
            <a:r>
              <a:rPr lang="en-US" sz="1000" dirty="0">
                <a:latin typeface="Century Gothic" panose="020B0502020202020204" pitchFamily="34" charset="0"/>
              </a:rPr>
              <a:t> </a:t>
            </a:r>
            <a:r>
              <a:rPr lang="en-US" sz="1000" dirty="0" err="1">
                <a:latin typeface="Century Gothic" panose="020B0502020202020204" pitchFamily="34" charset="0"/>
              </a:rPr>
              <a:t>efficitur</a:t>
            </a:r>
            <a:r>
              <a:rPr lang="en-US" sz="1000" dirty="0">
                <a:latin typeface="Century Gothic" panose="020B0502020202020204" pitchFamily="34" charset="0"/>
              </a:rPr>
              <a:t> mi </a:t>
            </a:r>
            <a:r>
              <a:rPr lang="en-US" sz="1000" dirty="0" err="1">
                <a:latin typeface="Century Gothic" panose="020B0502020202020204" pitchFamily="34" charset="0"/>
              </a:rPr>
              <a:t>ut</a:t>
            </a:r>
            <a:r>
              <a:rPr lang="en-US" sz="1000" dirty="0">
                <a:latin typeface="Century Gothic" panose="020B0502020202020204" pitchFamily="34" charset="0"/>
              </a:rPr>
              <a:t> </a:t>
            </a:r>
            <a:r>
              <a:rPr lang="en-US" sz="1000" dirty="0" err="1">
                <a:latin typeface="Century Gothic" panose="020B0502020202020204" pitchFamily="34" charset="0"/>
              </a:rPr>
              <a:t>aliquam</a:t>
            </a:r>
            <a:r>
              <a:rPr lang="en-US" sz="1000" dirty="0">
                <a:latin typeface="Century Gothic" panose="020B0502020202020204" pitchFamily="34" charset="0"/>
              </a:rPr>
              <a:t>. Cras sed </a:t>
            </a:r>
            <a:r>
              <a:rPr lang="en-US" sz="1000" dirty="0" err="1">
                <a:latin typeface="Century Gothic" panose="020B0502020202020204" pitchFamily="34" charset="0"/>
              </a:rPr>
              <a:t>sapien</a:t>
            </a:r>
            <a:r>
              <a:rPr lang="en-US" sz="1000" dirty="0">
                <a:latin typeface="Century Gothic" panose="020B0502020202020204" pitchFamily="34" charset="0"/>
              </a:rPr>
              <a:t> id </a:t>
            </a:r>
            <a:r>
              <a:rPr lang="en-US" sz="1000" dirty="0" err="1">
                <a:latin typeface="Century Gothic" panose="020B0502020202020204" pitchFamily="34" charset="0"/>
              </a:rPr>
              <a:t>elit</a:t>
            </a:r>
            <a:r>
              <a:rPr lang="en-US" sz="1000" dirty="0">
                <a:latin typeface="Century Gothic" panose="020B0502020202020204" pitchFamily="34" charset="0"/>
              </a:rPr>
              <a:t> cursus </a:t>
            </a:r>
            <a:r>
              <a:rPr lang="en-US" sz="1000" dirty="0" err="1">
                <a:latin typeface="Century Gothic" panose="020B0502020202020204" pitchFamily="34" charset="0"/>
              </a:rPr>
              <a:t>placerat</a:t>
            </a:r>
            <a:r>
              <a:rPr lang="en-US" sz="1000" dirty="0">
                <a:latin typeface="Century Gothic" panose="020B0502020202020204" pitchFamily="34" charset="0"/>
              </a:rPr>
              <a:t> in </a:t>
            </a:r>
            <a:r>
              <a:rPr lang="en-US" sz="1000" dirty="0" err="1">
                <a:latin typeface="Century Gothic" panose="020B0502020202020204" pitchFamily="34" charset="0"/>
              </a:rPr>
              <a:t>nec</a:t>
            </a:r>
            <a:r>
              <a:rPr lang="en-US" sz="1000" dirty="0">
                <a:latin typeface="Century Gothic" panose="020B0502020202020204" pitchFamily="34" charset="0"/>
              </a:rPr>
              <a:t> dolor. </a:t>
            </a:r>
            <a:r>
              <a:rPr lang="en-US" sz="1000" dirty="0" err="1">
                <a:latin typeface="Century Gothic" panose="020B0502020202020204" pitchFamily="34" charset="0"/>
              </a:rPr>
              <a:t>Mauris</a:t>
            </a:r>
            <a:r>
              <a:rPr lang="en-US" sz="1000" dirty="0">
                <a:latin typeface="Century Gothic" panose="020B0502020202020204" pitchFamily="34" charset="0"/>
              </a:rPr>
              <a:t> vitae ipsum ex. Donec non </a:t>
            </a:r>
            <a:r>
              <a:rPr lang="en-US" sz="1000" dirty="0" err="1">
                <a:latin typeface="Century Gothic" panose="020B0502020202020204" pitchFamily="34" charset="0"/>
              </a:rPr>
              <a:t>metus</a:t>
            </a:r>
            <a:r>
              <a:rPr lang="en-US" sz="1000" dirty="0">
                <a:latin typeface="Century Gothic" panose="020B0502020202020204" pitchFamily="34" charset="0"/>
              </a:rPr>
              <a:t> vitae lorem </a:t>
            </a:r>
            <a:r>
              <a:rPr lang="en-US" sz="1000" dirty="0" err="1">
                <a:latin typeface="Century Gothic" panose="020B0502020202020204" pitchFamily="34" charset="0"/>
              </a:rPr>
              <a:t>malesuada</a:t>
            </a:r>
            <a:r>
              <a:rPr lang="en-US" sz="1000" dirty="0">
                <a:latin typeface="Century Gothic" panose="020B0502020202020204" pitchFamily="34" charset="0"/>
              </a:rPr>
              <a:t> </a:t>
            </a:r>
            <a:r>
              <a:rPr lang="en-US" sz="1000" dirty="0" err="1">
                <a:latin typeface="Century Gothic" panose="020B0502020202020204" pitchFamily="34" charset="0"/>
              </a:rPr>
              <a:t>venenatis</a:t>
            </a:r>
            <a:r>
              <a:rPr lang="en-US" sz="1000" dirty="0">
                <a:latin typeface="Century Gothic" panose="020B0502020202020204" pitchFamily="34" charset="0"/>
              </a:rPr>
              <a:t>. </a:t>
            </a:r>
            <a:r>
              <a:rPr lang="en-US" sz="1000" dirty="0" err="1">
                <a:latin typeface="Century Gothic" panose="020B0502020202020204" pitchFamily="34" charset="0"/>
              </a:rPr>
              <a:t>Curabitur</a:t>
            </a:r>
            <a:r>
              <a:rPr lang="en-US" sz="1000" dirty="0">
                <a:latin typeface="Century Gothic" panose="020B0502020202020204" pitchFamily="34" charset="0"/>
              </a:rPr>
              <a:t> </a:t>
            </a:r>
            <a:r>
              <a:rPr lang="en-US" sz="1000" dirty="0" err="1">
                <a:latin typeface="Century Gothic" panose="020B0502020202020204" pitchFamily="34" charset="0"/>
              </a:rPr>
              <a:t>ut</a:t>
            </a:r>
            <a:r>
              <a:rPr lang="en-US" sz="1000" dirty="0">
                <a:latin typeface="Century Gothic" panose="020B0502020202020204" pitchFamily="34" charset="0"/>
              </a:rPr>
              <a:t> </a:t>
            </a:r>
            <a:r>
              <a:rPr lang="en-US" sz="1000" dirty="0" err="1">
                <a:latin typeface="Century Gothic" panose="020B0502020202020204" pitchFamily="34" charset="0"/>
              </a:rPr>
              <a:t>rutrum</a:t>
            </a:r>
            <a:r>
              <a:rPr lang="en-US" sz="1000" dirty="0">
                <a:latin typeface="Century Gothic" panose="020B0502020202020204" pitchFamily="34" charset="0"/>
              </a:rPr>
              <a:t> </a:t>
            </a:r>
            <a:r>
              <a:rPr lang="en-US" sz="1000" dirty="0" err="1">
                <a:latin typeface="Century Gothic" panose="020B0502020202020204" pitchFamily="34" charset="0"/>
              </a:rPr>
              <a:t>nulla</a:t>
            </a:r>
            <a:r>
              <a:rPr lang="en-US" sz="1000" dirty="0">
                <a:latin typeface="Century Gothic" panose="020B0502020202020204" pitchFamily="34" charset="0"/>
              </a:rPr>
              <a:t>, </a:t>
            </a:r>
            <a:r>
              <a:rPr lang="en-US" sz="1000" dirty="0" err="1">
                <a:latin typeface="Century Gothic" panose="020B0502020202020204" pitchFamily="34" charset="0"/>
              </a:rPr>
              <a:t>feugiat</a:t>
            </a:r>
            <a:r>
              <a:rPr lang="en-US" sz="1000" dirty="0">
                <a:latin typeface="Century Gothic" panose="020B0502020202020204" pitchFamily="34" charset="0"/>
              </a:rPr>
              <a:t> </a:t>
            </a:r>
            <a:r>
              <a:rPr lang="en-US" sz="1000" dirty="0" err="1">
                <a:latin typeface="Century Gothic" panose="020B0502020202020204" pitchFamily="34" charset="0"/>
              </a:rPr>
              <a:t>ornare</a:t>
            </a:r>
            <a:r>
              <a:rPr lang="en-US" sz="1000" dirty="0">
                <a:latin typeface="Century Gothic" panose="020B0502020202020204" pitchFamily="34" charset="0"/>
              </a:rPr>
              <a:t> </a:t>
            </a:r>
            <a:r>
              <a:rPr lang="en-US" sz="1000" dirty="0" err="1">
                <a:latin typeface="Century Gothic" panose="020B0502020202020204" pitchFamily="34" charset="0"/>
              </a:rPr>
              <a:t>velit</a:t>
            </a:r>
            <a:r>
              <a:rPr lang="en-US" sz="1000" dirty="0">
                <a:latin typeface="Century Gothic" panose="020B0502020202020204" pitchFamily="34" charset="0"/>
              </a:rPr>
              <a:t>. Proin </a:t>
            </a:r>
            <a:r>
              <a:rPr lang="en-US" sz="1000" dirty="0" err="1">
                <a:latin typeface="Century Gothic" panose="020B0502020202020204" pitchFamily="34" charset="0"/>
              </a:rPr>
              <a:t>mattis</a:t>
            </a:r>
            <a:r>
              <a:rPr lang="en-US" sz="1000" dirty="0">
                <a:latin typeface="Century Gothic" panose="020B0502020202020204" pitchFamily="34" charset="0"/>
              </a:rPr>
              <a:t> </a:t>
            </a:r>
            <a:r>
              <a:rPr lang="en-US" sz="1000" dirty="0" err="1">
                <a:latin typeface="Century Gothic" panose="020B0502020202020204" pitchFamily="34" charset="0"/>
              </a:rPr>
              <a:t>tellus</a:t>
            </a:r>
            <a:r>
              <a:rPr lang="en-US" sz="1000" dirty="0">
                <a:latin typeface="Century Gothic" panose="020B0502020202020204" pitchFamily="34" charset="0"/>
              </a:rPr>
              <a:t> eros, et pharetra dui vestibulum </a:t>
            </a:r>
            <a:r>
              <a:rPr lang="en-US" sz="1000" dirty="0" err="1">
                <a:latin typeface="Century Gothic" panose="020B0502020202020204" pitchFamily="34" charset="0"/>
              </a:rPr>
              <a:t>ut.</a:t>
            </a:r>
            <a:r>
              <a:rPr lang="en-US" sz="1000" dirty="0">
                <a:latin typeface="Century Gothic" panose="020B0502020202020204" pitchFamily="34" charset="0"/>
              </a:rPr>
              <a:t> </a:t>
            </a:r>
            <a:r>
              <a:rPr lang="en-US" sz="1000" dirty="0" err="1">
                <a:latin typeface="Century Gothic" panose="020B0502020202020204" pitchFamily="34" charset="0"/>
              </a:rPr>
              <a:t>Mauris</a:t>
            </a:r>
            <a:r>
              <a:rPr lang="en-US" sz="1000" dirty="0">
                <a:latin typeface="Century Gothic" panose="020B0502020202020204" pitchFamily="34" charset="0"/>
              </a:rPr>
              <a:t> </a:t>
            </a:r>
            <a:r>
              <a:rPr lang="en-US" sz="1000" dirty="0" err="1">
                <a:latin typeface="Century Gothic" panose="020B0502020202020204" pitchFamily="34" charset="0"/>
              </a:rPr>
              <a:t>quis</a:t>
            </a:r>
            <a:r>
              <a:rPr lang="en-US" sz="1000" dirty="0">
                <a:latin typeface="Century Gothic" panose="020B0502020202020204" pitchFamily="34" charset="0"/>
              </a:rPr>
              <a:t> </a:t>
            </a:r>
            <a:r>
              <a:rPr lang="en-US" sz="1000" dirty="0" err="1">
                <a:latin typeface="Century Gothic" panose="020B0502020202020204" pitchFamily="34" charset="0"/>
              </a:rPr>
              <a:t>mauris</a:t>
            </a:r>
            <a:r>
              <a:rPr lang="en-US" sz="1000" dirty="0">
                <a:latin typeface="Century Gothic" panose="020B0502020202020204" pitchFamily="34" charset="0"/>
              </a:rPr>
              <a:t> non </a:t>
            </a:r>
            <a:r>
              <a:rPr lang="en-US" sz="1000" dirty="0" err="1">
                <a:latin typeface="Century Gothic" panose="020B0502020202020204" pitchFamily="34" charset="0"/>
              </a:rPr>
              <a:t>sem</a:t>
            </a:r>
            <a:r>
              <a:rPr lang="en-US" sz="1000" dirty="0">
                <a:latin typeface="Century Gothic" panose="020B0502020202020204" pitchFamily="34" charset="0"/>
              </a:rPr>
              <a:t> </a:t>
            </a:r>
            <a:r>
              <a:rPr lang="en-US" sz="1000" dirty="0" err="1">
                <a:latin typeface="Century Gothic" panose="020B0502020202020204" pitchFamily="34" charset="0"/>
              </a:rPr>
              <a:t>consectetur</a:t>
            </a:r>
            <a:r>
              <a:rPr lang="en-US" sz="1000" dirty="0">
                <a:latin typeface="Century Gothic" panose="020B0502020202020204" pitchFamily="34" charset="0"/>
              </a:rPr>
              <a:t> </a:t>
            </a:r>
            <a:r>
              <a:rPr lang="en-US" sz="1000" dirty="0" err="1">
                <a:latin typeface="Century Gothic" panose="020B0502020202020204" pitchFamily="34" charset="0"/>
              </a:rPr>
              <a:t>lobortis</a:t>
            </a:r>
            <a:r>
              <a:rPr lang="en-US" sz="1000" dirty="0">
                <a:latin typeface="Century Gothic" panose="020B0502020202020204" pitchFamily="34" charset="0"/>
              </a:rPr>
              <a:t> sit </a:t>
            </a:r>
            <a:r>
              <a:rPr lang="en-US" sz="1000" dirty="0" err="1">
                <a:latin typeface="Century Gothic" panose="020B0502020202020204" pitchFamily="34" charset="0"/>
              </a:rPr>
              <a:t>amet</a:t>
            </a:r>
            <a:r>
              <a:rPr lang="en-US" sz="1000" dirty="0">
                <a:latin typeface="Century Gothic" panose="020B0502020202020204" pitchFamily="34" charset="0"/>
              </a:rPr>
              <a:t> </a:t>
            </a:r>
            <a:r>
              <a:rPr lang="en-US" sz="1000" dirty="0" err="1">
                <a:latin typeface="Century Gothic" panose="020B0502020202020204" pitchFamily="34" charset="0"/>
              </a:rPr>
              <a:t>quis</a:t>
            </a:r>
            <a:r>
              <a:rPr lang="en-US" sz="1000" dirty="0">
                <a:latin typeface="Century Gothic" panose="020B0502020202020204" pitchFamily="34" charset="0"/>
              </a:rPr>
              <a:t> dolor. In lacinia magna vitae </a:t>
            </a:r>
            <a:r>
              <a:rPr lang="en-US" sz="1000" dirty="0" err="1">
                <a:latin typeface="Century Gothic" panose="020B0502020202020204" pitchFamily="34" charset="0"/>
              </a:rPr>
              <a:t>neque</a:t>
            </a:r>
            <a:r>
              <a:rPr lang="en-US" sz="1000" dirty="0">
                <a:latin typeface="Century Gothic" panose="020B0502020202020204" pitchFamily="34" charset="0"/>
              </a:rPr>
              <a:t> maximus cursus </a:t>
            </a:r>
            <a:r>
              <a:rPr lang="en-US" sz="1000" dirty="0" err="1">
                <a:latin typeface="Century Gothic" panose="020B0502020202020204" pitchFamily="34" charset="0"/>
              </a:rPr>
              <a:t>nec</a:t>
            </a:r>
            <a:r>
              <a:rPr lang="en-US" sz="1000" dirty="0">
                <a:latin typeface="Century Gothic" panose="020B0502020202020204" pitchFamily="34" charset="0"/>
              </a:rPr>
              <a:t> vel </a:t>
            </a:r>
            <a:r>
              <a:rPr lang="en-US" sz="1000" dirty="0" err="1">
                <a:latin typeface="Century Gothic" panose="020B0502020202020204" pitchFamily="34" charset="0"/>
              </a:rPr>
              <a:t>velit</a:t>
            </a:r>
            <a:r>
              <a:rPr lang="en-US" sz="1000" dirty="0">
                <a:latin typeface="Century Gothic" panose="020B0502020202020204" pitchFamily="34" charset="0"/>
              </a:rPr>
              <a:t>. Donec non convallis </a:t>
            </a:r>
            <a:r>
              <a:rPr lang="en-US" sz="1000" dirty="0" err="1">
                <a:latin typeface="Century Gothic" panose="020B0502020202020204" pitchFamily="34" charset="0"/>
              </a:rPr>
              <a:t>quam</a:t>
            </a:r>
            <a:r>
              <a:rPr lang="en-US" sz="1000" dirty="0">
                <a:latin typeface="Century Gothic" panose="020B0502020202020204" pitchFamily="34" charset="0"/>
              </a:rPr>
              <a:t>.</a:t>
            </a:r>
          </a:p>
        </p:txBody>
      </p:sp>
    </p:spTree>
    <p:extLst>
      <p:ext uri="{BB962C8B-B14F-4D97-AF65-F5344CB8AC3E}">
        <p14:creationId xmlns:p14="http://schemas.microsoft.com/office/powerpoint/2010/main" val="760430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sp>
        <p:nvSpPr>
          <p:cNvPr id="2" name="Rectangle 1">
            <a:extLst>
              <a:ext uri="{FF2B5EF4-FFF2-40B4-BE49-F238E27FC236}">
                <a16:creationId xmlns:a16="http://schemas.microsoft.com/office/drawing/2014/main" id="{D9497D5A-97D4-BB09-9DDE-E3166F31A915}"/>
              </a:ext>
            </a:extLst>
          </p:cNvPr>
          <p:cNvSpPr/>
          <p:nvPr/>
        </p:nvSpPr>
        <p:spPr>
          <a:xfrm>
            <a:off x="3560358" y="1548863"/>
            <a:ext cx="2469749" cy="39656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0E32F1D9-86E1-FD65-301E-B68E12B0851E}"/>
              </a:ext>
            </a:extLst>
          </p:cNvPr>
          <p:cNvSpPr/>
          <p:nvPr/>
        </p:nvSpPr>
        <p:spPr>
          <a:xfrm>
            <a:off x="6165158" y="1548863"/>
            <a:ext cx="2469749" cy="39656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6" name="Rectangle 5">
            <a:extLst>
              <a:ext uri="{FF2B5EF4-FFF2-40B4-BE49-F238E27FC236}">
                <a16:creationId xmlns:a16="http://schemas.microsoft.com/office/drawing/2014/main" id="{8C5AF5BD-3BAD-4A59-BC05-0E9B22CED7FF}"/>
              </a:ext>
            </a:extLst>
          </p:cNvPr>
          <p:cNvSpPr/>
          <p:nvPr/>
        </p:nvSpPr>
        <p:spPr>
          <a:xfrm>
            <a:off x="8769958" y="1548863"/>
            <a:ext cx="2469749" cy="39656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D80803FD-6DB0-5235-E65D-EFBF855339C1}"/>
              </a:ext>
            </a:extLst>
          </p:cNvPr>
          <p:cNvSpPr/>
          <p:nvPr/>
        </p:nvSpPr>
        <p:spPr>
          <a:xfrm>
            <a:off x="941491" y="1548863"/>
            <a:ext cx="2469749" cy="39656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B3FE40CF-A3FD-5392-4306-49709EC470C0}"/>
              </a:ext>
            </a:extLst>
          </p:cNvPr>
          <p:cNvSpPr/>
          <p:nvPr/>
        </p:nvSpPr>
        <p:spPr>
          <a:xfrm>
            <a:off x="1170401" y="4827780"/>
            <a:ext cx="1264178" cy="400110"/>
          </a:xfrm>
          <a:prstGeom prst="rect">
            <a:avLst/>
          </a:prstGeom>
          <a:solidFill>
            <a:srgbClr val="FA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Century Gothic" panose="020B0502020202020204" pitchFamily="34" charset="0"/>
              </a:rPr>
              <a:t>Achieved</a:t>
            </a:r>
          </a:p>
        </p:txBody>
      </p:sp>
      <p:sp>
        <p:nvSpPr>
          <p:cNvPr id="10" name="Rectangle 9">
            <a:extLst>
              <a:ext uri="{FF2B5EF4-FFF2-40B4-BE49-F238E27FC236}">
                <a16:creationId xmlns:a16="http://schemas.microsoft.com/office/drawing/2014/main" id="{AB4C4A4A-9C42-9558-DEF8-6471573CC90F}"/>
              </a:ext>
            </a:extLst>
          </p:cNvPr>
          <p:cNvSpPr/>
          <p:nvPr/>
        </p:nvSpPr>
        <p:spPr>
          <a:xfrm>
            <a:off x="3777479" y="4827780"/>
            <a:ext cx="1264178" cy="400110"/>
          </a:xfrm>
          <a:prstGeom prst="rect">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Century Gothic" panose="020B0502020202020204" pitchFamily="34" charset="0"/>
              </a:rPr>
              <a:t>Achieved</a:t>
            </a:r>
          </a:p>
        </p:txBody>
      </p:sp>
      <p:sp>
        <p:nvSpPr>
          <p:cNvPr id="12" name="Rectangle 11">
            <a:extLst>
              <a:ext uri="{FF2B5EF4-FFF2-40B4-BE49-F238E27FC236}">
                <a16:creationId xmlns:a16="http://schemas.microsoft.com/office/drawing/2014/main" id="{C1BD5445-6E39-BCEB-8A84-71C41AB0B464}"/>
              </a:ext>
            </a:extLst>
          </p:cNvPr>
          <p:cNvSpPr/>
          <p:nvPr/>
        </p:nvSpPr>
        <p:spPr>
          <a:xfrm>
            <a:off x="6384555" y="4827780"/>
            <a:ext cx="1264178" cy="400110"/>
          </a:xfrm>
          <a:prstGeom prst="rect">
            <a:avLst/>
          </a:prstGeom>
          <a:solidFill>
            <a:srgbClr val="EF70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latin typeface="Century Gothic" panose="020B0502020202020204" pitchFamily="34" charset="0"/>
              </a:rPr>
              <a:t>On Progress</a:t>
            </a:r>
            <a:endParaRPr lang="en-US" sz="1200" dirty="0">
              <a:solidFill>
                <a:schemeClr val="bg1"/>
              </a:solidFill>
              <a:latin typeface="Century Gothic" panose="020B0502020202020204" pitchFamily="34" charset="0"/>
            </a:endParaRPr>
          </a:p>
        </p:txBody>
      </p:sp>
      <p:sp>
        <p:nvSpPr>
          <p:cNvPr id="14" name="Rectangle 13">
            <a:extLst>
              <a:ext uri="{FF2B5EF4-FFF2-40B4-BE49-F238E27FC236}">
                <a16:creationId xmlns:a16="http://schemas.microsoft.com/office/drawing/2014/main" id="{B3A6E0B7-463D-DD74-8E9E-4F369E9D8E17}"/>
              </a:ext>
            </a:extLst>
          </p:cNvPr>
          <p:cNvSpPr/>
          <p:nvPr/>
        </p:nvSpPr>
        <p:spPr>
          <a:xfrm>
            <a:off x="8991631" y="4827780"/>
            <a:ext cx="1264178" cy="400110"/>
          </a:xfrm>
          <a:prstGeom prst="rect">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latin typeface="Century Gothic" panose="020B0502020202020204" pitchFamily="34" charset="0"/>
              </a:rPr>
              <a:t>On Progress</a:t>
            </a:r>
            <a:endParaRPr lang="en-US" sz="1200" dirty="0">
              <a:solidFill>
                <a:schemeClr val="bg1"/>
              </a:solidFill>
              <a:latin typeface="Century Gothic" panose="020B0502020202020204" pitchFamily="34" charset="0"/>
            </a:endParaRPr>
          </a:p>
        </p:txBody>
      </p:sp>
      <p:sp>
        <p:nvSpPr>
          <p:cNvPr id="17" name="Text Placeholder 9">
            <a:extLst>
              <a:ext uri="{FF2B5EF4-FFF2-40B4-BE49-F238E27FC236}">
                <a16:creationId xmlns:a16="http://schemas.microsoft.com/office/drawing/2014/main" id="{C08EB10C-9FEB-B980-3E5C-B146645AF3A2}"/>
              </a:ext>
            </a:extLst>
          </p:cNvPr>
          <p:cNvSpPr txBox="1">
            <a:spLocks/>
          </p:cNvSpPr>
          <p:nvPr/>
        </p:nvSpPr>
        <p:spPr>
          <a:xfrm>
            <a:off x="1170401" y="2414460"/>
            <a:ext cx="2029968" cy="1014984"/>
          </a:xfrm>
          <a:prstGeom prst="rect">
            <a:avLst/>
          </a:prstGeom>
        </p:spPr>
        <p:txBody>
          <a:bodyPr vert="horz" lIns="91440" tIns="45720" rIns="91440" bIns="4572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400" dirty="0">
                <a:solidFill>
                  <a:schemeClr val="tx1"/>
                </a:solidFill>
              </a:rPr>
              <a:t>Integer </a:t>
            </a:r>
            <a:r>
              <a:rPr lang="en-US" sz="1400" dirty="0" err="1">
                <a:solidFill>
                  <a:schemeClr val="tx1"/>
                </a:solidFill>
              </a:rPr>
              <a:t>mattis</a:t>
            </a:r>
            <a:r>
              <a:rPr lang="en-US" sz="1400" dirty="0">
                <a:solidFill>
                  <a:schemeClr val="tx1"/>
                </a:solidFill>
              </a:rPr>
              <a:t> </a:t>
            </a:r>
            <a:r>
              <a:rPr lang="en-US" sz="1400" dirty="0" err="1">
                <a:solidFill>
                  <a:schemeClr val="tx1"/>
                </a:solidFill>
              </a:rPr>
              <a:t>nunc</a:t>
            </a:r>
            <a:r>
              <a:rPr lang="en-US" sz="1400" dirty="0">
                <a:solidFill>
                  <a:schemeClr val="tx1"/>
                </a:solidFill>
              </a:rPr>
              <a:t> </a:t>
            </a:r>
            <a:r>
              <a:rPr lang="en-US" sz="1400" dirty="0" err="1">
                <a:solidFill>
                  <a:schemeClr val="tx1"/>
                </a:solidFill>
              </a:rPr>
              <a:t>quis</a:t>
            </a:r>
            <a:r>
              <a:rPr lang="en-US" sz="1400" dirty="0">
                <a:solidFill>
                  <a:schemeClr val="tx1"/>
                </a:solidFill>
              </a:rPr>
              <a:t> </a:t>
            </a:r>
            <a:r>
              <a:rPr lang="en-US" sz="1400" dirty="0" err="1">
                <a:solidFill>
                  <a:schemeClr val="tx1"/>
                </a:solidFill>
              </a:rPr>
              <a:t>sem</a:t>
            </a:r>
            <a:r>
              <a:rPr lang="en-US" sz="1400" dirty="0">
                <a:solidFill>
                  <a:schemeClr val="tx1"/>
                </a:solidFill>
              </a:rPr>
              <a:t> </a:t>
            </a:r>
            <a:r>
              <a:rPr lang="en-US" sz="1400" dirty="0" err="1">
                <a:solidFill>
                  <a:schemeClr val="tx1"/>
                </a:solidFill>
              </a:rPr>
              <a:t>interdum</a:t>
            </a:r>
            <a:r>
              <a:rPr lang="en-US" sz="1400" dirty="0">
                <a:solidFill>
                  <a:schemeClr val="tx1"/>
                </a:solidFill>
              </a:rPr>
              <a:t>, id </a:t>
            </a:r>
            <a:r>
              <a:rPr lang="en-US" sz="1400" dirty="0" err="1">
                <a:solidFill>
                  <a:schemeClr val="tx1"/>
                </a:solidFill>
              </a:rPr>
              <a:t>kuat</a:t>
            </a:r>
            <a:r>
              <a:rPr lang="en-US" sz="1400" dirty="0">
                <a:solidFill>
                  <a:schemeClr val="tx1"/>
                </a:solidFill>
              </a:rPr>
              <a:t> set dah </a:t>
            </a:r>
            <a:r>
              <a:rPr lang="en-US" sz="1400" dirty="0" err="1">
                <a:solidFill>
                  <a:schemeClr val="tx1"/>
                </a:solidFill>
              </a:rPr>
              <a:t>dats</a:t>
            </a:r>
            <a:r>
              <a:rPr lang="en-US" sz="1400" dirty="0">
                <a:solidFill>
                  <a:schemeClr val="tx1"/>
                </a:solidFill>
              </a:rPr>
              <a:t> </a:t>
            </a:r>
            <a:r>
              <a:rPr lang="en-US" sz="1400" dirty="0" err="1">
                <a:solidFill>
                  <a:schemeClr val="tx1"/>
                </a:solidFill>
              </a:rPr>
              <a:t>commodo</a:t>
            </a:r>
            <a:r>
              <a:rPr lang="en-US" sz="1400" dirty="0">
                <a:solidFill>
                  <a:schemeClr val="tx1"/>
                </a:solidFill>
              </a:rPr>
              <a:t> </a:t>
            </a:r>
            <a:r>
              <a:rPr lang="en-US" sz="1400" dirty="0" err="1">
                <a:solidFill>
                  <a:schemeClr val="tx1"/>
                </a:solidFill>
              </a:rPr>
              <a:t>augue</a:t>
            </a:r>
            <a:r>
              <a:rPr lang="en-US" sz="1400" dirty="0">
                <a:solidFill>
                  <a:schemeClr val="tx1"/>
                </a:solidFill>
              </a:rPr>
              <a:t> </a:t>
            </a:r>
            <a:r>
              <a:rPr lang="en-US" sz="1400" dirty="0" err="1">
                <a:solidFill>
                  <a:schemeClr val="tx1"/>
                </a:solidFill>
              </a:rPr>
              <a:t>hom</a:t>
            </a:r>
            <a:r>
              <a:rPr lang="en-US" sz="1400" dirty="0">
                <a:solidFill>
                  <a:schemeClr val="tx1"/>
                </a:solidFill>
              </a:rPr>
              <a:t> </a:t>
            </a:r>
            <a:r>
              <a:rPr lang="en-US" sz="1400" dirty="0" err="1">
                <a:solidFill>
                  <a:schemeClr val="tx1"/>
                </a:solidFill>
              </a:rPr>
              <a:t>dats</a:t>
            </a:r>
            <a:r>
              <a:rPr lang="en-US" sz="1400" dirty="0">
                <a:solidFill>
                  <a:schemeClr val="tx1"/>
                </a:solidFill>
              </a:rPr>
              <a:t> </a:t>
            </a:r>
            <a:r>
              <a:rPr lang="en-US" sz="1400" dirty="0" err="1">
                <a:solidFill>
                  <a:schemeClr val="tx1"/>
                </a:solidFill>
              </a:rPr>
              <a:t>bibendum</a:t>
            </a:r>
            <a:r>
              <a:rPr lang="en-US" sz="1400" dirty="0">
                <a:solidFill>
                  <a:schemeClr val="tx1"/>
                </a:solidFill>
              </a:rPr>
              <a:t>. </a:t>
            </a:r>
            <a:r>
              <a:rPr lang="en-US" sz="1400" dirty="0" err="1">
                <a:solidFill>
                  <a:schemeClr val="tx1"/>
                </a:solidFill>
              </a:rPr>
              <a:t>Nullam</a:t>
            </a:r>
            <a:r>
              <a:rPr lang="en-US" sz="1400" dirty="0">
                <a:solidFill>
                  <a:schemeClr val="tx1"/>
                </a:solidFill>
              </a:rPr>
              <a:t> semper </a:t>
            </a:r>
            <a:r>
              <a:rPr lang="en-US" sz="1400" dirty="0" err="1">
                <a:solidFill>
                  <a:schemeClr val="tx1"/>
                </a:solidFill>
              </a:rPr>
              <a:t>nim</a:t>
            </a:r>
            <a:r>
              <a:rPr lang="en-US" sz="1400" dirty="0">
                <a:solidFill>
                  <a:schemeClr val="tx1"/>
                </a:solidFill>
              </a:rPr>
              <a:t> </a:t>
            </a:r>
            <a:r>
              <a:rPr lang="en-US" sz="1400" dirty="0" err="1">
                <a:solidFill>
                  <a:schemeClr val="tx1"/>
                </a:solidFill>
              </a:rPr>
              <a:t>quis</a:t>
            </a:r>
            <a:r>
              <a:rPr lang="en-US" sz="1400" dirty="0">
                <a:solidFill>
                  <a:schemeClr val="tx1"/>
                </a:solidFill>
              </a:rPr>
              <a:t> </a:t>
            </a:r>
            <a:r>
              <a:rPr lang="en-US" sz="1400" dirty="0" err="1">
                <a:solidFill>
                  <a:schemeClr val="tx1"/>
                </a:solidFill>
              </a:rPr>
              <a:t>justo</a:t>
            </a:r>
            <a:r>
              <a:rPr lang="en-US" sz="1400" dirty="0">
                <a:solidFill>
                  <a:schemeClr val="tx1"/>
                </a:solidFill>
              </a:rPr>
              <a:t> </a:t>
            </a:r>
            <a:r>
              <a:rPr lang="en-US" sz="1400" dirty="0" err="1">
                <a:solidFill>
                  <a:schemeClr val="tx1"/>
                </a:solidFill>
              </a:rPr>
              <a:t>nec</a:t>
            </a:r>
            <a:r>
              <a:rPr lang="en-US" sz="1400" dirty="0">
                <a:solidFill>
                  <a:schemeClr val="tx1"/>
                </a:solidFill>
              </a:rPr>
              <a:t> </a:t>
            </a:r>
            <a:r>
              <a:rPr lang="en-US" sz="1400" dirty="0" err="1">
                <a:solidFill>
                  <a:schemeClr val="tx1"/>
                </a:solidFill>
              </a:rPr>
              <a:t>tristique</a:t>
            </a:r>
            <a:r>
              <a:rPr lang="en-US" sz="1400" dirty="0">
                <a:solidFill>
                  <a:schemeClr val="tx1"/>
                </a:solidFill>
              </a:rPr>
              <a:t>. </a:t>
            </a:r>
            <a:r>
              <a:rPr lang="en-US" sz="1400" dirty="0" err="1">
                <a:solidFill>
                  <a:schemeClr val="tx1"/>
                </a:solidFill>
              </a:rPr>
              <a:t>Aliquam</a:t>
            </a:r>
            <a:r>
              <a:rPr lang="en-US" sz="1400" dirty="0">
                <a:solidFill>
                  <a:schemeClr val="tx1"/>
                </a:solidFill>
              </a:rPr>
              <a:t> </a:t>
            </a:r>
            <a:r>
              <a:rPr lang="en-US" sz="1400" dirty="0" err="1">
                <a:solidFill>
                  <a:schemeClr val="tx1"/>
                </a:solidFill>
              </a:rPr>
              <a:t>erat</a:t>
            </a:r>
            <a:r>
              <a:rPr lang="en-US" sz="1400" dirty="0">
                <a:solidFill>
                  <a:schemeClr val="tx1"/>
                </a:solidFill>
              </a:rPr>
              <a:t> </a:t>
            </a:r>
            <a:r>
              <a:rPr lang="en-US" sz="1400" dirty="0" err="1">
                <a:solidFill>
                  <a:schemeClr val="tx1"/>
                </a:solidFill>
              </a:rPr>
              <a:t>volutpat</a:t>
            </a:r>
            <a:r>
              <a:rPr lang="en-US" sz="1400" dirty="0">
                <a:solidFill>
                  <a:schemeClr val="tx1"/>
                </a:solidFill>
              </a:rPr>
              <a:t>.</a:t>
            </a:r>
          </a:p>
        </p:txBody>
      </p:sp>
      <p:sp>
        <p:nvSpPr>
          <p:cNvPr id="18" name="Text Placeholder 12">
            <a:extLst>
              <a:ext uri="{FF2B5EF4-FFF2-40B4-BE49-F238E27FC236}">
                <a16:creationId xmlns:a16="http://schemas.microsoft.com/office/drawing/2014/main" id="{265DBE2A-30DB-DE5D-2755-9A02CF83DAE0}"/>
              </a:ext>
            </a:extLst>
          </p:cNvPr>
          <p:cNvSpPr txBox="1">
            <a:spLocks/>
          </p:cNvSpPr>
          <p:nvPr/>
        </p:nvSpPr>
        <p:spPr>
          <a:xfrm>
            <a:off x="1170401" y="4437777"/>
            <a:ext cx="1069414"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rgbClr val="C00000"/>
                </a:solidFill>
                <a:latin typeface="Century Gothic" panose="020B0502020202020204" pitchFamily="34" charset="0"/>
              </a:rPr>
              <a:t>STATUS</a:t>
            </a:r>
          </a:p>
        </p:txBody>
      </p:sp>
      <p:sp>
        <p:nvSpPr>
          <p:cNvPr id="20" name="Text Placeholder 14">
            <a:extLst>
              <a:ext uri="{FF2B5EF4-FFF2-40B4-BE49-F238E27FC236}">
                <a16:creationId xmlns:a16="http://schemas.microsoft.com/office/drawing/2014/main" id="{142FD8D6-435E-D1BA-3DD8-F217B4DCF93D}"/>
              </a:ext>
            </a:extLst>
          </p:cNvPr>
          <p:cNvSpPr txBox="1">
            <a:spLocks/>
          </p:cNvSpPr>
          <p:nvPr/>
        </p:nvSpPr>
        <p:spPr>
          <a:xfrm>
            <a:off x="3776271" y="2414460"/>
            <a:ext cx="2029968" cy="1014984"/>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400"/>
              <a:t>Integer mattis nunc quis sem interdum, id kuat set dah dats commodo augue hom dats bibendum. Nullam semper nim quis justo nec tristique. Aliquam erat volutpat.</a:t>
            </a:r>
            <a:endParaRPr lang="en-US" sz="1400" dirty="0"/>
          </a:p>
        </p:txBody>
      </p:sp>
      <p:sp>
        <p:nvSpPr>
          <p:cNvPr id="21" name="Text Placeholder 15">
            <a:extLst>
              <a:ext uri="{FF2B5EF4-FFF2-40B4-BE49-F238E27FC236}">
                <a16:creationId xmlns:a16="http://schemas.microsoft.com/office/drawing/2014/main" id="{4878F934-12F3-A675-C972-CB7817CA0832}"/>
              </a:ext>
            </a:extLst>
          </p:cNvPr>
          <p:cNvSpPr txBox="1">
            <a:spLocks/>
          </p:cNvSpPr>
          <p:nvPr/>
        </p:nvSpPr>
        <p:spPr>
          <a:xfrm>
            <a:off x="3776271" y="4437777"/>
            <a:ext cx="1069414"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rgbClr val="C00000"/>
                </a:solidFill>
                <a:latin typeface="Century Gothic" panose="020B0502020202020204" pitchFamily="34" charset="0"/>
              </a:rPr>
              <a:t>STATUS</a:t>
            </a:r>
          </a:p>
        </p:txBody>
      </p:sp>
      <p:sp>
        <p:nvSpPr>
          <p:cNvPr id="23" name="Text Placeholder 17">
            <a:extLst>
              <a:ext uri="{FF2B5EF4-FFF2-40B4-BE49-F238E27FC236}">
                <a16:creationId xmlns:a16="http://schemas.microsoft.com/office/drawing/2014/main" id="{2E999FD0-29BD-F808-366E-E1AE75F30ED5}"/>
              </a:ext>
            </a:extLst>
          </p:cNvPr>
          <p:cNvSpPr txBox="1">
            <a:spLocks/>
          </p:cNvSpPr>
          <p:nvPr/>
        </p:nvSpPr>
        <p:spPr>
          <a:xfrm>
            <a:off x="6383347" y="2414460"/>
            <a:ext cx="2029968" cy="1014984"/>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400"/>
              <a:t>Integer mattis nunc quis sem interdum, id kuat set dah dats commodo augue hom dats bibendum. Nullam semper nim quis justo nec tristique. Aliquam erat volutpat.</a:t>
            </a:r>
            <a:endParaRPr lang="en-US" sz="1400" dirty="0"/>
          </a:p>
        </p:txBody>
      </p:sp>
      <p:sp>
        <p:nvSpPr>
          <p:cNvPr id="24" name="Text Placeholder 18">
            <a:extLst>
              <a:ext uri="{FF2B5EF4-FFF2-40B4-BE49-F238E27FC236}">
                <a16:creationId xmlns:a16="http://schemas.microsoft.com/office/drawing/2014/main" id="{B1056A30-407E-F7F2-6CC0-20D2F82E340C}"/>
              </a:ext>
            </a:extLst>
          </p:cNvPr>
          <p:cNvSpPr txBox="1">
            <a:spLocks/>
          </p:cNvSpPr>
          <p:nvPr/>
        </p:nvSpPr>
        <p:spPr>
          <a:xfrm>
            <a:off x="6383347" y="4437777"/>
            <a:ext cx="1069414"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rgbClr val="C00000"/>
                </a:solidFill>
                <a:latin typeface="Century Gothic" panose="020B0502020202020204" pitchFamily="34" charset="0"/>
              </a:rPr>
              <a:t>STATUS</a:t>
            </a:r>
          </a:p>
        </p:txBody>
      </p:sp>
      <p:sp>
        <p:nvSpPr>
          <p:cNvPr id="26" name="Text Placeholder 20">
            <a:extLst>
              <a:ext uri="{FF2B5EF4-FFF2-40B4-BE49-F238E27FC236}">
                <a16:creationId xmlns:a16="http://schemas.microsoft.com/office/drawing/2014/main" id="{754EFB88-0317-C728-99CE-73F5C7E7CB9C}"/>
              </a:ext>
            </a:extLst>
          </p:cNvPr>
          <p:cNvSpPr txBox="1">
            <a:spLocks/>
          </p:cNvSpPr>
          <p:nvPr/>
        </p:nvSpPr>
        <p:spPr>
          <a:xfrm>
            <a:off x="8990423" y="2414460"/>
            <a:ext cx="2029968" cy="1014984"/>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400"/>
              <a:t>Integer mattis nunc quis sem interdum, id kuat set dah dats commodo augue hom dats bibendum. Nullam semper nim quis justo nec tristique. Aliquam erat volutpat.</a:t>
            </a:r>
            <a:endParaRPr lang="en-US" sz="1400" dirty="0"/>
          </a:p>
        </p:txBody>
      </p:sp>
      <p:sp>
        <p:nvSpPr>
          <p:cNvPr id="27" name="Text Placeholder 21">
            <a:extLst>
              <a:ext uri="{FF2B5EF4-FFF2-40B4-BE49-F238E27FC236}">
                <a16:creationId xmlns:a16="http://schemas.microsoft.com/office/drawing/2014/main" id="{E27A77C6-18CF-2FD9-29EB-4612E9B803AD}"/>
              </a:ext>
            </a:extLst>
          </p:cNvPr>
          <p:cNvSpPr txBox="1">
            <a:spLocks/>
          </p:cNvSpPr>
          <p:nvPr/>
        </p:nvSpPr>
        <p:spPr>
          <a:xfrm>
            <a:off x="8990423" y="4437777"/>
            <a:ext cx="1069414"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rgbClr val="C00000"/>
                </a:solidFill>
                <a:latin typeface="Century Gothic" panose="020B0502020202020204" pitchFamily="34" charset="0"/>
              </a:rPr>
              <a:t>STATUS</a:t>
            </a:r>
          </a:p>
        </p:txBody>
      </p:sp>
      <p:sp>
        <p:nvSpPr>
          <p:cNvPr id="28" name="Text Placeholder 23">
            <a:extLst>
              <a:ext uri="{FF2B5EF4-FFF2-40B4-BE49-F238E27FC236}">
                <a16:creationId xmlns:a16="http://schemas.microsoft.com/office/drawing/2014/main" id="{19AB49A1-6245-12BF-8E47-9111B63A3D84}"/>
              </a:ext>
            </a:extLst>
          </p:cNvPr>
          <p:cNvSpPr txBox="1">
            <a:spLocks/>
          </p:cNvSpPr>
          <p:nvPr/>
        </p:nvSpPr>
        <p:spPr>
          <a:xfrm>
            <a:off x="1020057" y="5729014"/>
            <a:ext cx="10149840" cy="557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dirty="0" err="1"/>
              <a:t>Mauris</a:t>
            </a:r>
            <a:r>
              <a:rPr lang="en-US" sz="1000" dirty="0"/>
              <a:t> </a:t>
            </a:r>
            <a:r>
              <a:rPr lang="en-US" sz="1000" dirty="0" err="1"/>
              <a:t>pretium</a:t>
            </a:r>
            <a:r>
              <a:rPr lang="en-US" sz="1000" dirty="0"/>
              <a:t> </a:t>
            </a:r>
            <a:r>
              <a:rPr lang="en-US" sz="1000" dirty="0" err="1"/>
              <a:t>efficitur</a:t>
            </a:r>
            <a:r>
              <a:rPr lang="en-US" sz="1000" dirty="0"/>
              <a:t> mi </a:t>
            </a:r>
            <a:r>
              <a:rPr lang="en-US" sz="1000" dirty="0" err="1"/>
              <a:t>ut</a:t>
            </a:r>
            <a:r>
              <a:rPr lang="en-US" sz="1000" dirty="0"/>
              <a:t> </a:t>
            </a:r>
            <a:r>
              <a:rPr lang="en-US" sz="1000" dirty="0" err="1"/>
              <a:t>aliquam</a:t>
            </a:r>
            <a:r>
              <a:rPr lang="en-US" sz="1000" dirty="0"/>
              <a:t>. Cras sed </a:t>
            </a:r>
            <a:r>
              <a:rPr lang="en-US" sz="1000" dirty="0" err="1"/>
              <a:t>sapien</a:t>
            </a:r>
            <a:r>
              <a:rPr lang="en-US" sz="1000" dirty="0"/>
              <a:t> id </a:t>
            </a:r>
            <a:r>
              <a:rPr lang="en-US" sz="1000" dirty="0" err="1"/>
              <a:t>elit</a:t>
            </a:r>
            <a:r>
              <a:rPr lang="en-US" sz="1000" dirty="0"/>
              <a:t> cursus </a:t>
            </a:r>
            <a:r>
              <a:rPr lang="en-US" sz="1000" dirty="0" err="1"/>
              <a:t>placerat</a:t>
            </a:r>
            <a:r>
              <a:rPr lang="en-US" sz="1000" dirty="0"/>
              <a:t> in </a:t>
            </a:r>
            <a:r>
              <a:rPr lang="en-US" sz="1000" dirty="0" err="1"/>
              <a:t>nec</a:t>
            </a:r>
            <a:r>
              <a:rPr lang="en-US" sz="1000" dirty="0"/>
              <a:t> dolor. </a:t>
            </a:r>
            <a:r>
              <a:rPr lang="en-US" sz="1000" dirty="0" err="1"/>
              <a:t>Mauris</a:t>
            </a:r>
            <a:r>
              <a:rPr lang="en-US" sz="1000" dirty="0"/>
              <a:t> vitae ipsum ex. Donec non </a:t>
            </a:r>
            <a:r>
              <a:rPr lang="en-US" sz="1000" dirty="0" err="1"/>
              <a:t>metus</a:t>
            </a:r>
            <a:r>
              <a:rPr lang="en-US" sz="1000" dirty="0"/>
              <a:t> vitae lorem </a:t>
            </a:r>
            <a:r>
              <a:rPr lang="en-US" sz="1000" dirty="0" err="1"/>
              <a:t>malesuada</a:t>
            </a:r>
            <a:r>
              <a:rPr lang="en-US" sz="1000" dirty="0"/>
              <a:t> </a:t>
            </a:r>
            <a:r>
              <a:rPr lang="en-US" sz="1000" dirty="0" err="1"/>
              <a:t>venenatis</a:t>
            </a:r>
            <a:r>
              <a:rPr lang="en-US" sz="1000" dirty="0"/>
              <a:t>. </a:t>
            </a:r>
            <a:r>
              <a:rPr lang="en-US" sz="1000" dirty="0" err="1"/>
              <a:t>Curabitur</a:t>
            </a:r>
            <a:r>
              <a:rPr lang="en-US" sz="1000" dirty="0"/>
              <a:t> </a:t>
            </a:r>
            <a:r>
              <a:rPr lang="en-US" sz="1000" dirty="0" err="1"/>
              <a:t>ut</a:t>
            </a:r>
            <a:r>
              <a:rPr lang="en-US" sz="1000" dirty="0"/>
              <a:t> </a:t>
            </a:r>
            <a:r>
              <a:rPr lang="en-US" sz="1000" dirty="0" err="1"/>
              <a:t>rutrum</a:t>
            </a:r>
            <a:r>
              <a:rPr lang="en-US" sz="1000" dirty="0"/>
              <a:t> </a:t>
            </a:r>
            <a:r>
              <a:rPr lang="en-US" sz="1000" dirty="0" err="1"/>
              <a:t>nulla</a:t>
            </a:r>
            <a:r>
              <a:rPr lang="en-US" sz="1000" dirty="0"/>
              <a:t>, </a:t>
            </a:r>
            <a:r>
              <a:rPr lang="en-US" sz="1000" dirty="0" err="1"/>
              <a:t>feugiat</a:t>
            </a:r>
            <a:r>
              <a:rPr lang="en-US" sz="1000" dirty="0"/>
              <a:t> </a:t>
            </a:r>
            <a:r>
              <a:rPr lang="en-US" sz="1000" dirty="0" err="1"/>
              <a:t>ornare</a:t>
            </a:r>
            <a:r>
              <a:rPr lang="en-US" sz="1000" dirty="0"/>
              <a:t> </a:t>
            </a:r>
            <a:r>
              <a:rPr lang="en-US" sz="1000" dirty="0" err="1"/>
              <a:t>velit</a:t>
            </a:r>
            <a:r>
              <a:rPr lang="en-US" sz="1000" dirty="0"/>
              <a:t>. Proin </a:t>
            </a:r>
            <a:r>
              <a:rPr lang="en-US" sz="1000" dirty="0" err="1"/>
              <a:t>mattis</a:t>
            </a:r>
            <a:r>
              <a:rPr lang="en-US" sz="1000" dirty="0"/>
              <a:t> </a:t>
            </a:r>
            <a:r>
              <a:rPr lang="en-US" sz="1000" dirty="0" err="1"/>
              <a:t>tellus</a:t>
            </a:r>
            <a:r>
              <a:rPr lang="en-US" sz="1000" dirty="0"/>
              <a:t> eros, et pharetra dui vestibulum </a:t>
            </a:r>
            <a:r>
              <a:rPr lang="en-US" sz="1000" dirty="0" err="1"/>
              <a:t>ut.</a:t>
            </a:r>
            <a:r>
              <a:rPr lang="en-US" sz="1000" dirty="0"/>
              <a:t> </a:t>
            </a:r>
            <a:r>
              <a:rPr lang="en-US" sz="1000" dirty="0" err="1"/>
              <a:t>Mauris</a:t>
            </a:r>
            <a:r>
              <a:rPr lang="en-US" sz="1000" dirty="0"/>
              <a:t> </a:t>
            </a:r>
            <a:r>
              <a:rPr lang="en-US" sz="1000" dirty="0" err="1"/>
              <a:t>quis</a:t>
            </a:r>
            <a:r>
              <a:rPr lang="en-US" sz="1000" dirty="0"/>
              <a:t> </a:t>
            </a:r>
            <a:r>
              <a:rPr lang="en-US" sz="1000" dirty="0" err="1"/>
              <a:t>mauris</a:t>
            </a:r>
            <a:r>
              <a:rPr lang="en-US" sz="1000" dirty="0"/>
              <a:t> non </a:t>
            </a:r>
            <a:r>
              <a:rPr lang="en-US" sz="1000" dirty="0" err="1"/>
              <a:t>sem</a:t>
            </a:r>
            <a:r>
              <a:rPr lang="en-US" sz="1000" dirty="0"/>
              <a:t> </a:t>
            </a:r>
            <a:r>
              <a:rPr lang="en-US" sz="1000" dirty="0" err="1"/>
              <a:t>consectetur</a:t>
            </a:r>
            <a:r>
              <a:rPr lang="en-US" sz="1000" dirty="0"/>
              <a:t> </a:t>
            </a:r>
            <a:r>
              <a:rPr lang="en-US" sz="1000" dirty="0" err="1"/>
              <a:t>lobortis</a:t>
            </a:r>
            <a:r>
              <a:rPr lang="en-US" sz="1000" dirty="0"/>
              <a:t> sit </a:t>
            </a:r>
            <a:r>
              <a:rPr lang="en-US" sz="1000" dirty="0" err="1"/>
              <a:t>amet</a:t>
            </a:r>
            <a:r>
              <a:rPr lang="en-US" sz="1000" dirty="0"/>
              <a:t> </a:t>
            </a:r>
            <a:r>
              <a:rPr lang="en-US" sz="1000" dirty="0" err="1"/>
              <a:t>quis</a:t>
            </a:r>
            <a:r>
              <a:rPr lang="en-US" sz="1000" dirty="0"/>
              <a:t> dolor. In lacinia magna vitae </a:t>
            </a:r>
            <a:r>
              <a:rPr lang="en-US" sz="1000" dirty="0" err="1"/>
              <a:t>neque</a:t>
            </a:r>
            <a:r>
              <a:rPr lang="en-US" sz="1000" dirty="0"/>
              <a:t> maximus cursus </a:t>
            </a:r>
            <a:r>
              <a:rPr lang="en-US" sz="1000" dirty="0" err="1"/>
              <a:t>nec</a:t>
            </a:r>
            <a:r>
              <a:rPr lang="en-US" sz="1000" dirty="0"/>
              <a:t> vel </a:t>
            </a:r>
            <a:r>
              <a:rPr lang="en-US" sz="1000" dirty="0" err="1"/>
              <a:t>velit</a:t>
            </a:r>
            <a:r>
              <a:rPr lang="en-US" sz="1000" dirty="0"/>
              <a:t>. Donec non convallis </a:t>
            </a:r>
            <a:r>
              <a:rPr lang="en-US" sz="1000" dirty="0" err="1"/>
              <a:t>quam</a:t>
            </a:r>
            <a:r>
              <a:rPr lang="en-US" sz="1000" dirty="0"/>
              <a:t>.</a:t>
            </a:r>
          </a:p>
        </p:txBody>
      </p:sp>
      <p:sp>
        <p:nvSpPr>
          <p:cNvPr id="29" name="Round Same-side Corner of Rectangle 28">
            <a:extLst>
              <a:ext uri="{FF2B5EF4-FFF2-40B4-BE49-F238E27FC236}">
                <a16:creationId xmlns:a16="http://schemas.microsoft.com/office/drawing/2014/main" id="{DFB7D5CA-2229-65AF-AD1C-C4D6D2B9A873}"/>
              </a:ext>
            </a:extLst>
          </p:cNvPr>
          <p:cNvSpPr/>
          <p:nvPr/>
        </p:nvSpPr>
        <p:spPr>
          <a:xfrm>
            <a:off x="941491" y="1263807"/>
            <a:ext cx="2469749" cy="580550"/>
          </a:xfrm>
          <a:prstGeom prst="round2SameRect">
            <a:avLst>
              <a:gd name="adj1" fmla="val 50000"/>
              <a:gd name="adj2" fmla="val 0"/>
            </a:avLst>
          </a:prstGeom>
          <a:solidFill>
            <a:srgbClr val="FA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8">
            <a:extLst>
              <a:ext uri="{FF2B5EF4-FFF2-40B4-BE49-F238E27FC236}">
                <a16:creationId xmlns:a16="http://schemas.microsoft.com/office/drawing/2014/main" id="{783693ED-7408-D03A-759E-630D5E21A89E}"/>
              </a:ext>
            </a:extLst>
          </p:cNvPr>
          <p:cNvSpPr txBox="1">
            <a:spLocks/>
          </p:cNvSpPr>
          <p:nvPr/>
        </p:nvSpPr>
        <p:spPr>
          <a:xfrm>
            <a:off x="1170401" y="1457950"/>
            <a:ext cx="2029968" cy="31089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bg1"/>
                </a:solidFill>
                <a:latin typeface="Century Gothic" panose="020B0502020202020204" pitchFamily="34" charset="0"/>
              </a:rPr>
              <a:t>GOAL 1</a:t>
            </a:r>
          </a:p>
        </p:txBody>
      </p:sp>
      <p:sp>
        <p:nvSpPr>
          <p:cNvPr id="30" name="Round Same-side Corner of Rectangle 29">
            <a:extLst>
              <a:ext uri="{FF2B5EF4-FFF2-40B4-BE49-F238E27FC236}">
                <a16:creationId xmlns:a16="http://schemas.microsoft.com/office/drawing/2014/main" id="{3979C550-63D5-C8E0-9CE7-08C69A1CF636}"/>
              </a:ext>
            </a:extLst>
          </p:cNvPr>
          <p:cNvSpPr/>
          <p:nvPr/>
        </p:nvSpPr>
        <p:spPr>
          <a:xfrm>
            <a:off x="3560358" y="1263807"/>
            <a:ext cx="2469749" cy="580550"/>
          </a:xfrm>
          <a:prstGeom prst="round2SameRect">
            <a:avLst>
              <a:gd name="adj1" fmla="val 50000"/>
              <a:gd name="adj2" fmla="val 0"/>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 Same-side Corner of Rectangle 30">
            <a:extLst>
              <a:ext uri="{FF2B5EF4-FFF2-40B4-BE49-F238E27FC236}">
                <a16:creationId xmlns:a16="http://schemas.microsoft.com/office/drawing/2014/main" id="{5DB16819-608B-7725-4380-4D8AAAFF7D4D}"/>
              </a:ext>
            </a:extLst>
          </p:cNvPr>
          <p:cNvSpPr/>
          <p:nvPr/>
        </p:nvSpPr>
        <p:spPr>
          <a:xfrm>
            <a:off x="6165158" y="1263807"/>
            <a:ext cx="2469749" cy="580550"/>
          </a:xfrm>
          <a:prstGeom prst="round2SameRect">
            <a:avLst>
              <a:gd name="adj1" fmla="val 50000"/>
              <a:gd name="adj2" fmla="val 0"/>
            </a:avLst>
          </a:prstGeom>
          <a:solidFill>
            <a:srgbClr val="EF70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13">
            <a:extLst>
              <a:ext uri="{FF2B5EF4-FFF2-40B4-BE49-F238E27FC236}">
                <a16:creationId xmlns:a16="http://schemas.microsoft.com/office/drawing/2014/main" id="{B38D03FA-637A-A26A-2CEB-1C12A70F0053}"/>
              </a:ext>
            </a:extLst>
          </p:cNvPr>
          <p:cNvSpPr txBox="1">
            <a:spLocks/>
          </p:cNvSpPr>
          <p:nvPr/>
        </p:nvSpPr>
        <p:spPr>
          <a:xfrm>
            <a:off x="3776271" y="1457950"/>
            <a:ext cx="2029968"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Century Gothic" panose="020B0502020202020204" pitchFamily="34" charset="0"/>
              </a:rPr>
              <a:t>GOAL 2</a:t>
            </a:r>
          </a:p>
        </p:txBody>
      </p:sp>
      <p:sp>
        <p:nvSpPr>
          <p:cNvPr id="32" name="Round Same-side Corner of Rectangle 31">
            <a:extLst>
              <a:ext uri="{FF2B5EF4-FFF2-40B4-BE49-F238E27FC236}">
                <a16:creationId xmlns:a16="http://schemas.microsoft.com/office/drawing/2014/main" id="{9D9BE0A0-DEB0-F486-9208-4929054F8057}"/>
              </a:ext>
            </a:extLst>
          </p:cNvPr>
          <p:cNvSpPr/>
          <p:nvPr/>
        </p:nvSpPr>
        <p:spPr>
          <a:xfrm>
            <a:off x="8769958" y="1263807"/>
            <a:ext cx="2469749" cy="580550"/>
          </a:xfrm>
          <a:prstGeom prst="round2SameRect">
            <a:avLst>
              <a:gd name="adj1" fmla="val 50000"/>
              <a:gd name="adj2" fmla="val 0"/>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16">
            <a:extLst>
              <a:ext uri="{FF2B5EF4-FFF2-40B4-BE49-F238E27FC236}">
                <a16:creationId xmlns:a16="http://schemas.microsoft.com/office/drawing/2014/main" id="{CB66B3F6-5E61-BD15-D924-AE4B23BA9CA0}"/>
              </a:ext>
            </a:extLst>
          </p:cNvPr>
          <p:cNvSpPr txBox="1">
            <a:spLocks/>
          </p:cNvSpPr>
          <p:nvPr/>
        </p:nvSpPr>
        <p:spPr>
          <a:xfrm>
            <a:off x="6383347" y="1457950"/>
            <a:ext cx="2029968"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Century Gothic" panose="020B0502020202020204" pitchFamily="34" charset="0"/>
              </a:rPr>
              <a:t>GOAL 3</a:t>
            </a:r>
          </a:p>
        </p:txBody>
      </p:sp>
      <p:sp>
        <p:nvSpPr>
          <p:cNvPr id="25" name="Text Placeholder 19">
            <a:extLst>
              <a:ext uri="{FF2B5EF4-FFF2-40B4-BE49-F238E27FC236}">
                <a16:creationId xmlns:a16="http://schemas.microsoft.com/office/drawing/2014/main" id="{B830C562-329C-DE60-6880-0B5D4E0E1379}"/>
              </a:ext>
            </a:extLst>
          </p:cNvPr>
          <p:cNvSpPr txBox="1">
            <a:spLocks/>
          </p:cNvSpPr>
          <p:nvPr/>
        </p:nvSpPr>
        <p:spPr>
          <a:xfrm>
            <a:off x="8990423" y="1457950"/>
            <a:ext cx="2029968"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Century Gothic" panose="020B0502020202020204" pitchFamily="34" charset="0"/>
              </a:rPr>
              <a:t>GOAL 4</a:t>
            </a:r>
          </a:p>
        </p:txBody>
      </p:sp>
    </p:spTree>
    <p:extLst>
      <p:ext uri="{BB962C8B-B14F-4D97-AF65-F5344CB8AC3E}">
        <p14:creationId xmlns:p14="http://schemas.microsoft.com/office/powerpoint/2010/main" val="2342393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graphicFrame>
        <p:nvGraphicFramePr>
          <p:cNvPr id="2" name="Chart 1">
            <a:extLst>
              <a:ext uri="{FF2B5EF4-FFF2-40B4-BE49-F238E27FC236}">
                <a16:creationId xmlns:a16="http://schemas.microsoft.com/office/drawing/2014/main" id="{4B198B6E-B2F9-E1B6-F978-DA9146AD03C5}"/>
              </a:ext>
            </a:extLst>
          </p:cNvPr>
          <p:cNvGraphicFramePr/>
          <p:nvPr>
            <p:extLst>
              <p:ext uri="{D42A27DB-BD31-4B8C-83A1-F6EECF244321}">
                <p14:modId xmlns:p14="http://schemas.microsoft.com/office/powerpoint/2010/main" val="596967676"/>
              </p:ext>
            </p:extLst>
          </p:nvPr>
        </p:nvGraphicFramePr>
        <p:xfrm>
          <a:off x="864477" y="1147217"/>
          <a:ext cx="2330607" cy="37380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BE95F997-4514-CCE4-EC5B-8B0E0BA0856E}"/>
              </a:ext>
            </a:extLst>
          </p:cNvPr>
          <p:cNvGraphicFramePr/>
          <p:nvPr>
            <p:extLst>
              <p:ext uri="{D42A27DB-BD31-4B8C-83A1-F6EECF244321}">
                <p14:modId xmlns:p14="http://schemas.microsoft.com/office/powerpoint/2010/main" val="3269531660"/>
              </p:ext>
            </p:extLst>
          </p:nvPr>
        </p:nvGraphicFramePr>
        <p:xfrm>
          <a:off x="3446337" y="1147217"/>
          <a:ext cx="2330607" cy="37380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C94F3801-ED85-DC08-CE16-E5C2515C3DD4}"/>
              </a:ext>
            </a:extLst>
          </p:cNvPr>
          <p:cNvGraphicFramePr/>
          <p:nvPr>
            <p:extLst>
              <p:ext uri="{D42A27DB-BD31-4B8C-83A1-F6EECF244321}">
                <p14:modId xmlns:p14="http://schemas.microsoft.com/office/powerpoint/2010/main" val="2690983215"/>
              </p:ext>
            </p:extLst>
          </p:nvPr>
        </p:nvGraphicFramePr>
        <p:xfrm>
          <a:off x="6028197" y="1147217"/>
          <a:ext cx="2330607" cy="373803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02DCEEC9-D0B7-8E5B-9BA0-7E1E71EEA29C}"/>
              </a:ext>
            </a:extLst>
          </p:cNvPr>
          <p:cNvGraphicFramePr/>
          <p:nvPr>
            <p:extLst>
              <p:ext uri="{D42A27DB-BD31-4B8C-83A1-F6EECF244321}">
                <p14:modId xmlns:p14="http://schemas.microsoft.com/office/powerpoint/2010/main" val="2219055570"/>
              </p:ext>
            </p:extLst>
          </p:nvPr>
        </p:nvGraphicFramePr>
        <p:xfrm>
          <a:off x="8610057" y="1147217"/>
          <a:ext cx="2330607" cy="3738033"/>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 Placeholder 6">
            <a:extLst>
              <a:ext uri="{FF2B5EF4-FFF2-40B4-BE49-F238E27FC236}">
                <a16:creationId xmlns:a16="http://schemas.microsoft.com/office/drawing/2014/main" id="{25AB5982-C044-9806-FB63-3837B3301446}"/>
              </a:ext>
            </a:extLst>
          </p:cNvPr>
          <p:cNvSpPr txBox="1">
            <a:spLocks/>
          </p:cNvSpPr>
          <p:nvPr/>
        </p:nvSpPr>
        <p:spPr>
          <a:xfrm>
            <a:off x="933534" y="4886244"/>
            <a:ext cx="219456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srgbClr val="FA5B52"/>
                </a:solidFill>
                <a:latin typeface="Century Gothic" panose="020B0502020202020204" pitchFamily="34" charset="0"/>
              </a:rPr>
              <a:t>POSSIBILITY 01</a:t>
            </a:r>
          </a:p>
        </p:txBody>
      </p:sp>
      <p:sp>
        <p:nvSpPr>
          <p:cNvPr id="9" name="Text Placeholder 7">
            <a:extLst>
              <a:ext uri="{FF2B5EF4-FFF2-40B4-BE49-F238E27FC236}">
                <a16:creationId xmlns:a16="http://schemas.microsoft.com/office/drawing/2014/main" id="{2C3D0159-D5B3-51FC-75BE-10EDF9ED7CC3}"/>
              </a:ext>
            </a:extLst>
          </p:cNvPr>
          <p:cNvSpPr txBox="1">
            <a:spLocks/>
          </p:cNvSpPr>
          <p:nvPr/>
        </p:nvSpPr>
        <p:spPr>
          <a:xfrm>
            <a:off x="933534" y="5371396"/>
            <a:ext cx="2194560" cy="70408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chemeClr val="bg2">
                    <a:lumMod val="50000"/>
                  </a:schemeClr>
                </a:solidFill>
              </a:rPr>
              <a:t>Integer </a:t>
            </a:r>
            <a:r>
              <a:rPr lang="en-US" sz="1000" dirty="0" err="1">
                <a:solidFill>
                  <a:schemeClr val="bg2">
                    <a:lumMod val="50000"/>
                  </a:schemeClr>
                </a:solidFill>
              </a:rPr>
              <a:t>mattis</a:t>
            </a:r>
            <a:r>
              <a:rPr lang="en-US" sz="1000" dirty="0">
                <a:solidFill>
                  <a:schemeClr val="bg2">
                    <a:lumMod val="50000"/>
                  </a:schemeClr>
                </a:solidFill>
              </a:rPr>
              <a:t> </a:t>
            </a:r>
            <a:r>
              <a:rPr lang="en-US" sz="1000" dirty="0" err="1">
                <a:solidFill>
                  <a:schemeClr val="bg2">
                    <a:lumMod val="50000"/>
                  </a:schemeClr>
                </a:solidFill>
              </a:rPr>
              <a:t>nunc</a:t>
            </a:r>
            <a:r>
              <a:rPr lang="en-US" sz="1000" dirty="0">
                <a:solidFill>
                  <a:schemeClr val="bg2">
                    <a:lumMod val="50000"/>
                  </a:schemeClr>
                </a:solidFill>
              </a:rPr>
              <a:t> </a:t>
            </a:r>
            <a:r>
              <a:rPr lang="en-US" sz="1000" dirty="0" err="1">
                <a:solidFill>
                  <a:schemeClr val="bg2">
                    <a:lumMod val="50000"/>
                  </a:schemeClr>
                </a:solidFill>
              </a:rPr>
              <a:t>quis</a:t>
            </a:r>
            <a:r>
              <a:rPr lang="en-US" sz="1000" dirty="0">
                <a:solidFill>
                  <a:schemeClr val="bg2">
                    <a:lumMod val="50000"/>
                  </a:schemeClr>
                </a:solidFill>
              </a:rPr>
              <a:t> </a:t>
            </a:r>
            <a:r>
              <a:rPr lang="en-US" sz="1000" dirty="0" err="1">
                <a:solidFill>
                  <a:schemeClr val="bg2">
                    <a:lumMod val="50000"/>
                  </a:schemeClr>
                </a:solidFill>
              </a:rPr>
              <a:t>sem</a:t>
            </a:r>
            <a:r>
              <a:rPr lang="en-US" sz="1000" dirty="0">
                <a:solidFill>
                  <a:schemeClr val="bg2">
                    <a:lumMod val="50000"/>
                  </a:schemeClr>
                </a:solidFill>
              </a:rPr>
              <a:t> </a:t>
            </a:r>
            <a:r>
              <a:rPr lang="en-US" sz="1000" dirty="0" err="1">
                <a:solidFill>
                  <a:schemeClr val="bg2">
                    <a:lumMod val="50000"/>
                  </a:schemeClr>
                </a:solidFill>
              </a:rPr>
              <a:t>interdum</a:t>
            </a:r>
            <a:r>
              <a:rPr lang="en-US" sz="1000" dirty="0">
                <a:solidFill>
                  <a:schemeClr val="bg2">
                    <a:lumMod val="50000"/>
                  </a:schemeClr>
                </a:solidFill>
              </a:rPr>
              <a:t>, id </a:t>
            </a:r>
            <a:r>
              <a:rPr lang="en-US" sz="1000" dirty="0" err="1">
                <a:solidFill>
                  <a:schemeClr val="bg2">
                    <a:lumMod val="50000"/>
                  </a:schemeClr>
                </a:solidFill>
              </a:rPr>
              <a:t>commodo</a:t>
            </a:r>
            <a:r>
              <a:rPr lang="en-US" sz="1000" dirty="0">
                <a:solidFill>
                  <a:schemeClr val="bg2">
                    <a:lumMod val="50000"/>
                  </a:schemeClr>
                </a:solidFill>
              </a:rPr>
              <a:t> </a:t>
            </a:r>
            <a:r>
              <a:rPr lang="en-US" sz="1000" dirty="0" err="1">
                <a:solidFill>
                  <a:schemeClr val="bg2">
                    <a:lumMod val="50000"/>
                  </a:schemeClr>
                </a:solidFill>
              </a:rPr>
              <a:t>augue</a:t>
            </a:r>
            <a:r>
              <a:rPr lang="en-US" sz="1000" dirty="0">
                <a:solidFill>
                  <a:schemeClr val="bg2">
                    <a:lumMod val="50000"/>
                  </a:schemeClr>
                </a:solidFill>
              </a:rPr>
              <a:t> </a:t>
            </a:r>
            <a:r>
              <a:rPr lang="en-US" sz="1000" dirty="0" err="1">
                <a:solidFill>
                  <a:schemeClr val="bg2">
                    <a:lumMod val="50000"/>
                  </a:schemeClr>
                </a:solidFill>
              </a:rPr>
              <a:t>bibendum</a:t>
            </a:r>
            <a:r>
              <a:rPr lang="en-US" sz="1000" dirty="0">
                <a:solidFill>
                  <a:schemeClr val="bg2">
                    <a:lumMod val="50000"/>
                  </a:schemeClr>
                </a:solidFill>
              </a:rPr>
              <a:t>. </a:t>
            </a:r>
            <a:r>
              <a:rPr lang="en-US" sz="1000" dirty="0" err="1">
                <a:solidFill>
                  <a:schemeClr val="bg2">
                    <a:lumMod val="50000"/>
                  </a:schemeClr>
                </a:solidFill>
              </a:rPr>
              <a:t>Nullam</a:t>
            </a:r>
            <a:r>
              <a:rPr lang="en-US" sz="1000" dirty="0">
                <a:solidFill>
                  <a:schemeClr val="bg2">
                    <a:lumMod val="50000"/>
                  </a:schemeClr>
                </a:solidFill>
              </a:rPr>
              <a:t> semper </a:t>
            </a:r>
            <a:r>
              <a:rPr lang="en-US" sz="1000" dirty="0" err="1">
                <a:solidFill>
                  <a:schemeClr val="bg2">
                    <a:lumMod val="50000"/>
                  </a:schemeClr>
                </a:solidFill>
              </a:rPr>
              <a:t>quis</a:t>
            </a:r>
            <a:r>
              <a:rPr lang="en-US" sz="1000" dirty="0">
                <a:solidFill>
                  <a:schemeClr val="bg2">
                    <a:lumMod val="50000"/>
                  </a:schemeClr>
                </a:solidFill>
              </a:rPr>
              <a:t> </a:t>
            </a:r>
            <a:r>
              <a:rPr lang="en-US" sz="1000" dirty="0" err="1">
                <a:solidFill>
                  <a:schemeClr val="bg2">
                    <a:lumMod val="50000"/>
                  </a:schemeClr>
                </a:solidFill>
              </a:rPr>
              <a:t>justo</a:t>
            </a:r>
            <a:r>
              <a:rPr lang="en-US" sz="1000" dirty="0">
                <a:solidFill>
                  <a:schemeClr val="bg2">
                    <a:lumMod val="50000"/>
                  </a:schemeClr>
                </a:solidFill>
              </a:rPr>
              <a:t> </a:t>
            </a:r>
            <a:r>
              <a:rPr lang="en-US" sz="1000" dirty="0" err="1">
                <a:solidFill>
                  <a:schemeClr val="bg2">
                    <a:lumMod val="50000"/>
                  </a:schemeClr>
                </a:solidFill>
              </a:rPr>
              <a:t>nec</a:t>
            </a:r>
            <a:r>
              <a:rPr lang="en-US" sz="1000" dirty="0">
                <a:solidFill>
                  <a:schemeClr val="bg2">
                    <a:lumMod val="50000"/>
                  </a:schemeClr>
                </a:solidFill>
              </a:rPr>
              <a:t> </a:t>
            </a:r>
            <a:r>
              <a:rPr lang="en-US" sz="1000" dirty="0" err="1">
                <a:solidFill>
                  <a:schemeClr val="bg2">
                    <a:lumMod val="50000"/>
                  </a:schemeClr>
                </a:solidFill>
              </a:rPr>
              <a:t>tristique</a:t>
            </a:r>
            <a:r>
              <a:rPr lang="en-US" sz="1000" dirty="0">
                <a:solidFill>
                  <a:schemeClr val="bg2">
                    <a:lumMod val="50000"/>
                  </a:schemeClr>
                </a:solidFill>
              </a:rPr>
              <a:t>.</a:t>
            </a:r>
          </a:p>
        </p:txBody>
      </p:sp>
      <p:sp>
        <p:nvSpPr>
          <p:cNvPr id="10" name="Text Placeholder 11">
            <a:extLst>
              <a:ext uri="{FF2B5EF4-FFF2-40B4-BE49-F238E27FC236}">
                <a16:creationId xmlns:a16="http://schemas.microsoft.com/office/drawing/2014/main" id="{0435B9E9-DB9E-2F98-7BD5-C19CFE725138}"/>
              </a:ext>
            </a:extLst>
          </p:cNvPr>
          <p:cNvSpPr txBox="1">
            <a:spLocks/>
          </p:cNvSpPr>
          <p:nvPr/>
        </p:nvSpPr>
        <p:spPr>
          <a:xfrm>
            <a:off x="3515394" y="4886244"/>
            <a:ext cx="2194560" cy="40233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b="1" dirty="0">
                <a:solidFill>
                  <a:srgbClr val="F88960"/>
                </a:solidFill>
                <a:latin typeface="Century Gothic" panose="020B0502020202020204" pitchFamily="34" charset="0"/>
              </a:rPr>
              <a:t>POSSIBILITY 02</a:t>
            </a:r>
          </a:p>
        </p:txBody>
      </p:sp>
      <p:sp>
        <p:nvSpPr>
          <p:cNvPr id="11" name="Text Placeholder 13">
            <a:extLst>
              <a:ext uri="{FF2B5EF4-FFF2-40B4-BE49-F238E27FC236}">
                <a16:creationId xmlns:a16="http://schemas.microsoft.com/office/drawing/2014/main" id="{9474BC5D-9146-5BFC-7943-6DD469D3822B}"/>
              </a:ext>
            </a:extLst>
          </p:cNvPr>
          <p:cNvSpPr txBox="1">
            <a:spLocks/>
          </p:cNvSpPr>
          <p:nvPr/>
        </p:nvSpPr>
        <p:spPr>
          <a:xfrm>
            <a:off x="3515394" y="5371396"/>
            <a:ext cx="2194560" cy="704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a:solidFill>
                  <a:schemeClr val="bg2">
                    <a:lumMod val="50000"/>
                  </a:schemeClr>
                </a:solidFill>
              </a:rPr>
              <a:t>Integer mattis nunc quis sem interdum, id commodo augue bibendum. Nullam semper quis justo nec tristique.</a:t>
            </a:r>
            <a:endParaRPr lang="en-US" sz="1000" dirty="0">
              <a:solidFill>
                <a:schemeClr val="bg2">
                  <a:lumMod val="50000"/>
                </a:schemeClr>
              </a:solidFill>
            </a:endParaRPr>
          </a:p>
        </p:txBody>
      </p:sp>
      <p:sp>
        <p:nvSpPr>
          <p:cNvPr id="12" name="Text Placeholder 14">
            <a:extLst>
              <a:ext uri="{FF2B5EF4-FFF2-40B4-BE49-F238E27FC236}">
                <a16:creationId xmlns:a16="http://schemas.microsoft.com/office/drawing/2014/main" id="{60F1172B-ED58-7E9B-D1BD-626FEA8B4F72}"/>
              </a:ext>
            </a:extLst>
          </p:cNvPr>
          <p:cNvSpPr txBox="1">
            <a:spLocks/>
          </p:cNvSpPr>
          <p:nvPr/>
        </p:nvSpPr>
        <p:spPr>
          <a:xfrm>
            <a:off x="6097254" y="4886244"/>
            <a:ext cx="2194560" cy="40233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b="1" dirty="0">
                <a:solidFill>
                  <a:srgbClr val="EF709D"/>
                </a:solidFill>
                <a:latin typeface="Century Gothic" panose="020B0502020202020204" pitchFamily="34" charset="0"/>
              </a:rPr>
              <a:t>POSSIBILITY 03</a:t>
            </a:r>
          </a:p>
        </p:txBody>
      </p:sp>
      <p:sp>
        <p:nvSpPr>
          <p:cNvPr id="13" name="Text Placeholder 15">
            <a:extLst>
              <a:ext uri="{FF2B5EF4-FFF2-40B4-BE49-F238E27FC236}">
                <a16:creationId xmlns:a16="http://schemas.microsoft.com/office/drawing/2014/main" id="{28390B88-EFA8-B3A8-29F4-810DE5820B1C}"/>
              </a:ext>
            </a:extLst>
          </p:cNvPr>
          <p:cNvSpPr txBox="1">
            <a:spLocks/>
          </p:cNvSpPr>
          <p:nvPr/>
        </p:nvSpPr>
        <p:spPr>
          <a:xfrm>
            <a:off x="6097254" y="5371396"/>
            <a:ext cx="2194560" cy="704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a:solidFill>
                  <a:schemeClr val="bg2">
                    <a:lumMod val="50000"/>
                  </a:schemeClr>
                </a:solidFill>
              </a:rPr>
              <a:t>Integer mattis nunc quis sem interdum, id commodo augue bibendum. Nullam semper quis justo nec tristique.</a:t>
            </a:r>
            <a:endParaRPr lang="en-US" sz="1000" dirty="0">
              <a:solidFill>
                <a:schemeClr val="bg2">
                  <a:lumMod val="50000"/>
                </a:schemeClr>
              </a:solidFill>
            </a:endParaRPr>
          </a:p>
        </p:txBody>
      </p:sp>
      <p:sp>
        <p:nvSpPr>
          <p:cNvPr id="14" name="Text Placeholder 16">
            <a:extLst>
              <a:ext uri="{FF2B5EF4-FFF2-40B4-BE49-F238E27FC236}">
                <a16:creationId xmlns:a16="http://schemas.microsoft.com/office/drawing/2014/main" id="{27DFFB0B-D558-FF12-BCE1-32AEA4A1B581}"/>
              </a:ext>
            </a:extLst>
          </p:cNvPr>
          <p:cNvSpPr txBox="1">
            <a:spLocks/>
          </p:cNvSpPr>
          <p:nvPr/>
        </p:nvSpPr>
        <p:spPr>
          <a:xfrm>
            <a:off x="8679114" y="4886244"/>
            <a:ext cx="2194560" cy="40233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b="1" dirty="0">
                <a:solidFill>
                  <a:srgbClr val="F25484"/>
                </a:solidFill>
                <a:latin typeface="Century Gothic" panose="020B0502020202020204" pitchFamily="34" charset="0"/>
              </a:rPr>
              <a:t>POSSIBILITY 04</a:t>
            </a:r>
          </a:p>
        </p:txBody>
      </p:sp>
      <p:sp>
        <p:nvSpPr>
          <p:cNvPr id="15" name="Text Placeholder 17">
            <a:extLst>
              <a:ext uri="{FF2B5EF4-FFF2-40B4-BE49-F238E27FC236}">
                <a16:creationId xmlns:a16="http://schemas.microsoft.com/office/drawing/2014/main" id="{47BCDB5D-5A4F-ADAA-FA2A-ACBFAD91AF11}"/>
              </a:ext>
            </a:extLst>
          </p:cNvPr>
          <p:cNvSpPr txBox="1">
            <a:spLocks/>
          </p:cNvSpPr>
          <p:nvPr/>
        </p:nvSpPr>
        <p:spPr>
          <a:xfrm>
            <a:off x="8679114" y="5371396"/>
            <a:ext cx="2194560" cy="704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a:solidFill>
                  <a:schemeClr val="bg2">
                    <a:lumMod val="50000"/>
                  </a:schemeClr>
                </a:solidFill>
              </a:rPr>
              <a:t>Integer mattis nunc quis sem interdum, id commodo augue bibendum. Nullam semper quis justo nec tristique.</a:t>
            </a:r>
            <a:endParaRPr lang="en-US" sz="1000" dirty="0">
              <a:solidFill>
                <a:schemeClr val="bg2">
                  <a:lumMod val="50000"/>
                </a:schemeClr>
              </a:solidFill>
            </a:endParaRPr>
          </a:p>
        </p:txBody>
      </p:sp>
    </p:spTree>
    <p:extLst>
      <p:ext uri="{BB962C8B-B14F-4D97-AF65-F5344CB8AC3E}">
        <p14:creationId xmlns:p14="http://schemas.microsoft.com/office/powerpoint/2010/main" val="4132088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 Same-side Corner of Rectangle 51">
            <a:extLst>
              <a:ext uri="{FF2B5EF4-FFF2-40B4-BE49-F238E27FC236}">
                <a16:creationId xmlns:a16="http://schemas.microsoft.com/office/drawing/2014/main" id="{6F7115C9-FA61-D05C-E9E3-7A4A9EB3FD2B}"/>
              </a:ext>
            </a:extLst>
          </p:cNvPr>
          <p:cNvSpPr/>
          <p:nvPr/>
        </p:nvSpPr>
        <p:spPr>
          <a:xfrm>
            <a:off x="929205" y="2254095"/>
            <a:ext cx="2244210" cy="3192569"/>
          </a:xfrm>
          <a:prstGeom prst="round2SameRect">
            <a:avLst>
              <a:gd name="adj1" fmla="val 50000"/>
              <a:gd name="adj2" fmla="val 0"/>
            </a:avLst>
          </a:prstGeom>
          <a:solidFill>
            <a:schemeClr val="bg1"/>
          </a:solidFill>
          <a:ln w="50800">
            <a:solidFill>
              <a:srgbClr val="FA5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 Same-side Corner of Rectangle 52">
            <a:extLst>
              <a:ext uri="{FF2B5EF4-FFF2-40B4-BE49-F238E27FC236}">
                <a16:creationId xmlns:a16="http://schemas.microsoft.com/office/drawing/2014/main" id="{6812E4CE-F6EB-7CB1-266D-9C3EBD08E015}"/>
              </a:ext>
            </a:extLst>
          </p:cNvPr>
          <p:cNvSpPr/>
          <p:nvPr/>
        </p:nvSpPr>
        <p:spPr>
          <a:xfrm>
            <a:off x="3647005" y="2254095"/>
            <a:ext cx="2244210" cy="3192569"/>
          </a:xfrm>
          <a:prstGeom prst="round2SameRect">
            <a:avLst>
              <a:gd name="adj1" fmla="val 50000"/>
              <a:gd name="adj2" fmla="val 0"/>
            </a:avLst>
          </a:prstGeom>
          <a:solidFill>
            <a:schemeClr val="bg1"/>
          </a:solidFill>
          <a:ln w="50800">
            <a:solidFill>
              <a:srgbClr val="EF70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 Same-side Corner of Rectangle 53">
            <a:extLst>
              <a:ext uri="{FF2B5EF4-FFF2-40B4-BE49-F238E27FC236}">
                <a16:creationId xmlns:a16="http://schemas.microsoft.com/office/drawing/2014/main" id="{E5C54EC7-0742-0632-556D-DD59FB50D2FD}"/>
              </a:ext>
            </a:extLst>
          </p:cNvPr>
          <p:cNvSpPr/>
          <p:nvPr/>
        </p:nvSpPr>
        <p:spPr>
          <a:xfrm>
            <a:off x="6301305" y="2254095"/>
            <a:ext cx="2244210" cy="3192569"/>
          </a:xfrm>
          <a:prstGeom prst="round2SameRect">
            <a:avLst>
              <a:gd name="adj1" fmla="val 50000"/>
              <a:gd name="adj2" fmla="val 0"/>
            </a:avLst>
          </a:prstGeom>
          <a:solidFill>
            <a:schemeClr val="bg1"/>
          </a:solidFill>
          <a:ln w="50800">
            <a:solidFill>
              <a:srgbClr val="F889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 Same-side Corner of Rectangle 54">
            <a:extLst>
              <a:ext uri="{FF2B5EF4-FFF2-40B4-BE49-F238E27FC236}">
                <a16:creationId xmlns:a16="http://schemas.microsoft.com/office/drawing/2014/main" id="{7020D5E4-3F8E-4003-D2CC-9CC907969AAC}"/>
              </a:ext>
            </a:extLst>
          </p:cNvPr>
          <p:cNvSpPr/>
          <p:nvPr/>
        </p:nvSpPr>
        <p:spPr>
          <a:xfrm>
            <a:off x="8904805" y="2254095"/>
            <a:ext cx="2244210" cy="3192569"/>
          </a:xfrm>
          <a:prstGeom prst="round2SameRect">
            <a:avLst>
              <a:gd name="adj1" fmla="val 50000"/>
              <a:gd name="adj2" fmla="val 0"/>
            </a:avLst>
          </a:prstGeom>
          <a:solidFill>
            <a:schemeClr val="bg1"/>
          </a:solidFill>
          <a:ln w="50800">
            <a:solidFill>
              <a:srgbClr val="F25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sp>
        <p:nvSpPr>
          <p:cNvPr id="17" name="Oval 16">
            <a:extLst>
              <a:ext uri="{FF2B5EF4-FFF2-40B4-BE49-F238E27FC236}">
                <a16:creationId xmlns:a16="http://schemas.microsoft.com/office/drawing/2014/main" id="{1113B04D-6C57-6564-3E9D-C8058121D511}"/>
              </a:ext>
            </a:extLst>
          </p:cNvPr>
          <p:cNvSpPr/>
          <p:nvPr/>
        </p:nvSpPr>
        <p:spPr>
          <a:xfrm>
            <a:off x="1452690" y="1843401"/>
            <a:ext cx="1197240" cy="1197240"/>
          </a:xfrm>
          <a:prstGeom prst="ellipse">
            <a:avLst/>
          </a:prstGeom>
          <a:solidFill>
            <a:srgbClr val="FA5B52"/>
          </a:solid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 name="Group 17">
            <a:extLst>
              <a:ext uri="{FF2B5EF4-FFF2-40B4-BE49-F238E27FC236}">
                <a16:creationId xmlns:a16="http://schemas.microsoft.com/office/drawing/2014/main" id="{B77B0E72-CE49-D6DC-5731-7C639B5932EC}"/>
              </a:ext>
            </a:extLst>
          </p:cNvPr>
          <p:cNvGrpSpPr/>
          <p:nvPr/>
        </p:nvGrpSpPr>
        <p:grpSpPr>
          <a:xfrm>
            <a:off x="1873367" y="2209605"/>
            <a:ext cx="355886" cy="464833"/>
            <a:chOff x="1895475" y="2676525"/>
            <a:chExt cx="466725" cy="609600"/>
          </a:xfrm>
          <a:solidFill>
            <a:schemeClr val="bg1"/>
          </a:solidFill>
        </p:grpSpPr>
        <p:sp>
          <p:nvSpPr>
            <p:cNvPr id="19" name="Freeform: Shape 9">
              <a:extLst>
                <a:ext uri="{FF2B5EF4-FFF2-40B4-BE49-F238E27FC236}">
                  <a16:creationId xmlns:a16="http://schemas.microsoft.com/office/drawing/2014/main" id="{2E6E655C-0849-5938-90B5-E33FC58D12E0}"/>
                </a:ext>
              </a:extLst>
            </p:cNvPr>
            <p:cNvSpPr/>
            <p:nvPr/>
          </p:nvSpPr>
          <p:spPr>
            <a:xfrm>
              <a:off x="1895475" y="2676525"/>
              <a:ext cx="466725" cy="609600"/>
            </a:xfrm>
            <a:custGeom>
              <a:avLst/>
              <a:gdLst>
                <a:gd name="connsiteX0" fmla="*/ 467963 w 466725"/>
                <a:gd name="connsiteY0" fmla="*/ 234029 h 609600"/>
                <a:gd name="connsiteX1" fmla="*/ 233934 w 466725"/>
                <a:gd name="connsiteY1" fmla="*/ 0 h 609600"/>
                <a:gd name="connsiteX2" fmla="*/ 0 w 466725"/>
                <a:gd name="connsiteY2" fmla="*/ 234029 h 609600"/>
                <a:gd name="connsiteX3" fmla="*/ 46673 w 466725"/>
                <a:gd name="connsiteY3" fmla="*/ 374237 h 609600"/>
                <a:gd name="connsiteX4" fmla="*/ 198215 w 466725"/>
                <a:gd name="connsiteY4" fmla="*/ 578453 h 609600"/>
                <a:gd name="connsiteX5" fmla="*/ 126016 w 466725"/>
                <a:gd name="connsiteY5" fmla="*/ 578453 h 609600"/>
                <a:gd name="connsiteX6" fmla="*/ 108013 w 466725"/>
                <a:gd name="connsiteY6" fmla="*/ 596455 h 609600"/>
                <a:gd name="connsiteX7" fmla="*/ 126016 w 466725"/>
                <a:gd name="connsiteY7" fmla="*/ 614458 h 609600"/>
                <a:gd name="connsiteX8" fmla="*/ 342043 w 466725"/>
                <a:gd name="connsiteY8" fmla="*/ 614458 h 609600"/>
                <a:gd name="connsiteX9" fmla="*/ 360045 w 466725"/>
                <a:gd name="connsiteY9" fmla="*/ 596455 h 609600"/>
                <a:gd name="connsiteX10" fmla="*/ 342043 w 466725"/>
                <a:gd name="connsiteY10" fmla="*/ 578453 h 609600"/>
                <a:gd name="connsiteX11" fmla="*/ 269843 w 466725"/>
                <a:gd name="connsiteY11" fmla="*/ 578453 h 609600"/>
                <a:gd name="connsiteX12" fmla="*/ 421386 w 466725"/>
                <a:gd name="connsiteY12" fmla="*/ 374333 h 609600"/>
                <a:gd name="connsiteX13" fmla="*/ 467963 w 466725"/>
                <a:gd name="connsiteY13" fmla="*/ 234029 h 609600"/>
                <a:gd name="connsiteX14" fmla="*/ 467963 w 466725"/>
                <a:gd name="connsiteY14" fmla="*/ 234029 h 609600"/>
                <a:gd name="connsiteX15" fmla="*/ 234029 w 466725"/>
                <a:gd name="connsiteY15" fmla="*/ 566166 h 609600"/>
                <a:gd name="connsiteX16" fmla="*/ 75533 w 466725"/>
                <a:gd name="connsiteY16" fmla="*/ 352615 h 609600"/>
                <a:gd name="connsiteX17" fmla="*/ 36004 w 466725"/>
                <a:gd name="connsiteY17" fmla="*/ 233934 h 609600"/>
                <a:gd name="connsiteX18" fmla="*/ 234029 w 466725"/>
                <a:gd name="connsiteY18" fmla="*/ 35909 h 609600"/>
                <a:gd name="connsiteX19" fmla="*/ 432054 w 466725"/>
                <a:gd name="connsiteY19" fmla="*/ 233934 h 609600"/>
                <a:gd name="connsiteX20" fmla="*/ 392525 w 466725"/>
                <a:gd name="connsiteY20" fmla="*/ 352711 h 609600"/>
                <a:gd name="connsiteX21" fmla="*/ 234029 w 466725"/>
                <a:gd name="connsiteY21" fmla="*/ 566166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6725" h="609600">
                  <a:moveTo>
                    <a:pt x="467963" y="234029"/>
                  </a:moveTo>
                  <a:cubicBezTo>
                    <a:pt x="467963" y="104965"/>
                    <a:pt x="362998" y="0"/>
                    <a:pt x="233934" y="0"/>
                  </a:cubicBezTo>
                  <a:cubicBezTo>
                    <a:pt x="104870" y="0"/>
                    <a:pt x="0" y="104965"/>
                    <a:pt x="0" y="234029"/>
                  </a:cubicBezTo>
                  <a:cubicBezTo>
                    <a:pt x="0" y="285083"/>
                    <a:pt x="16192" y="333565"/>
                    <a:pt x="46673" y="374237"/>
                  </a:cubicBezTo>
                  <a:lnTo>
                    <a:pt x="198215" y="578453"/>
                  </a:lnTo>
                  <a:lnTo>
                    <a:pt x="126016" y="578453"/>
                  </a:lnTo>
                  <a:cubicBezTo>
                    <a:pt x="116110" y="578453"/>
                    <a:pt x="108013" y="586550"/>
                    <a:pt x="108013" y="596455"/>
                  </a:cubicBezTo>
                  <a:cubicBezTo>
                    <a:pt x="108013" y="606362"/>
                    <a:pt x="116110" y="614458"/>
                    <a:pt x="126016" y="614458"/>
                  </a:cubicBezTo>
                  <a:lnTo>
                    <a:pt x="342043" y="614458"/>
                  </a:lnTo>
                  <a:cubicBezTo>
                    <a:pt x="351949" y="614458"/>
                    <a:pt x="360045" y="606362"/>
                    <a:pt x="360045" y="596455"/>
                  </a:cubicBezTo>
                  <a:cubicBezTo>
                    <a:pt x="360045" y="586550"/>
                    <a:pt x="351949" y="578453"/>
                    <a:pt x="342043" y="578453"/>
                  </a:cubicBezTo>
                  <a:lnTo>
                    <a:pt x="269843" y="578453"/>
                  </a:lnTo>
                  <a:lnTo>
                    <a:pt x="421386" y="374333"/>
                  </a:lnTo>
                  <a:cubicBezTo>
                    <a:pt x="451866" y="333565"/>
                    <a:pt x="467963" y="284988"/>
                    <a:pt x="467963" y="234029"/>
                  </a:cubicBezTo>
                  <a:lnTo>
                    <a:pt x="467963" y="234029"/>
                  </a:lnTo>
                  <a:close/>
                  <a:moveTo>
                    <a:pt x="234029" y="566166"/>
                  </a:moveTo>
                  <a:lnTo>
                    <a:pt x="75533" y="352615"/>
                  </a:lnTo>
                  <a:cubicBezTo>
                    <a:pt x="49721" y="318135"/>
                    <a:pt x="36004" y="277178"/>
                    <a:pt x="36004" y="233934"/>
                  </a:cubicBezTo>
                  <a:cubicBezTo>
                    <a:pt x="36004" y="124777"/>
                    <a:pt x="124777" y="35909"/>
                    <a:pt x="234029" y="35909"/>
                  </a:cubicBezTo>
                  <a:cubicBezTo>
                    <a:pt x="343281" y="35909"/>
                    <a:pt x="432054" y="124682"/>
                    <a:pt x="432054" y="233934"/>
                  </a:cubicBezTo>
                  <a:cubicBezTo>
                    <a:pt x="432054" y="277082"/>
                    <a:pt x="418433" y="318135"/>
                    <a:pt x="392525" y="352711"/>
                  </a:cubicBezTo>
                  <a:lnTo>
                    <a:pt x="234029" y="566166"/>
                  </a:lnTo>
                  <a:close/>
                </a:path>
              </a:pathLst>
            </a:custGeom>
            <a:grpFill/>
            <a:ln w="9525" cap="flat">
              <a:noFill/>
              <a:prstDash val="solid"/>
              <a:miter/>
            </a:ln>
          </p:spPr>
          <p:txBody>
            <a:bodyPr rtlCol="0" anchor="ctr"/>
            <a:lstStyle/>
            <a:p>
              <a:endParaRPr lang="en-ID"/>
            </a:p>
          </p:txBody>
        </p:sp>
        <p:sp>
          <p:nvSpPr>
            <p:cNvPr id="20" name="Freeform: Shape 10">
              <a:extLst>
                <a:ext uri="{FF2B5EF4-FFF2-40B4-BE49-F238E27FC236}">
                  <a16:creationId xmlns:a16="http://schemas.microsoft.com/office/drawing/2014/main" id="{05C03861-8A82-6617-44E5-0DA5B62471F1}"/>
                </a:ext>
              </a:extLst>
            </p:cNvPr>
            <p:cNvSpPr/>
            <p:nvPr/>
          </p:nvSpPr>
          <p:spPr>
            <a:xfrm>
              <a:off x="2003440" y="2784491"/>
              <a:ext cx="247650" cy="247650"/>
            </a:xfrm>
            <a:custGeom>
              <a:avLst/>
              <a:gdLst>
                <a:gd name="connsiteX0" fmla="*/ 138732 w 247650"/>
                <a:gd name="connsiteY0" fmla="*/ 5286 h 247650"/>
                <a:gd name="connsiteX1" fmla="*/ 113300 w 247650"/>
                <a:gd name="connsiteY1" fmla="*/ 5286 h 247650"/>
                <a:gd name="connsiteX2" fmla="*/ 5286 w 247650"/>
                <a:gd name="connsiteY2" fmla="*/ 113300 h 247650"/>
                <a:gd name="connsiteX3" fmla="*/ 5286 w 247650"/>
                <a:gd name="connsiteY3" fmla="*/ 138732 h 247650"/>
                <a:gd name="connsiteX4" fmla="*/ 30718 w 247650"/>
                <a:gd name="connsiteY4" fmla="*/ 138732 h 247650"/>
                <a:gd name="connsiteX5" fmla="*/ 35957 w 247650"/>
                <a:gd name="connsiteY5" fmla="*/ 133493 h 247650"/>
                <a:gd name="connsiteX6" fmla="*/ 35957 w 247650"/>
                <a:gd name="connsiteY6" fmla="*/ 234077 h 247650"/>
                <a:gd name="connsiteX7" fmla="*/ 53959 w 247650"/>
                <a:gd name="connsiteY7" fmla="*/ 252079 h 247650"/>
                <a:gd name="connsiteX8" fmla="*/ 197977 w 247650"/>
                <a:gd name="connsiteY8" fmla="*/ 252079 h 247650"/>
                <a:gd name="connsiteX9" fmla="*/ 215979 w 247650"/>
                <a:gd name="connsiteY9" fmla="*/ 234077 h 247650"/>
                <a:gd name="connsiteX10" fmla="*/ 215979 w 247650"/>
                <a:gd name="connsiteY10" fmla="*/ 133588 h 247650"/>
                <a:gd name="connsiteX11" fmla="*/ 221218 w 247650"/>
                <a:gd name="connsiteY11" fmla="*/ 138827 h 247650"/>
                <a:gd name="connsiteX12" fmla="*/ 246650 w 247650"/>
                <a:gd name="connsiteY12" fmla="*/ 138827 h 247650"/>
                <a:gd name="connsiteX13" fmla="*/ 246650 w 247650"/>
                <a:gd name="connsiteY13" fmla="*/ 113395 h 247650"/>
                <a:gd name="connsiteX14" fmla="*/ 138732 w 247650"/>
                <a:gd name="connsiteY14" fmla="*/ 5286 h 247650"/>
                <a:gd name="connsiteX15" fmla="*/ 179975 w 247650"/>
                <a:gd name="connsiteY15" fmla="*/ 215979 h 247650"/>
                <a:gd name="connsiteX16" fmla="*/ 143970 w 247650"/>
                <a:gd name="connsiteY16" fmla="*/ 215979 h 247650"/>
                <a:gd name="connsiteX17" fmla="*/ 143970 w 247650"/>
                <a:gd name="connsiteY17" fmla="*/ 161973 h 247650"/>
                <a:gd name="connsiteX18" fmla="*/ 125968 w 247650"/>
                <a:gd name="connsiteY18" fmla="*/ 143970 h 247650"/>
                <a:gd name="connsiteX19" fmla="*/ 107966 w 247650"/>
                <a:gd name="connsiteY19" fmla="*/ 161973 h 247650"/>
                <a:gd name="connsiteX20" fmla="*/ 107966 w 247650"/>
                <a:gd name="connsiteY20" fmla="*/ 215979 h 247650"/>
                <a:gd name="connsiteX21" fmla="*/ 71961 w 247650"/>
                <a:gd name="connsiteY21" fmla="*/ 215979 h 247650"/>
                <a:gd name="connsiteX22" fmla="*/ 71961 w 247650"/>
                <a:gd name="connsiteY22" fmla="*/ 97488 h 247650"/>
                <a:gd name="connsiteX23" fmla="*/ 125968 w 247650"/>
                <a:gd name="connsiteY23" fmla="*/ 43482 h 247650"/>
                <a:gd name="connsiteX24" fmla="*/ 179975 w 247650"/>
                <a:gd name="connsiteY24" fmla="*/ 97488 h 247650"/>
                <a:gd name="connsiteX25" fmla="*/ 179975 w 247650"/>
                <a:gd name="connsiteY25" fmla="*/ 21597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7650" h="247650">
                  <a:moveTo>
                    <a:pt x="138732" y="5286"/>
                  </a:moveTo>
                  <a:cubicBezTo>
                    <a:pt x="131683" y="-1762"/>
                    <a:pt x="120348" y="-1762"/>
                    <a:pt x="113300" y="5286"/>
                  </a:cubicBezTo>
                  <a:lnTo>
                    <a:pt x="5286" y="113300"/>
                  </a:lnTo>
                  <a:cubicBezTo>
                    <a:pt x="-1762" y="120348"/>
                    <a:pt x="-1762" y="131683"/>
                    <a:pt x="5286" y="138732"/>
                  </a:cubicBezTo>
                  <a:cubicBezTo>
                    <a:pt x="12335" y="145780"/>
                    <a:pt x="23670" y="145780"/>
                    <a:pt x="30718" y="138732"/>
                  </a:cubicBezTo>
                  <a:lnTo>
                    <a:pt x="35957" y="133493"/>
                  </a:lnTo>
                  <a:lnTo>
                    <a:pt x="35957" y="234077"/>
                  </a:lnTo>
                  <a:cubicBezTo>
                    <a:pt x="35957" y="243983"/>
                    <a:pt x="44053" y="252079"/>
                    <a:pt x="53959" y="252079"/>
                  </a:cubicBezTo>
                  <a:lnTo>
                    <a:pt x="197977" y="252079"/>
                  </a:lnTo>
                  <a:cubicBezTo>
                    <a:pt x="207883" y="252079"/>
                    <a:pt x="215979" y="243983"/>
                    <a:pt x="215979" y="234077"/>
                  </a:cubicBezTo>
                  <a:lnTo>
                    <a:pt x="215979" y="133588"/>
                  </a:lnTo>
                  <a:lnTo>
                    <a:pt x="221218" y="138827"/>
                  </a:lnTo>
                  <a:cubicBezTo>
                    <a:pt x="228267" y="145875"/>
                    <a:pt x="239601" y="145875"/>
                    <a:pt x="246650" y="138827"/>
                  </a:cubicBezTo>
                  <a:cubicBezTo>
                    <a:pt x="253698" y="131778"/>
                    <a:pt x="253698" y="120444"/>
                    <a:pt x="246650" y="113395"/>
                  </a:cubicBezTo>
                  <a:lnTo>
                    <a:pt x="138732" y="5286"/>
                  </a:lnTo>
                  <a:close/>
                  <a:moveTo>
                    <a:pt x="179975" y="215979"/>
                  </a:moveTo>
                  <a:lnTo>
                    <a:pt x="143970" y="215979"/>
                  </a:lnTo>
                  <a:lnTo>
                    <a:pt x="143970" y="161973"/>
                  </a:lnTo>
                  <a:cubicBezTo>
                    <a:pt x="143970" y="152067"/>
                    <a:pt x="135874" y="143970"/>
                    <a:pt x="125968" y="143970"/>
                  </a:cubicBezTo>
                  <a:cubicBezTo>
                    <a:pt x="116062" y="143970"/>
                    <a:pt x="107966" y="152067"/>
                    <a:pt x="107966" y="161973"/>
                  </a:cubicBezTo>
                  <a:lnTo>
                    <a:pt x="107966" y="215979"/>
                  </a:lnTo>
                  <a:lnTo>
                    <a:pt x="71961" y="215979"/>
                  </a:lnTo>
                  <a:lnTo>
                    <a:pt x="71961" y="97488"/>
                  </a:lnTo>
                  <a:lnTo>
                    <a:pt x="125968" y="43482"/>
                  </a:lnTo>
                  <a:lnTo>
                    <a:pt x="179975" y="97488"/>
                  </a:lnTo>
                  <a:lnTo>
                    <a:pt x="179975" y="215979"/>
                  </a:lnTo>
                  <a:close/>
                </a:path>
              </a:pathLst>
            </a:custGeom>
            <a:grpFill/>
            <a:ln w="9525" cap="flat">
              <a:noFill/>
              <a:prstDash val="solid"/>
              <a:miter/>
            </a:ln>
          </p:spPr>
          <p:txBody>
            <a:bodyPr rtlCol="0" anchor="ctr"/>
            <a:lstStyle/>
            <a:p>
              <a:endParaRPr lang="en-ID"/>
            </a:p>
          </p:txBody>
        </p:sp>
        <p:sp>
          <p:nvSpPr>
            <p:cNvPr id="21" name="Freeform: Shape 11">
              <a:extLst>
                <a:ext uri="{FF2B5EF4-FFF2-40B4-BE49-F238E27FC236}">
                  <a16:creationId xmlns:a16="http://schemas.microsoft.com/office/drawing/2014/main" id="{280996C0-0720-4E8B-736F-4A1216D1E2BC}"/>
                </a:ext>
              </a:extLst>
            </p:cNvPr>
            <p:cNvSpPr/>
            <p:nvPr/>
          </p:nvSpPr>
          <p:spPr>
            <a:xfrm>
              <a:off x="2111502" y="2856548"/>
              <a:ext cx="28575" cy="28575"/>
            </a:xfrm>
            <a:custGeom>
              <a:avLst/>
              <a:gdLst>
                <a:gd name="connsiteX0" fmla="*/ 36004 w 28575"/>
                <a:gd name="connsiteY0" fmla="*/ 18002 h 28575"/>
                <a:gd name="connsiteX1" fmla="*/ 18002 w 28575"/>
                <a:gd name="connsiteY1" fmla="*/ 36004 h 28575"/>
                <a:gd name="connsiteX2" fmla="*/ 0 w 28575"/>
                <a:gd name="connsiteY2" fmla="*/ 18002 h 28575"/>
                <a:gd name="connsiteX3" fmla="*/ 18002 w 28575"/>
                <a:gd name="connsiteY3" fmla="*/ 0 h 28575"/>
                <a:gd name="connsiteX4" fmla="*/ 36004 w 28575"/>
                <a:gd name="connsiteY4" fmla="*/ 18002 h 28575"/>
                <a:gd name="connsiteX5" fmla="*/ 36004 w 28575"/>
                <a:gd name="connsiteY5" fmla="*/ 1800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28575">
                  <a:moveTo>
                    <a:pt x="36004" y="18002"/>
                  </a:moveTo>
                  <a:cubicBezTo>
                    <a:pt x="36004" y="27908"/>
                    <a:pt x="27908" y="36004"/>
                    <a:pt x="18002" y="36004"/>
                  </a:cubicBezTo>
                  <a:cubicBezTo>
                    <a:pt x="8096" y="36004"/>
                    <a:pt x="0" y="27908"/>
                    <a:pt x="0" y="18002"/>
                  </a:cubicBezTo>
                  <a:cubicBezTo>
                    <a:pt x="0" y="8096"/>
                    <a:pt x="8096" y="0"/>
                    <a:pt x="18002" y="0"/>
                  </a:cubicBezTo>
                  <a:cubicBezTo>
                    <a:pt x="27908" y="0"/>
                    <a:pt x="36004" y="8001"/>
                    <a:pt x="36004" y="18002"/>
                  </a:cubicBezTo>
                  <a:lnTo>
                    <a:pt x="36004" y="18002"/>
                  </a:lnTo>
                  <a:close/>
                </a:path>
              </a:pathLst>
            </a:custGeom>
            <a:grpFill/>
            <a:ln w="9525" cap="flat">
              <a:noFill/>
              <a:prstDash val="solid"/>
              <a:miter/>
            </a:ln>
          </p:spPr>
          <p:txBody>
            <a:bodyPr rtlCol="0" anchor="ctr"/>
            <a:lstStyle/>
            <a:p>
              <a:endParaRPr lang="en-ID"/>
            </a:p>
          </p:txBody>
        </p:sp>
      </p:grpSp>
      <p:sp>
        <p:nvSpPr>
          <p:cNvPr id="23" name="Oval 22">
            <a:extLst>
              <a:ext uri="{FF2B5EF4-FFF2-40B4-BE49-F238E27FC236}">
                <a16:creationId xmlns:a16="http://schemas.microsoft.com/office/drawing/2014/main" id="{D21759E5-439C-5529-A639-6FBB8535CF07}"/>
              </a:ext>
            </a:extLst>
          </p:cNvPr>
          <p:cNvSpPr/>
          <p:nvPr/>
        </p:nvSpPr>
        <p:spPr>
          <a:xfrm>
            <a:off x="4170490" y="1831028"/>
            <a:ext cx="1197240" cy="1197240"/>
          </a:xfrm>
          <a:prstGeom prst="ellipse">
            <a:avLst/>
          </a:prstGeom>
          <a:solidFill>
            <a:srgbClr val="EF709D"/>
          </a:solid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4" name="Group 23">
            <a:extLst>
              <a:ext uri="{FF2B5EF4-FFF2-40B4-BE49-F238E27FC236}">
                <a16:creationId xmlns:a16="http://schemas.microsoft.com/office/drawing/2014/main" id="{C069F186-2768-DE76-394B-F919D4A386AE}"/>
              </a:ext>
            </a:extLst>
          </p:cNvPr>
          <p:cNvGrpSpPr/>
          <p:nvPr/>
        </p:nvGrpSpPr>
        <p:grpSpPr>
          <a:xfrm>
            <a:off x="4565746" y="2197232"/>
            <a:ext cx="406729" cy="464831"/>
            <a:chOff x="2638520" y="2768131"/>
            <a:chExt cx="533400" cy="609600"/>
          </a:xfrm>
          <a:solidFill>
            <a:schemeClr val="bg1"/>
          </a:solidFill>
        </p:grpSpPr>
        <p:sp>
          <p:nvSpPr>
            <p:cNvPr id="25" name="Freeform: Shape 14">
              <a:extLst>
                <a:ext uri="{FF2B5EF4-FFF2-40B4-BE49-F238E27FC236}">
                  <a16:creationId xmlns:a16="http://schemas.microsoft.com/office/drawing/2014/main" id="{CD1FCE37-9344-6FFD-ACC3-04A3CF78EF42}"/>
                </a:ext>
              </a:extLst>
            </p:cNvPr>
            <p:cNvSpPr/>
            <p:nvPr/>
          </p:nvSpPr>
          <p:spPr>
            <a:xfrm>
              <a:off x="2638520" y="2768131"/>
              <a:ext cx="533400" cy="609600"/>
            </a:xfrm>
            <a:custGeom>
              <a:avLst/>
              <a:gdLst>
                <a:gd name="connsiteX0" fmla="*/ 71914 w 533400"/>
                <a:gd name="connsiteY0" fmla="*/ 144018 h 609600"/>
                <a:gd name="connsiteX1" fmla="*/ 71914 w 533400"/>
                <a:gd name="connsiteY1" fmla="*/ 560356 h 609600"/>
                <a:gd name="connsiteX2" fmla="*/ 89916 w 533400"/>
                <a:gd name="connsiteY2" fmla="*/ 578358 h 609600"/>
                <a:gd name="connsiteX3" fmla="*/ 305943 w 533400"/>
                <a:gd name="connsiteY3" fmla="*/ 578358 h 609600"/>
                <a:gd name="connsiteX4" fmla="*/ 305943 w 533400"/>
                <a:gd name="connsiteY4" fmla="*/ 596360 h 609600"/>
                <a:gd name="connsiteX5" fmla="*/ 315468 w 533400"/>
                <a:gd name="connsiteY5" fmla="*/ 612267 h 609600"/>
                <a:gd name="connsiteX6" fmla="*/ 333947 w 533400"/>
                <a:gd name="connsiteY6" fmla="*/ 611410 h 609600"/>
                <a:gd name="connsiteX7" fmla="*/ 377952 w 533400"/>
                <a:gd name="connsiteY7" fmla="*/ 582073 h 609600"/>
                <a:gd name="connsiteX8" fmla="*/ 421958 w 533400"/>
                <a:gd name="connsiteY8" fmla="*/ 611410 h 609600"/>
                <a:gd name="connsiteX9" fmla="*/ 440436 w 533400"/>
                <a:gd name="connsiteY9" fmla="*/ 612267 h 609600"/>
                <a:gd name="connsiteX10" fmla="*/ 449961 w 533400"/>
                <a:gd name="connsiteY10" fmla="*/ 596360 h 609600"/>
                <a:gd name="connsiteX11" fmla="*/ 449961 w 533400"/>
                <a:gd name="connsiteY11" fmla="*/ 578358 h 609600"/>
                <a:gd name="connsiteX12" fmla="*/ 521970 w 533400"/>
                <a:gd name="connsiteY12" fmla="*/ 578358 h 609600"/>
                <a:gd name="connsiteX13" fmla="*/ 539972 w 533400"/>
                <a:gd name="connsiteY13" fmla="*/ 560356 h 609600"/>
                <a:gd name="connsiteX14" fmla="*/ 539972 w 533400"/>
                <a:gd name="connsiteY14" fmla="*/ 72009 h 609600"/>
                <a:gd name="connsiteX15" fmla="*/ 467963 w 533400"/>
                <a:gd name="connsiteY15" fmla="*/ 0 h 609600"/>
                <a:gd name="connsiteX16" fmla="*/ 72009 w 533400"/>
                <a:gd name="connsiteY16" fmla="*/ 0 h 609600"/>
                <a:gd name="connsiteX17" fmla="*/ 0 w 533400"/>
                <a:gd name="connsiteY17" fmla="*/ 72009 h 609600"/>
                <a:gd name="connsiteX18" fmla="*/ 71914 w 533400"/>
                <a:gd name="connsiteY18" fmla="*/ 144018 h 609600"/>
                <a:gd name="connsiteX19" fmla="*/ 71914 w 533400"/>
                <a:gd name="connsiteY19" fmla="*/ 144018 h 609600"/>
                <a:gd name="connsiteX20" fmla="*/ 377857 w 533400"/>
                <a:gd name="connsiteY20" fmla="*/ 467963 h 609600"/>
                <a:gd name="connsiteX21" fmla="*/ 323850 w 533400"/>
                <a:gd name="connsiteY21" fmla="*/ 413957 h 609600"/>
                <a:gd name="connsiteX22" fmla="*/ 377857 w 533400"/>
                <a:gd name="connsiteY22" fmla="*/ 359950 h 609600"/>
                <a:gd name="connsiteX23" fmla="*/ 431864 w 533400"/>
                <a:gd name="connsiteY23" fmla="*/ 413957 h 609600"/>
                <a:gd name="connsiteX24" fmla="*/ 377857 w 533400"/>
                <a:gd name="connsiteY24" fmla="*/ 467963 h 609600"/>
                <a:gd name="connsiteX25" fmla="*/ 377857 w 533400"/>
                <a:gd name="connsiteY25" fmla="*/ 467963 h 609600"/>
                <a:gd name="connsiteX26" fmla="*/ 413861 w 533400"/>
                <a:gd name="connsiteY26" fmla="*/ 562737 h 609600"/>
                <a:gd name="connsiteX27" fmla="*/ 387858 w 533400"/>
                <a:gd name="connsiteY27" fmla="*/ 545401 h 609600"/>
                <a:gd name="connsiteX28" fmla="*/ 367856 w 533400"/>
                <a:gd name="connsiteY28" fmla="*/ 545401 h 609600"/>
                <a:gd name="connsiteX29" fmla="*/ 341852 w 533400"/>
                <a:gd name="connsiteY29" fmla="*/ 562737 h 609600"/>
                <a:gd name="connsiteX30" fmla="*/ 341852 w 533400"/>
                <a:gd name="connsiteY30" fmla="*/ 496443 h 609600"/>
                <a:gd name="connsiteX31" fmla="*/ 377857 w 533400"/>
                <a:gd name="connsiteY31" fmla="*/ 503968 h 609600"/>
                <a:gd name="connsiteX32" fmla="*/ 413861 w 533400"/>
                <a:gd name="connsiteY32" fmla="*/ 496443 h 609600"/>
                <a:gd name="connsiteX33" fmla="*/ 413861 w 533400"/>
                <a:gd name="connsiteY33" fmla="*/ 562737 h 609600"/>
                <a:gd name="connsiteX34" fmla="*/ 467868 w 533400"/>
                <a:gd name="connsiteY34" fmla="*/ 36004 h 609600"/>
                <a:gd name="connsiteX35" fmla="*/ 503873 w 533400"/>
                <a:gd name="connsiteY35" fmla="*/ 72009 h 609600"/>
                <a:gd name="connsiteX36" fmla="*/ 503873 w 533400"/>
                <a:gd name="connsiteY36" fmla="*/ 542354 h 609600"/>
                <a:gd name="connsiteX37" fmla="*/ 449866 w 533400"/>
                <a:gd name="connsiteY37" fmla="*/ 542354 h 609600"/>
                <a:gd name="connsiteX38" fmla="*/ 449866 w 533400"/>
                <a:gd name="connsiteY38" fmla="*/ 467868 h 609600"/>
                <a:gd name="connsiteX39" fmla="*/ 467868 w 533400"/>
                <a:gd name="connsiteY39" fmla="*/ 413957 h 609600"/>
                <a:gd name="connsiteX40" fmla="*/ 377857 w 533400"/>
                <a:gd name="connsiteY40" fmla="*/ 323945 h 609600"/>
                <a:gd name="connsiteX41" fmla="*/ 287846 w 533400"/>
                <a:gd name="connsiteY41" fmla="*/ 413957 h 609600"/>
                <a:gd name="connsiteX42" fmla="*/ 305848 w 533400"/>
                <a:gd name="connsiteY42" fmla="*/ 467868 h 609600"/>
                <a:gd name="connsiteX43" fmla="*/ 305848 w 533400"/>
                <a:gd name="connsiteY43" fmla="*/ 542354 h 609600"/>
                <a:gd name="connsiteX44" fmla="*/ 107823 w 533400"/>
                <a:gd name="connsiteY44" fmla="*/ 542354 h 609600"/>
                <a:gd name="connsiteX45" fmla="*/ 107823 w 533400"/>
                <a:gd name="connsiteY45" fmla="*/ 144018 h 609600"/>
                <a:gd name="connsiteX46" fmla="*/ 472726 w 533400"/>
                <a:gd name="connsiteY46" fmla="*/ 144018 h 609600"/>
                <a:gd name="connsiteX47" fmla="*/ 490728 w 533400"/>
                <a:gd name="connsiteY47" fmla="*/ 126016 h 609600"/>
                <a:gd name="connsiteX48" fmla="*/ 472726 w 533400"/>
                <a:gd name="connsiteY48" fmla="*/ 108013 h 609600"/>
                <a:gd name="connsiteX49" fmla="*/ 467773 w 533400"/>
                <a:gd name="connsiteY49" fmla="*/ 108013 h 609600"/>
                <a:gd name="connsiteX50" fmla="*/ 431768 w 533400"/>
                <a:gd name="connsiteY50" fmla="*/ 72009 h 609600"/>
                <a:gd name="connsiteX51" fmla="*/ 467868 w 533400"/>
                <a:gd name="connsiteY51" fmla="*/ 36004 h 609600"/>
                <a:gd name="connsiteX52" fmla="*/ 467868 w 533400"/>
                <a:gd name="connsiteY52" fmla="*/ 36004 h 609600"/>
                <a:gd name="connsiteX53" fmla="*/ 71914 w 533400"/>
                <a:gd name="connsiteY53" fmla="*/ 36004 h 609600"/>
                <a:gd name="connsiteX54" fmla="*/ 405575 w 533400"/>
                <a:gd name="connsiteY54" fmla="*/ 36004 h 609600"/>
                <a:gd name="connsiteX55" fmla="*/ 395954 w 533400"/>
                <a:gd name="connsiteY55" fmla="*/ 72009 h 609600"/>
                <a:gd name="connsiteX56" fmla="*/ 405575 w 533400"/>
                <a:gd name="connsiteY56" fmla="*/ 108013 h 609600"/>
                <a:gd name="connsiteX57" fmla="*/ 71914 w 533400"/>
                <a:gd name="connsiteY57" fmla="*/ 108013 h 609600"/>
                <a:gd name="connsiteX58" fmla="*/ 35909 w 533400"/>
                <a:gd name="connsiteY58" fmla="*/ 72009 h 609600"/>
                <a:gd name="connsiteX59" fmla="*/ 71914 w 533400"/>
                <a:gd name="connsiteY59" fmla="*/ 36004 h 609600"/>
                <a:gd name="connsiteX60" fmla="*/ 71914 w 533400"/>
                <a:gd name="connsiteY60" fmla="*/ 36004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33400" h="609600">
                  <a:moveTo>
                    <a:pt x="71914" y="144018"/>
                  </a:moveTo>
                  <a:lnTo>
                    <a:pt x="71914" y="560356"/>
                  </a:lnTo>
                  <a:cubicBezTo>
                    <a:pt x="71914" y="570262"/>
                    <a:pt x="80010" y="578358"/>
                    <a:pt x="89916" y="578358"/>
                  </a:cubicBezTo>
                  <a:lnTo>
                    <a:pt x="305943" y="578358"/>
                  </a:lnTo>
                  <a:lnTo>
                    <a:pt x="305943" y="596360"/>
                  </a:lnTo>
                  <a:cubicBezTo>
                    <a:pt x="305943" y="603028"/>
                    <a:pt x="309563" y="609124"/>
                    <a:pt x="315468" y="612267"/>
                  </a:cubicBezTo>
                  <a:cubicBezTo>
                    <a:pt x="321278" y="615410"/>
                    <a:pt x="328422" y="615029"/>
                    <a:pt x="333947" y="611410"/>
                  </a:cubicBezTo>
                  <a:lnTo>
                    <a:pt x="377952" y="582073"/>
                  </a:lnTo>
                  <a:lnTo>
                    <a:pt x="421958" y="611410"/>
                  </a:lnTo>
                  <a:cubicBezTo>
                    <a:pt x="427482" y="615125"/>
                    <a:pt x="434626" y="615410"/>
                    <a:pt x="440436" y="612267"/>
                  </a:cubicBezTo>
                  <a:cubicBezTo>
                    <a:pt x="446246" y="609124"/>
                    <a:pt x="449961" y="603028"/>
                    <a:pt x="449961" y="596360"/>
                  </a:cubicBezTo>
                  <a:lnTo>
                    <a:pt x="449961" y="578358"/>
                  </a:lnTo>
                  <a:lnTo>
                    <a:pt x="521970" y="578358"/>
                  </a:lnTo>
                  <a:cubicBezTo>
                    <a:pt x="531876" y="578358"/>
                    <a:pt x="539972" y="570262"/>
                    <a:pt x="539972" y="560356"/>
                  </a:cubicBezTo>
                  <a:lnTo>
                    <a:pt x="539972" y="72009"/>
                  </a:lnTo>
                  <a:cubicBezTo>
                    <a:pt x="539972" y="32290"/>
                    <a:pt x="507683" y="0"/>
                    <a:pt x="467963" y="0"/>
                  </a:cubicBezTo>
                  <a:lnTo>
                    <a:pt x="72009" y="0"/>
                  </a:lnTo>
                  <a:cubicBezTo>
                    <a:pt x="32290" y="0"/>
                    <a:pt x="0" y="32290"/>
                    <a:pt x="0" y="72009"/>
                  </a:cubicBezTo>
                  <a:cubicBezTo>
                    <a:pt x="0" y="111728"/>
                    <a:pt x="32195" y="144018"/>
                    <a:pt x="71914" y="144018"/>
                  </a:cubicBezTo>
                  <a:lnTo>
                    <a:pt x="71914" y="144018"/>
                  </a:lnTo>
                  <a:close/>
                  <a:moveTo>
                    <a:pt x="377857" y="467963"/>
                  </a:moveTo>
                  <a:cubicBezTo>
                    <a:pt x="348044" y="467963"/>
                    <a:pt x="323850" y="443770"/>
                    <a:pt x="323850" y="413957"/>
                  </a:cubicBezTo>
                  <a:cubicBezTo>
                    <a:pt x="323850" y="384143"/>
                    <a:pt x="348044" y="359950"/>
                    <a:pt x="377857" y="359950"/>
                  </a:cubicBezTo>
                  <a:cubicBezTo>
                    <a:pt x="407670" y="359950"/>
                    <a:pt x="431864" y="384143"/>
                    <a:pt x="431864" y="413957"/>
                  </a:cubicBezTo>
                  <a:cubicBezTo>
                    <a:pt x="431864" y="443770"/>
                    <a:pt x="407670" y="467963"/>
                    <a:pt x="377857" y="467963"/>
                  </a:cubicBezTo>
                  <a:lnTo>
                    <a:pt x="377857" y="467963"/>
                  </a:lnTo>
                  <a:close/>
                  <a:moveTo>
                    <a:pt x="413861" y="562737"/>
                  </a:moveTo>
                  <a:lnTo>
                    <a:pt x="387858" y="545401"/>
                  </a:lnTo>
                  <a:cubicBezTo>
                    <a:pt x="381857" y="541401"/>
                    <a:pt x="373952" y="541401"/>
                    <a:pt x="367856" y="545401"/>
                  </a:cubicBezTo>
                  <a:lnTo>
                    <a:pt x="341852" y="562737"/>
                  </a:lnTo>
                  <a:lnTo>
                    <a:pt x="341852" y="496443"/>
                  </a:lnTo>
                  <a:cubicBezTo>
                    <a:pt x="352901" y="501301"/>
                    <a:pt x="365093" y="503968"/>
                    <a:pt x="377857" y="503968"/>
                  </a:cubicBezTo>
                  <a:cubicBezTo>
                    <a:pt x="390620" y="503968"/>
                    <a:pt x="402812" y="501301"/>
                    <a:pt x="413861" y="496443"/>
                  </a:cubicBezTo>
                  <a:lnTo>
                    <a:pt x="413861" y="562737"/>
                  </a:lnTo>
                  <a:close/>
                  <a:moveTo>
                    <a:pt x="467868" y="36004"/>
                  </a:moveTo>
                  <a:cubicBezTo>
                    <a:pt x="487680" y="36004"/>
                    <a:pt x="503873" y="52197"/>
                    <a:pt x="503873" y="72009"/>
                  </a:cubicBezTo>
                  <a:lnTo>
                    <a:pt x="503873" y="542354"/>
                  </a:lnTo>
                  <a:lnTo>
                    <a:pt x="449866" y="542354"/>
                  </a:lnTo>
                  <a:lnTo>
                    <a:pt x="449866" y="467868"/>
                  </a:lnTo>
                  <a:cubicBezTo>
                    <a:pt x="461200" y="452818"/>
                    <a:pt x="467868" y="434150"/>
                    <a:pt x="467868" y="413957"/>
                  </a:cubicBezTo>
                  <a:cubicBezTo>
                    <a:pt x="467868" y="364331"/>
                    <a:pt x="427482" y="323945"/>
                    <a:pt x="377857" y="323945"/>
                  </a:cubicBezTo>
                  <a:cubicBezTo>
                    <a:pt x="328232" y="323945"/>
                    <a:pt x="287846" y="364331"/>
                    <a:pt x="287846" y="413957"/>
                  </a:cubicBezTo>
                  <a:cubicBezTo>
                    <a:pt x="287846" y="434150"/>
                    <a:pt x="294513" y="452818"/>
                    <a:pt x="305848" y="467868"/>
                  </a:cubicBezTo>
                  <a:lnTo>
                    <a:pt x="305848" y="542354"/>
                  </a:lnTo>
                  <a:lnTo>
                    <a:pt x="107823" y="542354"/>
                  </a:lnTo>
                  <a:lnTo>
                    <a:pt x="107823" y="144018"/>
                  </a:lnTo>
                  <a:lnTo>
                    <a:pt x="472726" y="144018"/>
                  </a:lnTo>
                  <a:cubicBezTo>
                    <a:pt x="482632" y="144018"/>
                    <a:pt x="490728" y="135922"/>
                    <a:pt x="490728" y="126016"/>
                  </a:cubicBezTo>
                  <a:cubicBezTo>
                    <a:pt x="490728" y="116110"/>
                    <a:pt x="482632" y="108013"/>
                    <a:pt x="472726" y="108013"/>
                  </a:cubicBezTo>
                  <a:lnTo>
                    <a:pt x="467773" y="108013"/>
                  </a:lnTo>
                  <a:cubicBezTo>
                    <a:pt x="447961" y="108013"/>
                    <a:pt x="431768" y="91821"/>
                    <a:pt x="431768" y="72009"/>
                  </a:cubicBezTo>
                  <a:cubicBezTo>
                    <a:pt x="431864" y="52102"/>
                    <a:pt x="448056" y="36004"/>
                    <a:pt x="467868" y="36004"/>
                  </a:cubicBezTo>
                  <a:lnTo>
                    <a:pt x="467868" y="36004"/>
                  </a:lnTo>
                  <a:close/>
                  <a:moveTo>
                    <a:pt x="71914" y="36004"/>
                  </a:moveTo>
                  <a:lnTo>
                    <a:pt x="405575" y="36004"/>
                  </a:lnTo>
                  <a:cubicBezTo>
                    <a:pt x="399479" y="46577"/>
                    <a:pt x="395954" y="58865"/>
                    <a:pt x="395954" y="72009"/>
                  </a:cubicBezTo>
                  <a:cubicBezTo>
                    <a:pt x="395954" y="85154"/>
                    <a:pt x="399479" y="97441"/>
                    <a:pt x="405575" y="108013"/>
                  </a:cubicBezTo>
                  <a:lnTo>
                    <a:pt x="71914" y="108013"/>
                  </a:lnTo>
                  <a:cubicBezTo>
                    <a:pt x="52102" y="108013"/>
                    <a:pt x="35909" y="91821"/>
                    <a:pt x="35909" y="72009"/>
                  </a:cubicBezTo>
                  <a:cubicBezTo>
                    <a:pt x="35909" y="52102"/>
                    <a:pt x="52007" y="36004"/>
                    <a:pt x="71914" y="36004"/>
                  </a:cubicBezTo>
                  <a:lnTo>
                    <a:pt x="71914" y="36004"/>
                  </a:lnTo>
                  <a:close/>
                </a:path>
              </a:pathLst>
            </a:custGeom>
            <a:grpFill/>
            <a:ln w="9525" cap="flat">
              <a:noFill/>
              <a:prstDash val="solid"/>
              <a:miter/>
            </a:ln>
          </p:spPr>
          <p:txBody>
            <a:bodyPr rtlCol="0" anchor="ctr"/>
            <a:lstStyle/>
            <a:p>
              <a:endParaRPr lang="en-ID"/>
            </a:p>
          </p:txBody>
        </p:sp>
        <p:grpSp>
          <p:nvGrpSpPr>
            <p:cNvPr id="26" name="Group 25">
              <a:extLst>
                <a:ext uri="{FF2B5EF4-FFF2-40B4-BE49-F238E27FC236}">
                  <a16:creationId xmlns:a16="http://schemas.microsoft.com/office/drawing/2014/main" id="{27789365-E15B-BC06-CDFB-3FA8C0B7226A}"/>
                </a:ext>
              </a:extLst>
            </p:cNvPr>
            <p:cNvGrpSpPr/>
            <p:nvPr/>
          </p:nvGrpSpPr>
          <p:grpSpPr>
            <a:xfrm>
              <a:off x="2782442" y="2950678"/>
              <a:ext cx="323850" cy="244506"/>
              <a:chOff x="2782442" y="2894648"/>
              <a:chExt cx="323850" cy="244506"/>
            </a:xfrm>
            <a:grpFill/>
          </p:grpSpPr>
          <p:sp>
            <p:nvSpPr>
              <p:cNvPr id="27" name="Freeform: Shape 16">
                <a:extLst>
                  <a:ext uri="{FF2B5EF4-FFF2-40B4-BE49-F238E27FC236}">
                    <a16:creationId xmlns:a16="http://schemas.microsoft.com/office/drawing/2014/main" id="{E9A5E206-1357-BCE9-A045-3DEC26B6FC26}"/>
                  </a:ext>
                </a:extLst>
              </p:cNvPr>
              <p:cNvSpPr/>
              <p:nvPr/>
            </p:nvSpPr>
            <p:spPr>
              <a:xfrm>
                <a:off x="2782442" y="2894648"/>
                <a:ext cx="323850" cy="28575"/>
              </a:xfrm>
              <a:custGeom>
                <a:avLst/>
                <a:gdLst>
                  <a:gd name="connsiteX0" fmla="*/ 305943 w 323850"/>
                  <a:gd name="connsiteY0" fmla="*/ 0 h 28575"/>
                  <a:gd name="connsiteX1" fmla="*/ 18002 w 323850"/>
                  <a:gd name="connsiteY1" fmla="*/ 0 h 28575"/>
                  <a:gd name="connsiteX2" fmla="*/ 0 w 323850"/>
                  <a:gd name="connsiteY2" fmla="*/ 18002 h 28575"/>
                  <a:gd name="connsiteX3" fmla="*/ 18002 w 323850"/>
                  <a:gd name="connsiteY3" fmla="*/ 36004 h 28575"/>
                  <a:gd name="connsiteX4" fmla="*/ 305943 w 323850"/>
                  <a:gd name="connsiteY4" fmla="*/ 36004 h 28575"/>
                  <a:gd name="connsiteX5" fmla="*/ 323945 w 323850"/>
                  <a:gd name="connsiteY5" fmla="*/ 18002 h 28575"/>
                  <a:gd name="connsiteX6" fmla="*/ 305943 w 323850"/>
                  <a:gd name="connsiteY6" fmla="*/ 0 h 28575"/>
                  <a:gd name="connsiteX7" fmla="*/ 305943 w 323850"/>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50" h="28575">
                    <a:moveTo>
                      <a:pt x="305943" y="0"/>
                    </a:moveTo>
                    <a:lnTo>
                      <a:pt x="18002" y="0"/>
                    </a:lnTo>
                    <a:cubicBezTo>
                      <a:pt x="8096" y="0"/>
                      <a:pt x="0" y="8096"/>
                      <a:pt x="0" y="18002"/>
                    </a:cubicBezTo>
                    <a:cubicBezTo>
                      <a:pt x="0" y="27908"/>
                      <a:pt x="8096" y="36004"/>
                      <a:pt x="18002" y="36004"/>
                    </a:cubicBezTo>
                    <a:lnTo>
                      <a:pt x="305943" y="36004"/>
                    </a:lnTo>
                    <a:cubicBezTo>
                      <a:pt x="315849" y="36004"/>
                      <a:pt x="323945" y="27908"/>
                      <a:pt x="323945" y="18002"/>
                    </a:cubicBezTo>
                    <a:cubicBezTo>
                      <a:pt x="323945" y="8096"/>
                      <a:pt x="315849" y="0"/>
                      <a:pt x="305943" y="0"/>
                    </a:cubicBezTo>
                    <a:lnTo>
                      <a:pt x="305943" y="0"/>
                    </a:lnTo>
                    <a:close/>
                  </a:path>
                </a:pathLst>
              </a:custGeom>
              <a:grpFill/>
              <a:ln w="9525" cap="flat">
                <a:noFill/>
                <a:prstDash val="solid"/>
                <a:miter/>
              </a:ln>
            </p:spPr>
            <p:txBody>
              <a:bodyPr rtlCol="0" anchor="ctr"/>
              <a:lstStyle/>
              <a:p>
                <a:endParaRPr lang="en-ID"/>
              </a:p>
            </p:txBody>
          </p:sp>
          <p:sp>
            <p:nvSpPr>
              <p:cNvPr id="28" name="Freeform: Shape 17">
                <a:extLst>
                  <a:ext uri="{FF2B5EF4-FFF2-40B4-BE49-F238E27FC236}">
                    <a16:creationId xmlns:a16="http://schemas.microsoft.com/office/drawing/2014/main" id="{055341FF-B141-5EDD-2869-B60B7B56C5D9}"/>
                  </a:ext>
                </a:extLst>
              </p:cNvPr>
              <p:cNvSpPr/>
              <p:nvPr/>
            </p:nvSpPr>
            <p:spPr>
              <a:xfrm>
                <a:off x="2782442" y="2966656"/>
                <a:ext cx="323850" cy="28575"/>
              </a:xfrm>
              <a:custGeom>
                <a:avLst/>
                <a:gdLst>
                  <a:gd name="connsiteX0" fmla="*/ 305943 w 323850"/>
                  <a:gd name="connsiteY0" fmla="*/ 0 h 28575"/>
                  <a:gd name="connsiteX1" fmla="*/ 18002 w 323850"/>
                  <a:gd name="connsiteY1" fmla="*/ 0 h 28575"/>
                  <a:gd name="connsiteX2" fmla="*/ 0 w 323850"/>
                  <a:gd name="connsiteY2" fmla="*/ 18002 h 28575"/>
                  <a:gd name="connsiteX3" fmla="*/ 18002 w 323850"/>
                  <a:gd name="connsiteY3" fmla="*/ 36004 h 28575"/>
                  <a:gd name="connsiteX4" fmla="*/ 305943 w 323850"/>
                  <a:gd name="connsiteY4" fmla="*/ 36004 h 28575"/>
                  <a:gd name="connsiteX5" fmla="*/ 323945 w 323850"/>
                  <a:gd name="connsiteY5" fmla="*/ 18002 h 28575"/>
                  <a:gd name="connsiteX6" fmla="*/ 305943 w 323850"/>
                  <a:gd name="connsiteY6" fmla="*/ 0 h 28575"/>
                  <a:gd name="connsiteX7" fmla="*/ 305943 w 323850"/>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50" h="28575">
                    <a:moveTo>
                      <a:pt x="305943" y="0"/>
                    </a:moveTo>
                    <a:lnTo>
                      <a:pt x="18002" y="0"/>
                    </a:lnTo>
                    <a:cubicBezTo>
                      <a:pt x="8096" y="0"/>
                      <a:pt x="0" y="8096"/>
                      <a:pt x="0" y="18002"/>
                    </a:cubicBezTo>
                    <a:cubicBezTo>
                      <a:pt x="0" y="27908"/>
                      <a:pt x="8096" y="36004"/>
                      <a:pt x="18002" y="36004"/>
                    </a:cubicBezTo>
                    <a:lnTo>
                      <a:pt x="305943" y="36004"/>
                    </a:lnTo>
                    <a:cubicBezTo>
                      <a:pt x="315849" y="36004"/>
                      <a:pt x="323945" y="27908"/>
                      <a:pt x="323945" y="18002"/>
                    </a:cubicBezTo>
                    <a:cubicBezTo>
                      <a:pt x="323945" y="8001"/>
                      <a:pt x="315849" y="0"/>
                      <a:pt x="305943" y="0"/>
                    </a:cubicBezTo>
                    <a:lnTo>
                      <a:pt x="305943" y="0"/>
                    </a:lnTo>
                    <a:close/>
                  </a:path>
                </a:pathLst>
              </a:custGeom>
              <a:grpFill/>
              <a:ln w="9525" cap="flat">
                <a:noFill/>
                <a:prstDash val="solid"/>
                <a:miter/>
              </a:ln>
            </p:spPr>
            <p:txBody>
              <a:bodyPr rtlCol="0" anchor="ctr"/>
              <a:lstStyle/>
              <a:p>
                <a:endParaRPr lang="en-ID"/>
              </a:p>
            </p:txBody>
          </p:sp>
          <p:sp>
            <p:nvSpPr>
              <p:cNvPr id="29" name="Freeform: Shape 18">
                <a:extLst>
                  <a:ext uri="{FF2B5EF4-FFF2-40B4-BE49-F238E27FC236}">
                    <a16:creationId xmlns:a16="http://schemas.microsoft.com/office/drawing/2014/main" id="{8E7B9EE4-B28B-C3DC-7973-7C3FF2CCB499}"/>
                  </a:ext>
                </a:extLst>
              </p:cNvPr>
              <p:cNvSpPr/>
              <p:nvPr/>
            </p:nvSpPr>
            <p:spPr>
              <a:xfrm>
                <a:off x="2782442" y="3038570"/>
                <a:ext cx="104775" cy="28575"/>
              </a:xfrm>
              <a:custGeom>
                <a:avLst/>
                <a:gdLst>
                  <a:gd name="connsiteX0" fmla="*/ 90011 w 104775"/>
                  <a:gd name="connsiteY0" fmla="*/ 0 h 28575"/>
                  <a:gd name="connsiteX1" fmla="*/ 18002 w 104775"/>
                  <a:gd name="connsiteY1" fmla="*/ 0 h 28575"/>
                  <a:gd name="connsiteX2" fmla="*/ 0 w 104775"/>
                  <a:gd name="connsiteY2" fmla="*/ 18002 h 28575"/>
                  <a:gd name="connsiteX3" fmla="*/ 18002 w 104775"/>
                  <a:gd name="connsiteY3" fmla="*/ 36004 h 28575"/>
                  <a:gd name="connsiteX4" fmla="*/ 90011 w 104775"/>
                  <a:gd name="connsiteY4" fmla="*/ 36004 h 28575"/>
                  <a:gd name="connsiteX5" fmla="*/ 108014 w 104775"/>
                  <a:gd name="connsiteY5" fmla="*/ 18002 h 28575"/>
                  <a:gd name="connsiteX6" fmla="*/ 90011 w 104775"/>
                  <a:gd name="connsiteY6" fmla="*/ 0 h 28575"/>
                  <a:gd name="connsiteX7" fmla="*/ 90011 w 104775"/>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5" h="28575">
                    <a:moveTo>
                      <a:pt x="90011" y="0"/>
                    </a:moveTo>
                    <a:lnTo>
                      <a:pt x="18002" y="0"/>
                    </a:lnTo>
                    <a:cubicBezTo>
                      <a:pt x="8096" y="0"/>
                      <a:pt x="0" y="8096"/>
                      <a:pt x="0" y="18002"/>
                    </a:cubicBezTo>
                    <a:cubicBezTo>
                      <a:pt x="0" y="27908"/>
                      <a:pt x="8096" y="36004"/>
                      <a:pt x="18002" y="36004"/>
                    </a:cubicBezTo>
                    <a:lnTo>
                      <a:pt x="90011" y="36004"/>
                    </a:lnTo>
                    <a:cubicBezTo>
                      <a:pt x="99917" y="36004"/>
                      <a:pt x="108014" y="27908"/>
                      <a:pt x="108014" y="18002"/>
                    </a:cubicBezTo>
                    <a:cubicBezTo>
                      <a:pt x="108014" y="8096"/>
                      <a:pt x="99917" y="0"/>
                      <a:pt x="90011" y="0"/>
                    </a:cubicBezTo>
                    <a:lnTo>
                      <a:pt x="90011" y="0"/>
                    </a:lnTo>
                    <a:close/>
                  </a:path>
                </a:pathLst>
              </a:custGeom>
              <a:grpFill/>
              <a:ln w="9525" cap="flat">
                <a:noFill/>
                <a:prstDash val="solid"/>
                <a:miter/>
              </a:ln>
            </p:spPr>
            <p:txBody>
              <a:bodyPr rtlCol="0" anchor="ctr"/>
              <a:lstStyle/>
              <a:p>
                <a:endParaRPr lang="en-ID"/>
              </a:p>
            </p:txBody>
          </p:sp>
          <p:sp>
            <p:nvSpPr>
              <p:cNvPr id="30" name="Freeform: Shape 19">
                <a:extLst>
                  <a:ext uri="{FF2B5EF4-FFF2-40B4-BE49-F238E27FC236}">
                    <a16:creationId xmlns:a16="http://schemas.microsoft.com/office/drawing/2014/main" id="{5D90CED9-9FD0-EBE5-1C89-F16ABFB33D9A}"/>
                  </a:ext>
                </a:extLst>
              </p:cNvPr>
              <p:cNvSpPr/>
              <p:nvPr/>
            </p:nvSpPr>
            <p:spPr>
              <a:xfrm>
                <a:off x="2782442" y="3110579"/>
                <a:ext cx="104775" cy="28575"/>
              </a:xfrm>
              <a:custGeom>
                <a:avLst/>
                <a:gdLst>
                  <a:gd name="connsiteX0" fmla="*/ 90011 w 104775"/>
                  <a:gd name="connsiteY0" fmla="*/ 0 h 28575"/>
                  <a:gd name="connsiteX1" fmla="*/ 18002 w 104775"/>
                  <a:gd name="connsiteY1" fmla="*/ 0 h 28575"/>
                  <a:gd name="connsiteX2" fmla="*/ 0 w 104775"/>
                  <a:gd name="connsiteY2" fmla="*/ 18002 h 28575"/>
                  <a:gd name="connsiteX3" fmla="*/ 18002 w 104775"/>
                  <a:gd name="connsiteY3" fmla="*/ 36004 h 28575"/>
                  <a:gd name="connsiteX4" fmla="*/ 90011 w 104775"/>
                  <a:gd name="connsiteY4" fmla="*/ 36004 h 28575"/>
                  <a:gd name="connsiteX5" fmla="*/ 108014 w 104775"/>
                  <a:gd name="connsiteY5" fmla="*/ 18002 h 28575"/>
                  <a:gd name="connsiteX6" fmla="*/ 90011 w 104775"/>
                  <a:gd name="connsiteY6" fmla="*/ 0 h 28575"/>
                  <a:gd name="connsiteX7" fmla="*/ 90011 w 104775"/>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5" h="28575">
                    <a:moveTo>
                      <a:pt x="90011" y="0"/>
                    </a:moveTo>
                    <a:lnTo>
                      <a:pt x="18002" y="0"/>
                    </a:lnTo>
                    <a:cubicBezTo>
                      <a:pt x="8096" y="0"/>
                      <a:pt x="0" y="8096"/>
                      <a:pt x="0" y="18002"/>
                    </a:cubicBezTo>
                    <a:cubicBezTo>
                      <a:pt x="0" y="27908"/>
                      <a:pt x="8096" y="36004"/>
                      <a:pt x="18002" y="36004"/>
                    </a:cubicBezTo>
                    <a:lnTo>
                      <a:pt x="90011" y="36004"/>
                    </a:lnTo>
                    <a:cubicBezTo>
                      <a:pt x="99917" y="36004"/>
                      <a:pt x="108014" y="27908"/>
                      <a:pt x="108014" y="18002"/>
                    </a:cubicBezTo>
                    <a:cubicBezTo>
                      <a:pt x="108014" y="8096"/>
                      <a:pt x="99917" y="0"/>
                      <a:pt x="90011" y="0"/>
                    </a:cubicBezTo>
                    <a:lnTo>
                      <a:pt x="90011" y="0"/>
                    </a:lnTo>
                    <a:close/>
                  </a:path>
                </a:pathLst>
              </a:custGeom>
              <a:grpFill/>
              <a:ln w="9525" cap="flat">
                <a:noFill/>
                <a:prstDash val="solid"/>
                <a:miter/>
              </a:ln>
            </p:spPr>
            <p:txBody>
              <a:bodyPr rtlCol="0" anchor="ctr"/>
              <a:lstStyle/>
              <a:p>
                <a:endParaRPr lang="en-ID"/>
              </a:p>
            </p:txBody>
          </p:sp>
        </p:grpSp>
      </p:grpSp>
      <p:sp>
        <p:nvSpPr>
          <p:cNvPr id="32" name="Oval 31">
            <a:extLst>
              <a:ext uri="{FF2B5EF4-FFF2-40B4-BE49-F238E27FC236}">
                <a16:creationId xmlns:a16="http://schemas.microsoft.com/office/drawing/2014/main" id="{9508193F-4585-F739-76C0-45843917E13D}"/>
              </a:ext>
            </a:extLst>
          </p:cNvPr>
          <p:cNvSpPr/>
          <p:nvPr/>
        </p:nvSpPr>
        <p:spPr>
          <a:xfrm>
            <a:off x="6824790" y="1833234"/>
            <a:ext cx="1197240" cy="1197240"/>
          </a:xfrm>
          <a:prstGeom prst="ellipse">
            <a:avLst/>
          </a:prstGeom>
          <a:solidFill>
            <a:srgbClr val="F88960"/>
          </a:solid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33" name="Group 32">
            <a:extLst>
              <a:ext uri="{FF2B5EF4-FFF2-40B4-BE49-F238E27FC236}">
                <a16:creationId xmlns:a16="http://schemas.microsoft.com/office/drawing/2014/main" id="{3A3C7E56-8FCD-29D9-8214-00D252B370EE}"/>
              </a:ext>
            </a:extLst>
          </p:cNvPr>
          <p:cNvGrpSpPr/>
          <p:nvPr/>
        </p:nvGrpSpPr>
        <p:grpSpPr>
          <a:xfrm>
            <a:off x="7190380" y="2243015"/>
            <a:ext cx="466060" cy="377678"/>
            <a:chOff x="4200429" y="3581495"/>
            <a:chExt cx="611208" cy="495300"/>
          </a:xfrm>
          <a:solidFill>
            <a:schemeClr val="bg1"/>
          </a:solidFill>
        </p:grpSpPr>
        <p:sp>
          <p:nvSpPr>
            <p:cNvPr id="34" name="Freeform: Shape 22">
              <a:extLst>
                <a:ext uri="{FF2B5EF4-FFF2-40B4-BE49-F238E27FC236}">
                  <a16:creationId xmlns:a16="http://schemas.microsoft.com/office/drawing/2014/main" id="{27CCC5F2-86C0-4E3C-917A-0869C0153DF3}"/>
                </a:ext>
              </a:extLst>
            </p:cNvPr>
            <p:cNvSpPr/>
            <p:nvPr/>
          </p:nvSpPr>
          <p:spPr>
            <a:xfrm>
              <a:off x="4200429" y="3581495"/>
              <a:ext cx="428625" cy="495300"/>
            </a:xfrm>
            <a:custGeom>
              <a:avLst/>
              <a:gdLst>
                <a:gd name="connsiteX0" fmla="*/ 279940 w 428625"/>
                <a:gd name="connsiteY0" fmla="*/ 251936 h 495300"/>
                <a:gd name="connsiteX1" fmla="*/ 432626 w 428625"/>
                <a:gd name="connsiteY1" fmla="*/ 99250 h 495300"/>
                <a:gd name="connsiteX2" fmla="*/ 432626 w 428625"/>
                <a:gd name="connsiteY2" fmla="*/ 73819 h 495300"/>
                <a:gd name="connsiteX3" fmla="*/ 254413 w 428625"/>
                <a:gd name="connsiteY3" fmla="*/ 0 h 495300"/>
                <a:gd name="connsiteX4" fmla="*/ 0 w 428625"/>
                <a:gd name="connsiteY4" fmla="*/ 252032 h 495300"/>
                <a:gd name="connsiteX5" fmla="*/ 254413 w 428625"/>
                <a:gd name="connsiteY5" fmla="*/ 504063 h 495300"/>
                <a:gd name="connsiteX6" fmla="*/ 432626 w 428625"/>
                <a:gd name="connsiteY6" fmla="*/ 430244 h 495300"/>
                <a:gd name="connsiteX7" fmla="*/ 432626 w 428625"/>
                <a:gd name="connsiteY7" fmla="*/ 404813 h 495300"/>
                <a:gd name="connsiteX8" fmla="*/ 279940 w 428625"/>
                <a:gd name="connsiteY8" fmla="*/ 251936 h 495300"/>
                <a:gd name="connsiteX9" fmla="*/ 254508 w 428625"/>
                <a:gd name="connsiteY9" fmla="*/ 467868 h 495300"/>
                <a:gd name="connsiteX10" fmla="*/ 36100 w 428625"/>
                <a:gd name="connsiteY10" fmla="*/ 251841 h 495300"/>
                <a:gd name="connsiteX11" fmla="*/ 254508 w 428625"/>
                <a:gd name="connsiteY11" fmla="*/ 35814 h 495300"/>
                <a:gd name="connsiteX12" fmla="*/ 393954 w 428625"/>
                <a:gd name="connsiteY12" fmla="*/ 86868 h 495300"/>
                <a:gd name="connsiteX13" fmla="*/ 241745 w 428625"/>
                <a:gd name="connsiteY13" fmla="*/ 239078 h 495300"/>
                <a:gd name="connsiteX14" fmla="*/ 241745 w 428625"/>
                <a:gd name="connsiteY14" fmla="*/ 264509 h 495300"/>
                <a:gd name="connsiteX15" fmla="*/ 393954 w 428625"/>
                <a:gd name="connsiteY15" fmla="*/ 416719 h 495300"/>
                <a:gd name="connsiteX16" fmla="*/ 254508 w 428625"/>
                <a:gd name="connsiteY16" fmla="*/ 467868 h 495300"/>
                <a:gd name="connsiteX17" fmla="*/ 254508 w 428625"/>
                <a:gd name="connsiteY17" fmla="*/ 46786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625" h="495300">
                  <a:moveTo>
                    <a:pt x="279940" y="251936"/>
                  </a:moveTo>
                  <a:lnTo>
                    <a:pt x="432626" y="99250"/>
                  </a:lnTo>
                  <a:cubicBezTo>
                    <a:pt x="439674" y="92202"/>
                    <a:pt x="439674" y="80867"/>
                    <a:pt x="432626" y="73819"/>
                  </a:cubicBezTo>
                  <a:cubicBezTo>
                    <a:pt x="385001" y="26194"/>
                    <a:pt x="321755" y="0"/>
                    <a:pt x="254413" y="0"/>
                  </a:cubicBezTo>
                  <a:cubicBezTo>
                    <a:pt x="115062" y="0"/>
                    <a:pt x="0" y="112776"/>
                    <a:pt x="0" y="252032"/>
                  </a:cubicBezTo>
                  <a:cubicBezTo>
                    <a:pt x="0" y="391382"/>
                    <a:pt x="115157" y="504063"/>
                    <a:pt x="254413" y="504063"/>
                  </a:cubicBezTo>
                  <a:cubicBezTo>
                    <a:pt x="321755" y="504063"/>
                    <a:pt x="385001" y="477869"/>
                    <a:pt x="432626" y="430244"/>
                  </a:cubicBezTo>
                  <a:cubicBezTo>
                    <a:pt x="439674" y="423196"/>
                    <a:pt x="439674" y="411861"/>
                    <a:pt x="432626" y="404813"/>
                  </a:cubicBezTo>
                  <a:lnTo>
                    <a:pt x="279940" y="251936"/>
                  </a:lnTo>
                  <a:close/>
                  <a:moveTo>
                    <a:pt x="254508" y="467868"/>
                  </a:moveTo>
                  <a:cubicBezTo>
                    <a:pt x="134112" y="467868"/>
                    <a:pt x="36100" y="370999"/>
                    <a:pt x="36100" y="251841"/>
                  </a:cubicBezTo>
                  <a:cubicBezTo>
                    <a:pt x="36100" y="132683"/>
                    <a:pt x="134112" y="35814"/>
                    <a:pt x="254508" y="35814"/>
                  </a:cubicBezTo>
                  <a:cubicBezTo>
                    <a:pt x="306134" y="35814"/>
                    <a:pt x="354997" y="53816"/>
                    <a:pt x="393954" y="86868"/>
                  </a:cubicBezTo>
                  <a:lnTo>
                    <a:pt x="241745" y="239078"/>
                  </a:lnTo>
                  <a:cubicBezTo>
                    <a:pt x="234696" y="246126"/>
                    <a:pt x="234696" y="257461"/>
                    <a:pt x="241745" y="264509"/>
                  </a:cubicBezTo>
                  <a:lnTo>
                    <a:pt x="393954" y="416719"/>
                  </a:lnTo>
                  <a:cubicBezTo>
                    <a:pt x="354997" y="449866"/>
                    <a:pt x="306134" y="467868"/>
                    <a:pt x="254508" y="467868"/>
                  </a:cubicBezTo>
                  <a:lnTo>
                    <a:pt x="254508" y="467868"/>
                  </a:lnTo>
                  <a:close/>
                </a:path>
              </a:pathLst>
            </a:custGeom>
            <a:grpFill/>
            <a:ln w="9525" cap="flat">
              <a:noFill/>
              <a:prstDash val="solid"/>
              <a:miter/>
            </a:ln>
          </p:spPr>
          <p:txBody>
            <a:bodyPr rtlCol="0" anchor="ctr"/>
            <a:lstStyle/>
            <a:p>
              <a:endParaRPr lang="en-ID"/>
            </a:p>
          </p:txBody>
        </p:sp>
        <p:sp>
          <p:nvSpPr>
            <p:cNvPr id="35" name="Freeform: Shape 23">
              <a:extLst>
                <a:ext uri="{FF2B5EF4-FFF2-40B4-BE49-F238E27FC236}">
                  <a16:creationId xmlns:a16="http://schemas.microsoft.com/office/drawing/2014/main" id="{B79FD117-A32E-E08A-DE3C-AC63E6206383}"/>
                </a:ext>
              </a:extLst>
            </p:cNvPr>
            <p:cNvSpPr/>
            <p:nvPr/>
          </p:nvSpPr>
          <p:spPr>
            <a:xfrm>
              <a:off x="4544937" y="3649920"/>
              <a:ext cx="266700" cy="361950"/>
            </a:xfrm>
            <a:custGeom>
              <a:avLst/>
              <a:gdLst>
                <a:gd name="connsiteX0" fmla="*/ 170700 w 266700"/>
                <a:gd name="connsiteY0" fmla="*/ 5298 h 361950"/>
                <a:gd name="connsiteX1" fmla="*/ 5251 w 266700"/>
                <a:gd name="connsiteY1" fmla="*/ 170748 h 361950"/>
                <a:gd name="connsiteX2" fmla="*/ 5251 w 266700"/>
                <a:gd name="connsiteY2" fmla="*/ 196179 h 361950"/>
                <a:gd name="connsiteX3" fmla="*/ 170700 w 266700"/>
                <a:gd name="connsiteY3" fmla="*/ 361629 h 361950"/>
                <a:gd name="connsiteX4" fmla="*/ 183464 w 266700"/>
                <a:gd name="connsiteY4" fmla="*/ 366867 h 361950"/>
                <a:gd name="connsiteX5" fmla="*/ 196227 w 266700"/>
                <a:gd name="connsiteY5" fmla="*/ 361629 h 361950"/>
                <a:gd name="connsiteX6" fmla="*/ 270046 w 266700"/>
                <a:gd name="connsiteY6" fmla="*/ 183416 h 361950"/>
                <a:gd name="connsiteX7" fmla="*/ 196227 w 266700"/>
                <a:gd name="connsiteY7" fmla="*/ 5203 h 361950"/>
                <a:gd name="connsiteX8" fmla="*/ 170700 w 266700"/>
                <a:gd name="connsiteY8" fmla="*/ 5298 h 361950"/>
                <a:gd name="connsiteX9" fmla="*/ 170700 w 266700"/>
                <a:gd name="connsiteY9" fmla="*/ 5298 h 361950"/>
                <a:gd name="connsiteX10" fmla="*/ 182892 w 266700"/>
                <a:gd name="connsiteY10" fmla="*/ 43970 h 361950"/>
                <a:gd name="connsiteX11" fmla="*/ 214420 w 266700"/>
                <a:gd name="connsiteY11" fmla="*/ 93500 h 361950"/>
                <a:gd name="connsiteX12" fmla="*/ 133457 w 266700"/>
                <a:gd name="connsiteY12" fmla="*/ 93500 h 361950"/>
                <a:gd name="connsiteX13" fmla="*/ 182892 w 266700"/>
                <a:gd name="connsiteY13" fmla="*/ 43970 h 361950"/>
                <a:gd name="connsiteX14" fmla="*/ 61448 w 266700"/>
                <a:gd name="connsiteY14" fmla="*/ 201418 h 361950"/>
                <a:gd name="connsiteX15" fmla="*/ 233279 w 266700"/>
                <a:gd name="connsiteY15" fmla="*/ 201418 h 361950"/>
                <a:gd name="connsiteX16" fmla="*/ 227278 w 266700"/>
                <a:gd name="connsiteY16" fmla="*/ 237423 h 361950"/>
                <a:gd name="connsiteX17" fmla="*/ 97548 w 266700"/>
                <a:gd name="connsiteY17" fmla="*/ 237423 h 361950"/>
                <a:gd name="connsiteX18" fmla="*/ 61448 w 266700"/>
                <a:gd name="connsiteY18" fmla="*/ 201418 h 361950"/>
                <a:gd name="connsiteX19" fmla="*/ 97453 w 266700"/>
                <a:gd name="connsiteY19" fmla="*/ 129504 h 361950"/>
                <a:gd name="connsiteX20" fmla="*/ 227183 w 266700"/>
                <a:gd name="connsiteY20" fmla="*/ 129504 h 361950"/>
                <a:gd name="connsiteX21" fmla="*/ 233184 w 266700"/>
                <a:gd name="connsiteY21" fmla="*/ 165509 h 361950"/>
                <a:gd name="connsiteX22" fmla="*/ 61353 w 266700"/>
                <a:gd name="connsiteY22" fmla="*/ 165509 h 361950"/>
                <a:gd name="connsiteX23" fmla="*/ 97453 w 266700"/>
                <a:gd name="connsiteY23" fmla="*/ 129504 h 361950"/>
                <a:gd name="connsiteX24" fmla="*/ 182892 w 266700"/>
                <a:gd name="connsiteY24" fmla="*/ 322957 h 361950"/>
                <a:gd name="connsiteX25" fmla="*/ 133362 w 266700"/>
                <a:gd name="connsiteY25" fmla="*/ 273427 h 361950"/>
                <a:gd name="connsiteX26" fmla="*/ 214324 w 266700"/>
                <a:gd name="connsiteY26" fmla="*/ 273427 h 361950"/>
                <a:gd name="connsiteX27" fmla="*/ 182892 w 266700"/>
                <a:gd name="connsiteY27" fmla="*/ 322957 h 361950"/>
                <a:gd name="connsiteX28" fmla="*/ 182892 w 266700"/>
                <a:gd name="connsiteY28" fmla="*/ 322957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700" h="361950">
                  <a:moveTo>
                    <a:pt x="170700" y="5298"/>
                  </a:moveTo>
                  <a:cubicBezTo>
                    <a:pt x="163366" y="12633"/>
                    <a:pt x="8966" y="167033"/>
                    <a:pt x="5251" y="170748"/>
                  </a:cubicBezTo>
                  <a:cubicBezTo>
                    <a:pt x="-1798" y="177796"/>
                    <a:pt x="-1702" y="189226"/>
                    <a:pt x="5251" y="196179"/>
                  </a:cubicBezTo>
                  <a:cubicBezTo>
                    <a:pt x="8966" y="199894"/>
                    <a:pt x="163366" y="354294"/>
                    <a:pt x="170700" y="361629"/>
                  </a:cubicBezTo>
                  <a:cubicBezTo>
                    <a:pt x="174224" y="365153"/>
                    <a:pt x="178796" y="366867"/>
                    <a:pt x="183464" y="366867"/>
                  </a:cubicBezTo>
                  <a:cubicBezTo>
                    <a:pt x="188035" y="366867"/>
                    <a:pt x="192703" y="365153"/>
                    <a:pt x="196227" y="361629"/>
                  </a:cubicBezTo>
                  <a:cubicBezTo>
                    <a:pt x="243852" y="314004"/>
                    <a:pt x="270046" y="250758"/>
                    <a:pt x="270046" y="183416"/>
                  </a:cubicBezTo>
                  <a:cubicBezTo>
                    <a:pt x="270046" y="116074"/>
                    <a:pt x="243852" y="52828"/>
                    <a:pt x="196227" y="5203"/>
                  </a:cubicBezTo>
                  <a:cubicBezTo>
                    <a:pt x="189083" y="-1750"/>
                    <a:pt x="177749" y="-1750"/>
                    <a:pt x="170700" y="5298"/>
                  </a:cubicBezTo>
                  <a:lnTo>
                    <a:pt x="170700" y="5298"/>
                  </a:lnTo>
                  <a:close/>
                  <a:moveTo>
                    <a:pt x="182892" y="43970"/>
                  </a:moveTo>
                  <a:cubicBezTo>
                    <a:pt x="195751" y="59115"/>
                    <a:pt x="206324" y="75783"/>
                    <a:pt x="214420" y="93500"/>
                  </a:cubicBezTo>
                  <a:lnTo>
                    <a:pt x="133457" y="93500"/>
                  </a:lnTo>
                  <a:lnTo>
                    <a:pt x="182892" y="43970"/>
                  </a:lnTo>
                  <a:close/>
                  <a:moveTo>
                    <a:pt x="61448" y="201418"/>
                  </a:moveTo>
                  <a:lnTo>
                    <a:pt x="233279" y="201418"/>
                  </a:lnTo>
                  <a:cubicBezTo>
                    <a:pt x="232232" y="213705"/>
                    <a:pt x="230231" y="225707"/>
                    <a:pt x="227278" y="237423"/>
                  </a:cubicBezTo>
                  <a:lnTo>
                    <a:pt x="97548" y="237423"/>
                  </a:lnTo>
                  <a:lnTo>
                    <a:pt x="61448" y="201418"/>
                  </a:lnTo>
                  <a:close/>
                  <a:moveTo>
                    <a:pt x="97453" y="129504"/>
                  </a:moveTo>
                  <a:lnTo>
                    <a:pt x="227183" y="129504"/>
                  </a:lnTo>
                  <a:cubicBezTo>
                    <a:pt x="230231" y="141220"/>
                    <a:pt x="232232" y="153222"/>
                    <a:pt x="233184" y="165509"/>
                  </a:cubicBezTo>
                  <a:lnTo>
                    <a:pt x="61353" y="165509"/>
                  </a:lnTo>
                  <a:lnTo>
                    <a:pt x="97453" y="129504"/>
                  </a:lnTo>
                  <a:close/>
                  <a:moveTo>
                    <a:pt x="182892" y="322957"/>
                  </a:moveTo>
                  <a:lnTo>
                    <a:pt x="133362" y="273427"/>
                  </a:lnTo>
                  <a:lnTo>
                    <a:pt x="214324" y="273427"/>
                  </a:lnTo>
                  <a:cubicBezTo>
                    <a:pt x="206324" y="291144"/>
                    <a:pt x="195751" y="307812"/>
                    <a:pt x="182892" y="322957"/>
                  </a:cubicBezTo>
                  <a:lnTo>
                    <a:pt x="182892" y="322957"/>
                  </a:lnTo>
                  <a:close/>
                </a:path>
              </a:pathLst>
            </a:custGeom>
            <a:grpFill/>
            <a:ln w="9525" cap="flat">
              <a:noFill/>
              <a:prstDash val="solid"/>
              <a:miter/>
            </a:ln>
          </p:spPr>
          <p:txBody>
            <a:bodyPr rtlCol="0" anchor="ctr"/>
            <a:lstStyle/>
            <a:p>
              <a:endParaRPr lang="en-ID"/>
            </a:p>
          </p:txBody>
        </p:sp>
      </p:grpSp>
      <p:sp>
        <p:nvSpPr>
          <p:cNvPr id="37" name="Oval 36">
            <a:extLst>
              <a:ext uri="{FF2B5EF4-FFF2-40B4-BE49-F238E27FC236}">
                <a16:creationId xmlns:a16="http://schemas.microsoft.com/office/drawing/2014/main" id="{501131C8-1583-F25C-EFD9-5B2EBC222F21}"/>
              </a:ext>
            </a:extLst>
          </p:cNvPr>
          <p:cNvSpPr/>
          <p:nvPr/>
        </p:nvSpPr>
        <p:spPr>
          <a:xfrm>
            <a:off x="9428290" y="1827047"/>
            <a:ext cx="1197240" cy="1197240"/>
          </a:xfrm>
          <a:prstGeom prst="ellipse">
            <a:avLst/>
          </a:prstGeom>
          <a:solidFill>
            <a:srgbClr val="F25484"/>
          </a:solid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8" name="Group 37">
            <a:extLst>
              <a:ext uri="{FF2B5EF4-FFF2-40B4-BE49-F238E27FC236}">
                <a16:creationId xmlns:a16="http://schemas.microsoft.com/office/drawing/2014/main" id="{F78E052A-4966-FE1C-EE5F-B92F2E23B8D9}"/>
              </a:ext>
            </a:extLst>
          </p:cNvPr>
          <p:cNvGrpSpPr/>
          <p:nvPr/>
        </p:nvGrpSpPr>
        <p:grpSpPr>
          <a:xfrm>
            <a:off x="9823546" y="2193251"/>
            <a:ext cx="406729" cy="464831"/>
            <a:chOff x="5781675" y="2676549"/>
            <a:chExt cx="533400" cy="609600"/>
          </a:xfrm>
          <a:solidFill>
            <a:schemeClr val="bg1"/>
          </a:solidFill>
        </p:grpSpPr>
        <p:sp>
          <p:nvSpPr>
            <p:cNvPr id="39" name="Freeform: Shape 26">
              <a:extLst>
                <a:ext uri="{FF2B5EF4-FFF2-40B4-BE49-F238E27FC236}">
                  <a16:creationId xmlns:a16="http://schemas.microsoft.com/office/drawing/2014/main" id="{737B8B47-F7C1-6645-1BDE-C1FB1F388366}"/>
                </a:ext>
              </a:extLst>
            </p:cNvPr>
            <p:cNvSpPr/>
            <p:nvPr/>
          </p:nvSpPr>
          <p:spPr>
            <a:xfrm>
              <a:off x="5889640" y="2785729"/>
              <a:ext cx="323850" cy="323850"/>
            </a:xfrm>
            <a:custGeom>
              <a:avLst/>
              <a:gdLst>
                <a:gd name="connsiteX0" fmla="*/ 149304 w 323850"/>
                <a:gd name="connsiteY0" fmla="*/ 5286 h 323850"/>
                <a:gd name="connsiteX1" fmla="*/ 5287 w 323850"/>
                <a:gd name="connsiteY1" fmla="*/ 149304 h 323850"/>
                <a:gd name="connsiteX2" fmla="*/ 5287 w 323850"/>
                <a:gd name="connsiteY2" fmla="*/ 174736 h 323850"/>
                <a:gd name="connsiteX3" fmla="*/ 30718 w 323850"/>
                <a:gd name="connsiteY3" fmla="*/ 174736 h 323850"/>
                <a:gd name="connsiteX4" fmla="*/ 35957 w 323850"/>
                <a:gd name="connsiteY4" fmla="*/ 169497 h 323850"/>
                <a:gd name="connsiteX5" fmla="*/ 35957 w 323850"/>
                <a:gd name="connsiteY5" fmla="*/ 305991 h 323850"/>
                <a:gd name="connsiteX6" fmla="*/ 53959 w 323850"/>
                <a:gd name="connsiteY6" fmla="*/ 323993 h 323850"/>
                <a:gd name="connsiteX7" fmla="*/ 269986 w 323850"/>
                <a:gd name="connsiteY7" fmla="*/ 323993 h 323850"/>
                <a:gd name="connsiteX8" fmla="*/ 287988 w 323850"/>
                <a:gd name="connsiteY8" fmla="*/ 305991 h 323850"/>
                <a:gd name="connsiteX9" fmla="*/ 287988 w 323850"/>
                <a:gd name="connsiteY9" fmla="*/ 169497 h 323850"/>
                <a:gd name="connsiteX10" fmla="*/ 293227 w 323850"/>
                <a:gd name="connsiteY10" fmla="*/ 174736 h 323850"/>
                <a:gd name="connsiteX11" fmla="*/ 318659 w 323850"/>
                <a:gd name="connsiteY11" fmla="*/ 174736 h 323850"/>
                <a:gd name="connsiteX12" fmla="*/ 318659 w 323850"/>
                <a:gd name="connsiteY12" fmla="*/ 149304 h 323850"/>
                <a:gd name="connsiteX13" fmla="*/ 174641 w 323850"/>
                <a:gd name="connsiteY13" fmla="*/ 5286 h 323850"/>
                <a:gd name="connsiteX14" fmla="*/ 149304 w 323850"/>
                <a:gd name="connsiteY14" fmla="*/ 5286 h 323850"/>
                <a:gd name="connsiteX15" fmla="*/ 149304 w 323850"/>
                <a:gd name="connsiteY15" fmla="*/ 5286 h 323850"/>
                <a:gd name="connsiteX16" fmla="*/ 179975 w 323850"/>
                <a:gd name="connsiteY16" fmla="*/ 287988 h 323850"/>
                <a:gd name="connsiteX17" fmla="*/ 143971 w 323850"/>
                <a:gd name="connsiteY17" fmla="*/ 287988 h 323850"/>
                <a:gd name="connsiteX18" fmla="*/ 143971 w 323850"/>
                <a:gd name="connsiteY18" fmla="*/ 215979 h 323850"/>
                <a:gd name="connsiteX19" fmla="*/ 179975 w 323850"/>
                <a:gd name="connsiteY19" fmla="*/ 215979 h 323850"/>
                <a:gd name="connsiteX20" fmla="*/ 179975 w 323850"/>
                <a:gd name="connsiteY20" fmla="*/ 287988 h 323850"/>
                <a:gd name="connsiteX21" fmla="*/ 251984 w 323850"/>
                <a:gd name="connsiteY21" fmla="*/ 135017 h 323850"/>
                <a:gd name="connsiteX22" fmla="*/ 251984 w 323850"/>
                <a:gd name="connsiteY22" fmla="*/ 287988 h 323850"/>
                <a:gd name="connsiteX23" fmla="*/ 215979 w 323850"/>
                <a:gd name="connsiteY23" fmla="*/ 287988 h 323850"/>
                <a:gd name="connsiteX24" fmla="*/ 215979 w 323850"/>
                <a:gd name="connsiteY24" fmla="*/ 197977 h 323850"/>
                <a:gd name="connsiteX25" fmla="*/ 197977 w 323850"/>
                <a:gd name="connsiteY25" fmla="*/ 179975 h 323850"/>
                <a:gd name="connsiteX26" fmla="*/ 125968 w 323850"/>
                <a:gd name="connsiteY26" fmla="*/ 179975 h 323850"/>
                <a:gd name="connsiteX27" fmla="*/ 107966 w 323850"/>
                <a:gd name="connsiteY27" fmla="*/ 197977 h 323850"/>
                <a:gd name="connsiteX28" fmla="*/ 107966 w 323850"/>
                <a:gd name="connsiteY28" fmla="*/ 287988 h 323850"/>
                <a:gd name="connsiteX29" fmla="*/ 71962 w 323850"/>
                <a:gd name="connsiteY29" fmla="*/ 287988 h 323850"/>
                <a:gd name="connsiteX30" fmla="*/ 71962 w 323850"/>
                <a:gd name="connsiteY30" fmla="*/ 135017 h 323850"/>
                <a:gd name="connsiteX31" fmla="*/ 71866 w 323850"/>
                <a:gd name="connsiteY31" fmla="*/ 133588 h 323850"/>
                <a:gd name="connsiteX32" fmla="*/ 161973 w 323850"/>
                <a:gd name="connsiteY32" fmla="*/ 43482 h 323850"/>
                <a:gd name="connsiteX33" fmla="*/ 252079 w 323850"/>
                <a:gd name="connsiteY33" fmla="*/ 133588 h 323850"/>
                <a:gd name="connsiteX34" fmla="*/ 251984 w 323850"/>
                <a:gd name="connsiteY34" fmla="*/ 135017 h 323850"/>
                <a:gd name="connsiteX35" fmla="*/ 251984 w 323850"/>
                <a:gd name="connsiteY35" fmla="*/ 135017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23850" h="323850">
                  <a:moveTo>
                    <a:pt x="149304" y="5286"/>
                  </a:moveTo>
                  <a:lnTo>
                    <a:pt x="5287" y="149304"/>
                  </a:lnTo>
                  <a:cubicBezTo>
                    <a:pt x="-1762" y="156353"/>
                    <a:pt x="-1762" y="167688"/>
                    <a:pt x="5287" y="174736"/>
                  </a:cubicBezTo>
                  <a:cubicBezTo>
                    <a:pt x="12335" y="181785"/>
                    <a:pt x="23670" y="181785"/>
                    <a:pt x="30718" y="174736"/>
                  </a:cubicBezTo>
                  <a:lnTo>
                    <a:pt x="35957" y="169497"/>
                  </a:lnTo>
                  <a:lnTo>
                    <a:pt x="35957" y="305991"/>
                  </a:lnTo>
                  <a:cubicBezTo>
                    <a:pt x="35957" y="315897"/>
                    <a:pt x="44053" y="323993"/>
                    <a:pt x="53959" y="323993"/>
                  </a:cubicBezTo>
                  <a:lnTo>
                    <a:pt x="269986" y="323993"/>
                  </a:lnTo>
                  <a:cubicBezTo>
                    <a:pt x="279892" y="323993"/>
                    <a:pt x="287988" y="315897"/>
                    <a:pt x="287988" y="305991"/>
                  </a:cubicBezTo>
                  <a:lnTo>
                    <a:pt x="287988" y="169497"/>
                  </a:lnTo>
                  <a:lnTo>
                    <a:pt x="293227" y="174736"/>
                  </a:lnTo>
                  <a:cubicBezTo>
                    <a:pt x="300276" y="181785"/>
                    <a:pt x="311610" y="181785"/>
                    <a:pt x="318659" y="174736"/>
                  </a:cubicBezTo>
                  <a:cubicBezTo>
                    <a:pt x="325708" y="167688"/>
                    <a:pt x="325708" y="156353"/>
                    <a:pt x="318659" y="149304"/>
                  </a:cubicBezTo>
                  <a:lnTo>
                    <a:pt x="174641" y="5286"/>
                  </a:lnTo>
                  <a:cubicBezTo>
                    <a:pt x="167688" y="-1762"/>
                    <a:pt x="156353" y="-1762"/>
                    <a:pt x="149304" y="5286"/>
                  </a:cubicBezTo>
                  <a:lnTo>
                    <a:pt x="149304" y="5286"/>
                  </a:lnTo>
                  <a:close/>
                  <a:moveTo>
                    <a:pt x="179975" y="287988"/>
                  </a:moveTo>
                  <a:lnTo>
                    <a:pt x="143971" y="287988"/>
                  </a:lnTo>
                  <a:lnTo>
                    <a:pt x="143971" y="215979"/>
                  </a:lnTo>
                  <a:lnTo>
                    <a:pt x="179975" y="215979"/>
                  </a:lnTo>
                  <a:lnTo>
                    <a:pt x="179975" y="287988"/>
                  </a:lnTo>
                  <a:close/>
                  <a:moveTo>
                    <a:pt x="251984" y="135017"/>
                  </a:moveTo>
                  <a:lnTo>
                    <a:pt x="251984" y="287988"/>
                  </a:lnTo>
                  <a:lnTo>
                    <a:pt x="215979" y="287988"/>
                  </a:lnTo>
                  <a:lnTo>
                    <a:pt x="215979" y="197977"/>
                  </a:lnTo>
                  <a:cubicBezTo>
                    <a:pt x="215979" y="188071"/>
                    <a:pt x="207883" y="179975"/>
                    <a:pt x="197977" y="179975"/>
                  </a:cubicBezTo>
                  <a:lnTo>
                    <a:pt x="125968" y="179975"/>
                  </a:lnTo>
                  <a:cubicBezTo>
                    <a:pt x="116062" y="179975"/>
                    <a:pt x="107966" y="188071"/>
                    <a:pt x="107966" y="197977"/>
                  </a:cubicBezTo>
                  <a:lnTo>
                    <a:pt x="107966" y="287988"/>
                  </a:lnTo>
                  <a:lnTo>
                    <a:pt x="71962" y="287988"/>
                  </a:lnTo>
                  <a:lnTo>
                    <a:pt x="71962" y="135017"/>
                  </a:lnTo>
                  <a:cubicBezTo>
                    <a:pt x="71962" y="134541"/>
                    <a:pt x="71962" y="134064"/>
                    <a:pt x="71866" y="133588"/>
                  </a:cubicBezTo>
                  <a:lnTo>
                    <a:pt x="161973" y="43482"/>
                  </a:lnTo>
                  <a:lnTo>
                    <a:pt x="252079" y="133588"/>
                  </a:lnTo>
                  <a:cubicBezTo>
                    <a:pt x="252079" y="133969"/>
                    <a:pt x="251984" y="134445"/>
                    <a:pt x="251984" y="135017"/>
                  </a:cubicBezTo>
                  <a:lnTo>
                    <a:pt x="251984" y="135017"/>
                  </a:lnTo>
                  <a:close/>
                </a:path>
              </a:pathLst>
            </a:custGeom>
            <a:grpFill/>
            <a:ln w="9525" cap="flat">
              <a:noFill/>
              <a:prstDash val="solid"/>
              <a:miter/>
            </a:ln>
          </p:spPr>
          <p:txBody>
            <a:bodyPr rtlCol="0" anchor="ctr"/>
            <a:lstStyle/>
            <a:p>
              <a:endParaRPr lang="en-ID"/>
            </a:p>
          </p:txBody>
        </p:sp>
        <p:sp>
          <p:nvSpPr>
            <p:cNvPr id="40" name="Freeform: Shape 27">
              <a:extLst>
                <a:ext uri="{FF2B5EF4-FFF2-40B4-BE49-F238E27FC236}">
                  <a16:creationId xmlns:a16="http://schemas.microsoft.com/office/drawing/2014/main" id="{8EEDC11E-0AB7-DD81-4FCD-C42132D53A9A}"/>
                </a:ext>
              </a:extLst>
            </p:cNvPr>
            <p:cNvSpPr/>
            <p:nvPr/>
          </p:nvSpPr>
          <p:spPr>
            <a:xfrm>
              <a:off x="6033611" y="2893695"/>
              <a:ext cx="28575" cy="28575"/>
            </a:xfrm>
            <a:custGeom>
              <a:avLst/>
              <a:gdLst>
                <a:gd name="connsiteX0" fmla="*/ 36004 w 28575"/>
                <a:gd name="connsiteY0" fmla="*/ 18002 h 28575"/>
                <a:gd name="connsiteX1" fmla="*/ 18002 w 28575"/>
                <a:gd name="connsiteY1" fmla="*/ 36004 h 28575"/>
                <a:gd name="connsiteX2" fmla="*/ 0 w 28575"/>
                <a:gd name="connsiteY2" fmla="*/ 18002 h 28575"/>
                <a:gd name="connsiteX3" fmla="*/ 18002 w 28575"/>
                <a:gd name="connsiteY3" fmla="*/ 0 h 28575"/>
                <a:gd name="connsiteX4" fmla="*/ 36004 w 28575"/>
                <a:gd name="connsiteY4" fmla="*/ 18002 h 28575"/>
                <a:gd name="connsiteX5" fmla="*/ 36004 w 28575"/>
                <a:gd name="connsiteY5" fmla="*/ 1800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28575">
                  <a:moveTo>
                    <a:pt x="36004" y="18002"/>
                  </a:moveTo>
                  <a:cubicBezTo>
                    <a:pt x="36004" y="27908"/>
                    <a:pt x="27908" y="36004"/>
                    <a:pt x="18002" y="36004"/>
                  </a:cubicBezTo>
                  <a:cubicBezTo>
                    <a:pt x="8096" y="36004"/>
                    <a:pt x="0" y="27908"/>
                    <a:pt x="0" y="18002"/>
                  </a:cubicBezTo>
                  <a:cubicBezTo>
                    <a:pt x="0" y="8096"/>
                    <a:pt x="8096" y="0"/>
                    <a:pt x="18002" y="0"/>
                  </a:cubicBezTo>
                  <a:cubicBezTo>
                    <a:pt x="27908" y="0"/>
                    <a:pt x="36004" y="8096"/>
                    <a:pt x="36004" y="18002"/>
                  </a:cubicBezTo>
                  <a:lnTo>
                    <a:pt x="36004" y="18002"/>
                  </a:lnTo>
                  <a:close/>
                </a:path>
              </a:pathLst>
            </a:custGeom>
            <a:grpFill/>
            <a:ln w="9525" cap="flat">
              <a:noFill/>
              <a:prstDash val="solid"/>
              <a:miter/>
            </a:ln>
          </p:spPr>
          <p:txBody>
            <a:bodyPr rtlCol="0" anchor="ctr"/>
            <a:lstStyle/>
            <a:p>
              <a:endParaRPr lang="en-ID"/>
            </a:p>
          </p:txBody>
        </p:sp>
        <p:sp>
          <p:nvSpPr>
            <p:cNvPr id="41" name="Freeform: Shape 28">
              <a:extLst>
                <a:ext uri="{FF2B5EF4-FFF2-40B4-BE49-F238E27FC236}">
                  <a16:creationId xmlns:a16="http://schemas.microsoft.com/office/drawing/2014/main" id="{383233E6-0846-7E8C-8C8F-D576750694E6}"/>
                </a:ext>
              </a:extLst>
            </p:cNvPr>
            <p:cNvSpPr/>
            <p:nvPr/>
          </p:nvSpPr>
          <p:spPr>
            <a:xfrm>
              <a:off x="5781675" y="2676549"/>
              <a:ext cx="533400" cy="609600"/>
            </a:xfrm>
            <a:custGeom>
              <a:avLst/>
              <a:gdLst>
                <a:gd name="connsiteX0" fmla="*/ 531019 w 533400"/>
                <a:gd name="connsiteY0" fmla="*/ 2453 h 609600"/>
                <a:gd name="connsiteX1" fmla="*/ 513016 w 533400"/>
                <a:gd name="connsiteY1" fmla="*/ 2357 h 609600"/>
                <a:gd name="connsiteX2" fmla="*/ 278892 w 533400"/>
                <a:gd name="connsiteY2" fmla="*/ 2357 h 609600"/>
                <a:gd name="connsiteX3" fmla="*/ 261080 w 533400"/>
                <a:gd name="connsiteY3" fmla="*/ 2357 h 609600"/>
                <a:gd name="connsiteX4" fmla="*/ 26956 w 533400"/>
                <a:gd name="connsiteY4" fmla="*/ 2357 h 609600"/>
                <a:gd name="connsiteX5" fmla="*/ 8954 w 533400"/>
                <a:gd name="connsiteY5" fmla="*/ 2453 h 609600"/>
                <a:gd name="connsiteX6" fmla="*/ 0 w 533400"/>
                <a:gd name="connsiteY6" fmla="*/ 17978 h 609600"/>
                <a:gd name="connsiteX7" fmla="*/ 0 w 533400"/>
                <a:gd name="connsiteY7" fmla="*/ 261056 h 609600"/>
                <a:gd name="connsiteX8" fmla="*/ 265081 w 533400"/>
                <a:gd name="connsiteY8" fmla="*/ 613577 h 609600"/>
                <a:gd name="connsiteX9" fmla="*/ 270034 w 533400"/>
                <a:gd name="connsiteY9" fmla="*/ 614244 h 609600"/>
                <a:gd name="connsiteX10" fmla="*/ 274987 w 533400"/>
                <a:gd name="connsiteY10" fmla="*/ 613577 h 609600"/>
                <a:gd name="connsiteX11" fmla="*/ 540068 w 533400"/>
                <a:gd name="connsiteY11" fmla="*/ 261533 h 609600"/>
                <a:gd name="connsiteX12" fmla="*/ 540068 w 533400"/>
                <a:gd name="connsiteY12" fmla="*/ 17978 h 609600"/>
                <a:gd name="connsiteX13" fmla="*/ 531019 w 533400"/>
                <a:gd name="connsiteY13" fmla="*/ 2453 h 609600"/>
                <a:gd name="connsiteX14" fmla="*/ 531019 w 533400"/>
                <a:gd name="connsiteY14" fmla="*/ 2453 h 609600"/>
                <a:gd name="connsiteX15" fmla="*/ 503968 w 533400"/>
                <a:gd name="connsiteY15" fmla="*/ 261056 h 609600"/>
                <a:gd name="connsiteX16" fmla="*/ 269939 w 533400"/>
                <a:gd name="connsiteY16" fmla="*/ 577572 h 609600"/>
                <a:gd name="connsiteX17" fmla="*/ 35909 w 533400"/>
                <a:gd name="connsiteY17" fmla="*/ 261056 h 609600"/>
                <a:gd name="connsiteX18" fmla="*/ 35909 w 533400"/>
                <a:gd name="connsiteY18" fmla="*/ 47030 h 609600"/>
                <a:gd name="connsiteX19" fmla="*/ 269939 w 533400"/>
                <a:gd name="connsiteY19" fmla="*/ 38457 h 609600"/>
                <a:gd name="connsiteX20" fmla="*/ 503968 w 533400"/>
                <a:gd name="connsiteY20" fmla="*/ 47030 h 609600"/>
                <a:gd name="connsiteX21" fmla="*/ 503968 w 533400"/>
                <a:gd name="connsiteY21" fmla="*/ 261056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3400" h="609600">
                  <a:moveTo>
                    <a:pt x="531019" y="2453"/>
                  </a:moveTo>
                  <a:cubicBezTo>
                    <a:pt x="525494" y="-786"/>
                    <a:pt x="518636" y="-786"/>
                    <a:pt x="513016" y="2357"/>
                  </a:cubicBezTo>
                  <a:cubicBezTo>
                    <a:pt x="440817" y="43601"/>
                    <a:pt x="351091" y="43601"/>
                    <a:pt x="278892" y="2357"/>
                  </a:cubicBezTo>
                  <a:cubicBezTo>
                    <a:pt x="273368" y="-786"/>
                    <a:pt x="266605" y="-786"/>
                    <a:pt x="261080" y="2357"/>
                  </a:cubicBezTo>
                  <a:cubicBezTo>
                    <a:pt x="188881" y="43601"/>
                    <a:pt x="99155" y="43601"/>
                    <a:pt x="26956" y="2357"/>
                  </a:cubicBezTo>
                  <a:cubicBezTo>
                    <a:pt x="21431" y="-786"/>
                    <a:pt x="14573" y="-786"/>
                    <a:pt x="8954" y="2453"/>
                  </a:cubicBezTo>
                  <a:cubicBezTo>
                    <a:pt x="3429" y="5691"/>
                    <a:pt x="0" y="11597"/>
                    <a:pt x="0" y="17978"/>
                  </a:cubicBezTo>
                  <a:lnTo>
                    <a:pt x="0" y="261056"/>
                  </a:lnTo>
                  <a:cubicBezTo>
                    <a:pt x="0" y="427934"/>
                    <a:pt x="113443" y="570333"/>
                    <a:pt x="265081" y="613577"/>
                  </a:cubicBezTo>
                  <a:cubicBezTo>
                    <a:pt x="266700" y="614053"/>
                    <a:pt x="268319" y="614244"/>
                    <a:pt x="270034" y="614244"/>
                  </a:cubicBezTo>
                  <a:cubicBezTo>
                    <a:pt x="271749" y="614244"/>
                    <a:pt x="273368" y="614053"/>
                    <a:pt x="274987" y="613577"/>
                  </a:cubicBezTo>
                  <a:cubicBezTo>
                    <a:pt x="425768" y="570524"/>
                    <a:pt x="539782" y="428982"/>
                    <a:pt x="540068" y="261533"/>
                  </a:cubicBezTo>
                  <a:lnTo>
                    <a:pt x="540068" y="17978"/>
                  </a:lnTo>
                  <a:cubicBezTo>
                    <a:pt x="539972" y="11597"/>
                    <a:pt x="536543" y="5596"/>
                    <a:pt x="531019" y="2453"/>
                  </a:cubicBezTo>
                  <a:lnTo>
                    <a:pt x="531019" y="2453"/>
                  </a:lnTo>
                  <a:close/>
                  <a:moveTo>
                    <a:pt x="503968" y="261056"/>
                  </a:moveTo>
                  <a:cubicBezTo>
                    <a:pt x="503968" y="413742"/>
                    <a:pt x="400145" y="538044"/>
                    <a:pt x="269939" y="577572"/>
                  </a:cubicBezTo>
                  <a:cubicBezTo>
                    <a:pt x="139541" y="537948"/>
                    <a:pt x="35909" y="413552"/>
                    <a:pt x="35909" y="261056"/>
                  </a:cubicBezTo>
                  <a:lnTo>
                    <a:pt x="35909" y="47030"/>
                  </a:lnTo>
                  <a:cubicBezTo>
                    <a:pt x="111252" y="79605"/>
                    <a:pt x="197168" y="76462"/>
                    <a:pt x="269939" y="38457"/>
                  </a:cubicBezTo>
                  <a:cubicBezTo>
                    <a:pt x="342709" y="76462"/>
                    <a:pt x="428530" y="79605"/>
                    <a:pt x="503968" y="47030"/>
                  </a:cubicBezTo>
                  <a:lnTo>
                    <a:pt x="503968" y="261056"/>
                  </a:lnTo>
                  <a:close/>
                </a:path>
              </a:pathLst>
            </a:custGeom>
            <a:grpFill/>
            <a:ln w="9525" cap="flat">
              <a:noFill/>
              <a:prstDash val="solid"/>
              <a:miter/>
            </a:ln>
          </p:spPr>
          <p:txBody>
            <a:bodyPr rtlCol="0" anchor="ctr"/>
            <a:lstStyle/>
            <a:p>
              <a:endParaRPr lang="en-ID"/>
            </a:p>
          </p:txBody>
        </p:sp>
      </p:grpSp>
      <p:sp>
        <p:nvSpPr>
          <p:cNvPr id="42" name="Text Placeholder 30">
            <a:extLst>
              <a:ext uri="{FF2B5EF4-FFF2-40B4-BE49-F238E27FC236}">
                <a16:creationId xmlns:a16="http://schemas.microsoft.com/office/drawing/2014/main" id="{A50CA13C-9BE5-0990-5009-75D8B6F11448}"/>
              </a:ext>
            </a:extLst>
          </p:cNvPr>
          <p:cNvSpPr txBox="1">
            <a:spLocks/>
          </p:cNvSpPr>
          <p:nvPr/>
        </p:nvSpPr>
        <p:spPr>
          <a:xfrm>
            <a:off x="1021080" y="5857358"/>
            <a:ext cx="10149840" cy="557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dirty="0" err="1"/>
              <a:t>Mauris</a:t>
            </a:r>
            <a:r>
              <a:rPr lang="en-US" sz="1000" dirty="0"/>
              <a:t> </a:t>
            </a:r>
            <a:r>
              <a:rPr lang="en-US" sz="1000" dirty="0" err="1"/>
              <a:t>pretium</a:t>
            </a:r>
            <a:r>
              <a:rPr lang="en-US" sz="1000" dirty="0"/>
              <a:t> </a:t>
            </a:r>
            <a:r>
              <a:rPr lang="en-US" sz="1000" dirty="0" err="1"/>
              <a:t>efficitur</a:t>
            </a:r>
            <a:r>
              <a:rPr lang="en-US" sz="1000" dirty="0"/>
              <a:t> mi </a:t>
            </a:r>
            <a:r>
              <a:rPr lang="en-US" sz="1000" dirty="0" err="1"/>
              <a:t>ut</a:t>
            </a:r>
            <a:r>
              <a:rPr lang="en-US" sz="1000" dirty="0"/>
              <a:t> </a:t>
            </a:r>
            <a:r>
              <a:rPr lang="en-US" sz="1000" dirty="0" err="1"/>
              <a:t>aliquam</a:t>
            </a:r>
            <a:r>
              <a:rPr lang="en-US" sz="1000" dirty="0"/>
              <a:t>. Cras sed </a:t>
            </a:r>
            <a:r>
              <a:rPr lang="en-US" sz="1000" dirty="0" err="1"/>
              <a:t>sapien</a:t>
            </a:r>
            <a:r>
              <a:rPr lang="en-US" sz="1000" dirty="0"/>
              <a:t> id </a:t>
            </a:r>
            <a:r>
              <a:rPr lang="en-US" sz="1000" dirty="0" err="1"/>
              <a:t>elit</a:t>
            </a:r>
            <a:r>
              <a:rPr lang="en-US" sz="1000" dirty="0"/>
              <a:t> cursus </a:t>
            </a:r>
            <a:r>
              <a:rPr lang="en-US" sz="1000" dirty="0" err="1"/>
              <a:t>placerat</a:t>
            </a:r>
            <a:r>
              <a:rPr lang="en-US" sz="1000" dirty="0"/>
              <a:t> in </a:t>
            </a:r>
            <a:r>
              <a:rPr lang="en-US" sz="1000" dirty="0" err="1"/>
              <a:t>nec</a:t>
            </a:r>
            <a:r>
              <a:rPr lang="en-US" sz="1000" dirty="0"/>
              <a:t> dolor. </a:t>
            </a:r>
            <a:r>
              <a:rPr lang="en-US" sz="1000" dirty="0" err="1"/>
              <a:t>Mauris</a:t>
            </a:r>
            <a:r>
              <a:rPr lang="en-US" sz="1000" dirty="0"/>
              <a:t> vitae ipsum ex. Donec non </a:t>
            </a:r>
            <a:r>
              <a:rPr lang="en-US" sz="1000" dirty="0" err="1"/>
              <a:t>metus</a:t>
            </a:r>
            <a:r>
              <a:rPr lang="en-US" sz="1000" dirty="0"/>
              <a:t> vitae lorem </a:t>
            </a:r>
            <a:r>
              <a:rPr lang="en-US" sz="1000" dirty="0" err="1"/>
              <a:t>malesuada</a:t>
            </a:r>
            <a:r>
              <a:rPr lang="en-US" sz="1000" dirty="0"/>
              <a:t> </a:t>
            </a:r>
            <a:r>
              <a:rPr lang="en-US" sz="1000" dirty="0" err="1"/>
              <a:t>venenatis</a:t>
            </a:r>
            <a:r>
              <a:rPr lang="en-US" sz="1000" dirty="0"/>
              <a:t>. </a:t>
            </a:r>
            <a:r>
              <a:rPr lang="en-US" sz="1000" dirty="0" err="1"/>
              <a:t>Curabitur</a:t>
            </a:r>
            <a:r>
              <a:rPr lang="en-US" sz="1000" dirty="0"/>
              <a:t> </a:t>
            </a:r>
            <a:r>
              <a:rPr lang="en-US" sz="1000" dirty="0" err="1"/>
              <a:t>ut</a:t>
            </a:r>
            <a:r>
              <a:rPr lang="en-US" sz="1000" dirty="0"/>
              <a:t> </a:t>
            </a:r>
            <a:r>
              <a:rPr lang="en-US" sz="1000" dirty="0" err="1"/>
              <a:t>rutrum</a:t>
            </a:r>
            <a:r>
              <a:rPr lang="en-US" sz="1000" dirty="0"/>
              <a:t> </a:t>
            </a:r>
            <a:r>
              <a:rPr lang="en-US" sz="1000" dirty="0" err="1"/>
              <a:t>nulla</a:t>
            </a:r>
            <a:r>
              <a:rPr lang="en-US" sz="1000" dirty="0"/>
              <a:t>, </a:t>
            </a:r>
            <a:r>
              <a:rPr lang="en-US" sz="1000" dirty="0" err="1"/>
              <a:t>feugiat</a:t>
            </a:r>
            <a:r>
              <a:rPr lang="en-US" sz="1000" dirty="0"/>
              <a:t> </a:t>
            </a:r>
            <a:r>
              <a:rPr lang="en-US" sz="1000" dirty="0" err="1"/>
              <a:t>ornare</a:t>
            </a:r>
            <a:r>
              <a:rPr lang="en-US" sz="1000" dirty="0"/>
              <a:t> </a:t>
            </a:r>
            <a:r>
              <a:rPr lang="en-US" sz="1000" dirty="0" err="1"/>
              <a:t>velit</a:t>
            </a:r>
            <a:r>
              <a:rPr lang="en-US" sz="1000" dirty="0"/>
              <a:t>. Proin </a:t>
            </a:r>
            <a:r>
              <a:rPr lang="en-US" sz="1000" dirty="0" err="1"/>
              <a:t>mattis</a:t>
            </a:r>
            <a:r>
              <a:rPr lang="en-US" sz="1000" dirty="0"/>
              <a:t> </a:t>
            </a:r>
            <a:r>
              <a:rPr lang="en-US" sz="1000" dirty="0" err="1"/>
              <a:t>tellus</a:t>
            </a:r>
            <a:r>
              <a:rPr lang="en-US" sz="1000" dirty="0"/>
              <a:t> eros, et pharetra dui vestibulum </a:t>
            </a:r>
            <a:r>
              <a:rPr lang="en-US" sz="1000" dirty="0" err="1"/>
              <a:t>ut.</a:t>
            </a:r>
            <a:r>
              <a:rPr lang="en-US" sz="1000" dirty="0"/>
              <a:t> </a:t>
            </a:r>
            <a:r>
              <a:rPr lang="en-US" sz="1000" dirty="0" err="1"/>
              <a:t>Mauris</a:t>
            </a:r>
            <a:r>
              <a:rPr lang="en-US" sz="1000" dirty="0"/>
              <a:t> </a:t>
            </a:r>
            <a:r>
              <a:rPr lang="en-US" sz="1000" dirty="0" err="1"/>
              <a:t>quis</a:t>
            </a:r>
            <a:r>
              <a:rPr lang="en-US" sz="1000" dirty="0"/>
              <a:t> </a:t>
            </a:r>
            <a:r>
              <a:rPr lang="en-US" sz="1000" dirty="0" err="1"/>
              <a:t>mauris</a:t>
            </a:r>
            <a:r>
              <a:rPr lang="en-US" sz="1000" dirty="0"/>
              <a:t> non </a:t>
            </a:r>
            <a:r>
              <a:rPr lang="en-US" sz="1000" dirty="0" err="1"/>
              <a:t>sem</a:t>
            </a:r>
            <a:r>
              <a:rPr lang="en-US" sz="1000" dirty="0"/>
              <a:t> </a:t>
            </a:r>
            <a:r>
              <a:rPr lang="en-US" sz="1000" dirty="0" err="1"/>
              <a:t>consectetur</a:t>
            </a:r>
            <a:r>
              <a:rPr lang="en-US" sz="1000" dirty="0"/>
              <a:t> </a:t>
            </a:r>
            <a:r>
              <a:rPr lang="en-US" sz="1000" dirty="0" err="1"/>
              <a:t>lobortis</a:t>
            </a:r>
            <a:r>
              <a:rPr lang="en-US" sz="1000" dirty="0"/>
              <a:t> sit </a:t>
            </a:r>
            <a:r>
              <a:rPr lang="en-US" sz="1000" dirty="0" err="1"/>
              <a:t>amet</a:t>
            </a:r>
            <a:r>
              <a:rPr lang="en-US" sz="1000" dirty="0"/>
              <a:t> </a:t>
            </a:r>
            <a:r>
              <a:rPr lang="en-US" sz="1000" dirty="0" err="1"/>
              <a:t>quis</a:t>
            </a:r>
            <a:r>
              <a:rPr lang="en-US" sz="1000" dirty="0"/>
              <a:t> dolor. In lacinia magna vitae </a:t>
            </a:r>
            <a:r>
              <a:rPr lang="en-US" sz="1000" dirty="0" err="1"/>
              <a:t>neque</a:t>
            </a:r>
            <a:r>
              <a:rPr lang="en-US" sz="1000" dirty="0"/>
              <a:t> maximus cursus </a:t>
            </a:r>
            <a:r>
              <a:rPr lang="en-US" sz="1000" dirty="0" err="1"/>
              <a:t>nec</a:t>
            </a:r>
            <a:r>
              <a:rPr lang="en-US" sz="1000" dirty="0"/>
              <a:t> vel </a:t>
            </a:r>
            <a:r>
              <a:rPr lang="en-US" sz="1000" dirty="0" err="1"/>
              <a:t>velit</a:t>
            </a:r>
            <a:r>
              <a:rPr lang="en-US" sz="1000" dirty="0"/>
              <a:t>. Donec non convallis </a:t>
            </a:r>
            <a:r>
              <a:rPr lang="en-US" sz="1000" dirty="0" err="1"/>
              <a:t>quam</a:t>
            </a:r>
            <a:r>
              <a:rPr lang="en-US" sz="1000" dirty="0"/>
              <a:t>.</a:t>
            </a:r>
          </a:p>
        </p:txBody>
      </p:sp>
      <p:sp>
        <p:nvSpPr>
          <p:cNvPr id="43" name="Text Placeholder 6">
            <a:extLst>
              <a:ext uri="{FF2B5EF4-FFF2-40B4-BE49-F238E27FC236}">
                <a16:creationId xmlns:a16="http://schemas.microsoft.com/office/drawing/2014/main" id="{27735D3B-BB43-8CD5-CD18-D6072BA72D35}"/>
              </a:ext>
            </a:extLst>
          </p:cNvPr>
          <p:cNvSpPr txBox="1">
            <a:spLocks/>
          </p:cNvSpPr>
          <p:nvPr/>
        </p:nvSpPr>
        <p:spPr>
          <a:xfrm>
            <a:off x="929205" y="3247679"/>
            <a:ext cx="2244209" cy="402336"/>
          </a:xfrm>
          <a:prstGeom prst="rect">
            <a:avLst/>
          </a:prstGeom>
          <a:solidFill>
            <a:srgbClr val="FA5B52"/>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chemeClr val="bg1"/>
                </a:solidFill>
                <a:latin typeface="Century Gothic" panose="020B0502020202020204" pitchFamily="34" charset="0"/>
              </a:rPr>
              <a:t>Milestone 01</a:t>
            </a:r>
          </a:p>
        </p:txBody>
      </p:sp>
      <p:sp>
        <p:nvSpPr>
          <p:cNvPr id="45" name="Text Placeholder 31">
            <a:extLst>
              <a:ext uri="{FF2B5EF4-FFF2-40B4-BE49-F238E27FC236}">
                <a16:creationId xmlns:a16="http://schemas.microsoft.com/office/drawing/2014/main" id="{FE949578-C08F-4568-CF5A-09172F51C0C9}"/>
              </a:ext>
            </a:extLst>
          </p:cNvPr>
          <p:cNvSpPr txBox="1">
            <a:spLocks/>
          </p:cNvSpPr>
          <p:nvPr/>
        </p:nvSpPr>
        <p:spPr>
          <a:xfrm>
            <a:off x="3647004" y="3247679"/>
            <a:ext cx="2244210" cy="402336"/>
          </a:xfrm>
          <a:prstGeom prst="rect">
            <a:avLst/>
          </a:prstGeom>
          <a:solidFill>
            <a:srgbClr val="EF709D"/>
          </a:solidFill>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chemeClr val="bg1"/>
                </a:solidFill>
                <a:latin typeface="Century Gothic" panose="020B0502020202020204" pitchFamily="34" charset="0"/>
              </a:rPr>
              <a:t>Milestone 02</a:t>
            </a:r>
          </a:p>
        </p:txBody>
      </p:sp>
      <p:sp>
        <p:nvSpPr>
          <p:cNvPr id="46" name="Text Placeholder 32">
            <a:extLst>
              <a:ext uri="{FF2B5EF4-FFF2-40B4-BE49-F238E27FC236}">
                <a16:creationId xmlns:a16="http://schemas.microsoft.com/office/drawing/2014/main" id="{59EBE0B9-81BE-8969-BA67-5800EB2693D9}"/>
              </a:ext>
            </a:extLst>
          </p:cNvPr>
          <p:cNvSpPr txBox="1">
            <a:spLocks/>
          </p:cNvSpPr>
          <p:nvPr/>
        </p:nvSpPr>
        <p:spPr>
          <a:xfrm>
            <a:off x="3813562" y="3856723"/>
            <a:ext cx="1911096" cy="130759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100" dirty="0">
                <a:latin typeface="Century Gothic" panose="020B0502020202020204" pitchFamily="34" charset="0"/>
              </a:rPr>
              <a:t>Integer </a:t>
            </a:r>
            <a:r>
              <a:rPr lang="en-US" sz="1100" dirty="0" err="1">
                <a:latin typeface="Century Gothic" panose="020B0502020202020204" pitchFamily="34" charset="0"/>
              </a:rPr>
              <a:t>mattis</a:t>
            </a:r>
            <a:r>
              <a:rPr lang="en-US" sz="1100" dirty="0">
                <a:latin typeface="Century Gothic" panose="020B0502020202020204" pitchFamily="34" charset="0"/>
              </a:rPr>
              <a:t> </a:t>
            </a:r>
            <a:r>
              <a:rPr lang="en-US" sz="1100" dirty="0" err="1">
                <a:latin typeface="Century Gothic" panose="020B0502020202020204" pitchFamily="34" charset="0"/>
              </a:rPr>
              <a:t>nunc</a:t>
            </a:r>
            <a:r>
              <a:rPr lang="en-US" sz="1100" dirty="0">
                <a:latin typeface="Century Gothic" panose="020B0502020202020204" pitchFamily="34" charset="0"/>
              </a:rPr>
              <a:t> </a:t>
            </a:r>
            <a:r>
              <a:rPr lang="en-US" sz="1100" dirty="0" err="1">
                <a:latin typeface="Century Gothic" panose="020B0502020202020204" pitchFamily="34" charset="0"/>
              </a:rPr>
              <a:t>quis</a:t>
            </a:r>
            <a:endParaRPr lang="en-US" sz="1100" dirty="0">
              <a:latin typeface="Century Gothic" panose="020B0502020202020204" pitchFamily="34" charset="0"/>
            </a:endParaRPr>
          </a:p>
          <a:p>
            <a:pPr marL="0" indent="0" algn="ctr">
              <a:lnSpc>
                <a:spcPct val="100000"/>
              </a:lnSpc>
              <a:buNone/>
            </a:pPr>
            <a:r>
              <a:rPr lang="en-US" sz="1100" dirty="0">
                <a:latin typeface="Century Gothic" panose="020B0502020202020204" pitchFamily="34" charset="0"/>
              </a:rPr>
              <a:t>Integer </a:t>
            </a:r>
            <a:r>
              <a:rPr lang="en-US" sz="1100" dirty="0" err="1">
                <a:latin typeface="Century Gothic" panose="020B0502020202020204" pitchFamily="34" charset="0"/>
              </a:rPr>
              <a:t>mattis</a:t>
            </a:r>
            <a:r>
              <a:rPr lang="en-US" sz="1100" dirty="0">
                <a:latin typeface="Century Gothic" panose="020B0502020202020204" pitchFamily="34" charset="0"/>
              </a:rPr>
              <a:t> </a:t>
            </a:r>
            <a:r>
              <a:rPr lang="en-US" sz="1100" dirty="0" err="1">
                <a:latin typeface="Century Gothic" panose="020B0502020202020204" pitchFamily="34" charset="0"/>
              </a:rPr>
              <a:t>nunc</a:t>
            </a:r>
            <a:r>
              <a:rPr lang="en-US" sz="1100" dirty="0">
                <a:latin typeface="Century Gothic" panose="020B0502020202020204" pitchFamily="34" charset="0"/>
              </a:rPr>
              <a:t> </a:t>
            </a:r>
            <a:r>
              <a:rPr lang="en-US" sz="1100" dirty="0" err="1">
                <a:latin typeface="Century Gothic" panose="020B0502020202020204" pitchFamily="34" charset="0"/>
              </a:rPr>
              <a:t>quis</a:t>
            </a:r>
            <a:endParaRPr lang="en-US" sz="1100" dirty="0">
              <a:latin typeface="Century Gothic" panose="020B0502020202020204" pitchFamily="34" charset="0"/>
            </a:endParaRPr>
          </a:p>
          <a:p>
            <a:pPr marL="0" indent="0" algn="ctr">
              <a:lnSpc>
                <a:spcPct val="100000"/>
              </a:lnSpc>
              <a:buNone/>
            </a:pPr>
            <a:r>
              <a:rPr lang="en-US" sz="1100" dirty="0">
                <a:latin typeface="Century Gothic" panose="020B0502020202020204" pitchFamily="34" charset="0"/>
              </a:rPr>
              <a:t>Integer </a:t>
            </a:r>
            <a:r>
              <a:rPr lang="en-US" sz="1100" dirty="0" err="1">
                <a:latin typeface="Century Gothic" panose="020B0502020202020204" pitchFamily="34" charset="0"/>
              </a:rPr>
              <a:t>mattis</a:t>
            </a:r>
            <a:r>
              <a:rPr lang="en-US" sz="1100" dirty="0">
                <a:latin typeface="Century Gothic" panose="020B0502020202020204" pitchFamily="34" charset="0"/>
              </a:rPr>
              <a:t> </a:t>
            </a:r>
            <a:r>
              <a:rPr lang="en-US" sz="1100" dirty="0" err="1">
                <a:latin typeface="Century Gothic" panose="020B0502020202020204" pitchFamily="34" charset="0"/>
              </a:rPr>
              <a:t>nunc</a:t>
            </a:r>
            <a:r>
              <a:rPr lang="en-US" sz="1100" dirty="0">
                <a:latin typeface="Century Gothic" panose="020B0502020202020204" pitchFamily="34" charset="0"/>
              </a:rPr>
              <a:t> </a:t>
            </a:r>
            <a:r>
              <a:rPr lang="en-US" sz="1100" dirty="0" err="1">
                <a:latin typeface="Century Gothic" panose="020B0502020202020204" pitchFamily="34" charset="0"/>
              </a:rPr>
              <a:t>quis</a:t>
            </a:r>
            <a:endParaRPr lang="en-US" sz="1100" dirty="0">
              <a:latin typeface="Century Gothic" panose="020B0502020202020204" pitchFamily="34" charset="0"/>
            </a:endParaRPr>
          </a:p>
          <a:p>
            <a:pPr marL="0" indent="0" algn="ctr">
              <a:lnSpc>
                <a:spcPct val="100000"/>
              </a:lnSpc>
              <a:buNone/>
            </a:pPr>
            <a:r>
              <a:rPr lang="en-US" sz="1100" dirty="0">
                <a:latin typeface="Century Gothic" panose="020B0502020202020204" pitchFamily="34" charset="0"/>
              </a:rPr>
              <a:t>Integer </a:t>
            </a:r>
            <a:r>
              <a:rPr lang="en-US" sz="1100" dirty="0" err="1">
                <a:latin typeface="Century Gothic" panose="020B0502020202020204" pitchFamily="34" charset="0"/>
              </a:rPr>
              <a:t>mattis</a:t>
            </a:r>
            <a:r>
              <a:rPr lang="en-US" sz="1100" dirty="0">
                <a:latin typeface="Century Gothic" panose="020B0502020202020204" pitchFamily="34" charset="0"/>
              </a:rPr>
              <a:t> </a:t>
            </a:r>
            <a:r>
              <a:rPr lang="en-US" sz="1100" dirty="0" err="1">
                <a:latin typeface="Century Gothic" panose="020B0502020202020204" pitchFamily="34" charset="0"/>
              </a:rPr>
              <a:t>nunc</a:t>
            </a:r>
            <a:r>
              <a:rPr lang="en-US" sz="1100" dirty="0">
                <a:latin typeface="Century Gothic" panose="020B0502020202020204" pitchFamily="34" charset="0"/>
              </a:rPr>
              <a:t> </a:t>
            </a:r>
            <a:r>
              <a:rPr lang="en-US" sz="1100" dirty="0" err="1">
                <a:latin typeface="Century Gothic" panose="020B0502020202020204" pitchFamily="34" charset="0"/>
              </a:rPr>
              <a:t>quis</a:t>
            </a:r>
            <a:endParaRPr lang="en-US" sz="1100" dirty="0">
              <a:latin typeface="Century Gothic" panose="020B0502020202020204" pitchFamily="34" charset="0"/>
            </a:endParaRPr>
          </a:p>
          <a:p>
            <a:pPr marL="0" indent="0" algn="ctr">
              <a:lnSpc>
                <a:spcPct val="100000"/>
              </a:lnSpc>
              <a:buNone/>
            </a:pPr>
            <a:r>
              <a:rPr lang="en-US" sz="1100" dirty="0">
                <a:latin typeface="Century Gothic" panose="020B0502020202020204" pitchFamily="34" charset="0"/>
              </a:rPr>
              <a:t>Integer </a:t>
            </a:r>
            <a:r>
              <a:rPr lang="en-US" sz="1100" dirty="0" err="1">
                <a:latin typeface="Century Gothic" panose="020B0502020202020204" pitchFamily="34" charset="0"/>
              </a:rPr>
              <a:t>mattis</a:t>
            </a:r>
            <a:r>
              <a:rPr lang="en-US" sz="1100" dirty="0">
                <a:latin typeface="Century Gothic" panose="020B0502020202020204" pitchFamily="34" charset="0"/>
              </a:rPr>
              <a:t> </a:t>
            </a:r>
            <a:r>
              <a:rPr lang="en-US" sz="1100" dirty="0" err="1">
                <a:latin typeface="Century Gothic" panose="020B0502020202020204" pitchFamily="34" charset="0"/>
              </a:rPr>
              <a:t>nunc</a:t>
            </a:r>
            <a:r>
              <a:rPr lang="en-US" sz="1100" dirty="0">
                <a:latin typeface="Century Gothic" panose="020B0502020202020204" pitchFamily="34" charset="0"/>
              </a:rPr>
              <a:t> </a:t>
            </a:r>
            <a:r>
              <a:rPr lang="en-US" sz="1100" dirty="0" err="1">
                <a:latin typeface="Century Gothic" panose="020B0502020202020204" pitchFamily="34" charset="0"/>
              </a:rPr>
              <a:t>quis</a:t>
            </a:r>
            <a:endParaRPr lang="en-US" sz="1100" dirty="0">
              <a:latin typeface="Century Gothic" panose="020B0502020202020204" pitchFamily="34" charset="0"/>
            </a:endParaRPr>
          </a:p>
        </p:txBody>
      </p:sp>
      <p:sp>
        <p:nvSpPr>
          <p:cNvPr id="47" name="Text Placeholder 34">
            <a:extLst>
              <a:ext uri="{FF2B5EF4-FFF2-40B4-BE49-F238E27FC236}">
                <a16:creationId xmlns:a16="http://schemas.microsoft.com/office/drawing/2014/main" id="{6A4E33B0-9B29-5797-F1D0-DE59D0E7330D}"/>
              </a:ext>
            </a:extLst>
          </p:cNvPr>
          <p:cNvSpPr txBox="1">
            <a:spLocks/>
          </p:cNvSpPr>
          <p:nvPr/>
        </p:nvSpPr>
        <p:spPr>
          <a:xfrm>
            <a:off x="6301304" y="3247679"/>
            <a:ext cx="2244210" cy="402336"/>
          </a:xfrm>
          <a:prstGeom prst="rect">
            <a:avLst/>
          </a:prstGeom>
          <a:solidFill>
            <a:srgbClr val="F88960"/>
          </a:solidFill>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chemeClr val="bg1"/>
                </a:solidFill>
                <a:latin typeface="Century Gothic" panose="020B0502020202020204" pitchFamily="34" charset="0"/>
              </a:rPr>
              <a:t>Milestone 03</a:t>
            </a:r>
          </a:p>
        </p:txBody>
      </p:sp>
      <p:sp>
        <p:nvSpPr>
          <p:cNvPr id="48" name="Text Placeholder 35">
            <a:extLst>
              <a:ext uri="{FF2B5EF4-FFF2-40B4-BE49-F238E27FC236}">
                <a16:creationId xmlns:a16="http://schemas.microsoft.com/office/drawing/2014/main" id="{A88A1668-B03F-EA57-D0EA-3DA5BDB0B527}"/>
              </a:ext>
            </a:extLst>
          </p:cNvPr>
          <p:cNvSpPr txBox="1">
            <a:spLocks/>
          </p:cNvSpPr>
          <p:nvPr/>
        </p:nvSpPr>
        <p:spPr>
          <a:xfrm>
            <a:off x="6467862" y="3856723"/>
            <a:ext cx="1911096" cy="130759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100">
                <a:latin typeface="Century Gothic" panose="020B0502020202020204" pitchFamily="34" charset="0"/>
              </a:rPr>
              <a:t>Integer mattis nunc quis</a:t>
            </a:r>
          </a:p>
          <a:p>
            <a:pPr marL="0" indent="0" algn="ctr">
              <a:lnSpc>
                <a:spcPct val="100000"/>
              </a:lnSpc>
              <a:buNone/>
            </a:pPr>
            <a:r>
              <a:rPr lang="en-US" sz="1100">
                <a:latin typeface="Century Gothic" panose="020B0502020202020204" pitchFamily="34" charset="0"/>
              </a:rPr>
              <a:t>Integer mattis nunc quis</a:t>
            </a:r>
          </a:p>
          <a:p>
            <a:pPr marL="0" indent="0" algn="ctr">
              <a:lnSpc>
                <a:spcPct val="100000"/>
              </a:lnSpc>
              <a:buNone/>
            </a:pPr>
            <a:r>
              <a:rPr lang="en-US" sz="1100">
                <a:latin typeface="Century Gothic" panose="020B0502020202020204" pitchFamily="34" charset="0"/>
              </a:rPr>
              <a:t>Integer mattis nunc quis</a:t>
            </a:r>
          </a:p>
          <a:p>
            <a:pPr marL="0" indent="0" algn="ctr">
              <a:lnSpc>
                <a:spcPct val="100000"/>
              </a:lnSpc>
              <a:buNone/>
            </a:pPr>
            <a:r>
              <a:rPr lang="en-US" sz="1100">
                <a:latin typeface="Century Gothic" panose="020B0502020202020204" pitchFamily="34" charset="0"/>
              </a:rPr>
              <a:t>Integer mattis nunc quis</a:t>
            </a:r>
          </a:p>
          <a:p>
            <a:pPr marL="0" indent="0" algn="ctr">
              <a:lnSpc>
                <a:spcPct val="100000"/>
              </a:lnSpc>
              <a:buNone/>
            </a:pPr>
            <a:r>
              <a:rPr lang="en-US" sz="1100">
                <a:latin typeface="Century Gothic" panose="020B0502020202020204" pitchFamily="34" charset="0"/>
              </a:rPr>
              <a:t>Integer mattis nunc quis</a:t>
            </a:r>
          </a:p>
        </p:txBody>
      </p:sp>
      <p:sp>
        <p:nvSpPr>
          <p:cNvPr id="49" name="Text Placeholder 36">
            <a:extLst>
              <a:ext uri="{FF2B5EF4-FFF2-40B4-BE49-F238E27FC236}">
                <a16:creationId xmlns:a16="http://schemas.microsoft.com/office/drawing/2014/main" id="{B9500E90-D832-9449-CD59-F67AFB31D082}"/>
              </a:ext>
            </a:extLst>
          </p:cNvPr>
          <p:cNvSpPr txBox="1">
            <a:spLocks/>
          </p:cNvSpPr>
          <p:nvPr/>
        </p:nvSpPr>
        <p:spPr>
          <a:xfrm>
            <a:off x="8904804" y="3247679"/>
            <a:ext cx="2244210" cy="402336"/>
          </a:xfrm>
          <a:prstGeom prst="rect">
            <a:avLst/>
          </a:prstGeom>
          <a:solidFill>
            <a:srgbClr val="F25484"/>
          </a:solidFill>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chemeClr val="bg1"/>
                </a:solidFill>
                <a:latin typeface="Century Gothic" panose="020B0502020202020204" pitchFamily="34" charset="0"/>
              </a:rPr>
              <a:t>Milestone 04</a:t>
            </a:r>
          </a:p>
        </p:txBody>
      </p:sp>
      <p:sp>
        <p:nvSpPr>
          <p:cNvPr id="50" name="Text Placeholder 40">
            <a:extLst>
              <a:ext uri="{FF2B5EF4-FFF2-40B4-BE49-F238E27FC236}">
                <a16:creationId xmlns:a16="http://schemas.microsoft.com/office/drawing/2014/main" id="{93D9888B-028C-730D-F596-1C9D8F0CE05F}"/>
              </a:ext>
            </a:extLst>
          </p:cNvPr>
          <p:cNvSpPr txBox="1">
            <a:spLocks/>
          </p:cNvSpPr>
          <p:nvPr/>
        </p:nvSpPr>
        <p:spPr>
          <a:xfrm>
            <a:off x="9071362" y="3856723"/>
            <a:ext cx="1911096" cy="130759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100" dirty="0">
                <a:latin typeface="Century Gothic" panose="020B0502020202020204" pitchFamily="34" charset="0"/>
              </a:rPr>
              <a:t>Integer </a:t>
            </a:r>
            <a:r>
              <a:rPr lang="en-US" sz="1100" dirty="0" err="1">
                <a:latin typeface="Century Gothic" panose="020B0502020202020204" pitchFamily="34" charset="0"/>
              </a:rPr>
              <a:t>mattis</a:t>
            </a:r>
            <a:r>
              <a:rPr lang="en-US" sz="1100" dirty="0">
                <a:latin typeface="Century Gothic" panose="020B0502020202020204" pitchFamily="34" charset="0"/>
              </a:rPr>
              <a:t> </a:t>
            </a:r>
            <a:r>
              <a:rPr lang="en-US" sz="1100" dirty="0" err="1">
                <a:latin typeface="Century Gothic" panose="020B0502020202020204" pitchFamily="34" charset="0"/>
              </a:rPr>
              <a:t>nunc</a:t>
            </a:r>
            <a:r>
              <a:rPr lang="en-US" sz="1100" dirty="0">
                <a:latin typeface="Century Gothic" panose="020B0502020202020204" pitchFamily="34" charset="0"/>
              </a:rPr>
              <a:t> </a:t>
            </a:r>
            <a:r>
              <a:rPr lang="en-US" sz="1100" dirty="0" err="1">
                <a:latin typeface="Century Gothic" panose="020B0502020202020204" pitchFamily="34" charset="0"/>
              </a:rPr>
              <a:t>quis</a:t>
            </a:r>
            <a:endParaRPr lang="en-US" sz="1100" dirty="0">
              <a:latin typeface="Century Gothic" panose="020B0502020202020204" pitchFamily="34" charset="0"/>
            </a:endParaRPr>
          </a:p>
          <a:p>
            <a:pPr marL="0" indent="0" algn="ctr">
              <a:lnSpc>
                <a:spcPct val="100000"/>
              </a:lnSpc>
              <a:buNone/>
            </a:pPr>
            <a:r>
              <a:rPr lang="en-US" sz="1100" dirty="0">
                <a:latin typeface="Century Gothic" panose="020B0502020202020204" pitchFamily="34" charset="0"/>
              </a:rPr>
              <a:t>Integer </a:t>
            </a:r>
            <a:r>
              <a:rPr lang="en-US" sz="1100" dirty="0" err="1">
                <a:latin typeface="Century Gothic" panose="020B0502020202020204" pitchFamily="34" charset="0"/>
              </a:rPr>
              <a:t>mattis</a:t>
            </a:r>
            <a:r>
              <a:rPr lang="en-US" sz="1100" dirty="0">
                <a:latin typeface="Century Gothic" panose="020B0502020202020204" pitchFamily="34" charset="0"/>
              </a:rPr>
              <a:t> </a:t>
            </a:r>
            <a:r>
              <a:rPr lang="en-US" sz="1100" dirty="0" err="1">
                <a:latin typeface="Century Gothic" panose="020B0502020202020204" pitchFamily="34" charset="0"/>
              </a:rPr>
              <a:t>nunc</a:t>
            </a:r>
            <a:r>
              <a:rPr lang="en-US" sz="1100" dirty="0">
                <a:latin typeface="Century Gothic" panose="020B0502020202020204" pitchFamily="34" charset="0"/>
              </a:rPr>
              <a:t> </a:t>
            </a:r>
            <a:r>
              <a:rPr lang="en-US" sz="1100" dirty="0" err="1">
                <a:latin typeface="Century Gothic" panose="020B0502020202020204" pitchFamily="34" charset="0"/>
              </a:rPr>
              <a:t>quis</a:t>
            </a:r>
            <a:endParaRPr lang="en-US" sz="1100" dirty="0">
              <a:latin typeface="Century Gothic" panose="020B0502020202020204" pitchFamily="34" charset="0"/>
            </a:endParaRPr>
          </a:p>
          <a:p>
            <a:pPr marL="0" indent="0" algn="ctr">
              <a:lnSpc>
                <a:spcPct val="100000"/>
              </a:lnSpc>
              <a:buNone/>
            </a:pPr>
            <a:r>
              <a:rPr lang="en-US" sz="1100" dirty="0">
                <a:latin typeface="Century Gothic" panose="020B0502020202020204" pitchFamily="34" charset="0"/>
              </a:rPr>
              <a:t>Integer </a:t>
            </a:r>
            <a:r>
              <a:rPr lang="en-US" sz="1100" dirty="0" err="1">
                <a:latin typeface="Century Gothic" panose="020B0502020202020204" pitchFamily="34" charset="0"/>
              </a:rPr>
              <a:t>mattis</a:t>
            </a:r>
            <a:r>
              <a:rPr lang="en-US" sz="1100" dirty="0">
                <a:latin typeface="Century Gothic" panose="020B0502020202020204" pitchFamily="34" charset="0"/>
              </a:rPr>
              <a:t> </a:t>
            </a:r>
            <a:r>
              <a:rPr lang="en-US" sz="1100" dirty="0" err="1">
                <a:latin typeface="Century Gothic" panose="020B0502020202020204" pitchFamily="34" charset="0"/>
              </a:rPr>
              <a:t>nunc</a:t>
            </a:r>
            <a:r>
              <a:rPr lang="en-US" sz="1100" dirty="0">
                <a:latin typeface="Century Gothic" panose="020B0502020202020204" pitchFamily="34" charset="0"/>
              </a:rPr>
              <a:t> </a:t>
            </a:r>
            <a:r>
              <a:rPr lang="en-US" sz="1100" dirty="0" err="1">
                <a:latin typeface="Century Gothic" panose="020B0502020202020204" pitchFamily="34" charset="0"/>
              </a:rPr>
              <a:t>quis</a:t>
            </a:r>
            <a:endParaRPr lang="en-US" sz="1100" dirty="0">
              <a:latin typeface="Century Gothic" panose="020B0502020202020204" pitchFamily="34" charset="0"/>
            </a:endParaRPr>
          </a:p>
          <a:p>
            <a:pPr marL="0" indent="0" algn="ctr">
              <a:lnSpc>
                <a:spcPct val="100000"/>
              </a:lnSpc>
              <a:buNone/>
            </a:pPr>
            <a:r>
              <a:rPr lang="en-US" sz="1100" dirty="0">
                <a:latin typeface="Century Gothic" panose="020B0502020202020204" pitchFamily="34" charset="0"/>
              </a:rPr>
              <a:t>Integer </a:t>
            </a:r>
            <a:r>
              <a:rPr lang="en-US" sz="1100" dirty="0" err="1">
                <a:latin typeface="Century Gothic" panose="020B0502020202020204" pitchFamily="34" charset="0"/>
              </a:rPr>
              <a:t>mattis</a:t>
            </a:r>
            <a:r>
              <a:rPr lang="en-US" sz="1100" dirty="0">
                <a:latin typeface="Century Gothic" panose="020B0502020202020204" pitchFamily="34" charset="0"/>
              </a:rPr>
              <a:t> </a:t>
            </a:r>
            <a:r>
              <a:rPr lang="en-US" sz="1100" dirty="0" err="1">
                <a:latin typeface="Century Gothic" panose="020B0502020202020204" pitchFamily="34" charset="0"/>
              </a:rPr>
              <a:t>nunc</a:t>
            </a:r>
            <a:r>
              <a:rPr lang="en-US" sz="1100" dirty="0">
                <a:latin typeface="Century Gothic" panose="020B0502020202020204" pitchFamily="34" charset="0"/>
              </a:rPr>
              <a:t> </a:t>
            </a:r>
            <a:r>
              <a:rPr lang="en-US" sz="1100" dirty="0" err="1">
                <a:latin typeface="Century Gothic" panose="020B0502020202020204" pitchFamily="34" charset="0"/>
              </a:rPr>
              <a:t>quis</a:t>
            </a:r>
            <a:endParaRPr lang="en-US" sz="1100" dirty="0">
              <a:latin typeface="Century Gothic" panose="020B0502020202020204" pitchFamily="34" charset="0"/>
            </a:endParaRPr>
          </a:p>
          <a:p>
            <a:pPr marL="0" indent="0" algn="ctr">
              <a:lnSpc>
                <a:spcPct val="100000"/>
              </a:lnSpc>
              <a:buNone/>
            </a:pPr>
            <a:r>
              <a:rPr lang="en-US" sz="1100" dirty="0">
                <a:latin typeface="Century Gothic" panose="020B0502020202020204" pitchFamily="34" charset="0"/>
              </a:rPr>
              <a:t>Integer </a:t>
            </a:r>
            <a:r>
              <a:rPr lang="en-US" sz="1100" dirty="0" err="1">
                <a:latin typeface="Century Gothic" panose="020B0502020202020204" pitchFamily="34" charset="0"/>
              </a:rPr>
              <a:t>mattis</a:t>
            </a:r>
            <a:r>
              <a:rPr lang="en-US" sz="1100" dirty="0">
                <a:latin typeface="Century Gothic" panose="020B0502020202020204" pitchFamily="34" charset="0"/>
              </a:rPr>
              <a:t> </a:t>
            </a:r>
            <a:r>
              <a:rPr lang="en-US" sz="1100" dirty="0" err="1">
                <a:latin typeface="Century Gothic" panose="020B0502020202020204" pitchFamily="34" charset="0"/>
              </a:rPr>
              <a:t>nunc</a:t>
            </a:r>
            <a:r>
              <a:rPr lang="en-US" sz="1100" dirty="0">
                <a:latin typeface="Century Gothic" panose="020B0502020202020204" pitchFamily="34" charset="0"/>
              </a:rPr>
              <a:t> </a:t>
            </a:r>
            <a:r>
              <a:rPr lang="en-US" sz="1100" dirty="0" err="1">
                <a:latin typeface="Century Gothic" panose="020B0502020202020204" pitchFamily="34" charset="0"/>
              </a:rPr>
              <a:t>quis</a:t>
            </a:r>
            <a:endParaRPr lang="en-US" sz="1100" dirty="0">
              <a:latin typeface="Century Gothic" panose="020B0502020202020204" pitchFamily="34" charset="0"/>
            </a:endParaRPr>
          </a:p>
        </p:txBody>
      </p:sp>
      <p:sp>
        <p:nvSpPr>
          <p:cNvPr id="51" name="Text Placeholder 32">
            <a:extLst>
              <a:ext uri="{FF2B5EF4-FFF2-40B4-BE49-F238E27FC236}">
                <a16:creationId xmlns:a16="http://schemas.microsoft.com/office/drawing/2014/main" id="{38922B18-B4B1-A683-417F-BEECDB594F2A}"/>
              </a:ext>
            </a:extLst>
          </p:cNvPr>
          <p:cNvSpPr txBox="1">
            <a:spLocks/>
          </p:cNvSpPr>
          <p:nvPr/>
        </p:nvSpPr>
        <p:spPr>
          <a:xfrm>
            <a:off x="1095762" y="3844023"/>
            <a:ext cx="1911096" cy="130759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100" dirty="0">
                <a:latin typeface="Century Gothic" panose="020B0502020202020204" pitchFamily="34" charset="0"/>
              </a:rPr>
              <a:t>Integer </a:t>
            </a:r>
            <a:r>
              <a:rPr lang="en-US" sz="1100" dirty="0" err="1">
                <a:latin typeface="Century Gothic" panose="020B0502020202020204" pitchFamily="34" charset="0"/>
              </a:rPr>
              <a:t>mattis</a:t>
            </a:r>
            <a:r>
              <a:rPr lang="en-US" sz="1100" dirty="0">
                <a:latin typeface="Century Gothic" panose="020B0502020202020204" pitchFamily="34" charset="0"/>
              </a:rPr>
              <a:t> </a:t>
            </a:r>
            <a:r>
              <a:rPr lang="en-US" sz="1100" dirty="0" err="1">
                <a:latin typeface="Century Gothic" panose="020B0502020202020204" pitchFamily="34" charset="0"/>
              </a:rPr>
              <a:t>nunc</a:t>
            </a:r>
            <a:r>
              <a:rPr lang="en-US" sz="1100" dirty="0">
                <a:latin typeface="Century Gothic" panose="020B0502020202020204" pitchFamily="34" charset="0"/>
              </a:rPr>
              <a:t> </a:t>
            </a:r>
            <a:r>
              <a:rPr lang="en-US" sz="1100" dirty="0" err="1">
                <a:latin typeface="Century Gothic" panose="020B0502020202020204" pitchFamily="34" charset="0"/>
              </a:rPr>
              <a:t>quis</a:t>
            </a:r>
            <a:endParaRPr lang="en-US" sz="1100" dirty="0">
              <a:latin typeface="Century Gothic" panose="020B0502020202020204" pitchFamily="34" charset="0"/>
            </a:endParaRPr>
          </a:p>
          <a:p>
            <a:pPr marL="0" indent="0" algn="ctr">
              <a:lnSpc>
                <a:spcPct val="100000"/>
              </a:lnSpc>
              <a:buNone/>
            </a:pPr>
            <a:r>
              <a:rPr lang="en-US" sz="1100" dirty="0">
                <a:latin typeface="Century Gothic" panose="020B0502020202020204" pitchFamily="34" charset="0"/>
              </a:rPr>
              <a:t>Integer </a:t>
            </a:r>
            <a:r>
              <a:rPr lang="en-US" sz="1100" dirty="0" err="1">
                <a:latin typeface="Century Gothic" panose="020B0502020202020204" pitchFamily="34" charset="0"/>
              </a:rPr>
              <a:t>mattis</a:t>
            </a:r>
            <a:r>
              <a:rPr lang="en-US" sz="1100" dirty="0">
                <a:latin typeface="Century Gothic" panose="020B0502020202020204" pitchFamily="34" charset="0"/>
              </a:rPr>
              <a:t> </a:t>
            </a:r>
            <a:r>
              <a:rPr lang="en-US" sz="1100" dirty="0" err="1">
                <a:latin typeface="Century Gothic" panose="020B0502020202020204" pitchFamily="34" charset="0"/>
              </a:rPr>
              <a:t>nunc</a:t>
            </a:r>
            <a:r>
              <a:rPr lang="en-US" sz="1100" dirty="0">
                <a:latin typeface="Century Gothic" panose="020B0502020202020204" pitchFamily="34" charset="0"/>
              </a:rPr>
              <a:t> </a:t>
            </a:r>
            <a:r>
              <a:rPr lang="en-US" sz="1100" dirty="0" err="1">
                <a:latin typeface="Century Gothic" panose="020B0502020202020204" pitchFamily="34" charset="0"/>
              </a:rPr>
              <a:t>quis</a:t>
            </a:r>
            <a:endParaRPr lang="en-US" sz="1100" dirty="0">
              <a:latin typeface="Century Gothic" panose="020B0502020202020204" pitchFamily="34" charset="0"/>
            </a:endParaRPr>
          </a:p>
          <a:p>
            <a:pPr marL="0" indent="0" algn="ctr">
              <a:lnSpc>
                <a:spcPct val="100000"/>
              </a:lnSpc>
              <a:buNone/>
            </a:pPr>
            <a:r>
              <a:rPr lang="en-US" sz="1100" dirty="0">
                <a:latin typeface="Century Gothic" panose="020B0502020202020204" pitchFamily="34" charset="0"/>
              </a:rPr>
              <a:t>Integer </a:t>
            </a:r>
            <a:r>
              <a:rPr lang="en-US" sz="1100" dirty="0" err="1">
                <a:latin typeface="Century Gothic" panose="020B0502020202020204" pitchFamily="34" charset="0"/>
              </a:rPr>
              <a:t>mattis</a:t>
            </a:r>
            <a:r>
              <a:rPr lang="en-US" sz="1100" dirty="0">
                <a:latin typeface="Century Gothic" panose="020B0502020202020204" pitchFamily="34" charset="0"/>
              </a:rPr>
              <a:t> </a:t>
            </a:r>
            <a:r>
              <a:rPr lang="en-US" sz="1100" dirty="0" err="1">
                <a:latin typeface="Century Gothic" panose="020B0502020202020204" pitchFamily="34" charset="0"/>
              </a:rPr>
              <a:t>nunc</a:t>
            </a:r>
            <a:r>
              <a:rPr lang="en-US" sz="1100" dirty="0">
                <a:latin typeface="Century Gothic" panose="020B0502020202020204" pitchFamily="34" charset="0"/>
              </a:rPr>
              <a:t> </a:t>
            </a:r>
            <a:r>
              <a:rPr lang="en-US" sz="1100" dirty="0" err="1">
                <a:latin typeface="Century Gothic" panose="020B0502020202020204" pitchFamily="34" charset="0"/>
              </a:rPr>
              <a:t>quis</a:t>
            </a:r>
            <a:endParaRPr lang="en-US" sz="1100" dirty="0">
              <a:latin typeface="Century Gothic" panose="020B0502020202020204" pitchFamily="34" charset="0"/>
            </a:endParaRPr>
          </a:p>
          <a:p>
            <a:pPr marL="0" indent="0" algn="ctr">
              <a:lnSpc>
                <a:spcPct val="100000"/>
              </a:lnSpc>
              <a:buNone/>
            </a:pPr>
            <a:r>
              <a:rPr lang="en-US" sz="1100" dirty="0">
                <a:latin typeface="Century Gothic" panose="020B0502020202020204" pitchFamily="34" charset="0"/>
              </a:rPr>
              <a:t>Integer </a:t>
            </a:r>
            <a:r>
              <a:rPr lang="en-US" sz="1100" dirty="0" err="1">
                <a:latin typeface="Century Gothic" panose="020B0502020202020204" pitchFamily="34" charset="0"/>
              </a:rPr>
              <a:t>mattis</a:t>
            </a:r>
            <a:r>
              <a:rPr lang="en-US" sz="1100" dirty="0">
                <a:latin typeface="Century Gothic" panose="020B0502020202020204" pitchFamily="34" charset="0"/>
              </a:rPr>
              <a:t> </a:t>
            </a:r>
            <a:r>
              <a:rPr lang="en-US" sz="1100" dirty="0" err="1">
                <a:latin typeface="Century Gothic" panose="020B0502020202020204" pitchFamily="34" charset="0"/>
              </a:rPr>
              <a:t>nunc</a:t>
            </a:r>
            <a:r>
              <a:rPr lang="en-US" sz="1100" dirty="0">
                <a:latin typeface="Century Gothic" panose="020B0502020202020204" pitchFamily="34" charset="0"/>
              </a:rPr>
              <a:t> </a:t>
            </a:r>
            <a:r>
              <a:rPr lang="en-US" sz="1100" dirty="0" err="1">
                <a:latin typeface="Century Gothic" panose="020B0502020202020204" pitchFamily="34" charset="0"/>
              </a:rPr>
              <a:t>quis</a:t>
            </a:r>
            <a:endParaRPr lang="en-US" sz="1100" dirty="0">
              <a:latin typeface="Century Gothic" panose="020B0502020202020204" pitchFamily="34" charset="0"/>
            </a:endParaRPr>
          </a:p>
          <a:p>
            <a:pPr marL="0" indent="0" algn="ctr">
              <a:lnSpc>
                <a:spcPct val="100000"/>
              </a:lnSpc>
              <a:buNone/>
            </a:pPr>
            <a:r>
              <a:rPr lang="en-US" sz="1100" dirty="0">
                <a:latin typeface="Century Gothic" panose="020B0502020202020204" pitchFamily="34" charset="0"/>
              </a:rPr>
              <a:t>Integer </a:t>
            </a:r>
            <a:r>
              <a:rPr lang="en-US" sz="1100" dirty="0" err="1">
                <a:latin typeface="Century Gothic" panose="020B0502020202020204" pitchFamily="34" charset="0"/>
              </a:rPr>
              <a:t>mattis</a:t>
            </a:r>
            <a:r>
              <a:rPr lang="en-US" sz="1100" dirty="0">
                <a:latin typeface="Century Gothic" panose="020B0502020202020204" pitchFamily="34" charset="0"/>
              </a:rPr>
              <a:t> </a:t>
            </a:r>
            <a:r>
              <a:rPr lang="en-US" sz="1100" dirty="0" err="1">
                <a:latin typeface="Century Gothic" panose="020B0502020202020204" pitchFamily="34" charset="0"/>
              </a:rPr>
              <a:t>nunc</a:t>
            </a:r>
            <a:r>
              <a:rPr lang="en-US" sz="1100" dirty="0">
                <a:latin typeface="Century Gothic" panose="020B0502020202020204" pitchFamily="34" charset="0"/>
              </a:rPr>
              <a:t> </a:t>
            </a:r>
            <a:r>
              <a:rPr lang="en-US" sz="1100" dirty="0" err="1">
                <a:latin typeface="Century Gothic" panose="020B0502020202020204" pitchFamily="34" charset="0"/>
              </a:rPr>
              <a:t>quis</a:t>
            </a:r>
            <a:endParaRPr lang="en-US" sz="1100" dirty="0">
              <a:latin typeface="Century Gothic" panose="020B0502020202020204" pitchFamily="34" charset="0"/>
            </a:endParaRPr>
          </a:p>
        </p:txBody>
      </p:sp>
    </p:spTree>
    <p:extLst>
      <p:ext uri="{BB962C8B-B14F-4D97-AF65-F5344CB8AC3E}">
        <p14:creationId xmlns:p14="http://schemas.microsoft.com/office/powerpoint/2010/main" val="410979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 Same-side Corner of Rectangle 37">
            <a:extLst>
              <a:ext uri="{FF2B5EF4-FFF2-40B4-BE49-F238E27FC236}">
                <a16:creationId xmlns:a16="http://schemas.microsoft.com/office/drawing/2014/main" id="{33E6BEE1-2445-F56B-3733-F3E6368B8F4F}"/>
              </a:ext>
            </a:extLst>
          </p:cNvPr>
          <p:cNvSpPr/>
          <p:nvPr/>
        </p:nvSpPr>
        <p:spPr>
          <a:xfrm rot="10800000">
            <a:off x="1026201" y="1479467"/>
            <a:ext cx="2088839" cy="3695863"/>
          </a:xfrm>
          <a:prstGeom prst="round2SameRect">
            <a:avLst>
              <a:gd name="adj1" fmla="val 50000"/>
              <a:gd name="adj2" fmla="val 0"/>
            </a:avLst>
          </a:prstGeom>
          <a:solidFill>
            <a:srgbClr val="FA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ound Same-side Corner of Rectangle 38">
            <a:extLst>
              <a:ext uri="{FF2B5EF4-FFF2-40B4-BE49-F238E27FC236}">
                <a16:creationId xmlns:a16="http://schemas.microsoft.com/office/drawing/2014/main" id="{796038C0-324B-8DEE-7B78-E34AECB8BB36}"/>
              </a:ext>
            </a:extLst>
          </p:cNvPr>
          <p:cNvSpPr/>
          <p:nvPr/>
        </p:nvSpPr>
        <p:spPr>
          <a:xfrm rot="10800000">
            <a:off x="3684454" y="1479467"/>
            <a:ext cx="2088839" cy="3695863"/>
          </a:xfrm>
          <a:prstGeom prst="round2SameRect">
            <a:avLst>
              <a:gd name="adj1" fmla="val 50000"/>
              <a:gd name="adj2" fmla="val 0"/>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 Same-side Corner of Rectangle 39">
            <a:extLst>
              <a:ext uri="{FF2B5EF4-FFF2-40B4-BE49-F238E27FC236}">
                <a16:creationId xmlns:a16="http://schemas.microsoft.com/office/drawing/2014/main" id="{05800956-43BE-294F-9D8A-586549AEC05F}"/>
              </a:ext>
            </a:extLst>
          </p:cNvPr>
          <p:cNvSpPr/>
          <p:nvPr/>
        </p:nvSpPr>
        <p:spPr>
          <a:xfrm rot="10800000">
            <a:off x="6305814" y="1479467"/>
            <a:ext cx="2088839" cy="3695863"/>
          </a:xfrm>
          <a:prstGeom prst="round2SameRect">
            <a:avLst>
              <a:gd name="adj1" fmla="val 50000"/>
              <a:gd name="adj2" fmla="val 0"/>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 Same-side Corner of Rectangle 40">
            <a:extLst>
              <a:ext uri="{FF2B5EF4-FFF2-40B4-BE49-F238E27FC236}">
                <a16:creationId xmlns:a16="http://schemas.microsoft.com/office/drawing/2014/main" id="{FAEF3396-7598-0678-818C-EDF53EE72388}"/>
              </a:ext>
            </a:extLst>
          </p:cNvPr>
          <p:cNvSpPr/>
          <p:nvPr/>
        </p:nvSpPr>
        <p:spPr>
          <a:xfrm rot="10800000">
            <a:off x="8914474" y="1479468"/>
            <a:ext cx="2088839" cy="3695863"/>
          </a:xfrm>
          <a:prstGeom prst="round2SameRect">
            <a:avLst>
              <a:gd name="adj1" fmla="val 50000"/>
              <a:gd name="adj2" fmla="val 0"/>
            </a:avLst>
          </a:prstGeom>
          <a:solidFill>
            <a:srgbClr val="EF70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3999A7B-0C62-DF28-8FE5-EC4064730C81}"/>
              </a:ext>
            </a:extLst>
          </p:cNvPr>
          <p:cNvSpPr/>
          <p:nvPr/>
        </p:nvSpPr>
        <p:spPr>
          <a:xfrm>
            <a:off x="997470" y="3697407"/>
            <a:ext cx="2146300" cy="2146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44DB76C-BEC4-AAA9-F0AC-0DC9106CD160}"/>
              </a:ext>
            </a:extLst>
          </p:cNvPr>
          <p:cNvSpPr/>
          <p:nvPr/>
        </p:nvSpPr>
        <p:spPr>
          <a:xfrm>
            <a:off x="3651770" y="3697407"/>
            <a:ext cx="2146300" cy="2146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DBFB49BC-B27A-6E3A-CBED-D3EC114C1F6C}"/>
              </a:ext>
            </a:extLst>
          </p:cNvPr>
          <p:cNvSpPr/>
          <p:nvPr/>
        </p:nvSpPr>
        <p:spPr>
          <a:xfrm>
            <a:off x="6306070" y="3697407"/>
            <a:ext cx="2146300" cy="2146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D1DFF45-5737-1513-6354-2B3064058AC5}"/>
              </a:ext>
            </a:extLst>
          </p:cNvPr>
          <p:cNvSpPr/>
          <p:nvPr/>
        </p:nvSpPr>
        <p:spPr>
          <a:xfrm>
            <a:off x="8884170" y="3697407"/>
            <a:ext cx="2146300" cy="2146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graphicFrame>
        <p:nvGraphicFramePr>
          <p:cNvPr id="2" name="Chart 1">
            <a:extLst>
              <a:ext uri="{FF2B5EF4-FFF2-40B4-BE49-F238E27FC236}">
                <a16:creationId xmlns:a16="http://schemas.microsoft.com/office/drawing/2014/main" id="{7A7B6977-C7B3-16F4-9655-692773134744}"/>
              </a:ext>
            </a:extLst>
          </p:cNvPr>
          <p:cNvGraphicFramePr/>
          <p:nvPr>
            <p:extLst>
              <p:ext uri="{D42A27DB-BD31-4B8C-83A1-F6EECF244321}">
                <p14:modId xmlns:p14="http://schemas.microsoft.com/office/powerpoint/2010/main" val="1886445812"/>
              </p:ext>
            </p:extLst>
          </p:nvPr>
        </p:nvGraphicFramePr>
        <p:xfrm>
          <a:off x="920286" y="3417003"/>
          <a:ext cx="2311588" cy="28511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247F76D5-5987-89A9-336C-2E5C6B5D0155}"/>
              </a:ext>
            </a:extLst>
          </p:cNvPr>
          <p:cNvGraphicFramePr/>
          <p:nvPr>
            <p:extLst>
              <p:ext uri="{D42A27DB-BD31-4B8C-83A1-F6EECF244321}">
                <p14:modId xmlns:p14="http://schemas.microsoft.com/office/powerpoint/2010/main" val="64534368"/>
              </p:ext>
            </p:extLst>
          </p:nvPr>
        </p:nvGraphicFramePr>
        <p:xfrm>
          <a:off x="3559352" y="3417003"/>
          <a:ext cx="2311588" cy="28511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09E4B5DA-EE7F-27CE-1492-81B951E04A47}"/>
              </a:ext>
            </a:extLst>
          </p:cNvPr>
          <p:cNvGraphicFramePr/>
          <p:nvPr>
            <p:extLst>
              <p:ext uri="{D42A27DB-BD31-4B8C-83A1-F6EECF244321}">
                <p14:modId xmlns:p14="http://schemas.microsoft.com/office/powerpoint/2010/main" val="3062527116"/>
              </p:ext>
            </p:extLst>
          </p:nvPr>
        </p:nvGraphicFramePr>
        <p:xfrm>
          <a:off x="6225872" y="3417003"/>
          <a:ext cx="2311588" cy="28511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30C2EB64-1493-266D-CAE0-C056B2D3AC52}"/>
              </a:ext>
            </a:extLst>
          </p:cNvPr>
          <p:cNvGraphicFramePr/>
          <p:nvPr>
            <p:extLst>
              <p:ext uri="{D42A27DB-BD31-4B8C-83A1-F6EECF244321}">
                <p14:modId xmlns:p14="http://schemas.microsoft.com/office/powerpoint/2010/main" val="3822292694"/>
              </p:ext>
            </p:extLst>
          </p:nvPr>
        </p:nvGraphicFramePr>
        <p:xfrm>
          <a:off x="8791842" y="3417003"/>
          <a:ext cx="2311588" cy="2851125"/>
        </p:xfrm>
        <a:graphic>
          <a:graphicData uri="http://schemas.openxmlformats.org/drawingml/2006/chart">
            <c:chart xmlns:c="http://schemas.openxmlformats.org/drawingml/2006/chart" xmlns:r="http://schemas.openxmlformats.org/officeDocument/2006/relationships" r:id="rId5"/>
          </a:graphicData>
        </a:graphic>
      </p:graphicFrame>
      <p:grpSp>
        <p:nvGrpSpPr>
          <p:cNvPr id="8" name="Group 7">
            <a:extLst>
              <a:ext uri="{FF2B5EF4-FFF2-40B4-BE49-F238E27FC236}">
                <a16:creationId xmlns:a16="http://schemas.microsoft.com/office/drawing/2014/main" id="{915ACD8C-1581-3764-4AD9-490F9CF4E620}"/>
              </a:ext>
            </a:extLst>
          </p:cNvPr>
          <p:cNvGrpSpPr/>
          <p:nvPr/>
        </p:nvGrpSpPr>
        <p:grpSpPr>
          <a:xfrm>
            <a:off x="1892677" y="4521618"/>
            <a:ext cx="355886" cy="464833"/>
            <a:chOff x="1895475" y="2676525"/>
            <a:chExt cx="466725" cy="609600"/>
          </a:xfrm>
          <a:solidFill>
            <a:srgbClr val="FA5B52"/>
          </a:solidFill>
        </p:grpSpPr>
        <p:sp>
          <p:nvSpPr>
            <p:cNvPr id="9" name="Freeform: Shape 27">
              <a:extLst>
                <a:ext uri="{FF2B5EF4-FFF2-40B4-BE49-F238E27FC236}">
                  <a16:creationId xmlns:a16="http://schemas.microsoft.com/office/drawing/2014/main" id="{CB2BFA9C-658E-E51F-1171-9267C4F71B17}"/>
                </a:ext>
              </a:extLst>
            </p:cNvPr>
            <p:cNvSpPr/>
            <p:nvPr/>
          </p:nvSpPr>
          <p:spPr>
            <a:xfrm>
              <a:off x="1895475" y="2676525"/>
              <a:ext cx="466725" cy="609600"/>
            </a:xfrm>
            <a:custGeom>
              <a:avLst/>
              <a:gdLst>
                <a:gd name="connsiteX0" fmla="*/ 467963 w 466725"/>
                <a:gd name="connsiteY0" fmla="*/ 234029 h 609600"/>
                <a:gd name="connsiteX1" fmla="*/ 233934 w 466725"/>
                <a:gd name="connsiteY1" fmla="*/ 0 h 609600"/>
                <a:gd name="connsiteX2" fmla="*/ 0 w 466725"/>
                <a:gd name="connsiteY2" fmla="*/ 234029 h 609600"/>
                <a:gd name="connsiteX3" fmla="*/ 46673 w 466725"/>
                <a:gd name="connsiteY3" fmla="*/ 374237 h 609600"/>
                <a:gd name="connsiteX4" fmla="*/ 198215 w 466725"/>
                <a:gd name="connsiteY4" fmla="*/ 578453 h 609600"/>
                <a:gd name="connsiteX5" fmla="*/ 126016 w 466725"/>
                <a:gd name="connsiteY5" fmla="*/ 578453 h 609600"/>
                <a:gd name="connsiteX6" fmla="*/ 108013 w 466725"/>
                <a:gd name="connsiteY6" fmla="*/ 596455 h 609600"/>
                <a:gd name="connsiteX7" fmla="*/ 126016 w 466725"/>
                <a:gd name="connsiteY7" fmla="*/ 614458 h 609600"/>
                <a:gd name="connsiteX8" fmla="*/ 342043 w 466725"/>
                <a:gd name="connsiteY8" fmla="*/ 614458 h 609600"/>
                <a:gd name="connsiteX9" fmla="*/ 360045 w 466725"/>
                <a:gd name="connsiteY9" fmla="*/ 596455 h 609600"/>
                <a:gd name="connsiteX10" fmla="*/ 342043 w 466725"/>
                <a:gd name="connsiteY10" fmla="*/ 578453 h 609600"/>
                <a:gd name="connsiteX11" fmla="*/ 269843 w 466725"/>
                <a:gd name="connsiteY11" fmla="*/ 578453 h 609600"/>
                <a:gd name="connsiteX12" fmla="*/ 421386 w 466725"/>
                <a:gd name="connsiteY12" fmla="*/ 374333 h 609600"/>
                <a:gd name="connsiteX13" fmla="*/ 467963 w 466725"/>
                <a:gd name="connsiteY13" fmla="*/ 234029 h 609600"/>
                <a:gd name="connsiteX14" fmla="*/ 467963 w 466725"/>
                <a:gd name="connsiteY14" fmla="*/ 234029 h 609600"/>
                <a:gd name="connsiteX15" fmla="*/ 234029 w 466725"/>
                <a:gd name="connsiteY15" fmla="*/ 566166 h 609600"/>
                <a:gd name="connsiteX16" fmla="*/ 75533 w 466725"/>
                <a:gd name="connsiteY16" fmla="*/ 352615 h 609600"/>
                <a:gd name="connsiteX17" fmla="*/ 36004 w 466725"/>
                <a:gd name="connsiteY17" fmla="*/ 233934 h 609600"/>
                <a:gd name="connsiteX18" fmla="*/ 234029 w 466725"/>
                <a:gd name="connsiteY18" fmla="*/ 35909 h 609600"/>
                <a:gd name="connsiteX19" fmla="*/ 432054 w 466725"/>
                <a:gd name="connsiteY19" fmla="*/ 233934 h 609600"/>
                <a:gd name="connsiteX20" fmla="*/ 392525 w 466725"/>
                <a:gd name="connsiteY20" fmla="*/ 352711 h 609600"/>
                <a:gd name="connsiteX21" fmla="*/ 234029 w 466725"/>
                <a:gd name="connsiteY21" fmla="*/ 566166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6725" h="609600">
                  <a:moveTo>
                    <a:pt x="467963" y="234029"/>
                  </a:moveTo>
                  <a:cubicBezTo>
                    <a:pt x="467963" y="104965"/>
                    <a:pt x="362998" y="0"/>
                    <a:pt x="233934" y="0"/>
                  </a:cubicBezTo>
                  <a:cubicBezTo>
                    <a:pt x="104870" y="0"/>
                    <a:pt x="0" y="104965"/>
                    <a:pt x="0" y="234029"/>
                  </a:cubicBezTo>
                  <a:cubicBezTo>
                    <a:pt x="0" y="285083"/>
                    <a:pt x="16192" y="333565"/>
                    <a:pt x="46673" y="374237"/>
                  </a:cubicBezTo>
                  <a:lnTo>
                    <a:pt x="198215" y="578453"/>
                  </a:lnTo>
                  <a:lnTo>
                    <a:pt x="126016" y="578453"/>
                  </a:lnTo>
                  <a:cubicBezTo>
                    <a:pt x="116110" y="578453"/>
                    <a:pt x="108013" y="586550"/>
                    <a:pt x="108013" y="596455"/>
                  </a:cubicBezTo>
                  <a:cubicBezTo>
                    <a:pt x="108013" y="606362"/>
                    <a:pt x="116110" y="614458"/>
                    <a:pt x="126016" y="614458"/>
                  </a:cubicBezTo>
                  <a:lnTo>
                    <a:pt x="342043" y="614458"/>
                  </a:lnTo>
                  <a:cubicBezTo>
                    <a:pt x="351949" y="614458"/>
                    <a:pt x="360045" y="606362"/>
                    <a:pt x="360045" y="596455"/>
                  </a:cubicBezTo>
                  <a:cubicBezTo>
                    <a:pt x="360045" y="586550"/>
                    <a:pt x="351949" y="578453"/>
                    <a:pt x="342043" y="578453"/>
                  </a:cubicBezTo>
                  <a:lnTo>
                    <a:pt x="269843" y="578453"/>
                  </a:lnTo>
                  <a:lnTo>
                    <a:pt x="421386" y="374333"/>
                  </a:lnTo>
                  <a:cubicBezTo>
                    <a:pt x="451866" y="333565"/>
                    <a:pt x="467963" y="284988"/>
                    <a:pt x="467963" y="234029"/>
                  </a:cubicBezTo>
                  <a:lnTo>
                    <a:pt x="467963" y="234029"/>
                  </a:lnTo>
                  <a:close/>
                  <a:moveTo>
                    <a:pt x="234029" y="566166"/>
                  </a:moveTo>
                  <a:lnTo>
                    <a:pt x="75533" y="352615"/>
                  </a:lnTo>
                  <a:cubicBezTo>
                    <a:pt x="49721" y="318135"/>
                    <a:pt x="36004" y="277178"/>
                    <a:pt x="36004" y="233934"/>
                  </a:cubicBezTo>
                  <a:cubicBezTo>
                    <a:pt x="36004" y="124777"/>
                    <a:pt x="124777" y="35909"/>
                    <a:pt x="234029" y="35909"/>
                  </a:cubicBezTo>
                  <a:cubicBezTo>
                    <a:pt x="343281" y="35909"/>
                    <a:pt x="432054" y="124682"/>
                    <a:pt x="432054" y="233934"/>
                  </a:cubicBezTo>
                  <a:cubicBezTo>
                    <a:pt x="432054" y="277082"/>
                    <a:pt x="418433" y="318135"/>
                    <a:pt x="392525" y="352711"/>
                  </a:cubicBezTo>
                  <a:lnTo>
                    <a:pt x="234029" y="566166"/>
                  </a:lnTo>
                  <a:close/>
                </a:path>
              </a:pathLst>
            </a:custGeom>
            <a:grpFill/>
            <a:ln w="9525" cap="flat">
              <a:noFill/>
              <a:prstDash val="solid"/>
              <a:miter/>
            </a:ln>
          </p:spPr>
          <p:txBody>
            <a:bodyPr rtlCol="0" anchor="ctr"/>
            <a:lstStyle/>
            <a:p>
              <a:endParaRPr lang="en-ID"/>
            </a:p>
          </p:txBody>
        </p:sp>
        <p:sp>
          <p:nvSpPr>
            <p:cNvPr id="10" name="Freeform: Shape 32">
              <a:extLst>
                <a:ext uri="{FF2B5EF4-FFF2-40B4-BE49-F238E27FC236}">
                  <a16:creationId xmlns:a16="http://schemas.microsoft.com/office/drawing/2014/main" id="{86CBB6E5-48D4-6926-383B-617AF00F561D}"/>
                </a:ext>
              </a:extLst>
            </p:cNvPr>
            <p:cNvSpPr/>
            <p:nvPr/>
          </p:nvSpPr>
          <p:spPr>
            <a:xfrm>
              <a:off x="2003440" y="2784491"/>
              <a:ext cx="247650" cy="247650"/>
            </a:xfrm>
            <a:custGeom>
              <a:avLst/>
              <a:gdLst>
                <a:gd name="connsiteX0" fmla="*/ 138732 w 247650"/>
                <a:gd name="connsiteY0" fmla="*/ 5286 h 247650"/>
                <a:gd name="connsiteX1" fmla="*/ 113300 w 247650"/>
                <a:gd name="connsiteY1" fmla="*/ 5286 h 247650"/>
                <a:gd name="connsiteX2" fmla="*/ 5286 w 247650"/>
                <a:gd name="connsiteY2" fmla="*/ 113300 h 247650"/>
                <a:gd name="connsiteX3" fmla="*/ 5286 w 247650"/>
                <a:gd name="connsiteY3" fmla="*/ 138732 h 247650"/>
                <a:gd name="connsiteX4" fmla="*/ 30718 w 247650"/>
                <a:gd name="connsiteY4" fmla="*/ 138732 h 247650"/>
                <a:gd name="connsiteX5" fmla="*/ 35957 w 247650"/>
                <a:gd name="connsiteY5" fmla="*/ 133493 h 247650"/>
                <a:gd name="connsiteX6" fmla="*/ 35957 w 247650"/>
                <a:gd name="connsiteY6" fmla="*/ 234077 h 247650"/>
                <a:gd name="connsiteX7" fmla="*/ 53959 w 247650"/>
                <a:gd name="connsiteY7" fmla="*/ 252079 h 247650"/>
                <a:gd name="connsiteX8" fmla="*/ 197977 w 247650"/>
                <a:gd name="connsiteY8" fmla="*/ 252079 h 247650"/>
                <a:gd name="connsiteX9" fmla="*/ 215979 w 247650"/>
                <a:gd name="connsiteY9" fmla="*/ 234077 h 247650"/>
                <a:gd name="connsiteX10" fmla="*/ 215979 w 247650"/>
                <a:gd name="connsiteY10" fmla="*/ 133588 h 247650"/>
                <a:gd name="connsiteX11" fmla="*/ 221218 w 247650"/>
                <a:gd name="connsiteY11" fmla="*/ 138827 h 247650"/>
                <a:gd name="connsiteX12" fmla="*/ 246650 w 247650"/>
                <a:gd name="connsiteY12" fmla="*/ 138827 h 247650"/>
                <a:gd name="connsiteX13" fmla="*/ 246650 w 247650"/>
                <a:gd name="connsiteY13" fmla="*/ 113395 h 247650"/>
                <a:gd name="connsiteX14" fmla="*/ 138732 w 247650"/>
                <a:gd name="connsiteY14" fmla="*/ 5286 h 247650"/>
                <a:gd name="connsiteX15" fmla="*/ 179975 w 247650"/>
                <a:gd name="connsiteY15" fmla="*/ 215979 h 247650"/>
                <a:gd name="connsiteX16" fmla="*/ 143970 w 247650"/>
                <a:gd name="connsiteY16" fmla="*/ 215979 h 247650"/>
                <a:gd name="connsiteX17" fmla="*/ 143970 w 247650"/>
                <a:gd name="connsiteY17" fmla="*/ 161973 h 247650"/>
                <a:gd name="connsiteX18" fmla="*/ 125968 w 247650"/>
                <a:gd name="connsiteY18" fmla="*/ 143970 h 247650"/>
                <a:gd name="connsiteX19" fmla="*/ 107966 w 247650"/>
                <a:gd name="connsiteY19" fmla="*/ 161973 h 247650"/>
                <a:gd name="connsiteX20" fmla="*/ 107966 w 247650"/>
                <a:gd name="connsiteY20" fmla="*/ 215979 h 247650"/>
                <a:gd name="connsiteX21" fmla="*/ 71961 w 247650"/>
                <a:gd name="connsiteY21" fmla="*/ 215979 h 247650"/>
                <a:gd name="connsiteX22" fmla="*/ 71961 w 247650"/>
                <a:gd name="connsiteY22" fmla="*/ 97488 h 247650"/>
                <a:gd name="connsiteX23" fmla="*/ 125968 w 247650"/>
                <a:gd name="connsiteY23" fmla="*/ 43482 h 247650"/>
                <a:gd name="connsiteX24" fmla="*/ 179975 w 247650"/>
                <a:gd name="connsiteY24" fmla="*/ 97488 h 247650"/>
                <a:gd name="connsiteX25" fmla="*/ 179975 w 247650"/>
                <a:gd name="connsiteY25" fmla="*/ 21597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7650" h="247650">
                  <a:moveTo>
                    <a:pt x="138732" y="5286"/>
                  </a:moveTo>
                  <a:cubicBezTo>
                    <a:pt x="131683" y="-1762"/>
                    <a:pt x="120348" y="-1762"/>
                    <a:pt x="113300" y="5286"/>
                  </a:cubicBezTo>
                  <a:lnTo>
                    <a:pt x="5286" y="113300"/>
                  </a:lnTo>
                  <a:cubicBezTo>
                    <a:pt x="-1762" y="120348"/>
                    <a:pt x="-1762" y="131683"/>
                    <a:pt x="5286" y="138732"/>
                  </a:cubicBezTo>
                  <a:cubicBezTo>
                    <a:pt x="12335" y="145780"/>
                    <a:pt x="23670" y="145780"/>
                    <a:pt x="30718" y="138732"/>
                  </a:cubicBezTo>
                  <a:lnTo>
                    <a:pt x="35957" y="133493"/>
                  </a:lnTo>
                  <a:lnTo>
                    <a:pt x="35957" y="234077"/>
                  </a:lnTo>
                  <a:cubicBezTo>
                    <a:pt x="35957" y="243983"/>
                    <a:pt x="44053" y="252079"/>
                    <a:pt x="53959" y="252079"/>
                  </a:cubicBezTo>
                  <a:lnTo>
                    <a:pt x="197977" y="252079"/>
                  </a:lnTo>
                  <a:cubicBezTo>
                    <a:pt x="207883" y="252079"/>
                    <a:pt x="215979" y="243983"/>
                    <a:pt x="215979" y="234077"/>
                  </a:cubicBezTo>
                  <a:lnTo>
                    <a:pt x="215979" y="133588"/>
                  </a:lnTo>
                  <a:lnTo>
                    <a:pt x="221218" y="138827"/>
                  </a:lnTo>
                  <a:cubicBezTo>
                    <a:pt x="228267" y="145875"/>
                    <a:pt x="239601" y="145875"/>
                    <a:pt x="246650" y="138827"/>
                  </a:cubicBezTo>
                  <a:cubicBezTo>
                    <a:pt x="253698" y="131778"/>
                    <a:pt x="253698" y="120444"/>
                    <a:pt x="246650" y="113395"/>
                  </a:cubicBezTo>
                  <a:lnTo>
                    <a:pt x="138732" y="5286"/>
                  </a:lnTo>
                  <a:close/>
                  <a:moveTo>
                    <a:pt x="179975" y="215979"/>
                  </a:moveTo>
                  <a:lnTo>
                    <a:pt x="143970" y="215979"/>
                  </a:lnTo>
                  <a:lnTo>
                    <a:pt x="143970" y="161973"/>
                  </a:lnTo>
                  <a:cubicBezTo>
                    <a:pt x="143970" y="152067"/>
                    <a:pt x="135874" y="143970"/>
                    <a:pt x="125968" y="143970"/>
                  </a:cubicBezTo>
                  <a:cubicBezTo>
                    <a:pt x="116062" y="143970"/>
                    <a:pt x="107966" y="152067"/>
                    <a:pt x="107966" y="161973"/>
                  </a:cubicBezTo>
                  <a:lnTo>
                    <a:pt x="107966" y="215979"/>
                  </a:lnTo>
                  <a:lnTo>
                    <a:pt x="71961" y="215979"/>
                  </a:lnTo>
                  <a:lnTo>
                    <a:pt x="71961" y="97488"/>
                  </a:lnTo>
                  <a:lnTo>
                    <a:pt x="125968" y="43482"/>
                  </a:lnTo>
                  <a:lnTo>
                    <a:pt x="179975" y="97488"/>
                  </a:lnTo>
                  <a:lnTo>
                    <a:pt x="179975" y="215979"/>
                  </a:lnTo>
                  <a:close/>
                </a:path>
              </a:pathLst>
            </a:custGeom>
            <a:grpFill/>
            <a:ln w="9525" cap="flat">
              <a:noFill/>
              <a:prstDash val="solid"/>
              <a:miter/>
            </a:ln>
          </p:spPr>
          <p:txBody>
            <a:bodyPr rtlCol="0" anchor="ctr"/>
            <a:lstStyle/>
            <a:p>
              <a:endParaRPr lang="en-ID"/>
            </a:p>
          </p:txBody>
        </p:sp>
        <p:sp>
          <p:nvSpPr>
            <p:cNvPr id="11" name="Freeform: Shape 33">
              <a:extLst>
                <a:ext uri="{FF2B5EF4-FFF2-40B4-BE49-F238E27FC236}">
                  <a16:creationId xmlns:a16="http://schemas.microsoft.com/office/drawing/2014/main" id="{0762FC70-6778-82ED-9C53-A6830B84436C}"/>
                </a:ext>
              </a:extLst>
            </p:cNvPr>
            <p:cNvSpPr/>
            <p:nvPr/>
          </p:nvSpPr>
          <p:spPr>
            <a:xfrm>
              <a:off x="2111502" y="2856548"/>
              <a:ext cx="28575" cy="28575"/>
            </a:xfrm>
            <a:custGeom>
              <a:avLst/>
              <a:gdLst>
                <a:gd name="connsiteX0" fmla="*/ 36004 w 28575"/>
                <a:gd name="connsiteY0" fmla="*/ 18002 h 28575"/>
                <a:gd name="connsiteX1" fmla="*/ 18002 w 28575"/>
                <a:gd name="connsiteY1" fmla="*/ 36004 h 28575"/>
                <a:gd name="connsiteX2" fmla="*/ 0 w 28575"/>
                <a:gd name="connsiteY2" fmla="*/ 18002 h 28575"/>
                <a:gd name="connsiteX3" fmla="*/ 18002 w 28575"/>
                <a:gd name="connsiteY3" fmla="*/ 0 h 28575"/>
                <a:gd name="connsiteX4" fmla="*/ 36004 w 28575"/>
                <a:gd name="connsiteY4" fmla="*/ 18002 h 28575"/>
                <a:gd name="connsiteX5" fmla="*/ 36004 w 28575"/>
                <a:gd name="connsiteY5" fmla="*/ 1800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28575">
                  <a:moveTo>
                    <a:pt x="36004" y="18002"/>
                  </a:moveTo>
                  <a:cubicBezTo>
                    <a:pt x="36004" y="27908"/>
                    <a:pt x="27908" y="36004"/>
                    <a:pt x="18002" y="36004"/>
                  </a:cubicBezTo>
                  <a:cubicBezTo>
                    <a:pt x="8096" y="36004"/>
                    <a:pt x="0" y="27908"/>
                    <a:pt x="0" y="18002"/>
                  </a:cubicBezTo>
                  <a:cubicBezTo>
                    <a:pt x="0" y="8096"/>
                    <a:pt x="8096" y="0"/>
                    <a:pt x="18002" y="0"/>
                  </a:cubicBezTo>
                  <a:cubicBezTo>
                    <a:pt x="27908" y="0"/>
                    <a:pt x="36004" y="8001"/>
                    <a:pt x="36004" y="18002"/>
                  </a:cubicBezTo>
                  <a:lnTo>
                    <a:pt x="36004" y="18002"/>
                  </a:lnTo>
                  <a:close/>
                </a:path>
              </a:pathLst>
            </a:custGeom>
            <a:grpFill/>
            <a:ln w="9525" cap="flat">
              <a:noFill/>
              <a:prstDash val="solid"/>
              <a:miter/>
            </a:ln>
          </p:spPr>
          <p:txBody>
            <a:bodyPr rtlCol="0" anchor="ctr"/>
            <a:lstStyle/>
            <a:p>
              <a:endParaRPr lang="en-ID"/>
            </a:p>
          </p:txBody>
        </p:sp>
      </p:grpSp>
      <p:grpSp>
        <p:nvGrpSpPr>
          <p:cNvPr id="12" name="Group 11">
            <a:extLst>
              <a:ext uri="{FF2B5EF4-FFF2-40B4-BE49-F238E27FC236}">
                <a16:creationId xmlns:a16="http://schemas.microsoft.com/office/drawing/2014/main" id="{5155F140-B0DD-EE67-C656-F7B8E32A50DF}"/>
              </a:ext>
            </a:extLst>
          </p:cNvPr>
          <p:cNvGrpSpPr/>
          <p:nvPr/>
        </p:nvGrpSpPr>
        <p:grpSpPr>
          <a:xfrm>
            <a:off x="4525509" y="4521619"/>
            <a:ext cx="406729" cy="464831"/>
            <a:chOff x="2638520" y="2768131"/>
            <a:chExt cx="533400" cy="609600"/>
          </a:xfrm>
          <a:solidFill>
            <a:srgbClr val="F88960"/>
          </a:solidFill>
        </p:grpSpPr>
        <p:sp>
          <p:nvSpPr>
            <p:cNvPr id="13" name="Freeform: Shape 35">
              <a:extLst>
                <a:ext uri="{FF2B5EF4-FFF2-40B4-BE49-F238E27FC236}">
                  <a16:creationId xmlns:a16="http://schemas.microsoft.com/office/drawing/2014/main" id="{424814E0-F5E9-79A3-876D-904BA5D21205}"/>
                </a:ext>
              </a:extLst>
            </p:cNvPr>
            <p:cNvSpPr/>
            <p:nvPr/>
          </p:nvSpPr>
          <p:spPr>
            <a:xfrm>
              <a:off x="2638520" y="2768131"/>
              <a:ext cx="533400" cy="609600"/>
            </a:xfrm>
            <a:custGeom>
              <a:avLst/>
              <a:gdLst>
                <a:gd name="connsiteX0" fmla="*/ 71914 w 533400"/>
                <a:gd name="connsiteY0" fmla="*/ 144018 h 609600"/>
                <a:gd name="connsiteX1" fmla="*/ 71914 w 533400"/>
                <a:gd name="connsiteY1" fmla="*/ 560356 h 609600"/>
                <a:gd name="connsiteX2" fmla="*/ 89916 w 533400"/>
                <a:gd name="connsiteY2" fmla="*/ 578358 h 609600"/>
                <a:gd name="connsiteX3" fmla="*/ 305943 w 533400"/>
                <a:gd name="connsiteY3" fmla="*/ 578358 h 609600"/>
                <a:gd name="connsiteX4" fmla="*/ 305943 w 533400"/>
                <a:gd name="connsiteY4" fmla="*/ 596360 h 609600"/>
                <a:gd name="connsiteX5" fmla="*/ 315468 w 533400"/>
                <a:gd name="connsiteY5" fmla="*/ 612267 h 609600"/>
                <a:gd name="connsiteX6" fmla="*/ 333947 w 533400"/>
                <a:gd name="connsiteY6" fmla="*/ 611410 h 609600"/>
                <a:gd name="connsiteX7" fmla="*/ 377952 w 533400"/>
                <a:gd name="connsiteY7" fmla="*/ 582073 h 609600"/>
                <a:gd name="connsiteX8" fmla="*/ 421958 w 533400"/>
                <a:gd name="connsiteY8" fmla="*/ 611410 h 609600"/>
                <a:gd name="connsiteX9" fmla="*/ 440436 w 533400"/>
                <a:gd name="connsiteY9" fmla="*/ 612267 h 609600"/>
                <a:gd name="connsiteX10" fmla="*/ 449961 w 533400"/>
                <a:gd name="connsiteY10" fmla="*/ 596360 h 609600"/>
                <a:gd name="connsiteX11" fmla="*/ 449961 w 533400"/>
                <a:gd name="connsiteY11" fmla="*/ 578358 h 609600"/>
                <a:gd name="connsiteX12" fmla="*/ 521970 w 533400"/>
                <a:gd name="connsiteY12" fmla="*/ 578358 h 609600"/>
                <a:gd name="connsiteX13" fmla="*/ 539972 w 533400"/>
                <a:gd name="connsiteY13" fmla="*/ 560356 h 609600"/>
                <a:gd name="connsiteX14" fmla="*/ 539972 w 533400"/>
                <a:gd name="connsiteY14" fmla="*/ 72009 h 609600"/>
                <a:gd name="connsiteX15" fmla="*/ 467963 w 533400"/>
                <a:gd name="connsiteY15" fmla="*/ 0 h 609600"/>
                <a:gd name="connsiteX16" fmla="*/ 72009 w 533400"/>
                <a:gd name="connsiteY16" fmla="*/ 0 h 609600"/>
                <a:gd name="connsiteX17" fmla="*/ 0 w 533400"/>
                <a:gd name="connsiteY17" fmla="*/ 72009 h 609600"/>
                <a:gd name="connsiteX18" fmla="*/ 71914 w 533400"/>
                <a:gd name="connsiteY18" fmla="*/ 144018 h 609600"/>
                <a:gd name="connsiteX19" fmla="*/ 71914 w 533400"/>
                <a:gd name="connsiteY19" fmla="*/ 144018 h 609600"/>
                <a:gd name="connsiteX20" fmla="*/ 377857 w 533400"/>
                <a:gd name="connsiteY20" fmla="*/ 467963 h 609600"/>
                <a:gd name="connsiteX21" fmla="*/ 323850 w 533400"/>
                <a:gd name="connsiteY21" fmla="*/ 413957 h 609600"/>
                <a:gd name="connsiteX22" fmla="*/ 377857 w 533400"/>
                <a:gd name="connsiteY22" fmla="*/ 359950 h 609600"/>
                <a:gd name="connsiteX23" fmla="*/ 431864 w 533400"/>
                <a:gd name="connsiteY23" fmla="*/ 413957 h 609600"/>
                <a:gd name="connsiteX24" fmla="*/ 377857 w 533400"/>
                <a:gd name="connsiteY24" fmla="*/ 467963 h 609600"/>
                <a:gd name="connsiteX25" fmla="*/ 377857 w 533400"/>
                <a:gd name="connsiteY25" fmla="*/ 467963 h 609600"/>
                <a:gd name="connsiteX26" fmla="*/ 413861 w 533400"/>
                <a:gd name="connsiteY26" fmla="*/ 562737 h 609600"/>
                <a:gd name="connsiteX27" fmla="*/ 387858 w 533400"/>
                <a:gd name="connsiteY27" fmla="*/ 545401 h 609600"/>
                <a:gd name="connsiteX28" fmla="*/ 367856 w 533400"/>
                <a:gd name="connsiteY28" fmla="*/ 545401 h 609600"/>
                <a:gd name="connsiteX29" fmla="*/ 341852 w 533400"/>
                <a:gd name="connsiteY29" fmla="*/ 562737 h 609600"/>
                <a:gd name="connsiteX30" fmla="*/ 341852 w 533400"/>
                <a:gd name="connsiteY30" fmla="*/ 496443 h 609600"/>
                <a:gd name="connsiteX31" fmla="*/ 377857 w 533400"/>
                <a:gd name="connsiteY31" fmla="*/ 503968 h 609600"/>
                <a:gd name="connsiteX32" fmla="*/ 413861 w 533400"/>
                <a:gd name="connsiteY32" fmla="*/ 496443 h 609600"/>
                <a:gd name="connsiteX33" fmla="*/ 413861 w 533400"/>
                <a:gd name="connsiteY33" fmla="*/ 562737 h 609600"/>
                <a:gd name="connsiteX34" fmla="*/ 467868 w 533400"/>
                <a:gd name="connsiteY34" fmla="*/ 36004 h 609600"/>
                <a:gd name="connsiteX35" fmla="*/ 503873 w 533400"/>
                <a:gd name="connsiteY35" fmla="*/ 72009 h 609600"/>
                <a:gd name="connsiteX36" fmla="*/ 503873 w 533400"/>
                <a:gd name="connsiteY36" fmla="*/ 542354 h 609600"/>
                <a:gd name="connsiteX37" fmla="*/ 449866 w 533400"/>
                <a:gd name="connsiteY37" fmla="*/ 542354 h 609600"/>
                <a:gd name="connsiteX38" fmla="*/ 449866 w 533400"/>
                <a:gd name="connsiteY38" fmla="*/ 467868 h 609600"/>
                <a:gd name="connsiteX39" fmla="*/ 467868 w 533400"/>
                <a:gd name="connsiteY39" fmla="*/ 413957 h 609600"/>
                <a:gd name="connsiteX40" fmla="*/ 377857 w 533400"/>
                <a:gd name="connsiteY40" fmla="*/ 323945 h 609600"/>
                <a:gd name="connsiteX41" fmla="*/ 287846 w 533400"/>
                <a:gd name="connsiteY41" fmla="*/ 413957 h 609600"/>
                <a:gd name="connsiteX42" fmla="*/ 305848 w 533400"/>
                <a:gd name="connsiteY42" fmla="*/ 467868 h 609600"/>
                <a:gd name="connsiteX43" fmla="*/ 305848 w 533400"/>
                <a:gd name="connsiteY43" fmla="*/ 542354 h 609600"/>
                <a:gd name="connsiteX44" fmla="*/ 107823 w 533400"/>
                <a:gd name="connsiteY44" fmla="*/ 542354 h 609600"/>
                <a:gd name="connsiteX45" fmla="*/ 107823 w 533400"/>
                <a:gd name="connsiteY45" fmla="*/ 144018 h 609600"/>
                <a:gd name="connsiteX46" fmla="*/ 472726 w 533400"/>
                <a:gd name="connsiteY46" fmla="*/ 144018 h 609600"/>
                <a:gd name="connsiteX47" fmla="*/ 490728 w 533400"/>
                <a:gd name="connsiteY47" fmla="*/ 126016 h 609600"/>
                <a:gd name="connsiteX48" fmla="*/ 472726 w 533400"/>
                <a:gd name="connsiteY48" fmla="*/ 108013 h 609600"/>
                <a:gd name="connsiteX49" fmla="*/ 467773 w 533400"/>
                <a:gd name="connsiteY49" fmla="*/ 108013 h 609600"/>
                <a:gd name="connsiteX50" fmla="*/ 431768 w 533400"/>
                <a:gd name="connsiteY50" fmla="*/ 72009 h 609600"/>
                <a:gd name="connsiteX51" fmla="*/ 467868 w 533400"/>
                <a:gd name="connsiteY51" fmla="*/ 36004 h 609600"/>
                <a:gd name="connsiteX52" fmla="*/ 467868 w 533400"/>
                <a:gd name="connsiteY52" fmla="*/ 36004 h 609600"/>
                <a:gd name="connsiteX53" fmla="*/ 71914 w 533400"/>
                <a:gd name="connsiteY53" fmla="*/ 36004 h 609600"/>
                <a:gd name="connsiteX54" fmla="*/ 405575 w 533400"/>
                <a:gd name="connsiteY54" fmla="*/ 36004 h 609600"/>
                <a:gd name="connsiteX55" fmla="*/ 395954 w 533400"/>
                <a:gd name="connsiteY55" fmla="*/ 72009 h 609600"/>
                <a:gd name="connsiteX56" fmla="*/ 405575 w 533400"/>
                <a:gd name="connsiteY56" fmla="*/ 108013 h 609600"/>
                <a:gd name="connsiteX57" fmla="*/ 71914 w 533400"/>
                <a:gd name="connsiteY57" fmla="*/ 108013 h 609600"/>
                <a:gd name="connsiteX58" fmla="*/ 35909 w 533400"/>
                <a:gd name="connsiteY58" fmla="*/ 72009 h 609600"/>
                <a:gd name="connsiteX59" fmla="*/ 71914 w 533400"/>
                <a:gd name="connsiteY59" fmla="*/ 36004 h 609600"/>
                <a:gd name="connsiteX60" fmla="*/ 71914 w 533400"/>
                <a:gd name="connsiteY60" fmla="*/ 36004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33400" h="609600">
                  <a:moveTo>
                    <a:pt x="71914" y="144018"/>
                  </a:moveTo>
                  <a:lnTo>
                    <a:pt x="71914" y="560356"/>
                  </a:lnTo>
                  <a:cubicBezTo>
                    <a:pt x="71914" y="570262"/>
                    <a:pt x="80010" y="578358"/>
                    <a:pt x="89916" y="578358"/>
                  </a:cubicBezTo>
                  <a:lnTo>
                    <a:pt x="305943" y="578358"/>
                  </a:lnTo>
                  <a:lnTo>
                    <a:pt x="305943" y="596360"/>
                  </a:lnTo>
                  <a:cubicBezTo>
                    <a:pt x="305943" y="603028"/>
                    <a:pt x="309563" y="609124"/>
                    <a:pt x="315468" y="612267"/>
                  </a:cubicBezTo>
                  <a:cubicBezTo>
                    <a:pt x="321278" y="615410"/>
                    <a:pt x="328422" y="615029"/>
                    <a:pt x="333947" y="611410"/>
                  </a:cubicBezTo>
                  <a:lnTo>
                    <a:pt x="377952" y="582073"/>
                  </a:lnTo>
                  <a:lnTo>
                    <a:pt x="421958" y="611410"/>
                  </a:lnTo>
                  <a:cubicBezTo>
                    <a:pt x="427482" y="615125"/>
                    <a:pt x="434626" y="615410"/>
                    <a:pt x="440436" y="612267"/>
                  </a:cubicBezTo>
                  <a:cubicBezTo>
                    <a:pt x="446246" y="609124"/>
                    <a:pt x="449961" y="603028"/>
                    <a:pt x="449961" y="596360"/>
                  </a:cubicBezTo>
                  <a:lnTo>
                    <a:pt x="449961" y="578358"/>
                  </a:lnTo>
                  <a:lnTo>
                    <a:pt x="521970" y="578358"/>
                  </a:lnTo>
                  <a:cubicBezTo>
                    <a:pt x="531876" y="578358"/>
                    <a:pt x="539972" y="570262"/>
                    <a:pt x="539972" y="560356"/>
                  </a:cubicBezTo>
                  <a:lnTo>
                    <a:pt x="539972" y="72009"/>
                  </a:lnTo>
                  <a:cubicBezTo>
                    <a:pt x="539972" y="32290"/>
                    <a:pt x="507683" y="0"/>
                    <a:pt x="467963" y="0"/>
                  </a:cubicBezTo>
                  <a:lnTo>
                    <a:pt x="72009" y="0"/>
                  </a:lnTo>
                  <a:cubicBezTo>
                    <a:pt x="32290" y="0"/>
                    <a:pt x="0" y="32290"/>
                    <a:pt x="0" y="72009"/>
                  </a:cubicBezTo>
                  <a:cubicBezTo>
                    <a:pt x="0" y="111728"/>
                    <a:pt x="32195" y="144018"/>
                    <a:pt x="71914" y="144018"/>
                  </a:cubicBezTo>
                  <a:lnTo>
                    <a:pt x="71914" y="144018"/>
                  </a:lnTo>
                  <a:close/>
                  <a:moveTo>
                    <a:pt x="377857" y="467963"/>
                  </a:moveTo>
                  <a:cubicBezTo>
                    <a:pt x="348044" y="467963"/>
                    <a:pt x="323850" y="443770"/>
                    <a:pt x="323850" y="413957"/>
                  </a:cubicBezTo>
                  <a:cubicBezTo>
                    <a:pt x="323850" y="384143"/>
                    <a:pt x="348044" y="359950"/>
                    <a:pt x="377857" y="359950"/>
                  </a:cubicBezTo>
                  <a:cubicBezTo>
                    <a:pt x="407670" y="359950"/>
                    <a:pt x="431864" y="384143"/>
                    <a:pt x="431864" y="413957"/>
                  </a:cubicBezTo>
                  <a:cubicBezTo>
                    <a:pt x="431864" y="443770"/>
                    <a:pt x="407670" y="467963"/>
                    <a:pt x="377857" y="467963"/>
                  </a:cubicBezTo>
                  <a:lnTo>
                    <a:pt x="377857" y="467963"/>
                  </a:lnTo>
                  <a:close/>
                  <a:moveTo>
                    <a:pt x="413861" y="562737"/>
                  </a:moveTo>
                  <a:lnTo>
                    <a:pt x="387858" y="545401"/>
                  </a:lnTo>
                  <a:cubicBezTo>
                    <a:pt x="381857" y="541401"/>
                    <a:pt x="373952" y="541401"/>
                    <a:pt x="367856" y="545401"/>
                  </a:cubicBezTo>
                  <a:lnTo>
                    <a:pt x="341852" y="562737"/>
                  </a:lnTo>
                  <a:lnTo>
                    <a:pt x="341852" y="496443"/>
                  </a:lnTo>
                  <a:cubicBezTo>
                    <a:pt x="352901" y="501301"/>
                    <a:pt x="365093" y="503968"/>
                    <a:pt x="377857" y="503968"/>
                  </a:cubicBezTo>
                  <a:cubicBezTo>
                    <a:pt x="390620" y="503968"/>
                    <a:pt x="402812" y="501301"/>
                    <a:pt x="413861" y="496443"/>
                  </a:cubicBezTo>
                  <a:lnTo>
                    <a:pt x="413861" y="562737"/>
                  </a:lnTo>
                  <a:close/>
                  <a:moveTo>
                    <a:pt x="467868" y="36004"/>
                  </a:moveTo>
                  <a:cubicBezTo>
                    <a:pt x="487680" y="36004"/>
                    <a:pt x="503873" y="52197"/>
                    <a:pt x="503873" y="72009"/>
                  </a:cubicBezTo>
                  <a:lnTo>
                    <a:pt x="503873" y="542354"/>
                  </a:lnTo>
                  <a:lnTo>
                    <a:pt x="449866" y="542354"/>
                  </a:lnTo>
                  <a:lnTo>
                    <a:pt x="449866" y="467868"/>
                  </a:lnTo>
                  <a:cubicBezTo>
                    <a:pt x="461200" y="452818"/>
                    <a:pt x="467868" y="434150"/>
                    <a:pt x="467868" y="413957"/>
                  </a:cubicBezTo>
                  <a:cubicBezTo>
                    <a:pt x="467868" y="364331"/>
                    <a:pt x="427482" y="323945"/>
                    <a:pt x="377857" y="323945"/>
                  </a:cubicBezTo>
                  <a:cubicBezTo>
                    <a:pt x="328232" y="323945"/>
                    <a:pt x="287846" y="364331"/>
                    <a:pt x="287846" y="413957"/>
                  </a:cubicBezTo>
                  <a:cubicBezTo>
                    <a:pt x="287846" y="434150"/>
                    <a:pt x="294513" y="452818"/>
                    <a:pt x="305848" y="467868"/>
                  </a:cubicBezTo>
                  <a:lnTo>
                    <a:pt x="305848" y="542354"/>
                  </a:lnTo>
                  <a:lnTo>
                    <a:pt x="107823" y="542354"/>
                  </a:lnTo>
                  <a:lnTo>
                    <a:pt x="107823" y="144018"/>
                  </a:lnTo>
                  <a:lnTo>
                    <a:pt x="472726" y="144018"/>
                  </a:lnTo>
                  <a:cubicBezTo>
                    <a:pt x="482632" y="144018"/>
                    <a:pt x="490728" y="135922"/>
                    <a:pt x="490728" y="126016"/>
                  </a:cubicBezTo>
                  <a:cubicBezTo>
                    <a:pt x="490728" y="116110"/>
                    <a:pt x="482632" y="108013"/>
                    <a:pt x="472726" y="108013"/>
                  </a:cubicBezTo>
                  <a:lnTo>
                    <a:pt x="467773" y="108013"/>
                  </a:lnTo>
                  <a:cubicBezTo>
                    <a:pt x="447961" y="108013"/>
                    <a:pt x="431768" y="91821"/>
                    <a:pt x="431768" y="72009"/>
                  </a:cubicBezTo>
                  <a:cubicBezTo>
                    <a:pt x="431864" y="52102"/>
                    <a:pt x="448056" y="36004"/>
                    <a:pt x="467868" y="36004"/>
                  </a:cubicBezTo>
                  <a:lnTo>
                    <a:pt x="467868" y="36004"/>
                  </a:lnTo>
                  <a:close/>
                  <a:moveTo>
                    <a:pt x="71914" y="36004"/>
                  </a:moveTo>
                  <a:lnTo>
                    <a:pt x="405575" y="36004"/>
                  </a:lnTo>
                  <a:cubicBezTo>
                    <a:pt x="399479" y="46577"/>
                    <a:pt x="395954" y="58865"/>
                    <a:pt x="395954" y="72009"/>
                  </a:cubicBezTo>
                  <a:cubicBezTo>
                    <a:pt x="395954" y="85154"/>
                    <a:pt x="399479" y="97441"/>
                    <a:pt x="405575" y="108013"/>
                  </a:cubicBezTo>
                  <a:lnTo>
                    <a:pt x="71914" y="108013"/>
                  </a:lnTo>
                  <a:cubicBezTo>
                    <a:pt x="52102" y="108013"/>
                    <a:pt x="35909" y="91821"/>
                    <a:pt x="35909" y="72009"/>
                  </a:cubicBezTo>
                  <a:cubicBezTo>
                    <a:pt x="35909" y="52102"/>
                    <a:pt x="52007" y="36004"/>
                    <a:pt x="71914" y="36004"/>
                  </a:cubicBezTo>
                  <a:lnTo>
                    <a:pt x="71914" y="36004"/>
                  </a:lnTo>
                  <a:close/>
                </a:path>
              </a:pathLst>
            </a:custGeom>
            <a:grpFill/>
            <a:ln w="9525" cap="flat">
              <a:noFill/>
              <a:prstDash val="solid"/>
              <a:miter/>
            </a:ln>
          </p:spPr>
          <p:txBody>
            <a:bodyPr rtlCol="0" anchor="ctr"/>
            <a:lstStyle/>
            <a:p>
              <a:endParaRPr lang="en-ID"/>
            </a:p>
          </p:txBody>
        </p:sp>
        <p:grpSp>
          <p:nvGrpSpPr>
            <p:cNvPr id="14" name="Group 13">
              <a:extLst>
                <a:ext uri="{FF2B5EF4-FFF2-40B4-BE49-F238E27FC236}">
                  <a16:creationId xmlns:a16="http://schemas.microsoft.com/office/drawing/2014/main" id="{9C416C37-D103-F9F1-842C-9A21DD59CC94}"/>
                </a:ext>
              </a:extLst>
            </p:cNvPr>
            <p:cNvGrpSpPr/>
            <p:nvPr/>
          </p:nvGrpSpPr>
          <p:grpSpPr>
            <a:xfrm>
              <a:off x="2782442" y="2950678"/>
              <a:ext cx="323850" cy="244506"/>
              <a:chOff x="2782442" y="2894648"/>
              <a:chExt cx="323850" cy="244506"/>
            </a:xfrm>
            <a:grpFill/>
          </p:grpSpPr>
          <p:sp>
            <p:nvSpPr>
              <p:cNvPr id="15" name="Freeform: Shape 37">
                <a:extLst>
                  <a:ext uri="{FF2B5EF4-FFF2-40B4-BE49-F238E27FC236}">
                    <a16:creationId xmlns:a16="http://schemas.microsoft.com/office/drawing/2014/main" id="{2C260C54-2910-B867-3AF5-3F99EA3F536E}"/>
                  </a:ext>
                </a:extLst>
              </p:cNvPr>
              <p:cNvSpPr/>
              <p:nvPr/>
            </p:nvSpPr>
            <p:spPr>
              <a:xfrm>
                <a:off x="2782442" y="2894648"/>
                <a:ext cx="323850" cy="28575"/>
              </a:xfrm>
              <a:custGeom>
                <a:avLst/>
                <a:gdLst>
                  <a:gd name="connsiteX0" fmla="*/ 305943 w 323850"/>
                  <a:gd name="connsiteY0" fmla="*/ 0 h 28575"/>
                  <a:gd name="connsiteX1" fmla="*/ 18002 w 323850"/>
                  <a:gd name="connsiteY1" fmla="*/ 0 h 28575"/>
                  <a:gd name="connsiteX2" fmla="*/ 0 w 323850"/>
                  <a:gd name="connsiteY2" fmla="*/ 18002 h 28575"/>
                  <a:gd name="connsiteX3" fmla="*/ 18002 w 323850"/>
                  <a:gd name="connsiteY3" fmla="*/ 36004 h 28575"/>
                  <a:gd name="connsiteX4" fmla="*/ 305943 w 323850"/>
                  <a:gd name="connsiteY4" fmla="*/ 36004 h 28575"/>
                  <a:gd name="connsiteX5" fmla="*/ 323945 w 323850"/>
                  <a:gd name="connsiteY5" fmla="*/ 18002 h 28575"/>
                  <a:gd name="connsiteX6" fmla="*/ 305943 w 323850"/>
                  <a:gd name="connsiteY6" fmla="*/ 0 h 28575"/>
                  <a:gd name="connsiteX7" fmla="*/ 305943 w 323850"/>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50" h="28575">
                    <a:moveTo>
                      <a:pt x="305943" y="0"/>
                    </a:moveTo>
                    <a:lnTo>
                      <a:pt x="18002" y="0"/>
                    </a:lnTo>
                    <a:cubicBezTo>
                      <a:pt x="8096" y="0"/>
                      <a:pt x="0" y="8096"/>
                      <a:pt x="0" y="18002"/>
                    </a:cubicBezTo>
                    <a:cubicBezTo>
                      <a:pt x="0" y="27908"/>
                      <a:pt x="8096" y="36004"/>
                      <a:pt x="18002" y="36004"/>
                    </a:cubicBezTo>
                    <a:lnTo>
                      <a:pt x="305943" y="36004"/>
                    </a:lnTo>
                    <a:cubicBezTo>
                      <a:pt x="315849" y="36004"/>
                      <a:pt x="323945" y="27908"/>
                      <a:pt x="323945" y="18002"/>
                    </a:cubicBezTo>
                    <a:cubicBezTo>
                      <a:pt x="323945" y="8096"/>
                      <a:pt x="315849" y="0"/>
                      <a:pt x="305943" y="0"/>
                    </a:cubicBezTo>
                    <a:lnTo>
                      <a:pt x="305943" y="0"/>
                    </a:lnTo>
                    <a:close/>
                  </a:path>
                </a:pathLst>
              </a:custGeom>
              <a:grpFill/>
              <a:ln w="9525" cap="flat">
                <a:noFill/>
                <a:prstDash val="solid"/>
                <a:miter/>
              </a:ln>
            </p:spPr>
            <p:txBody>
              <a:bodyPr rtlCol="0" anchor="ctr"/>
              <a:lstStyle/>
              <a:p>
                <a:endParaRPr lang="en-ID"/>
              </a:p>
            </p:txBody>
          </p:sp>
          <p:sp>
            <p:nvSpPr>
              <p:cNvPr id="16" name="Freeform: Shape 38">
                <a:extLst>
                  <a:ext uri="{FF2B5EF4-FFF2-40B4-BE49-F238E27FC236}">
                    <a16:creationId xmlns:a16="http://schemas.microsoft.com/office/drawing/2014/main" id="{A9492606-FEA8-6C47-D016-7B8C24CC4DF2}"/>
                  </a:ext>
                </a:extLst>
              </p:cNvPr>
              <p:cNvSpPr/>
              <p:nvPr/>
            </p:nvSpPr>
            <p:spPr>
              <a:xfrm>
                <a:off x="2782442" y="2966656"/>
                <a:ext cx="323850" cy="28575"/>
              </a:xfrm>
              <a:custGeom>
                <a:avLst/>
                <a:gdLst>
                  <a:gd name="connsiteX0" fmla="*/ 305943 w 323850"/>
                  <a:gd name="connsiteY0" fmla="*/ 0 h 28575"/>
                  <a:gd name="connsiteX1" fmla="*/ 18002 w 323850"/>
                  <a:gd name="connsiteY1" fmla="*/ 0 h 28575"/>
                  <a:gd name="connsiteX2" fmla="*/ 0 w 323850"/>
                  <a:gd name="connsiteY2" fmla="*/ 18002 h 28575"/>
                  <a:gd name="connsiteX3" fmla="*/ 18002 w 323850"/>
                  <a:gd name="connsiteY3" fmla="*/ 36004 h 28575"/>
                  <a:gd name="connsiteX4" fmla="*/ 305943 w 323850"/>
                  <a:gd name="connsiteY4" fmla="*/ 36004 h 28575"/>
                  <a:gd name="connsiteX5" fmla="*/ 323945 w 323850"/>
                  <a:gd name="connsiteY5" fmla="*/ 18002 h 28575"/>
                  <a:gd name="connsiteX6" fmla="*/ 305943 w 323850"/>
                  <a:gd name="connsiteY6" fmla="*/ 0 h 28575"/>
                  <a:gd name="connsiteX7" fmla="*/ 305943 w 323850"/>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50" h="28575">
                    <a:moveTo>
                      <a:pt x="305943" y="0"/>
                    </a:moveTo>
                    <a:lnTo>
                      <a:pt x="18002" y="0"/>
                    </a:lnTo>
                    <a:cubicBezTo>
                      <a:pt x="8096" y="0"/>
                      <a:pt x="0" y="8096"/>
                      <a:pt x="0" y="18002"/>
                    </a:cubicBezTo>
                    <a:cubicBezTo>
                      <a:pt x="0" y="27908"/>
                      <a:pt x="8096" y="36004"/>
                      <a:pt x="18002" y="36004"/>
                    </a:cubicBezTo>
                    <a:lnTo>
                      <a:pt x="305943" y="36004"/>
                    </a:lnTo>
                    <a:cubicBezTo>
                      <a:pt x="315849" y="36004"/>
                      <a:pt x="323945" y="27908"/>
                      <a:pt x="323945" y="18002"/>
                    </a:cubicBezTo>
                    <a:cubicBezTo>
                      <a:pt x="323945" y="8001"/>
                      <a:pt x="315849" y="0"/>
                      <a:pt x="305943" y="0"/>
                    </a:cubicBezTo>
                    <a:lnTo>
                      <a:pt x="305943" y="0"/>
                    </a:lnTo>
                    <a:close/>
                  </a:path>
                </a:pathLst>
              </a:custGeom>
              <a:grpFill/>
              <a:ln w="9525" cap="flat">
                <a:noFill/>
                <a:prstDash val="solid"/>
                <a:miter/>
              </a:ln>
            </p:spPr>
            <p:txBody>
              <a:bodyPr rtlCol="0" anchor="ctr"/>
              <a:lstStyle/>
              <a:p>
                <a:endParaRPr lang="en-ID"/>
              </a:p>
            </p:txBody>
          </p:sp>
          <p:sp>
            <p:nvSpPr>
              <p:cNvPr id="17" name="Freeform: Shape 39">
                <a:extLst>
                  <a:ext uri="{FF2B5EF4-FFF2-40B4-BE49-F238E27FC236}">
                    <a16:creationId xmlns:a16="http://schemas.microsoft.com/office/drawing/2014/main" id="{0B217F60-6EAC-EF85-8F7F-75259705E1FD}"/>
                  </a:ext>
                </a:extLst>
              </p:cNvPr>
              <p:cNvSpPr/>
              <p:nvPr/>
            </p:nvSpPr>
            <p:spPr>
              <a:xfrm>
                <a:off x="2782442" y="3038570"/>
                <a:ext cx="104775" cy="28575"/>
              </a:xfrm>
              <a:custGeom>
                <a:avLst/>
                <a:gdLst>
                  <a:gd name="connsiteX0" fmla="*/ 90011 w 104775"/>
                  <a:gd name="connsiteY0" fmla="*/ 0 h 28575"/>
                  <a:gd name="connsiteX1" fmla="*/ 18002 w 104775"/>
                  <a:gd name="connsiteY1" fmla="*/ 0 h 28575"/>
                  <a:gd name="connsiteX2" fmla="*/ 0 w 104775"/>
                  <a:gd name="connsiteY2" fmla="*/ 18002 h 28575"/>
                  <a:gd name="connsiteX3" fmla="*/ 18002 w 104775"/>
                  <a:gd name="connsiteY3" fmla="*/ 36004 h 28575"/>
                  <a:gd name="connsiteX4" fmla="*/ 90011 w 104775"/>
                  <a:gd name="connsiteY4" fmla="*/ 36004 h 28575"/>
                  <a:gd name="connsiteX5" fmla="*/ 108014 w 104775"/>
                  <a:gd name="connsiteY5" fmla="*/ 18002 h 28575"/>
                  <a:gd name="connsiteX6" fmla="*/ 90011 w 104775"/>
                  <a:gd name="connsiteY6" fmla="*/ 0 h 28575"/>
                  <a:gd name="connsiteX7" fmla="*/ 90011 w 104775"/>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5" h="28575">
                    <a:moveTo>
                      <a:pt x="90011" y="0"/>
                    </a:moveTo>
                    <a:lnTo>
                      <a:pt x="18002" y="0"/>
                    </a:lnTo>
                    <a:cubicBezTo>
                      <a:pt x="8096" y="0"/>
                      <a:pt x="0" y="8096"/>
                      <a:pt x="0" y="18002"/>
                    </a:cubicBezTo>
                    <a:cubicBezTo>
                      <a:pt x="0" y="27908"/>
                      <a:pt x="8096" y="36004"/>
                      <a:pt x="18002" y="36004"/>
                    </a:cubicBezTo>
                    <a:lnTo>
                      <a:pt x="90011" y="36004"/>
                    </a:lnTo>
                    <a:cubicBezTo>
                      <a:pt x="99917" y="36004"/>
                      <a:pt x="108014" y="27908"/>
                      <a:pt x="108014" y="18002"/>
                    </a:cubicBezTo>
                    <a:cubicBezTo>
                      <a:pt x="108014" y="8096"/>
                      <a:pt x="99917" y="0"/>
                      <a:pt x="90011" y="0"/>
                    </a:cubicBezTo>
                    <a:lnTo>
                      <a:pt x="90011" y="0"/>
                    </a:lnTo>
                    <a:close/>
                  </a:path>
                </a:pathLst>
              </a:custGeom>
              <a:grpFill/>
              <a:ln w="9525" cap="flat">
                <a:noFill/>
                <a:prstDash val="solid"/>
                <a:miter/>
              </a:ln>
            </p:spPr>
            <p:txBody>
              <a:bodyPr rtlCol="0" anchor="ctr"/>
              <a:lstStyle/>
              <a:p>
                <a:endParaRPr lang="en-ID"/>
              </a:p>
            </p:txBody>
          </p:sp>
          <p:sp>
            <p:nvSpPr>
              <p:cNvPr id="18" name="Freeform: Shape 40">
                <a:extLst>
                  <a:ext uri="{FF2B5EF4-FFF2-40B4-BE49-F238E27FC236}">
                    <a16:creationId xmlns:a16="http://schemas.microsoft.com/office/drawing/2014/main" id="{63ACB33C-8D10-939F-9309-6C01B9B16D39}"/>
                  </a:ext>
                </a:extLst>
              </p:cNvPr>
              <p:cNvSpPr/>
              <p:nvPr/>
            </p:nvSpPr>
            <p:spPr>
              <a:xfrm>
                <a:off x="2782442" y="3110579"/>
                <a:ext cx="104775" cy="28575"/>
              </a:xfrm>
              <a:custGeom>
                <a:avLst/>
                <a:gdLst>
                  <a:gd name="connsiteX0" fmla="*/ 90011 w 104775"/>
                  <a:gd name="connsiteY0" fmla="*/ 0 h 28575"/>
                  <a:gd name="connsiteX1" fmla="*/ 18002 w 104775"/>
                  <a:gd name="connsiteY1" fmla="*/ 0 h 28575"/>
                  <a:gd name="connsiteX2" fmla="*/ 0 w 104775"/>
                  <a:gd name="connsiteY2" fmla="*/ 18002 h 28575"/>
                  <a:gd name="connsiteX3" fmla="*/ 18002 w 104775"/>
                  <a:gd name="connsiteY3" fmla="*/ 36004 h 28575"/>
                  <a:gd name="connsiteX4" fmla="*/ 90011 w 104775"/>
                  <a:gd name="connsiteY4" fmla="*/ 36004 h 28575"/>
                  <a:gd name="connsiteX5" fmla="*/ 108014 w 104775"/>
                  <a:gd name="connsiteY5" fmla="*/ 18002 h 28575"/>
                  <a:gd name="connsiteX6" fmla="*/ 90011 w 104775"/>
                  <a:gd name="connsiteY6" fmla="*/ 0 h 28575"/>
                  <a:gd name="connsiteX7" fmla="*/ 90011 w 104775"/>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5" h="28575">
                    <a:moveTo>
                      <a:pt x="90011" y="0"/>
                    </a:moveTo>
                    <a:lnTo>
                      <a:pt x="18002" y="0"/>
                    </a:lnTo>
                    <a:cubicBezTo>
                      <a:pt x="8096" y="0"/>
                      <a:pt x="0" y="8096"/>
                      <a:pt x="0" y="18002"/>
                    </a:cubicBezTo>
                    <a:cubicBezTo>
                      <a:pt x="0" y="27908"/>
                      <a:pt x="8096" y="36004"/>
                      <a:pt x="18002" y="36004"/>
                    </a:cubicBezTo>
                    <a:lnTo>
                      <a:pt x="90011" y="36004"/>
                    </a:lnTo>
                    <a:cubicBezTo>
                      <a:pt x="99917" y="36004"/>
                      <a:pt x="108014" y="27908"/>
                      <a:pt x="108014" y="18002"/>
                    </a:cubicBezTo>
                    <a:cubicBezTo>
                      <a:pt x="108014" y="8096"/>
                      <a:pt x="99917" y="0"/>
                      <a:pt x="90011" y="0"/>
                    </a:cubicBezTo>
                    <a:lnTo>
                      <a:pt x="90011" y="0"/>
                    </a:lnTo>
                    <a:close/>
                  </a:path>
                </a:pathLst>
              </a:custGeom>
              <a:grpFill/>
              <a:ln w="9525" cap="flat">
                <a:noFill/>
                <a:prstDash val="solid"/>
                <a:miter/>
              </a:ln>
            </p:spPr>
            <p:txBody>
              <a:bodyPr rtlCol="0" anchor="ctr"/>
              <a:lstStyle/>
              <a:p>
                <a:endParaRPr lang="en-ID"/>
              </a:p>
            </p:txBody>
          </p:sp>
        </p:grpSp>
      </p:grpSp>
      <p:grpSp>
        <p:nvGrpSpPr>
          <p:cNvPr id="19" name="Group 18">
            <a:extLst>
              <a:ext uri="{FF2B5EF4-FFF2-40B4-BE49-F238E27FC236}">
                <a16:creationId xmlns:a16="http://schemas.microsoft.com/office/drawing/2014/main" id="{B1AB890C-FB59-15B1-5E0F-1958A6B1615C}"/>
              </a:ext>
            </a:extLst>
          </p:cNvPr>
          <p:cNvGrpSpPr/>
          <p:nvPr/>
        </p:nvGrpSpPr>
        <p:grpSpPr>
          <a:xfrm>
            <a:off x="7117203" y="4565195"/>
            <a:ext cx="466060" cy="377678"/>
            <a:chOff x="4200429" y="3581495"/>
            <a:chExt cx="611208" cy="495300"/>
          </a:xfrm>
          <a:solidFill>
            <a:srgbClr val="F25484"/>
          </a:solidFill>
        </p:grpSpPr>
        <p:sp>
          <p:nvSpPr>
            <p:cNvPr id="20" name="Freeform: Shape 42">
              <a:extLst>
                <a:ext uri="{FF2B5EF4-FFF2-40B4-BE49-F238E27FC236}">
                  <a16:creationId xmlns:a16="http://schemas.microsoft.com/office/drawing/2014/main" id="{BC8EBFD6-20CE-5B54-825E-5EB282FBE4ED}"/>
                </a:ext>
              </a:extLst>
            </p:cNvPr>
            <p:cNvSpPr/>
            <p:nvPr/>
          </p:nvSpPr>
          <p:spPr>
            <a:xfrm>
              <a:off x="4200429" y="3581495"/>
              <a:ext cx="428625" cy="495300"/>
            </a:xfrm>
            <a:custGeom>
              <a:avLst/>
              <a:gdLst>
                <a:gd name="connsiteX0" fmla="*/ 279940 w 428625"/>
                <a:gd name="connsiteY0" fmla="*/ 251936 h 495300"/>
                <a:gd name="connsiteX1" fmla="*/ 432626 w 428625"/>
                <a:gd name="connsiteY1" fmla="*/ 99250 h 495300"/>
                <a:gd name="connsiteX2" fmla="*/ 432626 w 428625"/>
                <a:gd name="connsiteY2" fmla="*/ 73819 h 495300"/>
                <a:gd name="connsiteX3" fmla="*/ 254413 w 428625"/>
                <a:gd name="connsiteY3" fmla="*/ 0 h 495300"/>
                <a:gd name="connsiteX4" fmla="*/ 0 w 428625"/>
                <a:gd name="connsiteY4" fmla="*/ 252032 h 495300"/>
                <a:gd name="connsiteX5" fmla="*/ 254413 w 428625"/>
                <a:gd name="connsiteY5" fmla="*/ 504063 h 495300"/>
                <a:gd name="connsiteX6" fmla="*/ 432626 w 428625"/>
                <a:gd name="connsiteY6" fmla="*/ 430244 h 495300"/>
                <a:gd name="connsiteX7" fmla="*/ 432626 w 428625"/>
                <a:gd name="connsiteY7" fmla="*/ 404813 h 495300"/>
                <a:gd name="connsiteX8" fmla="*/ 279940 w 428625"/>
                <a:gd name="connsiteY8" fmla="*/ 251936 h 495300"/>
                <a:gd name="connsiteX9" fmla="*/ 254508 w 428625"/>
                <a:gd name="connsiteY9" fmla="*/ 467868 h 495300"/>
                <a:gd name="connsiteX10" fmla="*/ 36100 w 428625"/>
                <a:gd name="connsiteY10" fmla="*/ 251841 h 495300"/>
                <a:gd name="connsiteX11" fmla="*/ 254508 w 428625"/>
                <a:gd name="connsiteY11" fmla="*/ 35814 h 495300"/>
                <a:gd name="connsiteX12" fmla="*/ 393954 w 428625"/>
                <a:gd name="connsiteY12" fmla="*/ 86868 h 495300"/>
                <a:gd name="connsiteX13" fmla="*/ 241745 w 428625"/>
                <a:gd name="connsiteY13" fmla="*/ 239078 h 495300"/>
                <a:gd name="connsiteX14" fmla="*/ 241745 w 428625"/>
                <a:gd name="connsiteY14" fmla="*/ 264509 h 495300"/>
                <a:gd name="connsiteX15" fmla="*/ 393954 w 428625"/>
                <a:gd name="connsiteY15" fmla="*/ 416719 h 495300"/>
                <a:gd name="connsiteX16" fmla="*/ 254508 w 428625"/>
                <a:gd name="connsiteY16" fmla="*/ 467868 h 495300"/>
                <a:gd name="connsiteX17" fmla="*/ 254508 w 428625"/>
                <a:gd name="connsiteY17" fmla="*/ 46786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625" h="495300">
                  <a:moveTo>
                    <a:pt x="279940" y="251936"/>
                  </a:moveTo>
                  <a:lnTo>
                    <a:pt x="432626" y="99250"/>
                  </a:lnTo>
                  <a:cubicBezTo>
                    <a:pt x="439674" y="92202"/>
                    <a:pt x="439674" y="80867"/>
                    <a:pt x="432626" y="73819"/>
                  </a:cubicBezTo>
                  <a:cubicBezTo>
                    <a:pt x="385001" y="26194"/>
                    <a:pt x="321755" y="0"/>
                    <a:pt x="254413" y="0"/>
                  </a:cubicBezTo>
                  <a:cubicBezTo>
                    <a:pt x="115062" y="0"/>
                    <a:pt x="0" y="112776"/>
                    <a:pt x="0" y="252032"/>
                  </a:cubicBezTo>
                  <a:cubicBezTo>
                    <a:pt x="0" y="391382"/>
                    <a:pt x="115157" y="504063"/>
                    <a:pt x="254413" y="504063"/>
                  </a:cubicBezTo>
                  <a:cubicBezTo>
                    <a:pt x="321755" y="504063"/>
                    <a:pt x="385001" y="477869"/>
                    <a:pt x="432626" y="430244"/>
                  </a:cubicBezTo>
                  <a:cubicBezTo>
                    <a:pt x="439674" y="423196"/>
                    <a:pt x="439674" y="411861"/>
                    <a:pt x="432626" y="404813"/>
                  </a:cubicBezTo>
                  <a:lnTo>
                    <a:pt x="279940" y="251936"/>
                  </a:lnTo>
                  <a:close/>
                  <a:moveTo>
                    <a:pt x="254508" y="467868"/>
                  </a:moveTo>
                  <a:cubicBezTo>
                    <a:pt x="134112" y="467868"/>
                    <a:pt x="36100" y="370999"/>
                    <a:pt x="36100" y="251841"/>
                  </a:cubicBezTo>
                  <a:cubicBezTo>
                    <a:pt x="36100" y="132683"/>
                    <a:pt x="134112" y="35814"/>
                    <a:pt x="254508" y="35814"/>
                  </a:cubicBezTo>
                  <a:cubicBezTo>
                    <a:pt x="306134" y="35814"/>
                    <a:pt x="354997" y="53816"/>
                    <a:pt x="393954" y="86868"/>
                  </a:cubicBezTo>
                  <a:lnTo>
                    <a:pt x="241745" y="239078"/>
                  </a:lnTo>
                  <a:cubicBezTo>
                    <a:pt x="234696" y="246126"/>
                    <a:pt x="234696" y="257461"/>
                    <a:pt x="241745" y="264509"/>
                  </a:cubicBezTo>
                  <a:lnTo>
                    <a:pt x="393954" y="416719"/>
                  </a:lnTo>
                  <a:cubicBezTo>
                    <a:pt x="354997" y="449866"/>
                    <a:pt x="306134" y="467868"/>
                    <a:pt x="254508" y="467868"/>
                  </a:cubicBezTo>
                  <a:lnTo>
                    <a:pt x="254508" y="467868"/>
                  </a:lnTo>
                  <a:close/>
                </a:path>
              </a:pathLst>
            </a:custGeom>
            <a:grpFill/>
            <a:ln w="9525" cap="flat">
              <a:noFill/>
              <a:prstDash val="solid"/>
              <a:miter/>
            </a:ln>
          </p:spPr>
          <p:txBody>
            <a:bodyPr rtlCol="0" anchor="ctr"/>
            <a:lstStyle/>
            <a:p>
              <a:endParaRPr lang="en-ID"/>
            </a:p>
          </p:txBody>
        </p:sp>
        <p:sp>
          <p:nvSpPr>
            <p:cNvPr id="21" name="Freeform: Shape 43">
              <a:extLst>
                <a:ext uri="{FF2B5EF4-FFF2-40B4-BE49-F238E27FC236}">
                  <a16:creationId xmlns:a16="http://schemas.microsoft.com/office/drawing/2014/main" id="{53B41045-DD9E-9D62-12A0-4A54DEA03C04}"/>
                </a:ext>
              </a:extLst>
            </p:cNvPr>
            <p:cNvSpPr/>
            <p:nvPr/>
          </p:nvSpPr>
          <p:spPr>
            <a:xfrm>
              <a:off x="4544937" y="3649920"/>
              <a:ext cx="266700" cy="361950"/>
            </a:xfrm>
            <a:custGeom>
              <a:avLst/>
              <a:gdLst>
                <a:gd name="connsiteX0" fmla="*/ 170700 w 266700"/>
                <a:gd name="connsiteY0" fmla="*/ 5298 h 361950"/>
                <a:gd name="connsiteX1" fmla="*/ 5251 w 266700"/>
                <a:gd name="connsiteY1" fmla="*/ 170748 h 361950"/>
                <a:gd name="connsiteX2" fmla="*/ 5251 w 266700"/>
                <a:gd name="connsiteY2" fmla="*/ 196179 h 361950"/>
                <a:gd name="connsiteX3" fmla="*/ 170700 w 266700"/>
                <a:gd name="connsiteY3" fmla="*/ 361629 h 361950"/>
                <a:gd name="connsiteX4" fmla="*/ 183464 w 266700"/>
                <a:gd name="connsiteY4" fmla="*/ 366867 h 361950"/>
                <a:gd name="connsiteX5" fmla="*/ 196227 w 266700"/>
                <a:gd name="connsiteY5" fmla="*/ 361629 h 361950"/>
                <a:gd name="connsiteX6" fmla="*/ 270046 w 266700"/>
                <a:gd name="connsiteY6" fmla="*/ 183416 h 361950"/>
                <a:gd name="connsiteX7" fmla="*/ 196227 w 266700"/>
                <a:gd name="connsiteY7" fmla="*/ 5203 h 361950"/>
                <a:gd name="connsiteX8" fmla="*/ 170700 w 266700"/>
                <a:gd name="connsiteY8" fmla="*/ 5298 h 361950"/>
                <a:gd name="connsiteX9" fmla="*/ 170700 w 266700"/>
                <a:gd name="connsiteY9" fmla="*/ 5298 h 361950"/>
                <a:gd name="connsiteX10" fmla="*/ 182892 w 266700"/>
                <a:gd name="connsiteY10" fmla="*/ 43970 h 361950"/>
                <a:gd name="connsiteX11" fmla="*/ 214420 w 266700"/>
                <a:gd name="connsiteY11" fmla="*/ 93500 h 361950"/>
                <a:gd name="connsiteX12" fmla="*/ 133457 w 266700"/>
                <a:gd name="connsiteY12" fmla="*/ 93500 h 361950"/>
                <a:gd name="connsiteX13" fmla="*/ 182892 w 266700"/>
                <a:gd name="connsiteY13" fmla="*/ 43970 h 361950"/>
                <a:gd name="connsiteX14" fmla="*/ 61448 w 266700"/>
                <a:gd name="connsiteY14" fmla="*/ 201418 h 361950"/>
                <a:gd name="connsiteX15" fmla="*/ 233279 w 266700"/>
                <a:gd name="connsiteY15" fmla="*/ 201418 h 361950"/>
                <a:gd name="connsiteX16" fmla="*/ 227278 w 266700"/>
                <a:gd name="connsiteY16" fmla="*/ 237423 h 361950"/>
                <a:gd name="connsiteX17" fmla="*/ 97548 w 266700"/>
                <a:gd name="connsiteY17" fmla="*/ 237423 h 361950"/>
                <a:gd name="connsiteX18" fmla="*/ 61448 w 266700"/>
                <a:gd name="connsiteY18" fmla="*/ 201418 h 361950"/>
                <a:gd name="connsiteX19" fmla="*/ 97453 w 266700"/>
                <a:gd name="connsiteY19" fmla="*/ 129504 h 361950"/>
                <a:gd name="connsiteX20" fmla="*/ 227183 w 266700"/>
                <a:gd name="connsiteY20" fmla="*/ 129504 h 361950"/>
                <a:gd name="connsiteX21" fmla="*/ 233184 w 266700"/>
                <a:gd name="connsiteY21" fmla="*/ 165509 h 361950"/>
                <a:gd name="connsiteX22" fmla="*/ 61353 w 266700"/>
                <a:gd name="connsiteY22" fmla="*/ 165509 h 361950"/>
                <a:gd name="connsiteX23" fmla="*/ 97453 w 266700"/>
                <a:gd name="connsiteY23" fmla="*/ 129504 h 361950"/>
                <a:gd name="connsiteX24" fmla="*/ 182892 w 266700"/>
                <a:gd name="connsiteY24" fmla="*/ 322957 h 361950"/>
                <a:gd name="connsiteX25" fmla="*/ 133362 w 266700"/>
                <a:gd name="connsiteY25" fmla="*/ 273427 h 361950"/>
                <a:gd name="connsiteX26" fmla="*/ 214324 w 266700"/>
                <a:gd name="connsiteY26" fmla="*/ 273427 h 361950"/>
                <a:gd name="connsiteX27" fmla="*/ 182892 w 266700"/>
                <a:gd name="connsiteY27" fmla="*/ 322957 h 361950"/>
                <a:gd name="connsiteX28" fmla="*/ 182892 w 266700"/>
                <a:gd name="connsiteY28" fmla="*/ 322957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700" h="361950">
                  <a:moveTo>
                    <a:pt x="170700" y="5298"/>
                  </a:moveTo>
                  <a:cubicBezTo>
                    <a:pt x="163366" y="12633"/>
                    <a:pt x="8966" y="167033"/>
                    <a:pt x="5251" y="170748"/>
                  </a:cubicBezTo>
                  <a:cubicBezTo>
                    <a:pt x="-1798" y="177796"/>
                    <a:pt x="-1702" y="189226"/>
                    <a:pt x="5251" y="196179"/>
                  </a:cubicBezTo>
                  <a:cubicBezTo>
                    <a:pt x="8966" y="199894"/>
                    <a:pt x="163366" y="354294"/>
                    <a:pt x="170700" y="361629"/>
                  </a:cubicBezTo>
                  <a:cubicBezTo>
                    <a:pt x="174224" y="365153"/>
                    <a:pt x="178796" y="366867"/>
                    <a:pt x="183464" y="366867"/>
                  </a:cubicBezTo>
                  <a:cubicBezTo>
                    <a:pt x="188035" y="366867"/>
                    <a:pt x="192703" y="365153"/>
                    <a:pt x="196227" y="361629"/>
                  </a:cubicBezTo>
                  <a:cubicBezTo>
                    <a:pt x="243852" y="314004"/>
                    <a:pt x="270046" y="250758"/>
                    <a:pt x="270046" y="183416"/>
                  </a:cubicBezTo>
                  <a:cubicBezTo>
                    <a:pt x="270046" y="116074"/>
                    <a:pt x="243852" y="52828"/>
                    <a:pt x="196227" y="5203"/>
                  </a:cubicBezTo>
                  <a:cubicBezTo>
                    <a:pt x="189083" y="-1750"/>
                    <a:pt x="177749" y="-1750"/>
                    <a:pt x="170700" y="5298"/>
                  </a:cubicBezTo>
                  <a:lnTo>
                    <a:pt x="170700" y="5298"/>
                  </a:lnTo>
                  <a:close/>
                  <a:moveTo>
                    <a:pt x="182892" y="43970"/>
                  </a:moveTo>
                  <a:cubicBezTo>
                    <a:pt x="195751" y="59115"/>
                    <a:pt x="206324" y="75783"/>
                    <a:pt x="214420" y="93500"/>
                  </a:cubicBezTo>
                  <a:lnTo>
                    <a:pt x="133457" y="93500"/>
                  </a:lnTo>
                  <a:lnTo>
                    <a:pt x="182892" y="43970"/>
                  </a:lnTo>
                  <a:close/>
                  <a:moveTo>
                    <a:pt x="61448" y="201418"/>
                  </a:moveTo>
                  <a:lnTo>
                    <a:pt x="233279" y="201418"/>
                  </a:lnTo>
                  <a:cubicBezTo>
                    <a:pt x="232232" y="213705"/>
                    <a:pt x="230231" y="225707"/>
                    <a:pt x="227278" y="237423"/>
                  </a:cubicBezTo>
                  <a:lnTo>
                    <a:pt x="97548" y="237423"/>
                  </a:lnTo>
                  <a:lnTo>
                    <a:pt x="61448" y="201418"/>
                  </a:lnTo>
                  <a:close/>
                  <a:moveTo>
                    <a:pt x="97453" y="129504"/>
                  </a:moveTo>
                  <a:lnTo>
                    <a:pt x="227183" y="129504"/>
                  </a:lnTo>
                  <a:cubicBezTo>
                    <a:pt x="230231" y="141220"/>
                    <a:pt x="232232" y="153222"/>
                    <a:pt x="233184" y="165509"/>
                  </a:cubicBezTo>
                  <a:lnTo>
                    <a:pt x="61353" y="165509"/>
                  </a:lnTo>
                  <a:lnTo>
                    <a:pt x="97453" y="129504"/>
                  </a:lnTo>
                  <a:close/>
                  <a:moveTo>
                    <a:pt x="182892" y="322957"/>
                  </a:moveTo>
                  <a:lnTo>
                    <a:pt x="133362" y="273427"/>
                  </a:lnTo>
                  <a:lnTo>
                    <a:pt x="214324" y="273427"/>
                  </a:lnTo>
                  <a:cubicBezTo>
                    <a:pt x="206324" y="291144"/>
                    <a:pt x="195751" y="307812"/>
                    <a:pt x="182892" y="322957"/>
                  </a:cubicBezTo>
                  <a:lnTo>
                    <a:pt x="182892" y="322957"/>
                  </a:lnTo>
                  <a:close/>
                </a:path>
              </a:pathLst>
            </a:custGeom>
            <a:grpFill/>
            <a:ln w="9525" cap="flat">
              <a:noFill/>
              <a:prstDash val="solid"/>
              <a:miter/>
            </a:ln>
          </p:spPr>
          <p:txBody>
            <a:bodyPr rtlCol="0" anchor="ctr"/>
            <a:lstStyle/>
            <a:p>
              <a:endParaRPr lang="en-ID"/>
            </a:p>
          </p:txBody>
        </p:sp>
      </p:grpSp>
      <p:grpSp>
        <p:nvGrpSpPr>
          <p:cNvPr id="22" name="Group 21">
            <a:extLst>
              <a:ext uri="{FF2B5EF4-FFF2-40B4-BE49-F238E27FC236}">
                <a16:creationId xmlns:a16="http://schemas.microsoft.com/office/drawing/2014/main" id="{E591A9C3-0525-17B5-A345-84B41EA11F0D}"/>
              </a:ext>
            </a:extLst>
          </p:cNvPr>
          <p:cNvGrpSpPr/>
          <p:nvPr/>
        </p:nvGrpSpPr>
        <p:grpSpPr>
          <a:xfrm>
            <a:off x="9755529" y="4521619"/>
            <a:ext cx="406729" cy="464831"/>
            <a:chOff x="5781675" y="2676549"/>
            <a:chExt cx="533400" cy="609600"/>
          </a:xfrm>
          <a:solidFill>
            <a:srgbClr val="EF709D"/>
          </a:solidFill>
        </p:grpSpPr>
        <p:sp>
          <p:nvSpPr>
            <p:cNvPr id="23" name="Freeform: Shape 45">
              <a:extLst>
                <a:ext uri="{FF2B5EF4-FFF2-40B4-BE49-F238E27FC236}">
                  <a16:creationId xmlns:a16="http://schemas.microsoft.com/office/drawing/2014/main" id="{4C4F8DD7-8C6D-C490-185A-4FD7748FD858}"/>
                </a:ext>
              </a:extLst>
            </p:cNvPr>
            <p:cNvSpPr/>
            <p:nvPr/>
          </p:nvSpPr>
          <p:spPr>
            <a:xfrm>
              <a:off x="5889640" y="2785729"/>
              <a:ext cx="323850" cy="323850"/>
            </a:xfrm>
            <a:custGeom>
              <a:avLst/>
              <a:gdLst>
                <a:gd name="connsiteX0" fmla="*/ 149304 w 323850"/>
                <a:gd name="connsiteY0" fmla="*/ 5286 h 323850"/>
                <a:gd name="connsiteX1" fmla="*/ 5287 w 323850"/>
                <a:gd name="connsiteY1" fmla="*/ 149304 h 323850"/>
                <a:gd name="connsiteX2" fmla="*/ 5287 w 323850"/>
                <a:gd name="connsiteY2" fmla="*/ 174736 h 323850"/>
                <a:gd name="connsiteX3" fmla="*/ 30718 w 323850"/>
                <a:gd name="connsiteY3" fmla="*/ 174736 h 323850"/>
                <a:gd name="connsiteX4" fmla="*/ 35957 w 323850"/>
                <a:gd name="connsiteY4" fmla="*/ 169497 h 323850"/>
                <a:gd name="connsiteX5" fmla="*/ 35957 w 323850"/>
                <a:gd name="connsiteY5" fmla="*/ 305991 h 323850"/>
                <a:gd name="connsiteX6" fmla="*/ 53959 w 323850"/>
                <a:gd name="connsiteY6" fmla="*/ 323993 h 323850"/>
                <a:gd name="connsiteX7" fmla="*/ 269986 w 323850"/>
                <a:gd name="connsiteY7" fmla="*/ 323993 h 323850"/>
                <a:gd name="connsiteX8" fmla="*/ 287988 w 323850"/>
                <a:gd name="connsiteY8" fmla="*/ 305991 h 323850"/>
                <a:gd name="connsiteX9" fmla="*/ 287988 w 323850"/>
                <a:gd name="connsiteY9" fmla="*/ 169497 h 323850"/>
                <a:gd name="connsiteX10" fmla="*/ 293227 w 323850"/>
                <a:gd name="connsiteY10" fmla="*/ 174736 h 323850"/>
                <a:gd name="connsiteX11" fmla="*/ 318659 w 323850"/>
                <a:gd name="connsiteY11" fmla="*/ 174736 h 323850"/>
                <a:gd name="connsiteX12" fmla="*/ 318659 w 323850"/>
                <a:gd name="connsiteY12" fmla="*/ 149304 h 323850"/>
                <a:gd name="connsiteX13" fmla="*/ 174641 w 323850"/>
                <a:gd name="connsiteY13" fmla="*/ 5286 h 323850"/>
                <a:gd name="connsiteX14" fmla="*/ 149304 w 323850"/>
                <a:gd name="connsiteY14" fmla="*/ 5286 h 323850"/>
                <a:gd name="connsiteX15" fmla="*/ 149304 w 323850"/>
                <a:gd name="connsiteY15" fmla="*/ 5286 h 323850"/>
                <a:gd name="connsiteX16" fmla="*/ 179975 w 323850"/>
                <a:gd name="connsiteY16" fmla="*/ 287988 h 323850"/>
                <a:gd name="connsiteX17" fmla="*/ 143971 w 323850"/>
                <a:gd name="connsiteY17" fmla="*/ 287988 h 323850"/>
                <a:gd name="connsiteX18" fmla="*/ 143971 w 323850"/>
                <a:gd name="connsiteY18" fmla="*/ 215979 h 323850"/>
                <a:gd name="connsiteX19" fmla="*/ 179975 w 323850"/>
                <a:gd name="connsiteY19" fmla="*/ 215979 h 323850"/>
                <a:gd name="connsiteX20" fmla="*/ 179975 w 323850"/>
                <a:gd name="connsiteY20" fmla="*/ 287988 h 323850"/>
                <a:gd name="connsiteX21" fmla="*/ 251984 w 323850"/>
                <a:gd name="connsiteY21" fmla="*/ 135017 h 323850"/>
                <a:gd name="connsiteX22" fmla="*/ 251984 w 323850"/>
                <a:gd name="connsiteY22" fmla="*/ 287988 h 323850"/>
                <a:gd name="connsiteX23" fmla="*/ 215979 w 323850"/>
                <a:gd name="connsiteY23" fmla="*/ 287988 h 323850"/>
                <a:gd name="connsiteX24" fmla="*/ 215979 w 323850"/>
                <a:gd name="connsiteY24" fmla="*/ 197977 h 323850"/>
                <a:gd name="connsiteX25" fmla="*/ 197977 w 323850"/>
                <a:gd name="connsiteY25" fmla="*/ 179975 h 323850"/>
                <a:gd name="connsiteX26" fmla="*/ 125968 w 323850"/>
                <a:gd name="connsiteY26" fmla="*/ 179975 h 323850"/>
                <a:gd name="connsiteX27" fmla="*/ 107966 w 323850"/>
                <a:gd name="connsiteY27" fmla="*/ 197977 h 323850"/>
                <a:gd name="connsiteX28" fmla="*/ 107966 w 323850"/>
                <a:gd name="connsiteY28" fmla="*/ 287988 h 323850"/>
                <a:gd name="connsiteX29" fmla="*/ 71962 w 323850"/>
                <a:gd name="connsiteY29" fmla="*/ 287988 h 323850"/>
                <a:gd name="connsiteX30" fmla="*/ 71962 w 323850"/>
                <a:gd name="connsiteY30" fmla="*/ 135017 h 323850"/>
                <a:gd name="connsiteX31" fmla="*/ 71866 w 323850"/>
                <a:gd name="connsiteY31" fmla="*/ 133588 h 323850"/>
                <a:gd name="connsiteX32" fmla="*/ 161973 w 323850"/>
                <a:gd name="connsiteY32" fmla="*/ 43482 h 323850"/>
                <a:gd name="connsiteX33" fmla="*/ 252079 w 323850"/>
                <a:gd name="connsiteY33" fmla="*/ 133588 h 323850"/>
                <a:gd name="connsiteX34" fmla="*/ 251984 w 323850"/>
                <a:gd name="connsiteY34" fmla="*/ 135017 h 323850"/>
                <a:gd name="connsiteX35" fmla="*/ 251984 w 323850"/>
                <a:gd name="connsiteY35" fmla="*/ 135017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23850" h="323850">
                  <a:moveTo>
                    <a:pt x="149304" y="5286"/>
                  </a:moveTo>
                  <a:lnTo>
                    <a:pt x="5287" y="149304"/>
                  </a:lnTo>
                  <a:cubicBezTo>
                    <a:pt x="-1762" y="156353"/>
                    <a:pt x="-1762" y="167688"/>
                    <a:pt x="5287" y="174736"/>
                  </a:cubicBezTo>
                  <a:cubicBezTo>
                    <a:pt x="12335" y="181785"/>
                    <a:pt x="23670" y="181785"/>
                    <a:pt x="30718" y="174736"/>
                  </a:cubicBezTo>
                  <a:lnTo>
                    <a:pt x="35957" y="169497"/>
                  </a:lnTo>
                  <a:lnTo>
                    <a:pt x="35957" y="305991"/>
                  </a:lnTo>
                  <a:cubicBezTo>
                    <a:pt x="35957" y="315897"/>
                    <a:pt x="44053" y="323993"/>
                    <a:pt x="53959" y="323993"/>
                  </a:cubicBezTo>
                  <a:lnTo>
                    <a:pt x="269986" y="323993"/>
                  </a:lnTo>
                  <a:cubicBezTo>
                    <a:pt x="279892" y="323993"/>
                    <a:pt x="287988" y="315897"/>
                    <a:pt x="287988" y="305991"/>
                  </a:cubicBezTo>
                  <a:lnTo>
                    <a:pt x="287988" y="169497"/>
                  </a:lnTo>
                  <a:lnTo>
                    <a:pt x="293227" y="174736"/>
                  </a:lnTo>
                  <a:cubicBezTo>
                    <a:pt x="300276" y="181785"/>
                    <a:pt x="311610" y="181785"/>
                    <a:pt x="318659" y="174736"/>
                  </a:cubicBezTo>
                  <a:cubicBezTo>
                    <a:pt x="325708" y="167688"/>
                    <a:pt x="325708" y="156353"/>
                    <a:pt x="318659" y="149304"/>
                  </a:cubicBezTo>
                  <a:lnTo>
                    <a:pt x="174641" y="5286"/>
                  </a:lnTo>
                  <a:cubicBezTo>
                    <a:pt x="167688" y="-1762"/>
                    <a:pt x="156353" y="-1762"/>
                    <a:pt x="149304" y="5286"/>
                  </a:cubicBezTo>
                  <a:lnTo>
                    <a:pt x="149304" y="5286"/>
                  </a:lnTo>
                  <a:close/>
                  <a:moveTo>
                    <a:pt x="179975" y="287988"/>
                  </a:moveTo>
                  <a:lnTo>
                    <a:pt x="143971" y="287988"/>
                  </a:lnTo>
                  <a:lnTo>
                    <a:pt x="143971" y="215979"/>
                  </a:lnTo>
                  <a:lnTo>
                    <a:pt x="179975" y="215979"/>
                  </a:lnTo>
                  <a:lnTo>
                    <a:pt x="179975" y="287988"/>
                  </a:lnTo>
                  <a:close/>
                  <a:moveTo>
                    <a:pt x="251984" y="135017"/>
                  </a:moveTo>
                  <a:lnTo>
                    <a:pt x="251984" y="287988"/>
                  </a:lnTo>
                  <a:lnTo>
                    <a:pt x="215979" y="287988"/>
                  </a:lnTo>
                  <a:lnTo>
                    <a:pt x="215979" y="197977"/>
                  </a:lnTo>
                  <a:cubicBezTo>
                    <a:pt x="215979" y="188071"/>
                    <a:pt x="207883" y="179975"/>
                    <a:pt x="197977" y="179975"/>
                  </a:cubicBezTo>
                  <a:lnTo>
                    <a:pt x="125968" y="179975"/>
                  </a:lnTo>
                  <a:cubicBezTo>
                    <a:pt x="116062" y="179975"/>
                    <a:pt x="107966" y="188071"/>
                    <a:pt x="107966" y="197977"/>
                  </a:cubicBezTo>
                  <a:lnTo>
                    <a:pt x="107966" y="287988"/>
                  </a:lnTo>
                  <a:lnTo>
                    <a:pt x="71962" y="287988"/>
                  </a:lnTo>
                  <a:lnTo>
                    <a:pt x="71962" y="135017"/>
                  </a:lnTo>
                  <a:cubicBezTo>
                    <a:pt x="71962" y="134541"/>
                    <a:pt x="71962" y="134064"/>
                    <a:pt x="71866" y="133588"/>
                  </a:cubicBezTo>
                  <a:lnTo>
                    <a:pt x="161973" y="43482"/>
                  </a:lnTo>
                  <a:lnTo>
                    <a:pt x="252079" y="133588"/>
                  </a:lnTo>
                  <a:cubicBezTo>
                    <a:pt x="252079" y="133969"/>
                    <a:pt x="251984" y="134445"/>
                    <a:pt x="251984" y="135017"/>
                  </a:cubicBezTo>
                  <a:lnTo>
                    <a:pt x="251984" y="135017"/>
                  </a:lnTo>
                  <a:close/>
                </a:path>
              </a:pathLst>
            </a:custGeom>
            <a:grpFill/>
            <a:ln w="9525" cap="flat">
              <a:noFill/>
              <a:prstDash val="solid"/>
              <a:miter/>
            </a:ln>
          </p:spPr>
          <p:txBody>
            <a:bodyPr rtlCol="0" anchor="ctr"/>
            <a:lstStyle/>
            <a:p>
              <a:endParaRPr lang="en-ID"/>
            </a:p>
          </p:txBody>
        </p:sp>
        <p:sp>
          <p:nvSpPr>
            <p:cNvPr id="24" name="Freeform: Shape 46">
              <a:extLst>
                <a:ext uri="{FF2B5EF4-FFF2-40B4-BE49-F238E27FC236}">
                  <a16:creationId xmlns:a16="http://schemas.microsoft.com/office/drawing/2014/main" id="{FD018A2E-D284-B863-04AC-0167C1E9ACDC}"/>
                </a:ext>
              </a:extLst>
            </p:cNvPr>
            <p:cNvSpPr/>
            <p:nvPr/>
          </p:nvSpPr>
          <p:spPr>
            <a:xfrm>
              <a:off x="6033611" y="2893695"/>
              <a:ext cx="28575" cy="28575"/>
            </a:xfrm>
            <a:custGeom>
              <a:avLst/>
              <a:gdLst>
                <a:gd name="connsiteX0" fmla="*/ 36004 w 28575"/>
                <a:gd name="connsiteY0" fmla="*/ 18002 h 28575"/>
                <a:gd name="connsiteX1" fmla="*/ 18002 w 28575"/>
                <a:gd name="connsiteY1" fmla="*/ 36004 h 28575"/>
                <a:gd name="connsiteX2" fmla="*/ 0 w 28575"/>
                <a:gd name="connsiteY2" fmla="*/ 18002 h 28575"/>
                <a:gd name="connsiteX3" fmla="*/ 18002 w 28575"/>
                <a:gd name="connsiteY3" fmla="*/ 0 h 28575"/>
                <a:gd name="connsiteX4" fmla="*/ 36004 w 28575"/>
                <a:gd name="connsiteY4" fmla="*/ 18002 h 28575"/>
                <a:gd name="connsiteX5" fmla="*/ 36004 w 28575"/>
                <a:gd name="connsiteY5" fmla="*/ 1800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28575">
                  <a:moveTo>
                    <a:pt x="36004" y="18002"/>
                  </a:moveTo>
                  <a:cubicBezTo>
                    <a:pt x="36004" y="27908"/>
                    <a:pt x="27908" y="36004"/>
                    <a:pt x="18002" y="36004"/>
                  </a:cubicBezTo>
                  <a:cubicBezTo>
                    <a:pt x="8096" y="36004"/>
                    <a:pt x="0" y="27908"/>
                    <a:pt x="0" y="18002"/>
                  </a:cubicBezTo>
                  <a:cubicBezTo>
                    <a:pt x="0" y="8096"/>
                    <a:pt x="8096" y="0"/>
                    <a:pt x="18002" y="0"/>
                  </a:cubicBezTo>
                  <a:cubicBezTo>
                    <a:pt x="27908" y="0"/>
                    <a:pt x="36004" y="8096"/>
                    <a:pt x="36004" y="18002"/>
                  </a:cubicBezTo>
                  <a:lnTo>
                    <a:pt x="36004" y="18002"/>
                  </a:lnTo>
                  <a:close/>
                </a:path>
              </a:pathLst>
            </a:custGeom>
            <a:grpFill/>
            <a:ln w="9525" cap="flat">
              <a:noFill/>
              <a:prstDash val="solid"/>
              <a:miter/>
            </a:ln>
          </p:spPr>
          <p:txBody>
            <a:bodyPr rtlCol="0" anchor="ctr"/>
            <a:lstStyle/>
            <a:p>
              <a:endParaRPr lang="en-ID"/>
            </a:p>
          </p:txBody>
        </p:sp>
        <p:sp>
          <p:nvSpPr>
            <p:cNvPr id="25" name="Freeform: Shape 47">
              <a:extLst>
                <a:ext uri="{FF2B5EF4-FFF2-40B4-BE49-F238E27FC236}">
                  <a16:creationId xmlns:a16="http://schemas.microsoft.com/office/drawing/2014/main" id="{C186E4B5-B7E6-4449-A02A-5A60E95751F0}"/>
                </a:ext>
              </a:extLst>
            </p:cNvPr>
            <p:cNvSpPr/>
            <p:nvPr/>
          </p:nvSpPr>
          <p:spPr>
            <a:xfrm>
              <a:off x="5781675" y="2676549"/>
              <a:ext cx="533400" cy="609600"/>
            </a:xfrm>
            <a:custGeom>
              <a:avLst/>
              <a:gdLst>
                <a:gd name="connsiteX0" fmla="*/ 531019 w 533400"/>
                <a:gd name="connsiteY0" fmla="*/ 2453 h 609600"/>
                <a:gd name="connsiteX1" fmla="*/ 513016 w 533400"/>
                <a:gd name="connsiteY1" fmla="*/ 2357 h 609600"/>
                <a:gd name="connsiteX2" fmla="*/ 278892 w 533400"/>
                <a:gd name="connsiteY2" fmla="*/ 2357 h 609600"/>
                <a:gd name="connsiteX3" fmla="*/ 261080 w 533400"/>
                <a:gd name="connsiteY3" fmla="*/ 2357 h 609600"/>
                <a:gd name="connsiteX4" fmla="*/ 26956 w 533400"/>
                <a:gd name="connsiteY4" fmla="*/ 2357 h 609600"/>
                <a:gd name="connsiteX5" fmla="*/ 8954 w 533400"/>
                <a:gd name="connsiteY5" fmla="*/ 2453 h 609600"/>
                <a:gd name="connsiteX6" fmla="*/ 0 w 533400"/>
                <a:gd name="connsiteY6" fmla="*/ 17978 h 609600"/>
                <a:gd name="connsiteX7" fmla="*/ 0 w 533400"/>
                <a:gd name="connsiteY7" fmla="*/ 261056 h 609600"/>
                <a:gd name="connsiteX8" fmla="*/ 265081 w 533400"/>
                <a:gd name="connsiteY8" fmla="*/ 613577 h 609600"/>
                <a:gd name="connsiteX9" fmla="*/ 270034 w 533400"/>
                <a:gd name="connsiteY9" fmla="*/ 614244 h 609600"/>
                <a:gd name="connsiteX10" fmla="*/ 274987 w 533400"/>
                <a:gd name="connsiteY10" fmla="*/ 613577 h 609600"/>
                <a:gd name="connsiteX11" fmla="*/ 540068 w 533400"/>
                <a:gd name="connsiteY11" fmla="*/ 261533 h 609600"/>
                <a:gd name="connsiteX12" fmla="*/ 540068 w 533400"/>
                <a:gd name="connsiteY12" fmla="*/ 17978 h 609600"/>
                <a:gd name="connsiteX13" fmla="*/ 531019 w 533400"/>
                <a:gd name="connsiteY13" fmla="*/ 2453 h 609600"/>
                <a:gd name="connsiteX14" fmla="*/ 531019 w 533400"/>
                <a:gd name="connsiteY14" fmla="*/ 2453 h 609600"/>
                <a:gd name="connsiteX15" fmla="*/ 503968 w 533400"/>
                <a:gd name="connsiteY15" fmla="*/ 261056 h 609600"/>
                <a:gd name="connsiteX16" fmla="*/ 269939 w 533400"/>
                <a:gd name="connsiteY16" fmla="*/ 577572 h 609600"/>
                <a:gd name="connsiteX17" fmla="*/ 35909 w 533400"/>
                <a:gd name="connsiteY17" fmla="*/ 261056 h 609600"/>
                <a:gd name="connsiteX18" fmla="*/ 35909 w 533400"/>
                <a:gd name="connsiteY18" fmla="*/ 47030 h 609600"/>
                <a:gd name="connsiteX19" fmla="*/ 269939 w 533400"/>
                <a:gd name="connsiteY19" fmla="*/ 38457 h 609600"/>
                <a:gd name="connsiteX20" fmla="*/ 503968 w 533400"/>
                <a:gd name="connsiteY20" fmla="*/ 47030 h 609600"/>
                <a:gd name="connsiteX21" fmla="*/ 503968 w 533400"/>
                <a:gd name="connsiteY21" fmla="*/ 261056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3400" h="609600">
                  <a:moveTo>
                    <a:pt x="531019" y="2453"/>
                  </a:moveTo>
                  <a:cubicBezTo>
                    <a:pt x="525494" y="-786"/>
                    <a:pt x="518636" y="-786"/>
                    <a:pt x="513016" y="2357"/>
                  </a:cubicBezTo>
                  <a:cubicBezTo>
                    <a:pt x="440817" y="43601"/>
                    <a:pt x="351091" y="43601"/>
                    <a:pt x="278892" y="2357"/>
                  </a:cubicBezTo>
                  <a:cubicBezTo>
                    <a:pt x="273368" y="-786"/>
                    <a:pt x="266605" y="-786"/>
                    <a:pt x="261080" y="2357"/>
                  </a:cubicBezTo>
                  <a:cubicBezTo>
                    <a:pt x="188881" y="43601"/>
                    <a:pt x="99155" y="43601"/>
                    <a:pt x="26956" y="2357"/>
                  </a:cubicBezTo>
                  <a:cubicBezTo>
                    <a:pt x="21431" y="-786"/>
                    <a:pt x="14573" y="-786"/>
                    <a:pt x="8954" y="2453"/>
                  </a:cubicBezTo>
                  <a:cubicBezTo>
                    <a:pt x="3429" y="5691"/>
                    <a:pt x="0" y="11597"/>
                    <a:pt x="0" y="17978"/>
                  </a:cubicBezTo>
                  <a:lnTo>
                    <a:pt x="0" y="261056"/>
                  </a:lnTo>
                  <a:cubicBezTo>
                    <a:pt x="0" y="427934"/>
                    <a:pt x="113443" y="570333"/>
                    <a:pt x="265081" y="613577"/>
                  </a:cubicBezTo>
                  <a:cubicBezTo>
                    <a:pt x="266700" y="614053"/>
                    <a:pt x="268319" y="614244"/>
                    <a:pt x="270034" y="614244"/>
                  </a:cubicBezTo>
                  <a:cubicBezTo>
                    <a:pt x="271749" y="614244"/>
                    <a:pt x="273368" y="614053"/>
                    <a:pt x="274987" y="613577"/>
                  </a:cubicBezTo>
                  <a:cubicBezTo>
                    <a:pt x="425768" y="570524"/>
                    <a:pt x="539782" y="428982"/>
                    <a:pt x="540068" y="261533"/>
                  </a:cubicBezTo>
                  <a:lnTo>
                    <a:pt x="540068" y="17978"/>
                  </a:lnTo>
                  <a:cubicBezTo>
                    <a:pt x="539972" y="11597"/>
                    <a:pt x="536543" y="5596"/>
                    <a:pt x="531019" y="2453"/>
                  </a:cubicBezTo>
                  <a:lnTo>
                    <a:pt x="531019" y="2453"/>
                  </a:lnTo>
                  <a:close/>
                  <a:moveTo>
                    <a:pt x="503968" y="261056"/>
                  </a:moveTo>
                  <a:cubicBezTo>
                    <a:pt x="503968" y="413742"/>
                    <a:pt x="400145" y="538044"/>
                    <a:pt x="269939" y="577572"/>
                  </a:cubicBezTo>
                  <a:cubicBezTo>
                    <a:pt x="139541" y="537948"/>
                    <a:pt x="35909" y="413552"/>
                    <a:pt x="35909" y="261056"/>
                  </a:cubicBezTo>
                  <a:lnTo>
                    <a:pt x="35909" y="47030"/>
                  </a:lnTo>
                  <a:cubicBezTo>
                    <a:pt x="111252" y="79605"/>
                    <a:pt x="197168" y="76462"/>
                    <a:pt x="269939" y="38457"/>
                  </a:cubicBezTo>
                  <a:cubicBezTo>
                    <a:pt x="342709" y="76462"/>
                    <a:pt x="428530" y="79605"/>
                    <a:pt x="503968" y="47030"/>
                  </a:cubicBezTo>
                  <a:lnTo>
                    <a:pt x="503968" y="261056"/>
                  </a:lnTo>
                  <a:close/>
                </a:path>
              </a:pathLst>
            </a:custGeom>
            <a:grpFill/>
            <a:ln w="9525" cap="flat">
              <a:noFill/>
              <a:prstDash val="solid"/>
              <a:miter/>
            </a:ln>
          </p:spPr>
          <p:txBody>
            <a:bodyPr rtlCol="0" anchor="ctr"/>
            <a:lstStyle/>
            <a:p>
              <a:endParaRPr lang="en-ID"/>
            </a:p>
          </p:txBody>
        </p:sp>
      </p:grpSp>
      <p:sp>
        <p:nvSpPr>
          <p:cNvPr id="26" name="Text Placeholder 1">
            <a:extLst>
              <a:ext uri="{FF2B5EF4-FFF2-40B4-BE49-F238E27FC236}">
                <a16:creationId xmlns:a16="http://schemas.microsoft.com/office/drawing/2014/main" id="{F6FBA55E-4973-41C4-614E-FF0AA6DD2B1E}"/>
              </a:ext>
            </a:extLst>
          </p:cNvPr>
          <p:cNvSpPr txBox="1">
            <a:spLocks/>
          </p:cNvSpPr>
          <p:nvPr/>
        </p:nvSpPr>
        <p:spPr>
          <a:xfrm>
            <a:off x="1148202" y="1622410"/>
            <a:ext cx="1844836"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chemeClr val="bg1"/>
                </a:solidFill>
                <a:latin typeface="Century Gothic" panose="020B0502020202020204" pitchFamily="34" charset="0"/>
              </a:rPr>
              <a:t>POSSIBILITY 01</a:t>
            </a:r>
          </a:p>
        </p:txBody>
      </p:sp>
      <p:sp>
        <p:nvSpPr>
          <p:cNvPr id="27" name="Text Placeholder 2">
            <a:extLst>
              <a:ext uri="{FF2B5EF4-FFF2-40B4-BE49-F238E27FC236}">
                <a16:creationId xmlns:a16="http://schemas.microsoft.com/office/drawing/2014/main" id="{4D391B93-EA85-D40C-8D1F-3ECFB7B3E803}"/>
              </a:ext>
            </a:extLst>
          </p:cNvPr>
          <p:cNvSpPr txBox="1">
            <a:spLocks/>
          </p:cNvSpPr>
          <p:nvPr/>
        </p:nvSpPr>
        <p:spPr>
          <a:xfrm>
            <a:off x="1148202" y="2647420"/>
            <a:ext cx="1844836" cy="70408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solidFill>
                  <a:schemeClr val="bg1"/>
                </a:solidFill>
              </a:rPr>
              <a:t>Integer </a:t>
            </a:r>
            <a:r>
              <a:rPr lang="en-US" sz="1000" dirty="0" err="1">
                <a:solidFill>
                  <a:schemeClr val="bg1"/>
                </a:solidFill>
              </a:rPr>
              <a:t>mattis</a:t>
            </a:r>
            <a:r>
              <a:rPr lang="en-US" sz="1000" dirty="0">
                <a:solidFill>
                  <a:schemeClr val="bg1"/>
                </a:solidFill>
              </a:rPr>
              <a:t> </a:t>
            </a:r>
            <a:r>
              <a:rPr lang="en-US" sz="1000" dirty="0" err="1">
                <a:solidFill>
                  <a:schemeClr val="bg1"/>
                </a:solidFill>
              </a:rPr>
              <a:t>nunc</a:t>
            </a:r>
            <a:r>
              <a:rPr lang="en-US" sz="1000" dirty="0">
                <a:solidFill>
                  <a:schemeClr val="bg1"/>
                </a:solidFill>
              </a:rPr>
              <a:t> </a:t>
            </a:r>
            <a:r>
              <a:rPr lang="en-US" sz="1000" dirty="0" err="1">
                <a:solidFill>
                  <a:schemeClr val="bg1"/>
                </a:solidFill>
              </a:rPr>
              <a:t>quis</a:t>
            </a:r>
            <a:r>
              <a:rPr lang="en-US" sz="1000" dirty="0">
                <a:solidFill>
                  <a:schemeClr val="bg1"/>
                </a:solidFill>
              </a:rPr>
              <a:t> </a:t>
            </a:r>
            <a:r>
              <a:rPr lang="en-US" sz="1000" dirty="0" err="1">
                <a:solidFill>
                  <a:schemeClr val="bg1"/>
                </a:solidFill>
              </a:rPr>
              <a:t>sem</a:t>
            </a:r>
            <a:r>
              <a:rPr lang="en-US" sz="1000" dirty="0">
                <a:solidFill>
                  <a:schemeClr val="bg1"/>
                </a:solidFill>
              </a:rPr>
              <a:t> </a:t>
            </a:r>
            <a:r>
              <a:rPr lang="en-US" sz="1000" dirty="0" err="1">
                <a:solidFill>
                  <a:schemeClr val="bg1"/>
                </a:solidFill>
              </a:rPr>
              <a:t>interdum</a:t>
            </a:r>
            <a:r>
              <a:rPr lang="en-US" sz="1000" dirty="0">
                <a:solidFill>
                  <a:schemeClr val="bg1"/>
                </a:solidFill>
              </a:rPr>
              <a:t>, id </a:t>
            </a:r>
            <a:r>
              <a:rPr lang="en-US" sz="1000" dirty="0" err="1">
                <a:solidFill>
                  <a:schemeClr val="bg1"/>
                </a:solidFill>
              </a:rPr>
              <a:t>commodo</a:t>
            </a:r>
            <a:r>
              <a:rPr lang="en-US" sz="1000" dirty="0">
                <a:solidFill>
                  <a:schemeClr val="bg1"/>
                </a:solidFill>
              </a:rPr>
              <a:t> </a:t>
            </a:r>
            <a:r>
              <a:rPr lang="en-US" sz="1000" dirty="0" err="1">
                <a:solidFill>
                  <a:schemeClr val="bg1"/>
                </a:solidFill>
              </a:rPr>
              <a:t>augue</a:t>
            </a:r>
            <a:r>
              <a:rPr lang="en-US" sz="1000" dirty="0">
                <a:solidFill>
                  <a:schemeClr val="bg1"/>
                </a:solidFill>
              </a:rPr>
              <a:t> </a:t>
            </a:r>
            <a:r>
              <a:rPr lang="en-US" sz="1000" dirty="0" err="1">
                <a:solidFill>
                  <a:schemeClr val="bg1"/>
                </a:solidFill>
              </a:rPr>
              <a:t>bibendum</a:t>
            </a:r>
            <a:r>
              <a:rPr lang="en-US" sz="1000" dirty="0">
                <a:solidFill>
                  <a:schemeClr val="bg1"/>
                </a:solidFill>
              </a:rPr>
              <a:t>. </a:t>
            </a:r>
            <a:r>
              <a:rPr lang="en-US" sz="1000" dirty="0" err="1">
                <a:solidFill>
                  <a:schemeClr val="bg1"/>
                </a:solidFill>
              </a:rPr>
              <a:t>Nullam</a:t>
            </a:r>
            <a:r>
              <a:rPr lang="en-US" sz="1000" dirty="0">
                <a:solidFill>
                  <a:schemeClr val="bg1"/>
                </a:solidFill>
              </a:rPr>
              <a:t> semper </a:t>
            </a:r>
            <a:r>
              <a:rPr lang="en-US" sz="1000" dirty="0" err="1">
                <a:solidFill>
                  <a:schemeClr val="bg1"/>
                </a:solidFill>
              </a:rPr>
              <a:t>quis</a:t>
            </a:r>
            <a:r>
              <a:rPr lang="en-US" sz="1000" dirty="0">
                <a:solidFill>
                  <a:schemeClr val="bg1"/>
                </a:solidFill>
              </a:rPr>
              <a:t> </a:t>
            </a:r>
            <a:r>
              <a:rPr lang="en-US" sz="1000" dirty="0" err="1">
                <a:solidFill>
                  <a:schemeClr val="bg1"/>
                </a:solidFill>
              </a:rPr>
              <a:t>justo</a:t>
            </a:r>
            <a:r>
              <a:rPr lang="en-US" sz="1000" dirty="0">
                <a:solidFill>
                  <a:schemeClr val="bg1"/>
                </a:solidFill>
              </a:rPr>
              <a:t> </a:t>
            </a:r>
            <a:r>
              <a:rPr lang="en-US" sz="1000" dirty="0" err="1">
                <a:solidFill>
                  <a:schemeClr val="bg1"/>
                </a:solidFill>
              </a:rPr>
              <a:t>nec</a:t>
            </a:r>
            <a:r>
              <a:rPr lang="en-US" sz="1000" dirty="0">
                <a:solidFill>
                  <a:schemeClr val="bg1"/>
                </a:solidFill>
              </a:rPr>
              <a:t> </a:t>
            </a:r>
            <a:r>
              <a:rPr lang="en-US" sz="1000" dirty="0" err="1">
                <a:solidFill>
                  <a:schemeClr val="bg1"/>
                </a:solidFill>
              </a:rPr>
              <a:t>tristique</a:t>
            </a:r>
            <a:r>
              <a:rPr lang="en-US" sz="1000" dirty="0">
                <a:solidFill>
                  <a:schemeClr val="bg1"/>
                </a:solidFill>
              </a:rPr>
              <a:t>.</a:t>
            </a:r>
          </a:p>
        </p:txBody>
      </p:sp>
      <p:sp>
        <p:nvSpPr>
          <p:cNvPr id="28" name="Text Placeholder 9">
            <a:extLst>
              <a:ext uri="{FF2B5EF4-FFF2-40B4-BE49-F238E27FC236}">
                <a16:creationId xmlns:a16="http://schemas.microsoft.com/office/drawing/2014/main" id="{7246A0D1-75D2-6021-9ABF-C693A91BE60D}"/>
              </a:ext>
            </a:extLst>
          </p:cNvPr>
          <p:cNvSpPr txBox="1">
            <a:spLocks/>
          </p:cNvSpPr>
          <p:nvPr/>
        </p:nvSpPr>
        <p:spPr>
          <a:xfrm>
            <a:off x="3806455" y="1622410"/>
            <a:ext cx="1844836" cy="40233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dirty="0">
                <a:solidFill>
                  <a:schemeClr val="bg1"/>
                </a:solidFill>
                <a:latin typeface="Century Gothic" panose="020B0502020202020204" pitchFamily="34" charset="0"/>
              </a:rPr>
              <a:t>POSSIBILITY 02</a:t>
            </a:r>
          </a:p>
        </p:txBody>
      </p:sp>
      <p:sp>
        <p:nvSpPr>
          <p:cNvPr id="29" name="Text Placeholder 10">
            <a:extLst>
              <a:ext uri="{FF2B5EF4-FFF2-40B4-BE49-F238E27FC236}">
                <a16:creationId xmlns:a16="http://schemas.microsoft.com/office/drawing/2014/main" id="{C0B330B6-FDF0-E32A-C514-E60AE08BCB5F}"/>
              </a:ext>
            </a:extLst>
          </p:cNvPr>
          <p:cNvSpPr txBox="1">
            <a:spLocks/>
          </p:cNvSpPr>
          <p:nvPr/>
        </p:nvSpPr>
        <p:spPr>
          <a:xfrm>
            <a:off x="3806455" y="2647420"/>
            <a:ext cx="1844836" cy="704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dirty="0">
                <a:solidFill>
                  <a:schemeClr val="bg1"/>
                </a:solidFill>
              </a:rPr>
              <a:t>Integer </a:t>
            </a:r>
            <a:r>
              <a:rPr lang="en-US" sz="1000" dirty="0" err="1">
                <a:solidFill>
                  <a:schemeClr val="bg1"/>
                </a:solidFill>
              </a:rPr>
              <a:t>mattis</a:t>
            </a:r>
            <a:r>
              <a:rPr lang="en-US" sz="1000" dirty="0">
                <a:solidFill>
                  <a:schemeClr val="bg1"/>
                </a:solidFill>
              </a:rPr>
              <a:t> </a:t>
            </a:r>
            <a:r>
              <a:rPr lang="en-US" sz="1000" dirty="0" err="1">
                <a:solidFill>
                  <a:schemeClr val="bg1"/>
                </a:solidFill>
              </a:rPr>
              <a:t>nunc</a:t>
            </a:r>
            <a:r>
              <a:rPr lang="en-US" sz="1000" dirty="0">
                <a:solidFill>
                  <a:schemeClr val="bg1"/>
                </a:solidFill>
              </a:rPr>
              <a:t> </a:t>
            </a:r>
            <a:r>
              <a:rPr lang="en-US" sz="1000" dirty="0" err="1">
                <a:solidFill>
                  <a:schemeClr val="bg1"/>
                </a:solidFill>
              </a:rPr>
              <a:t>quis</a:t>
            </a:r>
            <a:r>
              <a:rPr lang="en-US" sz="1000" dirty="0">
                <a:solidFill>
                  <a:schemeClr val="bg1"/>
                </a:solidFill>
              </a:rPr>
              <a:t> </a:t>
            </a:r>
            <a:r>
              <a:rPr lang="en-US" sz="1000" dirty="0" err="1">
                <a:solidFill>
                  <a:schemeClr val="bg1"/>
                </a:solidFill>
              </a:rPr>
              <a:t>sem</a:t>
            </a:r>
            <a:r>
              <a:rPr lang="en-US" sz="1000" dirty="0">
                <a:solidFill>
                  <a:schemeClr val="bg1"/>
                </a:solidFill>
              </a:rPr>
              <a:t> </a:t>
            </a:r>
            <a:r>
              <a:rPr lang="en-US" sz="1000" dirty="0" err="1">
                <a:solidFill>
                  <a:schemeClr val="bg1"/>
                </a:solidFill>
              </a:rPr>
              <a:t>interdum</a:t>
            </a:r>
            <a:r>
              <a:rPr lang="en-US" sz="1000" dirty="0">
                <a:solidFill>
                  <a:schemeClr val="bg1"/>
                </a:solidFill>
              </a:rPr>
              <a:t>, id </a:t>
            </a:r>
            <a:r>
              <a:rPr lang="en-US" sz="1000" dirty="0" err="1">
                <a:solidFill>
                  <a:schemeClr val="bg1"/>
                </a:solidFill>
              </a:rPr>
              <a:t>commodo</a:t>
            </a:r>
            <a:r>
              <a:rPr lang="en-US" sz="1000" dirty="0">
                <a:solidFill>
                  <a:schemeClr val="bg1"/>
                </a:solidFill>
              </a:rPr>
              <a:t> </a:t>
            </a:r>
            <a:r>
              <a:rPr lang="en-US" sz="1000" dirty="0" err="1">
                <a:solidFill>
                  <a:schemeClr val="bg1"/>
                </a:solidFill>
              </a:rPr>
              <a:t>augue</a:t>
            </a:r>
            <a:r>
              <a:rPr lang="en-US" sz="1000" dirty="0">
                <a:solidFill>
                  <a:schemeClr val="bg1"/>
                </a:solidFill>
              </a:rPr>
              <a:t> </a:t>
            </a:r>
            <a:r>
              <a:rPr lang="en-US" sz="1000" dirty="0" err="1">
                <a:solidFill>
                  <a:schemeClr val="bg1"/>
                </a:solidFill>
              </a:rPr>
              <a:t>bibendum</a:t>
            </a:r>
            <a:r>
              <a:rPr lang="en-US" sz="1000" dirty="0">
                <a:solidFill>
                  <a:schemeClr val="bg1"/>
                </a:solidFill>
              </a:rPr>
              <a:t>. </a:t>
            </a:r>
            <a:r>
              <a:rPr lang="en-US" sz="1000" dirty="0" err="1">
                <a:solidFill>
                  <a:schemeClr val="bg1"/>
                </a:solidFill>
              </a:rPr>
              <a:t>Nullam</a:t>
            </a:r>
            <a:r>
              <a:rPr lang="en-US" sz="1000" dirty="0">
                <a:solidFill>
                  <a:schemeClr val="bg1"/>
                </a:solidFill>
              </a:rPr>
              <a:t> semper </a:t>
            </a:r>
            <a:r>
              <a:rPr lang="en-US" sz="1000" dirty="0" err="1">
                <a:solidFill>
                  <a:schemeClr val="bg1"/>
                </a:solidFill>
              </a:rPr>
              <a:t>quis</a:t>
            </a:r>
            <a:r>
              <a:rPr lang="en-US" sz="1000" dirty="0">
                <a:solidFill>
                  <a:schemeClr val="bg1"/>
                </a:solidFill>
              </a:rPr>
              <a:t> </a:t>
            </a:r>
            <a:r>
              <a:rPr lang="en-US" sz="1000" dirty="0" err="1">
                <a:solidFill>
                  <a:schemeClr val="bg1"/>
                </a:solidFill>
              </a:rPr>
              <a:t>justo</a:t>
            </a:r>
            <a:r>
              <a:rPr lang="en-US" sz="1000" dirty="0">
                <a:solidFill>
                  <a:schemeClr val="bg1"/>
                </a:solidFill>
              </a:rPr>
              <a:t> </a:t>
            </a:r>
            <a:r>
              <a:rPr lang="en-US" sz="1000" dirty="0" err="1">
                <a:solidFill>
                  <a:schemeClr val="bg1"/>
                </a:solidFill>
              </a:rPr>
              <a:t>nec</a:t>
            </a:r>
            <a:r>
              <a:rPr lang="en-US" sz="1000" dirty="0">
                <a:solidFill>
                  <a:schemeClr val="bg1"/>
                </a:solidFill>
              </a:rPr>
              <a:t> </a:t>
            </a:r>
            <a:r>
              <a:rPr lang="en-US" sz="1000" dirty="0" err="1">
                <a:solidFill>
                  <a:schemeClr val="bg1"/>
                </a:solidFill>
              </a:rPr>
              <a:t>tristique</a:t>
            </a:r>
            <a:r>
              <a:rPr lang="en-US" sz="1000" dirty="0">
                <a:solidFill>
                  <a:schemeClr val="bg1"/>
                </a:solidFill>
              </a:rPr>
              <a:t>.</a:t>
            </a:r>
          </a:p>
        </p:txBody>
      </p:sp>
      <p:sp>
        <p:nvSpPr>
          <p:cNvPr id="30" name="Text Placeholder 14">
            <a:extLst>
              <a:ext uri="{FF2B5EF4-FFF2-40B4-BE49-F238E27FC236}">
                <a16:creationId xmlns:a16="http://schemas.microsoft.com/office/drawing/2014/main" id="{DD9FEB06-334E-343C-C67F-765CDFA4D9DE}"/>
              </a:ext>
            </a:extLst>
          </p:cNvPr>
          <p:cNvSpPr txBox="1">
            <a:spLocks/>
          </p:cNvSpPr>
          <p:nvPr/>
        </p:nvSpPr>
        <p:spPr>
          <a:xfrm>
            <a:off x="6427815" y="1622410"/>
            <a:ext cx="1844836" cy="40233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dirty="0">
                <a:solidFill>
                  <a:schemeClr val="bg1"/>
                </a:solidFill>
                <a:latin typeface="Century Gothic" panose="020B0502020202020204" pitchFamily="34" charset="0"/>
              </a:rPr>
              <a:t>POSSIBILITY 03</a:t>
            </a:r>
          </a:p>
        </p:txBody>
      </p:sp>
      <p:sp>
        <p:nvSpPr>
          <p:cNvPr id="31" name="Text Placeholder 15">
            <a:extLst>
              <a:ext uri="{FF2B5EF4-FFF2-40B4-BE49-F238E27FC236}">
                <a16:creationId xmlns:a16="http://schemas.microsoft.com/office/drawing/2014/main" id="{7865BADB-DADE-CA99-1F09-A7D218FF16A2}"/>
              </a:ext>
            </a:extLst>
          </p:cNvPr>
          <p:cNvSpPr txBox="1">
            <a:spLocks/>
          </p:cNvSpPr>
          <p:nvPr/>
        </p:nvSpPr>
        <p:spPr>
          <a:xfrm>
            <a:off x="6427815" y="2647420"/>
            <a:ext cx="1844836" cy="704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dirty="0">
                <a:solidFill>
                  <a:schemeClr val="bg1"/>
                </a:solidFill>
              </a:rPr>
              <a:t>Integer </a:t>
            </a:r>
            <a:r>
              <a:rPr lang="en-US" sz="1000" dirty="0" err="1">
                <a:solidFill>
                  <a:schemeClr val="bg1"/>
                </a:solidFill>
              </a:rPr>
              <a:t>mattis</a:t>
            </a:r>
            <a:r>
              <a:rPr lang="en-US" sz="1000" dirty="0">
                <a:solidFill>
                  <a:schemeClr val="bg1"/>
                </a:solidFill>
              </a:rPr>
              <a:t> </a:t>
            </a:r>
            <a:r>
              <a:rPr lang="en-US" sz="1000" dirty="0" err="1">
                <a:solidFill>
                  <a:schemeClr val="bg1"/>
                </a:solidFill>
              </a:rPr>
              <a:t>nunc</a:t>
            </a:r>
            <a:r>
              <a:rPr lang="en-US" sz="1000" dirty="0">
                <a:solidFill>
                  <a:schemeClr val="bg1"/>
                </a:solidFill>
              </a:rPr>
              <a:t> </a:t>
            </a:r>
            <a:r>
              <a:rPr lang="en-US" sz="1000" dirty="0" err="1">
                <a:solidFill>
                  <a:schemeClr val="bg1"/>
                </a:solidFill>
              </a:rPr>
              <a:t>quis</a:t>
            </a:r>
            <a:r>
              <a:rPr lang="en-US" sz="1000" dirty="0">
                <a:solidFill>
                  <a:schemeClr val="bg1"/>
                </a:solidFill>
              </a:rPr>
              <a:t> </a:t>
            </a:r>
            <a:r>
              <a:rPr lang="en-US" sz="1000" dirty="0" err="1">
                <a:solidFill>
                  <a:schemeClr val="bg1"/>
                </a:solidFill>
              </a:rPr>
              <a:t>sem</a:t>
            </a:r>
            <a:r>
              <a:rPr lang="en-US" sz="1000" dirty="0">
                <a:solidFill>
                  <a:schemeClr val="bg1"/>
                </a:solidFill>
              </a:rPr>
              <a:t> </a:t>
            </a:r>
            <a:r>
              <a:rPr lang="en-US" sz="1000" dirty="0" err="1">
                <a:solidFill>
                  <a:schemeClr val="bg1"/>
                </a:solidFill>
              </a:rPr>
              <a:t>interdum</a:t>
            </a:r>
            <a:r>
              <a:rPr lang="en-US" sz="1000" dirty="0">
                <a:solidFill>
                  <a:schemeClr val="bg1"/>
                </a:solidFill>
              </a:rPr>
              <a:t>, id </a:t>
            </a:r>
            <a:r>
              <a:rPr lang="en-US" sz="1000" dirty="0" err="1">
                <a:solidFill>
                  <a:schemeClr val="bg1"/>
                </a:solidFill>
              </a:rPr>
              <a:t>commodo</a:t>
            </a:r>
            <a:r>
              <a:rPr lang="en-US" sz="1000" dirty="0">
                <a:solidFill>
                  <a:schemeClr val="bg1"/>
                </a:solidFill>
              </a:rPr>
              <a:t> </a:t>
            </a:r>
            <a:r>
              <a:rPr lang="en-US" sz="1000" dirty="0" err="1">
                <a:solidFill>
                  <a:schemeClr val="bg1"/>
                </a:solidFill>
              </a:rPr>
              <a:t>augue</a:t>
            </a:r>
            <a:r>
              <a:rPr lang="en-US" sz="1000" dirty="0">
                <a:solidFill>
                  <a:schemeClr val="bg1"/>
                </a:solidFill>
              </a:rPr>
              <a:t> </a:t>
            </a:r>
            <a:r>
              <a:rPr lang="en-US" sz="1000" dirty="0" err="1">
                <a:solidFill>
                  <a:schemeClr val="bg1"/>
                </a:solidFill>
              </a:rPr>
              <a:t>bibendum</a:t>
            </a:r>
            <a:r>
              <a:rPr lang="en-US" sz="1000" dirty="0">
                <a:solidFill>
                  <a:schemeClr val="bg1"/>
                </a:solidFill>
              </a:rPr>
              <a:t>. </a:t>
            </a:r>
            <a:r>
              <a:rPr lang="en-US" sz="1000" dirty="0" err="1">
                <a:solidFill>
                  <a:schemeClr val="bg1"/>
                </a:solidFill>
              </a:rPr>
              <a:t>Nullam</a:t>
            </a:r>
            <a:r>
              <a:rPr lang="en-US" sz="1000" dirty="0">
                <a:solidFill>
                  <a:schemeClr val="bg1"/>
                </a:solidFill>
              </a:rPr>
              <a:t> semper </a:t>
            </a:r>
            <a:r>
              <a:rPr lang="en-US" sz="1000" dirty="0" err="1">
                <a:solidFill>
                  <a:schemeClr val="bg1"/>
                </a:solidFill>
              </a:rPr>
              <a:t>quis</a:t>
            </a:r>
            <a:r>
              <a:rPr lang="en-US" sz="1000" dirty="0">
                <a:solidFill>
                  <a:schemeClr val="bg1"/>
                </a:solidFill>
              </a:rPr>
              <a:t> </a:t>
            </a:r>
            <a:r>
              <a:rPr lang="en-US" sz="1000" dirty="0" err="1">
                <a:solidFill>
                  <a:schemeClr val="bg1"/>
                </a:solidFill>
              </a:rPr>
              <a:t>justo</a:t>
            </a:r>
            <a:r>
              <a:rPr lang="en-US" sz="1000" dirty="0">
                <a:solidFill>
                  <a:schemeClr val="bg1"/>
                </a:solidFill>
              </a:rPr>
              <a:t> </a:t>
            </a:r>
            <a:r>
              <a:rPr lang="en-US" sz="1000" dirty="0" err="1">
                <a:solidFill>
                  <a:schemeClr val="bg1"/>
                </a:solidFill>
              </a:rPr>
              <a:t>nec</a:t>
            </a:r>
            <a:r>
              <a:rPr lang="en-US" sz="1000" dirty="0">
                <a:solidFill>
                  <a:schemeClr val="bg1"/>
                </a:solidFill>
              </a:rPr>
              <a:t> </a:t>
            </a:r>
            <a:r>
              <a:rPr lang="en-US" sz="1000" dirty="0" err="1">
                <a:solidFill>
                  <a:schemeClr val="bg1"/>
                </a:solidFill>
              </a:rPr>
              <a:t>tristique</a:t>
            </a:r>
            <a:r>
              <a:rPr lang="en-US" sz="1000" dirty="0">
                <a:solidFill>
                  <a:schemeClr val="bg1"/>
                </a:solidFill>
              </a:rPr>
              <a:t>.</a:t>
            </a:r>
          </a:p>
        </p:txBody>
      </p:sp>
      <p:sp>
        <p:nvSpPr>
          <p:cNvPr id="32" name="Text Placeholder 16">
            <a:extLst>
              <a:ext uri="{FF2B5EF4-FFF2-40B4-BE49-F238E27FC236}">
                <a16:creationId xmlns:a16="http://schemas.microsoft.com/office/drawing/2014/main" id="{A78D6E4A-BEF5-4F03-C848-7718BA564FD4}"/>
              </a:ext>
            </a:extLst>
          </p:cNvPr>
          <p:cNvSpPr txBox="1">
            <a:spLocks/>
          </p:cNvSpPr>
          <p:nvPr/>
        </p:nvSpPr>
        <p:spPr>
          <a:xfrm>
            <a:off x="9036475" y="1622410"/>
            <a:ext cx="1844836" cy="40233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dirty="0">
                <a:solidFill>
                  <a:schemeClr val="bg1"/>
                </a:solidFill>
                <a:latin typeface="Century Gothic" panose="020B0502020202020204" pitchFamily="34" charset="0"/>
              </a:rPr>
              <a:t>POSSIBILITY 04</a:t>
            </a:r>
          </a:p>
        </p:txBody>
      </p:sp>
      <p:sp>
        <p:nvSpPr>
          <p:cNvPr id="33" name="Text Placeholder 17">
            <a:extLst>
              <a:ext uri="{FF2B5EF4-FFF2-40B4-BE49-F238E27FC236}">
                <a16:creationId xmlns:a16="http://schemas.microsoft.com/office/drawing/2014/main" id="{40A9A277-4DDF-6009-2F67-D55A42D0A6B8}"/>
              </a:ext>
            </a:extLst>
          </p:cNvPr>
          <p:cNvSpPr txBox="1">
            <a:spLocks/>
          </p:cNvSpPr>
          <p:nvPr/>
        </p:nvSpPr>
        <p:spPr>
          <a:xfrm>
            <a:off x="9036475" y="2647420"/>
            <a:ext cx="1844836" cy="704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dirty="0">
                <a:solidFill>
                  <a:schemeClr val="bg1"/>
                </a:solidFill>
              </a:rPr>
              <a:t>Integer </a:t>
            </a:r>
            <a:r>
              <a:rPr lang="en-US" sz="1000" dirty="0" err="1">
                <a:solidFill>
                  <a:schemeClr val="bg1"/>
                </a:solidFill>
              </a:rPr>
              <a:t>mattis</a:t>
            </a:r>
            <a:r>
              <a:rPr lang="en-US" sz="1000" dirty="0">
                <a:solidFill>
                  <a:schemeClr val="bg1"/>
                </a:solidFill>
              </a:rPr>
              <a:t> </a:t>
            </a:r>
            <a:r>
              <a:rPr lang="en-US" sz="1000" dirty="0" err="1">
                <a:solidFill>
                  <a:schemeClr val="bg1"/>
                </a:solidFill>
              </a:rPr>
              <a:t>nunc</a:t>
            </a:r>
            <a:r>
              <a:rPr lang="en-US" sz="1000" dirty="0">
                <a:solidFill>
                  <a:schemeClr val="bg1"/>
                </a:solidFill>
              </a:rPr>
              <a:t> </a:t>
            </a:r>
            <a:r>
              <a:rPr lang="en-US" sz="1000" dirty="0" err="1">
                <a:solidFill>
                  <a:schemeClr val="bg1"/>
                </a:solidFill>
              </a:rPr>
              <a:t>quis</a:t>
            </a:r>
            <a:r>
              <a:rPr lang="en-US" sz="1000" dirty="0">
                <a:solidFill>
                  <a:schemeClr val="bg1"/>
                </a:solidFill>
              </a:rPr>
              <a:t> </a:t>
            </a:r>
            <a:r>
              <a:rPr lang="en-US" sz="1000" dirty="0" err="1">
                <a:solidFill>
                  <a:schemeClr val="bg1"/>
                </a:solidFill>
              </a:rPr>
              <a:t>sem</a:t>
            </a:r>
            <a:r>
              <a:rPr lang="en-US" sz="1000" dirty="0">
                <a:solidFill>
                  <a:schemeClr val="bg1"/>
                </a:solidFill>
              </a:rPr>
              <a:t> </a:t>
            </a:r>
            <a:r>
              <a:rPr lang="en-US" sz="1000" dirty="0" err="1">
                <a:solidFill>
                  <a:schemeClr val="bg1"/>
                </a:solidFill>
              </a:rPr>
              <a:t>interdum</a:t>
            </a:r>
            <a:r>
              <a:rPr lang="en-US" sz="1000" dirty="0">
                <a:solidFill>
                  <a:schemeClr val="bg1"/>
                </a:solidFill>
              </a:rPr>
              <a:t>, id </a:t>
            </a:r>
            <a:r>
              <a:rPr lang="en-US" sz="1000" dirty="0" err="1">
                <a:solidFill>
                  <a:schemeClr val="bg1"/>
                </a:solidFill>
              </a:rPr>
              <a:t>commodo</a:t>
            </a:r>
            <a:r>
              <a:rPr lang="en-US" sz="1000" dirty="0">
                <a:solidFill>
                  <a:schemeClr val="bg1"/>
                </a:solidFill>
              </a:rPr>
              <a:t> </a:t>
            </a:r>
            <a:r>
              <a:rPr lang="en-US" sz="1000" dirty="0" err="1">
                <a:solidFill>
                  <a:schemeClr val="bg1"/>
                </a:solidFill>
              </a:rPr>
              <a:t>augue</a:t>
            </a:r>
            <a:r>
              <a:rPr lang="en-US" sz="1000" dirty="0">
                <a:solidFill>
                  <a:schemeClr val="bg1"/>
                </a:solidFill>
              </a:rPr>
              <a:t> </a:t>
            </a:r>
            <a:r>
              <a:rPr lang="en-US" sz="1000" dirty="0" err="1">
                <a:solidFill>
                  <a:schemeClr val="bg1"/>
                </a:solidFill>
              </a:rPr>
              <a:t>bibendum</a:t>
            </a:r>
            <a:r>
              <a:rPr lang="en-US" sz="1000" dirty="0">
                <a:solidFill>
                  <a:schemeClr val="bg1"/>
                </a:solidFill>
              </a:rPr>
              <a:t>. </a:t>
            </a:r>
            <a:r>
              <a:rPr lang="en-US" sz="1000" dirty="0" err="1">
                <a:solidFill>
                  <a:schemeClr val="bg1"/>
                </a:solidFill>
              </a:rPr>
              <a:t>Nullam</a:t>
            </a:r>
            <a:r>
              <a:rPr lang="en-US" sz="1000" dirty="0">
                <a:solidFill>
                  <a:schemeClr val="bg1"/>
                </a:solidFill>
              </a:rPr>
              <a:t> semper </a:t>
            </a:r>
            <a:r>
              <a:rPr lang="en-US" sz="1000" dirty="0" err="1">
                <a:solidFill>
                  <a:schemeClr val="bg1"/>
                </a:solidFill>
              </a:rPr>
              <a:t>quis</a:t>
            </a:r>
            <a:r>
              <a:rPr lang="en-US" sz="1000" dirty="0">
                <a:solidFill>
                  <a:schemeClr val="bg1"/>
                </a:solidFill>
              </a:rPr>
              <a:t> </a:t>
            </a:r>
            <a:r>
              <a:rPr lang="en-US" sz="1000" dirty="0" err="1">
                <a:solidFill>
                  <a:schemeClr val="bg1"/>
                </a:solidFill>
              </a:rPr>
              <a:t>justo</a:t>
            </a:r>
            <a:r>
              <a:rPr lang="en-US" sz="1000" dirty="0">
                <a:solidFill>
                  <a:schemeClr val="bg1"/>
                </a:solidFill>
              </a:rPr>
              <a:t> </a:t>
            </a:r>
            <a:r>
              <a:rPr lang="en-US" sz="1000" dirty="0" err="1">
                <a:solidFill>
                  <a:schemeClr val="bg1"/>
                </a:solidFill>
              </a:rPr>
              <a:t>nec</a:t>
            </a:r>
            <a:r>
              <a:rPr lang="en-US" sz="1000" dirty="0">
                <a:solidFill>
                  <a:schemeClr val="bg1"/>
                </a:solidFill>
              </a:rPr>
              <a:t> </a:t>
            </a:r>
            <a:r>
              <a:rPr lang="en-US" sz="1000" dirty="0" err="1">
                <a:solidFill>
                  <a:schemeClr val="bg1"/>
                </a:solidFill>
              </a:rPr>
              <a:t>tristique</a:t>
            </a:r>
            <a:r>
              <a:rPr lang="en-US" sz="1000" dirty="0">
                <a:solidFill>
                  <a:schemeClr val="bg1"/>
                </a:solidFill>
              </a:rPr>
              <a:t>.</a:t>
            </a:r>
          </a:p>
        </p:txBody>
      </p:sp>
      <p:sp>
        <p:nvSpPr>
          <p:cNvPr id="34" name="Text Placeholder 48">
            <a:extLst>
              <a:ext uri="{FF2B5EF4-FFF2-40B4-BE49-F238E27FC236}">
                <a16:creationId xmlns:a16="http://schemas.microsoft.com/office/drawing/2014/main" id="{A5417B8B-AFBF-E209-8382-140492E3E530}"/>
              </a:ext>
            </a:extLst>
          </p:cNvPr>
          <p:cNvSpPr txBox="1">
            <a:spLocks/>
          </p:cNvSpPr>
          <p:nvPr/>
        </p:nvSpPr>
        <p:spPr>
          <a:xfrm>
            <a:off x="1026201" y="2187784"/>
            <a:ext cx="2088839" cy="310896"/>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spc="300" dirty="0">
                <a:solidFill>
                  <a:srgbClr val="FA5B52"/>
                </a:solidFill>
                <a:latin typeface="Century Gothic" panose="020B0502020202020204" pitchFamily="34" charset="0"/>
              </a:rPr>
              <a:t>PLAN 01</a:t>
            </a:r>
          </a:p>
        </p:txBody>
      </p:sp>
      <p:sp>
        <p:nvSpPr>
          <p:cNvPr id="35" name="Text Placeholder 49">
            <a:extLst>
              <a:ext uri="{FF2B5EF4-FFF2-40B4-BE49-F238E27FC236}">
                <a16:creationId xmlns:a16="http://schemas.microsoft.com/office/drawing/2014/main" id="{ADC62003-C559-4990-B9F5-3B7674D4BF8B}"/>
              </a:ext>
            </a:extLst>
          </p:cNvPr>
          <p:cNvSpPr txBox="1">
            <a:spLocks/>
          </p:cNvSpPr>
          <p:nvPr/>
        </p:nvSpPr>
        <p:spPr>
          <a:xfrm>
            <a:off x="3684454" y="2187784"/>
            <a:ext cx="2088839" cy="310896"/>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spc="300" dirty="0">
                <a:solidFill>
                  <a:srgbClr val="F88960"/>
                </a:solidFill>
                <a:latin typeface="Century Gothic" panose="020B0502020202020204" pitchFamily="34" charset="0"/>
              </a:rPr>
              <a:t>PLAN 02</a:t>
            </a:r>
          </a:p>
        </p:txBody>
      </p:sp>
      <p:sp>
        <p:nvSpPr>
          <p:cNvPr id="36" name="Text Placeholder 50">
            <a:extLst>
              <a:ext uri="{FF2B5EF4-FFF2-40B4-BE49-F238E27FC236}">
                <a16:creationId xmlns:a16="http://schemas.microsoft.com/office/drawing/2014/main" id="{FD80B513-E4F2-0684-5980-246745EA5094}"/>
              </a:ext>
            </a:extLst>
          </p:cNvPr>
          <p:cNvSpPr txBox="1">
            <a:spLocks/>
          </p:cNvSpPr>
          <p:nvPr/>
        </p:nvSpPr>
        <p:spPr>
          <a:xfrm>
            <a:off x="6305813" y="2187784"/>
            <a:ext cx="2088840" cy="310896"/>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spc="300" dirty="0">
                <a:solidFill>
                  <a:srgbClr val="F25484"/>
                </a:solidFill>
                <a:latin typeface="Century Gothic" panose="020B0502020202020204" pitchFamily="34" charset="0"/>
              </a:rPr>
              <a:t>PLAN 03</a:t>
            </a:r>
          </a:p>
        </p:txBody>
      </p:sp>
      <p:sp>
        <p:nvSpPr>
          <p:cNvPr id="37" name="Text Placeholder 51">
            <a:extLst>
              <a:ext uri="{FF2B5EF4-FFF2-40B4-BE49-F238E27FC236}">
                <a16:creationId xmlns:a16="http://schemas.microsoft.com/office/drawing/2014/main" id="{FCBC9707-0DC6-E7A1-D508-DA3FF076C460}"/>
              </a:ext>
            </a:extLst>
          </p:cNvPr>
          <p:cNvSpPr txBox="1">
            <a:spLocks/>
          </p:cNvSpPr>
          <p:nvPr/>
        </p:nvSpPr>
        <p:spPr>
          <a:xfrm>
            <a:off x="8914473" y="2187784"/>
            <a:ext cx="2088840" cy="310896"/>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spc="300" dirty="0">
                <a:solidFill>
                  <a:srgbClr val="EF709D"/>
                </a:solidFill>
                <a:latin typeface="Century Gothic" panose="020B0502020202020204" pitchFamily="34" charset="0"/>
              </a:rPr>
              <a:t>PLAN 04</a:t>
            </a:r>
          </a:p>
        </p:txBody>
      </p:sp>
    </p:spTree>
    <p:extLst>
      <p:ext uri="{BB962C8B-B14F-4D97-AF65-F5344CB8AC3E}">
        <p14:creationId xmlns:p14="http://schemas.microsoft.com/office/powerpoint/2010/main" val="1482779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67F2639C-F4D3-915E-4750-B59376D82A42}"/>
              </a:ext>
            </a:extLst>
          </p:cNvPr>
          <p:cNvSpPr/>
          <p:nvPr/>
        </p:nvSpPr>
        <p:spPr>
          <a:xfrm>
            <a:off x="181606" y="2970391"/>
            <a:ext cx="2864376" cy="2467868"/>
          </a:xfrm>
          <a:prstGeom prst="rect">
            <a:avLst/>
          </a:prstGeom>
          <a:solidFill>
            <a:srgbClr val="FA5B52">
              <a:alpha val="3023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8CFBF39-FEFB-5201-4C38-E24788AA8816}"/>
              </a:ext>
            </a:extLst>
          </p:cNvPr>
          <p:cNvSpPr/>
          <p:nvPr/>
        </p:nvSpPr>
        <p:spPr>
          <a:xfrm>
            <a:off x="3136681" y="2970391"/>
            <a:ext cx="2864376" cy="2467868"/>
          </a:xfrm>
          <a:prstGeom prst="rect">
            <a:avLst/>
          </a:prstGeom>
          <a:solidFill>
            <a:srgbClr val="F88960">
              <a:alpha val="3023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33F2EC0-434B-2A6D-2997-4BB055111C94}"/>
              </a:ext>
            </a:extLst>
          </p:cNvPr>
          <p:cNvSpPr/>
          <p:nvPr/>
        </p:nvSpPr>
        <p:spPr>
          <a:xfrm>
            <a:off x="6084663" y="2970391"/>
            <a:ext cx="2864376" cy="2467868"/>
          </a:xfrm>
          <a:prstGeom prst="rect">
            <a:avLst/>
          </a:prstGeom>
          <a:solidFill>
            <a:srgbClr val="F25484">
              <a:alpha val="3023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D3ACD53-9525-3CAE-E168-8C2D3220F464}"/>
              </a:ext>
            </a:extLst>
          </p:cNvPr>
          <p:cNvSpPr/>
          <p:nvPr/>
        </p:nvSpPr>
        <p:spPr>
          <a:xfrm>
            <a:off x="9031460" y="2970391"/>
            <a:ext cx="2864376" cy="2467868"/>
          </a:xfrm>
          <a:prstGeom prst="rect">
            <a:avLst/>
          </a:prstGeom>
          <a:solidFill>
            <a:srgbClr val="EF709D">
              <a:alpha val="3023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graphicFrame>
        <p:nvGraphicFramePr>
          <p:cNvPr id="33" name="Chart 32">
            <a:extLst>
              <a:ext uri="{FF2B5EF4-FFF2-40B4-BE49-F238E27FC236}">
                <a16:creationId xmlns:a16="http://schemas.microsoft.com/office/drawing/2014/main" id="{15090644-3A0F-DB62-8213-172927676DAD}"/>
              </a:ext>
            </a:extLst>
          </p:cNvPr>
          <p:cNvGraphicFramePr/>
          <p:nvPr>
            <p:extLst>
              <p:ext uri="{D42A27DB-BD31-4B8C-83A1-F6EECF244321}">
                <p14:modId xmlns:p14="http://schemas.microsoft.com/office/powerpoint/2010/main" val="3766617274"/>
              </p:ext>
            </p:extLst>
          </p:nvPr>
        </p:nvGraphicFramePr>
        <p:xfrm>
          <a:off x="0" y="789757"/>
          <a:ext cx="12192000" cy="2709333"/>
        </p:xfrm>
        <a:graphic>
          <a:graphicData uri="http://schemas.openxmlformats.org/drawingml/2006/chart">
            <c:chart xmlns:c="http://schemas.openxmlformats.org/drawingml/2006/chart" xmlns:r="http://schemas.openxmlformats.org/officeDocument/2006/relationships" r:id="rId2"/>
          </a:graphicData>
        </a:graphic>
      </p:graphicFrame>
      <p:sp>
        <p:nvSpPr>
          <p:cNvPr id="34" name="TextBox 33">
            <a:extLst>
              <a:ext uri="{FF2B5EF4-FFF2-40B4-BE49-F238E27FC236}">
                <a16:creationId xmlns:a16="http://schemas.microsoft.com/office/drawing/2014/main" id="{CEA5256F-A9A1-670A-A28D-505A904A2039}"/>
              </a:ext>
            </a:extLst>
          </p:cNvPr>
          <p:cNvSpPr txBox="1"/>
          <p:nvPr/>
        </p:nvSpPr>
        <p:spPr>
          <a:xfrm>
            <a:off x="296164" y="1942703"/>
            <a:ext cx="2367737"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2019</a:t>
            </a:r>
          </a:p>
        </p:txBody>
      </p:sp>
      <p:sp>
        <p:nvSpPr>
          <p:cNvPr id="35" name="TextBox 34">
            <a:extLst>
              <a:ext uri="{FF2B5EF4-FFF2-40B4-BE49-F238E27FC236}">
                <a16:creationId xmlns:a16="http://schemas.microsoft.com/office/drawing/2014/main" id="{CD8B53C6-EAC5-B633-55A0-635EFE0DA6BF}"/>
              </a:ext>
            </a:extLst>
          </p:cNvPr>
          <p:cNvSpPr txBox="1"/>
          <p:nvPr/>
        </p:nvSpPr>
        <p:spPr>
          <a:xfrm>
            <a:off x="3848101" y="1942703"/>
            <a:ext cx="876300"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2020</a:t>
            </a:r>
          </a:p>
        </p:txBody>
      </p:sp>
      <p:sp>
        <p:nvSpPr>
          <p:cNvPr id="36" name="TextBox 35">
            <a:extLst>
              <a:ext uri="{FF2B5EF4-FFF2-40B4-BE49-F238E27FC236}">
                <a16:creationId xmlns:a16="http://schemas.microsoft.com/office/drawing/2014/main" id="{DF21C626-06AB-F914-F65E-DD2676D4A8CD}"/>
              </a:ext>
            </a:extLst>
          </p:cNvPr>
          <p:cNvSpPr txBox="1"/>
          <p:nvPr/>
        </p:nvSpPr>
        <p:spPr>
          <a:xfrm>
            <a:off x="7975066" y="1942703"/>
            <a:ext cx="876300"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2021</a:t>
            </a:r>
          </a:p>
        </p:txBody>
      </p:sp>
      <p:sp>
        <p:nvSpPr>
          <p:cNvPr id="37" name="TextBox 36">
            <a:extLst>
              <a:ext uri="{FF2B5EF4-FFF2-40B4-BE49-F238E27FC236}">
                <a16:creationId xmlns:a16="http://schemas.microsoft.com/office/drawing/2014/main" id="{E114EE21-C872-1EA6-68B7-7D9B30F76E7E}"/>
              </a:ext>
            </a:extLst>
          </p:cNvPr>
          <p:cNvSpPr txBox="1"/>
          <p:nvPr/>
        </p:nvSpPr>
        <p:spPr>
          <a:xfrm>
            <a:off x="9645383" y="1942703"/>
            <a:ext cx="876300"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2022</a:t>
            </a:r>
          </a:p>
        </p:txBody>
      </p:sp>
      <p:grpSp>
        <p:nvGrpSpPr>
          <p:cNvPr id="38" name="Group 37">
            <a:extLst>
              <a:ext uri="{FF2B5EF4-FFF2-40B4-BE49-F238E27FC236}">
                <a16:creationId xmlns:a16="http://schemas.microsoft.com/office/drawing/2014/main" id="{474CFF84-B314-1F0D-CF93-58B565447C80}"/>
              </a:ext>
            </a:extLst>
          </p:cNvPr>
          <p:cNvGrpSpPr/>
          <p:nvPr/>
        </p:nvGrpSpPr>
        <p:grpSpPr>
          <a:xfrm>
            <a:off x="108216" y="1494992"/>
            <a:ext cx="160020" cy="238568"/>
            <a:chOff x="5834481" y="4864418"/>
            <a:chExt cx="160020" cy="238568"/>
          </a:xfrm>
          <a:solidFill>
            <a:srgbClr val="FA5B52"/>
          </a:solidFill>
        </p:grpSpPr>
        <p:sp>
          <p:nvSpPr>
            <p:cNvPr id="39" name="Rectangle 38">
              <a:extLst>
                <a:ext uri="{FF2B5EF4-FFF2-40B4-BE49-F238E27FC236}">
                  <a16:creationId xmlns:a16="http://schemas.microsoft.com/office/drawing/2014/main" id="{7A12B9DB-D79E-B077-7A39-BA19765C4AAE}"/>
                </a:ext>
              </a:extLst>
            </p:cNvPr>
            <p:cNvSpPr/>
            <p:nvPr/>
          </p:nvSpPr>
          <p:spPr>
            <a:xfrm>
              <a:off x="5834481" y="4864418"/>
              <a:ext cx="160020" cy="1600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19">
              <a:extLst>
                <a:ext uri="{FF2B5EF4-FFF2-40B4-BE49-F238E27FC236}">
                  <a16:creationId xmlns:a16="http://schemas.microsoft.com/office/drawing/2014/main" id="{656D371B-0CE5-7229-9C40-B6D93E412443}"/>
                </a:ext>
              </a:extLst>
            </p:cNvPr>
            <p:cNvSpPr/>
            <p:nvPr/>
          </p:nvSpPr>
          <p:spPr>
            <a:xfrm rot="10800000">
              <a:off x="5834482" y="5024438"/>
              <a:ext cx="160018" cy="7854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F371EDC2-98E5-7C8D-4E8F-1E79878CF18A}"/>
              </a:ext>
            </a:extLst>
          </p:cNvPr>
          <p:cNvGrpSpPr/>
          <p:nvPr/>
        </p:nvGrpSpPr>
        <p:grpSpPr>
          <a:xfrm>
            <a:off x="3369767" y="1494992"/>
            <a:ext cx="160020" cy="238568"/>
            <a:chOff x="5834481" y="4864418"/>
            <a:chExt cx="160020" cy="238568"/>
          </a:xfrm>
          <a:solidFill>
            <a:srgbClr val="F88960"/>
          </a:solidFill>
        </p:grpSpPr>
        <p:sp>
          <p:nvSpPr>
            <p:cNvPr id="42" name="Rectangle 41">
              <a:extLst>
                <a:ext uri="{FF2B5EF4-FFF2-40B4-BE49-F238E27FC236}">
                  <a16:creationId xmlns:a16="http://schemas.microsoft.com/office/drawing/2014/main" id="{089E9427-AEAB-4046-F7CF-77D8C1E6DDC1}"/>
                </a:ext>
              </a:extLst>
            </p:cNvPr>
            <p:cNvSpPr/>
            <p:nvPr/>
          </p:nvSpPr>
          <p:spPr>
            <a:xfrm>
              <a:off x="5834481" y="4864418"/>
              <a:ext cx="160020" cy="1600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23">
              <a:extLst>
                <a:ext uri="{FF2B5EF4-FFF2-40B4-BE49-F238E27FC236}">
                  <a16:creationId xmlns:a16="http://schemas.microsoft.com/office/drawing/2014/main" id="{7616B8A8-157F-7013-01A7-E399ADFB58B2}"/>
                </a:ext>
              </a:extLst>
            </p:cNvPr>
            <p:cNvSpPr/>
            <p:nvPr/>
          </p:nvSpPr>
          <p:spPr>
            <a:xfrm rot="10800000">
              <a:off x="5834482" y="5024438"/>
              <a:ext cx="160018" cy="7854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261B645E-C059-D272-9C20-35B2673412F2}"/>
              </a:ext>
            </a:extLst>
          </p:cNvPr>
          <p:cNvGrpSpPr/>
          <p:nvPr/>
        </p:nvGrpSpPr>
        <p:grpSpPr>
          <a:xfrm>
            <a:off x="7994118" y="1494992"/>
            <a:ext cx="160020" cy="238568"/>
            <a:chOff x="5834481" y="4864418"/>
            <a:chExt cx="160020" cy="238568"/>
          </a:xfrm>
          <a:solidFill>
            <a:srgbClr val="F25484"/>
          </a:solidFill>
        </p:grpSpPr>
        <p:sp>
          <p:nvSpPr>
            <p:cNvPr id="45" name="Rectangle 44">
              <a:extLst>
                <a:ext uri="{FF2B5EF4-FFF2-40B4-BE49-F238E27FC236}">
                  <a16:creationId xmlns:a16="http://schemas.microsoft.com/office/drawing/2014/main" id="{544E4C9F-3FEB-38FE-00A8-12F48491135F}"/>
                </a:ext>
              </a:extLst>
            </p:cNvPr>
            <p:cNvSpPr/>
            <p:nvPr/>
          </p:nvSpPr>
          <p:spPr>
            <a:xfrm>
              <a:off x="5834481" y="4864418"/>
              <a:ext cx="160020" cy="1600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26">
              <a:extLst>
                <a:ext uri="{FF2B5EF4-FFF2-40B4-BE49-F238E27FC236}">
                  <a16:creationId xmlns:a16="http://schemas.microsoft.com/office/drawing/2014/main" id="{519B2F88-757A-32F9-CEBA-728989CE18D9}"/>
                </a:ext>
              </a:extLst>
            </p:cNvPr>
            <p:cNvSpPr/>
            <p:nvPr/>
          </p:nvSpPr>
          <p:spPr>
            <a:xfrm rot="10800000">
              <a:off x="5834482" y="5024438"/>
              <a:ext cx="160018" cy="7854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754AECA9-03DF-3BB7-6C77-BDE9F1346731}"/>
              </a:ext>
            </a:extLst>
          </p:cNvPr>
          <p:cNvGrpSpPr/>
          <p:nvPr/>
        </p:nvGrpSpPr>
        <p:grpSpPr>
          <a:xfrm>
            <a:off x="9449536" y="1494992"/>
            <a:ext cx="160020" cy="238568"/>
            <a:chOff x="5834481" y="4864418"/>
            <a:chExt cx="160020" cy="238568"/>
          </a:xfrm>
          <a:solidFill>
            <a:srgbClr val="EF709D"/>
          </a:solidFill>
        </p:grpSpPr>
        <p:sp>
          <p:nvSpPr>
            <p:cNvPr id="48" name="Rectangle 47">
              <a:extLst>
                <a:ext uri="{FF2B5EF4-FFF2-40B4-BE49-F238E27FC236}">
                  <a16:creationId xmlns:a16="http://schemas.microsoft.com/office/drawing/2014/main" id="{6FDA43B0-ED18-E2BD-F1B9-592B93FC0A6E}"/>
                </a:ext>
              </a:extLst>
            </p:cNvPr>
            <p:cNvSpPr/>
            <p:nvPr/>
          </p:nvSpPr>
          <p:spPr>
            <a:xfrm>
              <a:off x="5834481" y="4864418"/>
              <a:ext cx="160020" cy="1600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Isosceles Triangle 29">
              <a:extLst>
                <a:ext uri="{FF2B5EF4-FFF2-40B4-BE49-F238E27FC236}">
                  <a16:creationId xmlns:a16="http://schemas.microsoft.com/office/drawing/2014/main" id="{493624DE-6551-5268-51A0-AA1FC893DDB4}"/>
                </a:ext>
              </a:extLst>
            </p:cNvPr>
            <p:cNvSpPr/>
            <p:nvPr/>
          </p:nvSpPr>
          <p:spPr>
            <a:xfrm rot="10800000">
              <a:off x="5834482" y="5024438"/>
              <a:ext cx="160018" cy="7854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 Placeholder 6">
            <a:extLst>
              <a:ext uri="{FF2B5EF4-FFF2-40B4-BE49-F238E27FC236}">
                <a16:creationId xmlns:a16="http://schemas.microsoft.com/office/drawing/2014/main" id="{74663652-7945-9E02-713A-7723BAFA6181}"/>
              </a:ext>
            </a:extLst>
          </p:cNvPr>
          <p:cNvSpPr txBox="1">
            <a:spLocks/>
          </p:cNvSpPr>
          <p:nvPr/>
        </p:nvSpPr>
        <p:spPr>
          <a:xfrm>
            <a:off x="373291" y="3333601"/>
            <a:ext cx="219456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FA5B52"/>
                </a:solidFill>
                <a:latin typeface="Century Gothic" panose="020B0502020202020204" pitchFamily="34" charset="0"/>
              </a:rPr>
              <a:t>Milestone 01</a:t>
            </a:r>
          </a:p>
        </p:txBody>
      </p:sp>
      <p:sp>
        <p:nvSpPr>
          <p:cNvPr id="51" name="Text Placeholder 7">
            <a:extLst>
              <a:ext uri="{FF2B5EF4-FFF2-40B4-BE49-F238E27FC236}">
                <a16:creationId xmlns:a16="http://schemas.microsoft.com/office/drawing/2014/main" id="{31150A3B-43FC-6BCB-0FD5-E8D0BFEE3E47}"/>
              </a:ext>
            </a:extLst>
          </p:cNvPr>
          <p:cNvSpPr txBox="1">
            <a:spLocks/>
          </p:cNvSpPr>
          <p:nvPr/>
        </p:nvSpPr>
        <p:spPr>
          <a:xfrm>
            <a:off x="373291" y="4384291"/>
            <a:ext cx="2287727" cy="70408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solidFill>
                  <a:schemeClr val="tx1"/>
                </a:solidFill>
              </a:rPr>
              <a:t>Integer </a:t>
            </a:r>
            <a:r>
              <a:rPr lang="en-US" sz="1000" dirty="0" err="1">
                <a:solidFill>
                  <a:schemeClr val="tx1"/>
                </a:solidFill>
              </a:rPr>
              <a:t>mattis</a:t>
            </a:r>
            <a:r>
              <a:rPr lang="en-US" sz="1000" dirty="0">
                <a:solidFill>
                  <a:schemeClr val="tx1"/>
                </a:solidFill>
              </a:rPr>
              <a:t> </a:t>
            </a:r>
            <a:r>
              <a:rPr lang="en-US" sz="1000" dirty="0" err="1">
                <a:solidFill>
                  <a:schemeClr val="tx1"/>
                </a:solidFill>
              </a:rPr>
              <a:t>nunc</a:t>
            </a:r>
            <a:r>
              <a:rPr lang="en-US" sz="1000" dirty="0">
                <a:solidFill>
                  <a:schemeClr val="tx1"/>
                </a:solidFill>
              </a:rPr>
              <a:t> </a:t>
            </a:r>
            <a:r>
              <a:rPr lang="en-US" sz="1000" dirty="0" err="1">
                <a:solidFill>
                  <a:schemeClr val="tx1"/>
                </a:solidFill>
              </a:rPr>
              <a:t>quis</a:t>
            </a:r>
            <a:r>
              <a:rPr lang="en-US" sz="1000" dirty="0">
                <a:solidFill>
                  <a:schemeClr val="tx1"/>
                </a:solidFill>
              </a:rPr>
              <a:t> </a:t>
            </a:r>
            <a:r>
              <a:rPr lang="en-US" sz="1000" dirty="0" err="1">
                <a:solidFill>
                  <a:schemeClr val="tx1"/>
                </a:solidFill>
              </a:rPr>
              <a:t>sem</a:t>
            </a:r>
            <a:r>
              <a:rPr lang="en-US" sz="1000" dirty="0">
                <a:solidFill>
                  <a:schemeClr val="tx1"/>
                </a:solidFill>
              </a:rPr>
              <a:t> </a:t>
            </a:r>
            <a:r>
              <a:rPr lang="en-US" sz="1000" dirty="0" err="1">
                <a:solidFill>
                  <a:schemeClr val="tx1"/>
                </a:solidFill>
              </a:rPr>
              <a:t>interdum</a:t>
            </a:r>
            <a:r>
              <a:rPr lang="en-US" sz="1000" dirty="0">
                <a:solidFill>
                  <a:schemeClr val="tx1"/>
                </a:solidFill>
              </a:rPr>
              <a:t>, id </a:t>
            </a:r>
            <a:r>
              <a:rPr lang="en-US" sz="1000" dirty="0" err="1">
                <a:solidFill>
                  <a:schemeClr val="tx1"/>
                </a:solidFill>
              </a:rPr>
              <a:t>commodo</a:t>
            </a:r>
            <a:r>
              <a:rPr lang="en-US" sz="1000" dirty="0">
                <a:solidFill>
                  <a:schemeClr val="tx1"/>
                </a:solidFill>
              </a:rPr>
              <a:t> </a:t>
            </a:r>
            <a:r>
              <a:rPr lang="en-US" sz="1000" dirty="0" err="1">
                <a:solidFill>
                  <a:schemeClr val="tx1"/>
                </a:solidFill>
              </a:rPr>
              <a:t>augue</a:t>
            </a:r>
            <a:r>
              <a:rPr lang="en-US" sz="1000" dirty="0">
                <a:solidFill>
                  <a:schemeClr val="tx1"/>
                </a:solidFill>
              </a:rPr>
              <a:t> </a:t>
            </a:r>
            <a:r>
              <a:rPr lang="en-US" sz="1000" dirty="0" err="1">
                <a:solidFill>
                  <a:schemeClr val="tx1"/>
                </a:solidFill>
              </a:rPr>
              <a:t>bibendum</a:t>
            </a:r>
            <a:r>
              <a:rPr lang="en-US" sz="1000" dirty="0">
                <a:solidFill>
                  <a:schemeClr val="tx1"/>
                </a:solidFill>
              </a:rPr>
              <a:t>. </a:t>
            </a:r>
            <a:r>
              <a:rPr lang="en-US" sz="1000" dirty="0" err="1">
                <a:solidFill>
                  <a:schemeClr val="tx1"/>
                </a:solidFill>
              </a:rPr>
              <a:t>Nullam</a:t>
            </a:r>
            <a:r>
              <a:rPr lang="en-US" sz="1000" dirty="0">
                <a:solidFill>
                  <a:schemeClr val="tx1"/>
                </a:solidFill>
              </a:rPr>
              <a:t> semper </a:t>
            </a:r>
            <a:r>
              <a:rPr lang="en-US" sz="1000" dirty="0" err="1">
                <a:solidFill>
                  <a:schemeClr val="tx1"/>
                </a:solidFill>
              </a:rPr>
              <a:t>quis</a:t>
            </a:r>
            <a:r>
              <a:rPr lang="en-US" sz="1000" dirty="0">
                <a:solidFill>
                  <a:schemeClr val="tx1"/>
                </a:solidFill>
              </a:rPr>
              <a:t> </a:t>
            </a:r>
            <a:r>
              <a:rPr lang="en-US" sz="1000" dirty="0" err="1">
                <a:solidFill>
                  <a:schemeClr val="tx1"/>
                </a:solidFill>
              </a:rPr>
              <a:t>justo</a:t>
            </a:r>
            <a:r>
              <a:rPr lang="en-US" sz="1000" dirty="0">
                <a:solidFill>
                  <a:schemeClr val="tx1"/>
                </a:solidFill>
              </a:rPr>
              <a:t> </a:t>
            </a:r>
            <a:r>
              <a:rPr lang="en-US" sz="1000" dirty="0" err="1">
                <a:solidFill>
                  <a:schemeClr val="tx1"/>
                </a:solidFill>
              </a:rPr>
              <a:t>nec</a:t>
            </a:r>
            <a:r>
              <a:rPr lang="en-US" sz="1000" dirty="0">
                <a:solidFill>
                  <a:schemeClr val="tx1"/>
                </a:solidFill>
              </a:rPr>
              <a:t> </a:t>
            </a:r>
            <a:r>
              <a:rPr lang="en-US" sz="1000" dirty="0" err="1">
                <a:solidFill>
                  <a:schemeClr val="tx1"/>
                </a:solidFill>
              </a:rPr>
              <a:t>tristique</a:t>
            </a:r>
            <a:r>
              <a:rPr lang="en-US" sz="1000" dirty="0">
                <a:solidFill>
                  <a:schemeClr val="tx1"/>
                </a:solidFill>
              </a:rPr>
              <a:t>.</a:t>
            </a:r>
          </a:p>
        </p:txBody>
      </p:sp>
      <p:sp>
        <p:nvSpPr>
          <p:cNvPr id="52" name="Text Placeholder 8">
            <a:extLst>
              <a:ext uri="{FF2B5EF4-FFF2-40B4-BE49-F238E27FC236}">
                <a16:creationId xmlns:a16="http://schemas.microsoft.com/office/drawing/2014/main" id="{385F677E-2DE1-91BC-8B98-E0EA317EA048}"/>
              </a:ext>
            </a:extLst>
          </p:cNvPr>
          <p:cNvSpPr txBox="1">
            <a:spLocks/>
          </p:cNvSpPr>
          <p:nvPr/>
        </p:nvSpPr>
        <p:spPr>
          <a:xfrm>
            <a:off x="3375108" y="3333601"/>
            <a:ext cx="2194560" cy="40233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88960"/>
                </a:solidFill>
                <a:latin typeface="Century Gothic" panose="020B0502020202020204" pitchFamily="34" charset="0"/>
              </a:rPr>
              <a:t>Milestone 02</a:t>
            </a:r>
          </a:p>
        </p:txBody>
      </p:sp>
      <p:sp>
        <p:nvSpPr>
          <p:cNvPr id="54" name="Text Placeholder 10">
            <a:extLst>
              <a:ext uri="{FF2B5EF4-FFF2-40B4-BE49-F238E27FC236}">
                <a16:creationId xmlns:a16="http://schemas.microsoft.com/office/drawing/2014/main" id="{5A30BD02-EC16-345C-2BD1-A9992BCA1C85}"/>
              </a:ext>
            </a:extLst>
          </p:cNvPr>
          <p:cNvSpPr txBox="1">
            <a:spLocks/>
          </p:cNvSpPr>
          <p:nvPr/>
        </p:nvSpPr>
        <p:spPr>
          <a:xfrm>
            <a:off x="6309736" y="3333601"/>
            <a:ext cx="1684382" cy="40233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25484"/>
                </a:solidFill>
                <a:latin typeface="Century Gothic" panose="020B0502020202020204" pitchFamily="34" charset="0"/>
              </a:rPr>
              <a:t>Milestone 03</a:t>
            </a:r>
          </a:p>
        </p:txBody>
      </p:sp>
      <p:sp>
        <p:nvSpPr>
          <p:cNvPr id="56" name="Text Placeholder 12">
            <a:extLst>
              <a:ext uri="{FF2B5EF4-FFF2-40B4-BE49-F238E27FC236}">
                <a16:creationId xmlns:a16="http://schemas.microsoft.com/office/drawing/2014/main" id="{931DAAAC-F46C-C891-C51D-3BA08E74FEE1}"/>
              </a:ext>
            </a:extLst>
          </p:cNvPr>
          <p:cNvSpPr txBox="1">
            <a:spLocks/>
          </p:cNvSpPr>
          <p:nvPr/>
        </p:nvSpPr>
        <p:spPr>
          <a:xfrm>
            <a:off x="9174112" y="3333601"/>
            <a:ext cx="2194560" cy="40233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EF709D"/>
                </a:solidFill>
                <a:latin typeface="Century Gothic" panose="020B0502020202020204" pitchFamily="34" charset="0"/>
              </a:rPr>
              <a:t>Milestone 04</a:t>
            </a:r>
          </a:p>
        </p:txBody>
      </p:sp>
      <p:sp>
        <p:nvSpPr>
          <p:cNvPr id="58" name="Text Placeholder 48">
            <a:extLst>
              <a:ext uri="{FF2B5EF4-FFF2-40B4-BE49-F238E27FC236}">
                <a16:creationId xmlns:a16="http://schemas.microsoft.com/office/drawing/2014/main" id="{25BB6945-ECE3-D16D-D193-DAA45A633C63}"/>
              </a:ext>
            </a:extLst>
          </p:cNvPr>
          <p:cNvSpPr txBox="1">
            <a:spLocks/>
          </p:cNvSpPr>
          <p:nvPr/>
        </p:nvSpPr>
        <p:spPr>
          <a:xfrm>
            <a:off x="317166" y="3806609"/>
            <a:ext cx="2728815" cy="310896"/>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mj-lt"/>
              </a:rPr>
              <a:t>Subtitle Goes Here</a:t>
            </a:r>
          </a:p>
        </p:txBody>
      </p:sp>
      <p:sp>
        <p:nvSpPr>
          <p:cNvPr id="59" name="Text Placeholder 49">
            <a:extLst>
              <a:ext uri="{FF2B5EF4-FFF2-40B4-BE49-F238E27FC236}">
                <a16:creationId xmlns:a16="http://schemas.microsoft.com/office/drawing/2014/main" id="{A65FA0D2-06F4-239F-B9D4-C2095EDE8334}"/>
              </a:ext>
            </a:extLst>
          </p:cNvPr>
          <p:cNvSpPr txBox="1">
            <a:spLocks/>
          </p:cNvSpPr>
          <p:nvPr/>
        </p:nvSpPr>
        <p:spPr>
          <a:xfrm>
            <a:off x="3271252" y="3806609"/>
            <a:ext cx="2708879" cy="310896"/>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mj-lt"/>
              </a:rPr>
              <a:t>Subtitle Goes Here</a:t>
            </a:r>
          </a:p>
        </p:txBody>
      </p:sp>
      <p:sp>
        <p:nvSpPr>
          <p:cNvPr id="60" name="Text Placeholder 50">
            <a:extLst>
              <a:ext uri="{FF2B5EF4-FFF2-40B4-BE49-F238E27FC236}">
                <a16:creationId xmlns:a16="http://schemas.microsoft.com/office/drawing/2014/main" id="{4142CA19-ED3A-58B2-1744-C9795507D6EC}"/>
              </a:ext>
            </a:extLst>
          </p:cNvPr>
          <p:cNvSpPr txBox="1">
            <a:spLocks/>
          </p:cNvSpPr>
          <p:nvPr/>
        </p:nvSpPr>
        <p:spPr>
          <a:xfrm>
            <a:off x="6227316" y="3806609"/>
            <a:ext cx="2728814" cy="310896"/>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mj-lt"/>
              </a:rPr>
              <a:t>Subtitle Goes Here</a:t>
            </a:r>
          </a:p>
        </p:txBody>
      </p:sp>
      <p:sp>
        <p:nvSpPr>
          <p:cNvPr id="61" name="Text Placeholder 51">
            <a:extLst>
              <a:ext uri="{FF2B5EF4-FFF2-40B4-BE49-F238E27FC236}">
                <a16:creationId xmlns:a16="http://schemas.microsoft.com/office/drawing/2014/main" id="{A0D64AC6-FCFE-73E1-14EF-2040638C395B}"/>
              </a:ext>
            </a:extLst>
          </p:cNvPr>
          <p:cNvSpPr txBox="1">
            <a:spLocks/>
          </p:cNvSpPr>
          <p:nvPr/>
        </p:nvSpPr>
        <p:spPr>
          <a:xfrm>
            <a:off x="9174111" y="3806609"/>
            <a:ext cx="2728815" cy="310896"/>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mj-lt"/>
              </a:rPr>
              <a:t>Subtitle Goes Here</a:t>
            </a:r>
          </a:p>
        </p:txBody>
      </p:sp>
      <p:sp>
        <p:nvSpPr>
          <p:cNvPr id="62" name="Text Placeholder 52">
            <a:extLst>
              <a:ext uri="{FF2B5EF4-FFF2-40B4-BE49-F238E27FC236}">
                <a16:creationId xmlns:a16="http://schemas.microsoft.com/office/drawing/2014/main" id="{4694844F-58E2-790F-EDD5-1B89F7F6CA1F}"/>
              </a:ext>
            </a:extLst>
          </p:cNvPr>
          <p:cNvSpPr txBox="1">
            <a:spLocks/>
          </p:cNvSpPr>
          <p:nvPr/>
        </p:nvSpPr>
        <p:spPr>
          <a:xfrm>
            <a:off x="1020057" y="5729014"/>
            <a:ext cx="10149840" cy="557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000" dirty="0" err="1"/>
              <a:t>Mauris</a:t>
            </a:r>
            <a:r>
              <a:rPr lang="en-US" sz="1000" dirty="0"/>
              <a:t> </a:t>
            </a:r>
            <a:r>
              <a:rPr lang="en-US" sz="1000" dirty="0" err="1"/>
              <a:t>pretium</a:t>
            </a:r>
            <a:r>
              <a:rPr lang="en-US" sz="1000" dirty="0"/>
              <a:t> </a:t>
            </a:r>
            <a:r>
              <a:rPr lang="en-US" sz="1000" dirty="0" err="1"/>
              <a:t>efficitur</a:t>
            </a:r>
            <a:r>
              <a:rPr lang="en-US" sz="1000" dirty="0"/>
              <a:t> mi </a:t>
            </a:r>
            <a:r>
              <a:rPr lang="en-US" sz="1000" dirty="0" err="1"/>
              <a:t>ut</a:t>
            </a:r>
            <a:r>
              <a:rPr lang="en-US" sz="1000" dirty="0"/>
              <a:t> </a:t>
            </a:r>
            <a:r>
              <a:rPr lang="en-US" sz="1000" dirty="0" err="1"/>
              <a:t>aliquam</a:t>
            </a:r>
            <a:r>
              <a:rPr lang="en-US" sz="1000" dirty="0"/>
              <a:t>. Cras sed </a:t>
            </a:r>
            <a:r>
              <a:rPr lang="en-US" sz="1000" dirty="0" err="1"/>
              <a:t>sapien</a:t>
            </a:r>
            <a:r>
              <a:rPr lang="en-US" sz="1000" dirty="0"/>
              <a:t> id </a:t>
            </a:r>
            <a:r>
              <a:rPr lang="en-US" sz="1000" dirty="0" err="1"/>
              <a:t>elit</a:t>
            </a:r>
            <a:r>
              <a:rPr lang="en-US" sz="1000" dirty="0"/>
              <a:t> cursus </a:t>
            </a:r>
            <a:r>
              <a:rPr lang="en-US" sz="1000" dirty="0" err="1"/>
              <a:t>placerat</a:t>
            </a:r>
            <a:r>
              <a:rPr lang="en-US" sz="1000" dirty="0"/>
              <a:t> in </a:t>
            </a:r>
            <a:r>
              <a:rPr lang="en-US" sz="1000" dirty="0" err="1"/>
              <a:t>nec</a:t>
            </a:r>
            <a:r>
              <a:rPr lang="en-US" sz="1000" dirty="0"/>
              <a:t> dolor. </a:t>
            </a:r>
            <a:r>
              <a:rPr lang="en-US" sz="1000" dirty="0" err="1"/>
              <a:t>Mauris</a:t>
            </a:r>
            <a:r>
              <a:rPr lang="en-US" sz="1000" dirty="0"/>
              <a:t> vitae ipsum ex. Donec non </a:t>
            </a:r>
            <a:r>
              <a:rPr lang="en-US" sz="1000" dirty="0" err="1"/>
              <a:t>metus</a:t>
            </a:r>
            <a:r>
              <a:rPr lang="en-US" sz="1000" dirty="0"/>
              <a:t> vitae lorem </a:t>
            </a:r>
            <a:r>
              <a:rPr lang="en-US" sz="1000" dirty="0" err="1"/>
              <a:t>malesuada</a:t>
            </a:r>
            <a:r>
              <a:rPr lang="en-US" sz="1000" dirty="0"/>
              <a:t> </a:t>
            </a:r>
            <a:r>
              <a:rPr lang="en-US" sz="1000" dirty="0" err="1"/>
              <a:t>venenatis</a:t>
            </a:r>
            <a:r>
              <a:rPr lang="en-US" sz="1000" dirty="0"/>
              <a:t>. </a:t>
            </a:r>
            <a:r>
              <a:rPr lang="en-US" sz="1000" dirty="0" err="1"/>
              <a:t>Curabitur</a:t>
            </a:r>
            <a:r>
              <a:rPr lang="en-US" sz="1000" dirty="0"/>
              <a:t> </a:t>
            </a:r>
            <a:r>
              <a:rPr lang="en-US" sz="1000" dirty="0" err="1"/>
              <a:t>ut</a:t>
            </a:r>
            <a:r>
              <a:rPr lang="en-US" sz="1000" dirty="0"/>
              <a:t> </a:t>
            </a:r>
            <a:r>
              <a:rPr lang="en-US" sz="1000" dirty="0" err="1"/>
              <a:t>rutrum</a:t>
            </a:r>
            <a:r>
              <a:rPr lang="en-US" sz="1000" dirty="0"/>
              <a:t> </a:t>
            </a:r>
            <a:r>
              <a:rPr lang="en-US" sz="1000" dirty="0" err="1"/>
              <a:t>nulla</a:t>
            </a:r>
            <a:r>
              <a:rPr lang="en-US" sz="1000" dirty="0"/>
              <a:t>, </a:t>
            </a:r>
            <a:r>
              <a:rPr lang="en-US" sz="1000" dirty="0" err="1"/>
              <a:t>feugiat</a:t>
            </a:r>
            <a:r>
              <a:rPr lang="en-US" sz="1000" dirty="0"/>
              <a:t> </a:t>
            </a:r>
            <a:r>
              <a:rPr lang="en-US" sz="1000" dirty="0" err="1"/>
              <a:t>ornare</a:t>
            </a:r>
            <a:r>
              <a:rPr lang="en-US" sz="1000" dirty="0"/>
              <a:t> </a:t>
            </a:r>
            <a:r>
              <a:rPr lang="en-US" sz="1000" dirty="0" err="1"/>
              <a:t>velit</a:t>
            </a:r>
            <a:r>
              <a:rPr lang="en-US" sz="1000" dirty="0"/>
              <a:t>. Proin </a:t>
            </a:r>
            <a:r>
              <a:rPr lang="en-US" sz="1000" dirty="0" err="1"/>
              <a:t>mattis</a:t>
            </a:r>
            <a:r>
              <a:rPr lang="en-US" sz="1000" dirty="0"/>
              <a:t> </a:t>
            </a:r>
            <a:r>
              <a:rPr lang="en-US" sz="1000" dirty="0" err="1"/>
              <a:t>tellus</a:t>
            </a:r>
            <a:r>
              <a:rPr lang="en-US" sz="1000" dirty="0"/>
              <a:t> eros, et pharetra dui vestibulum </a:t>
            </a:r>
            <a:r>
              <a:rPr lang="en-US" sz="1000" dirty="0" err="1"/>
              <a:t>ut.</a:t>
            </a:r>
            <a:r>
              <a:rPr lang="en-US" sz="1000" dirty="0"/>
              <a:t> </a:t>
            </a:r>
            <a:r>
              <a:rPr lang="en-US" sz="1000" dirty="0" err="1"/>
              <a:t>Mauris</a:t>
            </a:r>
            <a:r>
              <a:rPr lang="en-US" sz="1000" dirty="0"/>
              <a:t> </a:t>
            </a:r>
            <a:r>
              <a:rPr lang="en-US" sz="1000" dirty="0" err="1"/>
              <a:t>quis</a:t>
            </a:r>
            <a:r>
              <a:rPr lang="en-US" sz="1000" dirty="0"/>
              <a:t> </a:t>
            </a:r>
            <a:r>
              <a:rPr lang="en-US" sz="1000" dirty="0" err="1"/>
              <a:t>mauris</a:t>
            </a:r>
            <a:r>
              <a:rPr lang="en-US" sz="1000" dirty="0"/>
              <a:t> non </a:t>
            </a:r>
            <a:r>
              <a:rPr lang="en-US" sz="1000" dirty="0" err="1"/>
              <a:t>sem</a:t>
            </a:r>
            <a:r>
              <a:rPr lang="en-US" sz="1000" dirty="0"/>
              <a:t> </a:t>
            </a:r>
            <a:r>
              <a:rPr lang="en-US" sz="1000" dirty="0" err="1"/>
              <a:t>consectetur</a:t>
            </a:r>
            <a:r>
              <a:rPr lang="en-US" sz="1000" dirty="0"/>
              <a:t> </a:t>
            </a:r>
            <a:r>
              <a:rPr lang="en-US" sz="1000" dirty="0" err="1"/>
              <a:t>lobortis</a:t>
            </a:r>
            <a:r>
              <a:rPr lang="en-US" sz="1000" dirty="0"/>
              <a:t> sit </a:t>
            </a:r>
            <a:r>
              <a:rPr lang="en-US" sz="1000" dirty="0" err="1"/>
              <a:t>amet</a:t>
            </a:r>
            <a:r>
              <a:rPr lang="en-US" sz="1000" dirty="0"/>
              <a:t> </a:t>
            </a:r>
            <a:r>
              <a:rPr lang="en-US" sz="1000" dirty="0" err="1"/>
              <a:t>quis</a:t>
            </a:r>
            <a:r>
              <a:rPr lang="en-US" sz="1000" dirty="0"/>
              <a:t> dolor. In lacinia magna vitae </a:t>
            </a:r>
            <a:r>
              <a:rPr lang="en-US" sz="1000" dirty="0" err="1"/>
              <a:t>neque</a:t>
            </a:r>
            <a:r>
              <a:rPr lang="en-US" sz="1000" dirty="0"/>
              <a:t> maximus cursus </a:t>
            </a:r>
            <a:r>
              <a:rPr lang="en-US" sz="1000" dirty="0" err="1"/>
              <a:t>nec</a:t>
            </a:r>
            <a:r>
              <a:rPr lang="en-US" sz="1000" dirty="0"/>
              <a:t> vel </a:t>
            </a:r>
            <a:r>
              <a:rPr lang="en-US" sz="1000" dirty="0" err="1"/>
              <a:t>velit</a:t>
            </a:r>
            <a:r>
              <a:rPr lang="en-US" sz="1000" dirty="0"/>
              <a:t>. Donec non convallis </a:t>
            </a:r>
            <a:r>
              <a:rPr lang="en-US" sz="1000" dirty="0" err="1"/>
              <a:t>quam</a:t>
            </a:r>
            <a:r>
              <a:rPr lang="en-US" sz="1000" dirty="0"/>
              <a:t>.</a:t>
            </a:r>
          </a:p>
        </p:txBody>
      </p:sp>
      <p:sp>
        <p:nvSpPr>
          <p:cNvPr id="70" name="Text Placeholder 7">
            <a:extLst>
              <a:ext uri="{FF2B5EF4-FFF2-40B4-BE49-F238E27FC236}">
                <a16:creationId xmlns:a16="http://schemas.microsoft.com/office/drawing/2014/main" id="{DFBF0026-E487-602E-0D04-C2A405E066BD}"/>
              </a:ext>
            </a:extLst>
          </p:cNvPr>
          <p:cNvSpPr txBox="1">
            <a:spLocks/>
          </p:cNvSpPr>
          <p:nvPr/>
        </p:nvSpPr>
        <p:spPr>
          <a:xfrm>
            <a:off x="3375108" y="4384291"/>
            <a:ext cx="2287727" cy="70408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solidFill>
                  <a:schemeClr val="tx1"/>
                </a:solidFill>
              </a:rPr>
              <a:t>Integer </a:t>
            </a:r>
            <a:r>
              <a:rPr lang="en-US" sz="1000" dirty="0" err="1">
                <a:solidFill>
                  <a:schemeClr val="tx1"/>
                </a:solidFill>
              </a:rPr>
              <a:t>mattis</a:t>
            </a:r>
            <a:r>
              <a:rPr lang="en-US" sz="1000" dirty="0">
                <a:solidFill>
                  <a:schemeClr val="tx1"/>
                </a:solidFill>
              </a:rPr>
              <a:t> </a:t>
            </a:r>
            <a:r>
              <a:rPr lang="en-US" sz="1000" dirty="0" err="1">
                <a:solidFill>
                  <a:schemeClr val="tx1"/>
                </a:solidFill>
              </a:rPr>
              <a:t>nunc</a:t>
            </a:r>
            <a:r>
              <a:rPr lang="en-US" sz="1000" dirty="0">
                <a:solidFill>
                  <a:schemeClr val="tx1"/>
                </a:solidFill>
              </a:rPr>
              <a:t> </a:t>
            </a:r>
            <a:r>
              <a:rPr lang="en-US" sz="1000" dirty="0" err="1">
                <a:solidFill>
                  <a:schemeClr val="tx1"/>
                </a:solidFill>
              </a:rPr>
              <a:t>quis</a:t>
            </a:r>
            <a:r>
              <a:rPr lang="en-US" sz="1000" dirty="0">
                <a:solidFill>
                  <a:schemeClr val="tx1"/>
                </a:solidFill>
              </a:rPr>
              <a:t> </a:t>
            </a:r>
            <a:r>
              <a:rPr lang="en-US" sz="1000" dirty="0" err="1">
                <a:solidFill>
                  <a:schemeClr val="tx1"/>
                </a:solidFill>
              </a:rPr>
              <a:t>sem</a:t>
            </a:r>
            <a:r>
              <a:rPr lang="en-US" sz="1000" dirty="0">
                <a:solidFill>
                  <a:schemeClr val="tx1"/>
                </a:solidFill>
              </a:rPr>
              <a:t> </a:t>
            </a:r>
            <a:r>
              <a:rPr lang="en-US" sz="1000" dirty="0" err="1">
                <a:solidFill>
                  <a:schemeClr val="tx1"/>
                </a:solidFill>
              </a:rPr>
              <a:t>interdum</a:t>
            </a:r>
            <a:r>
              <a:rPr lang="en-US" sz="1000" dirty="0">
                <a:solidFill>
                  <a:schemeClr val="tx1"/>
                </a:solidFill>
              </a:rPr>
              <a:t>, id </a:t>
            </a:r>
            <a:r>
              <a:rPr lang="en-US" sz="1000" dirty="0" err="1">
                <a:solidFill>
                  <a:schemeClr val="tx1"/>
                </a:solidFill>
              </a:rPr>
              <a:t>commodo</a:t>
            </a:r>
            <a:r>
              <a:rPr lang="en-US" sz="1000" dirty="0">
                <a:solidFill>
                  <a:schemeClr val="tx1"/>
                </a:solidFill>
              </a:rPr>
              <a:t> </a:t>
            </a:r>
            <a:r>
              <a:rPr lang="en-US" sz="1000" dirty="0" err="1">
                <a:solidFill>
                  <a:schemeClr val="tx1"/>
                </a:solidFill>
              </a:rPr>
              <a:t>augue</a:t>
            </a:r>
            <a:r>
              <a:rPr lang="en-US" sz="1000" dirty="0">
                <a:solidFill>
                  <a:schemeClr val="tx1"/>
                </a:solidFill>
              </a:rPr>
              <a:t> </a:t>
            </a:r>
            <a:r>
              <a:rPr lang="en-US" sz="1000" dirty="0" err="1">
                <a:solidFill>
                  <a:schemeClr val="tx1"/>
                </a:solidFill>
              </a:rPr>
              <a:t>bibendum</a:t>
            </a:r>
            <a:r>
              <a:rPr lang="en-US" sz="1000" dirty="0">
                <a:solidFill>
                  <a:schemeClr val="tx1"/>
                </a:solidFill>
              </a:rPr>
              <a:t>. </a:t>
            </a:r>
            <a:r>
              <a:rPr lang="en-US" sz="1000" dirty="0" err="1">
                <a:solidFill>
                  <a:schemeClr val="tx1"/>
                </a:solidFill>
              </a:rPr>
              <a:t>Nullam</a:t>
            </a:r>
            <a:r>
              <a:rPr lang="en-US" sz="1000" dirty="0">
                <a:solidFill>
                  <a:schemeClr val="tx1"/>
                </a:solidFill>
              </a:rPr>
              <a:t> semper </a:t>
            </a:r>
            <a:r>
              <a:rPr lang="en-US" sz="1000" dirty="0" err="1">
                <a:solidFill>
                  <a:schemeClr val="tx1"/>
                </a:solidFill>
              </a:rPr>
              <a:t>quis</a:t>
            </a:r>
            <a:r>
              <a:rPr lang="en-US" sz="1000" dirty="0">
                <a:solidFill>
                  <a:schemeClr val="tx1"/>
                </a:solidFill>
              </a:rPr>
              <a:t> </a:t>
            </a:r>
            <a:r>
              <a:rPr lang="en-US" sz="1000" dirty="0" err="1">
                <a:solidFill>
                  <a:schemeClr val="tx1"/>
                </a:solidFill>
              </a:rPr>
              <a:t>justo</a:t>
            </a:r>
            <a:r>
              <a:rPr lang="en-US" sz="1000" dirty="0">
                <a:solidFill>
                  <a:schemeClr val="tx1"/>
                </a:solidFill>
              </a:rPr>
              <a:t> </a:t>
            </a:r>
            <a:r>
              <a:rPr lang="en-US" sz="1000" dirty="0" err="1">
                <a:solidFill>
                  <a:schemeClr val="tx1"/>
                </a:solidFill>
              </a:rPr>
              <a:t>nec</a:t>
            </a:r>
            <a:r>
              <a:rPr lang="en-US" sz="1000" dirty="0">
                <a:solidFill>
                  <a:schemeClr val="tx1"/>
                </a:solidFill>
              </a:rPr>
              <a:t> </a:t>
            </a:r>
            <a:r>
              <a:rPr lang="en-US" sz="1000" dirty="0" err="1">
                <a:solidFill>
                  <a:schemeClr val="tx1"/>
                </a:solidFill>
              </a:rPr>
              <a:t>tristique</a:t>
            </a:r>
            <a:r>
              <a:rPr lang="en-US" sz="1000" dirty="0">
                <a:solidFill>
                  <a:schemeClr val="tx1"/>
                </a:solidFill>
              </a:rPr>
              <a:t>.</a:t>
            </a:r>
          </a:p>
        </p:txBody>
      </p:sp>
      <p:sp>
        <p:nvSpPr>
          <p:cNvPr id="71" name="Text Placeholder 7">
            <a:extLst>
              <a:ext uri="{FF2B5EF4-FFF2-40B4-BE49-F238E27FC236}">
                <a16:creationId xmlns:a16="http://schemas.microsoft.com/office/drawing/2014/main" id="{97D266AF-719F-29B1-7B3D-7A7EFA144FC5}"/>
              </a:ext>
            </a:extLst>
          </p:cNvPr>
          <p:cNvSpPr txBox="1">
            <a:spLocks/>
          </p:cNvSpPr>
          <p:nvPr/>
        </p:nvSpPr>
        <p:spPr>
          <a:xfrm>
            <a:off x="6309736" y="4384291"/>
            <a:ext cx="2287727" cy="70408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solidFill>
                  <a:schemeClr val="tx1"/>
                </a:solidFill>
              </a:rPr>
              <a:t>Integer </a:t>
            </a:r>
            <a:r>
              <a:rPr lang="en-US" sz="1000" dirty="0" err="1">
                <a:solidFill>
                  <a:schemeClr val="tx1"/>
                </a:solidFill>
              </a:rPr>
              <a:t>mattis</a:t>
            </a:r>
            <a:r>
              <a:rPr lang="en-US" sz="1000" dirty="0">
                <a:solidFill>
                  <a:schemeClr val="tx1"/>
                </a:solidFill>
              </a:rPr>
              <a:t> </a:t>
            </a:r>
            <a:r>
              <a:rPr lang="en-US" sz="1000" dirty="0" err="1">
                <a:solidFill>
                  <a:schemeClr val="tx1"/>
                </a:solidFill>
              </a:rPr>
              <a:t>nunc</a:t>
            </a:r>
            <a:r>
              <a:rPr lang="en-US" sz="1000" dirty="0">
                <a:solidFill>
                  <a:schemeClr val="tx1"/>
                </a:solidFill>
              </a:rPr>
              <a:t> </a:t>
            </a:r>
            <a:r>
              <a:rPr lang="en-US" sz="1000" dirty="0" err="1">
                <a:solidFill>
                  <a:schemeClr val="tx1"/>
                </a:solidFill>
              </a:rPr>
              <a:t>quis</a:t>
            </a:r>
            <a:r>
              <a:rPr lang="en-US" sz="1000" dirty="0">
                <a:solidFill>
                  <a:schemeClr val="tx1"/>
                </a:solidFill>
              </a:rPr>
              <a:t> </a:t>
            </a:r>
            <a:r>
              <a:rPr lang="en-US" sz="1000" dirty="0" err="1">
                <a:solidFill>
                  <a:schemeClr val="tx1"/>
                </a:solidFill>
              </a:rPr>
              <a:t>sem</a:t>
            </a:r>
            <a:r>
              <a:rPr lang="en-US" sz="1000" dirty="0">
                <a:solidFill>
                  <a:schemeClr val="tx1"/>
                </a:solidFill>
              </a:rPr>
              <a:t> </a:t>
            </a:r>
            <a:r>
              <a:rPr lang="en-US" sz="1000" dirty="0" err="1">
                <a:solidFill>
                  <a:schemeClr val="tx1"/>
                </a:solidFill>
              </a:rPr>
              <a:t>interdum</a:t>
            </a:r>
            <a:r>
              <a:rPr lang="en-US" sz="1000" dirty="0">
                <a:solidFill>
                  <a:schemeClr val="tx1"/>
                </a:solidFill>
              </a:rPr>
              <a:t>, id </a:t>
            </a:r>
            <a:r>
              <a:rPr lang="en-US" sz="1000" dirty="0" err="1">
                <a:solidFill>
                  <a:schemeClr val="tx1"/>
                </a:solidFill>
              </a:rPr>
              <a:t>commodo</a:t>
            </a:r>
            <a:r>
              <a:rPr lang="en-US" sz="1000" dirty="0">
                <a:solidFill>
                  <a:schemeClr val="tx1"/>
                </a:solidFill>
              </a:rPr>
              <a:t> </a:t>
            </a:r>
            <a:r>
              <a:rPr lang="en-US" sz="1000" dirty="0" err="1">
                <a:solidFill>
                  <a:schemeClr val="tx1"/>
                </a:solidFill>
              </a:rPr>
              <a:t>augue</a:t>
            </a:r>
            <a:r>
              <a:rPr lang="en-US" sz="1000" dirty="0">
                <a:solidFill>
                  <a:schemeClr val="tx1"/>
                </a:solidFill>
              </a:rPr>
              <a:t> </a:t>
            </a:r>
            <a:r>
              <a:rPr lang="en-US" sz="1000" dirty="0" err="1">
                <a:solidFill>
                  <a:schemeClr val="tx1"/>
                </a:solidFill>
              </a:rPr>
              <a:t>bibendum</a:t>
            </a:r>
            <a:r>
              <a:rPr lang="en-US" sz="1000" dirty="0">
                <a:solidFill>
                  <a:schemeClr val="tx1"/>
                </a:solidFill>
              </a:rPr>
              <a:t>. </a:t>
            </a:r>
            <a:r>
              <a:rPr lang="en-US" sz="1000" dirty="0" err="1">
                <a:solidFill>
                  <a:schemeClr val="tx1"/>
                </a:solidFill>
              </a:rPr>
              <a:t>Nullam</a:t>
            </a:r>
            <a:r>
              <a:rPr lang="en-US" sz="1000" dirty="0">
                <a:solidFill>
                  <a:schemeClr val="tx1"/>
                </a:solidFill>
              </a:rPr>
              <a:t> semper </a:t>
            </a:r>
            <a:r>
              <a:rPr lang="en-US" sz="1000" dirty="0" err="1">
                <a:solidFill>
                  <a:schemeClr val="tx1"/>
                </a:solidFill>
              </a:rPr>
              <a:t>quis</a:t>
            </a:r>
            <a:r>
              <a:rPr lang="en-US" sz="1000" dirty="0">
                <a:solidFill>
                  <a:schemeClr val="tx1"/>
                </a:solidFill>
              </a:rPr>
              <a:t> </a:t>
            </a:r>
            <a:r>
              <a:rPr lang="en-US" sz="1000" dirty="0" err="1">
                <a:solidFill>
                  <a:schemeClr val="tx1"/>
                </a:solidFill>
              </a:rPr>
              <a:t>justo</a:t>
            </a:r>
            <a:r>
              <a:rPr lang="en-US" sz="1000" dirty="0">
                <a:solidFill>
                  <a:schemeClr val="tx1"/>
                </a:solidFill>
              </a:rPr>
              <a:t> </a:t>
            </a:r>
            <a:r>
              <a:rPr lang="en-US" sz="1000" dirty="0" err="1">
                <a:solidFill>
                  <a:schemeClr val="tx1"/>
                </a:solidFill>
              </a:rPr>
              <a:t>nec</a:t>
            </a:r>
            <a:r>
              <a:rPr lang="en-US" sz="1000" dirty="0">
                <a:solidFill>
                  <a:schemeClr val="tx1"/>
                </a:solidFill>
              </a:rPr>
              <a:t> </a:t>
            </a:r>
            <a:r>
              <a:rPr lang="en-US" sz="1000" dirty="0" err="1">
                <a:solidFill>
                  <a:schemeClr val="tx1"/>
                </a:solidFill>
              </a:rPr>
              <a:t>tristique</a:t>
            </a:r>
            <a:r>
              <a:rPr lang="en-US" sz="1000" dirty="0">
                <a:solidFill>
                  <a:schemeClr val="tx1"/>
                </a:solidFill>
              </a:rPr>
              <a:t>.</a:t>
            </a:r>
          </a:p>
        </p:txBody>
      </p:sp>
      <p:sp>
        <p:nvSpPr>
          <p:cNvPr id="72" name="Text Placeholder 7">
            <a:extLst>
              <a:ext uri="{FF2B5EF4-FFF2-40B4-BE49-F238E27FC236}">
                <a16:creationId xmlns:a16="http://schemas.microsoft.com/office/drawing/2014/main" id="{0E81D1FC-B4A4-18EA-F368-C7BC53277224}"/>
              </a:ext>
            </a:extLst>
          </p:cNvPr>
          <p:cNvSpPr txBox="1">
            <a:spLocks/>
          </p:cNvSpPr>
          <p:nvPr/>
        </p:nvSpPr>
        <p:spPr>
          <a:xfrm>
            <a:off x="9174112" y="4384291"/>
            <a:ext cx="2287727" cy="70408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solidFill>
                  <a:schemeClr val="tx1"/>
                </a:solidFill>
              </a:rPr>
              <a:t>Integer </a:t>
            </a:r>
            <a:r>
              <a:rPr lang="en-US" sz="1000" dirty="0" err="1">
                <a:solidFill>
                  <a:schemeClr val="tx1"/>
                </a:solidFill>
              </a:rPr>
              <a:t>mattis</a:t>
            </a:r>
            <a:r>
              <a:rPr lang="en-US" sz="1000" dirty="0">
                <a:solidFill>
                  <a:schemeClr val="tx1"/>
                </a:solidFill>
              </a:rPr>
              <a:t> </a:t>
            </a:r>
            <a:r>
              <a:rPr lang="en-US" sz="1000" dirty="0" err="1">
                <a:solidFill>
                  <a:schemeClr val="tx1"/>
                </a:solidFill>
              </a:rPr>
              <a:t>nunc</a:t>
            </a:r>
            <a:r>
              <a:rPr lang="en-US" sz="1000" dirty="0">
                <a:solidFill>
                  <a:schemeClr val="tx1"/>
                </a:solidFill>
              </a:rPr>
              <a:t> </a:t>
            </a:r>
            <a:r>
              <a:rPr lang="en-US" sz="1000" dirty="0" err="1">
                <a:solidFill>
                  <a:schemeClr val="tx1"/>
                </a:solidFill>
              </a:rPr>
              <a:t>quis</a:t>
            </a:r>
            <a:r>
              <a:rPr lang="en-US" sz="1000" dirty="0">
                <a:solidFill>
                  <a:schemeClr val="tx1"/>
                </a:solidFill>
              </a:rPr>
              <a:t> </a:t>
            </a:r>
            <a:r>
              <a:rPr lang="en-US" sz="1000" dirty="0" err="1">
                <a:solidFill>
                  <a:schemeClr val="tx1"/>
                </a:solidFill>
              </a:rPr>
              <a:t>sem</a:t>
            </a:r>
            <a:r>
              <a:rPr lang="en-US" sz="1000" dirty="0">
                <a:solidFill>
                  <a:schemeClr val="tx1"/>
                </a:solidFill>
              </a:rPr>
              <a:t> </a:t>
            </a:r>
            <a:r>
              <a:rPr lang="en-US" sz="1000" dirty="0" err="1">
                <a:solidFill>
                  <a:schemeClr val="tx1"/>
                </a:solidFill>
              </a:rPr>
              <a:t>interdum</a:t>
            </a:r>
            <a:r>
              <a:rPr lang="en-US" sz="1000" dirty="0">
                <a:solidFill>
                  <a:schemeClr val="tx1"/>
                </a:solidFill>
              </a:rPr>
              <a:t>, id </a:t>
            </a:r>
            <a:r>
              <a:rPr lang="en-US" sz="1000" dirty="0" err="1">
                <a:solidFill>
                  <a:schemeClr val="tx1"/>
                </a:solidFill>
              </a:rPr>
              <a:t>commodo</a:t>
            </a:r>
            <a:r>
              <a:rPr lang="en-US" sz="1000" dirty="0">
                <a:solidFill>
                  <a:schemeClr val="tx1"/>
                </a:solidFill>
              </a:rPr>
              <a:t> </a:t>
            </a:r>
            <a:r>
              <a:rPr lang="en-US" sz="1000" dirty="0" err="1">
                <a:solidFill>
                  <a:schemeClr val="tx1"/>
                </a:solidFill>
              </a:rPr>
              <a:t>augue</a:t>
            </a:r>
            <a:r>
              <a:rPr lang="en-US" sz="1000" dirty="0">
                <a:solidFill>
                  <a:schemeClr val="tx1"/>
                </a:solidFill>
              </a:rPr>
              <a:t> </a:t>
            </a:r>
            <a:r>
              <a:rPr lang="en-US" sz="1000" dirty="0" err="1">
                <a:solidFill>
                  <a:schemeClr val="tx1"/>
                </a:solidFill>
              </a:rPr>
              <a:t>bibendum</a:t>
            </a:r>
            <a:r>
              <a:rPr lang="en-US" sz="1000" dirty="0">
                <a:solidFill>
                  <a:schemeClr val="tx1"/>
                </a:solidFill>
              </a:rPr>
              <a:t>. </a:t>
            </a:r>
            <a:r>
              <a:rPr lang="en-US" sz="1000" dirty="0" err="1">
                <a:solidFill>
                  <a:schemeClr val="tx1"/>
                </a:solidFill>
              </a:rPr>
              <a:t>Nullam</a:t>
            </a:r>
            <a:r>
              <a:rPr lang="en-US" sz="1000" dirty="0">
                <a:solidFill>
                  <a:schemeClr val="tx1"/>
                </a:solidFill>
              </a:rPr>
              <a:t> semper </a:t>
            </a:r>
            <a:r>
              <a:rPr lang="en-US" sz="1000" dirty="0" err="1">
                <a:solidFill>
                  <a:schemeClr val="tx1"/>
                </a:solidFill>
              </a:rPr>
              <a:t>quis</a:t>
            </a:r>
            <a:r>
              <a:rPr lang="en-US" sz="1000" dirty="0">
                <a:solidFill>
                  <a:schemeClr val="tx1"/>
                </a:solidFill>
              </a:rPr>
              <a:t> </a:t>
            </a:r>
            <a:r>
              <a:rPr lang="en-US" sz="1000" dirty="0" err="1">
                <a:solidFill>
                  <a:schemeClr val="tx1"/>
                </a:solidFill>
              </a:rPr>
              <a:t>justo</a:t>
            </a:r>
            <a:r>
              <a:rPr lang="en-US" sz="1000" dirty="0">
                <a:solidFill>
                  <a:schemeClr val="tx1"/>
                </a:solidFill>
              </a:rPr>
              <a:t> </a:t>
            </a:r>
            <a:r>
              <a:rPr lang="en-US" sz="1000" dirty="0" err="1">
                <a:solidFill>
                  <a:schemeClr val="tx1"/>
                </a:solidFill>
              </a:rPr>
              <a:t>nec</a:t>
            </a:r>
            <a:r>
              <a:rPr lang="en-US" sz="1000" dirty="0">
                <a:solidFill>
                  <a:schemeClr val="tx1"/>
                </a:solidFill>
              </a:rPr>
              <a:t> </a:t>
            </a:r>
            <a:r>
              <a:rPr lang="en-US" sz="1000" dirty="0" err="1">
                <a:solidFill>
                  <a:schemeClr val="tx1"/>
                </a:solidFill>
              </a:rPr>
              <a:t>tristique</a:t>
            </a:r>
            <a:r>
              <a:rPr lang="en-US" sz="1000" dirty="0">
                <a:solidFill>
                  <a:schemeClr val="tx1"/>
                </a:solidFill>
              </a:rPr>
              <a:t>.</a:t>
            </a:r>
          </a:p>
        </p:txBody>
      </p:sp>
    </p:spTree>
    <p:extLst>
      <p:ext uri="{BB962C8B-B14F-4D97-AF65-F5344CB8AC3E}">
        <p14:creationId xmlns:p14="http://schemas.microsoft.com/office/powerpoint/2010/main" val="759221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 Single Corner of Rectangle 20">
            <a:extLst>
              <a:ext uri="{FF2B5EF4-FFF2-40B4-BE49-F238E27FC236}">
                <a16:creationId xmlns:a16="http://schemas.microsoft.com/office/drawing/2014/main" id="{8BC63387-13C9-6FBD-2C4D-6242F4FA8A12}"/>
              </a:ext>
            </a:extLst>
          </p:cNvPr>
          <p:cNvSpPr/>
          <p:nvPr/>
        </p:nvSpPr>
        <p:spPr>
          <a:xfrm>
            <a:off x="762000" y="3289300"/>
            <a:ext cx="2326121" cy="2387600"/>
          </a:xfrm>
          <a:prstGeom prst="round1Rect">
            <a:avLst>
              <a:gd name="adj" fmla="val 50000"/>
            </a:avLst>
          </a:prstGeom>
          <a:solidFill>
            <a:srgbClr val="FA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 Single Corner of Rectangle 21">
            <a:extLst>
              <a:ext uri="{FF2B5EF4-FFF2-40B4-BE49-F238E27FC236}">
                <a16:creationId xmlns:a16="http://schemas.microsoft.com/office/drawing/2014/main" id="{40F70331-9691-17BE-CCFF-5D0CA7E5C96C}"/>
              </a:ext>
            </a:extLst>
          </p:cNvPr>
          <p:cNvSpPr/>
          <p:nvPr/>
        </p:nvSpPr>
        <p:spPr>
          <a:xfrm>
            <a:off x="3467100" y="3289300"/>
            <a:ext cx="2326121" cy="2387600"/>
          </a:xfrm>
          <a:prstGeom prst="round1Rect">
            <a:avLst>
              <a:gd name="adj" fmla="val 50000"/>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 Single Corner of Rectangle 22">
            <a:extLst>
              <a:ext uri="{FF2B5EF4-FFF2-40B4-BE49-F238E27FC236}">
                <a16:creationId xmlns:a16="http://schemas.microsoft.com/office/drawing/2014/main" id="{AFB9A447-C543-9D89-6587-54E372800A1A}"/>
              </a:ext>
            </a:extLst>
          </p:cNvPr>
          <p:cNvSpPr/>
          <p:nvPr/>
        </p:nvSpPr>
        <p:spPr>
          <a:xfrm>
            <a:off x="6237013" y="3289300"/>
            <a:ext cx="2326121" cy="2387600"/>
          </a:xfrm>
          <a:prstGeom prst="round1Rect">
            <a:avLst>
              <a:gd name="adj" fmla="val 50000"/>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 Single Corner of Rectangle 23">
            <a:extLst>
              <a:ext uri="{FF2B5EF4-FFF2-40B4-BE49-F238E27FC236}">
                <a16:creationId xmlns:a16="http://schemas.microsoft.com/office/drawing/2014/main" id="{C3A5506C-D169-A4EF-73CA-F1B28D648D4C}"/>
              </a:ext>
            </a:extLst>
          </p:cNvPr>
          <p:cNvSpPr/>
          <p:nvPr/>
        </p:nvSpPr>
        <p:spPr>
          <a:xfrm>
            <a:off x="8953500" y="3289300"/>
            <a:ext cx="2326121" cy="2387600"/>
          </a:xfrm>
          <a:prstGeom prst="round1Rect">
            <a:avLst>
              <a:gd name="adj" fmla="val 50000"/>
            </a:avLst>
          </a:prstGeom>
          <a:solidFill>
            <a:srgbClr val="EF70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sp>
        <p:nvSpPr>
          <p:cNvPr id="2" name="Oval 1">
            <a:extLst>
              <a:ext uri="{FF2B5EF4-FFF2-40B4-BE49-F238E27FC236}">
                <a16:creationId xmlns:a16="http://schemas.microsoft.com/office/drawing/2014/main" id="{0BA1CE74-5E77-CBE8-371E-21F58D3FC654}"/>
              </a:ext>
            </a:extLst>
          </p:cNvPr>
          <p:cNvSpPr/>
          <p:nvPr/>
        </p:nvSpPr>
        <p:spPr>
          <a:xfrm>
            <a:off x="176662" y="2041486"/>
            <a:ext cx="1602645" cy="1602645"/>
          </a:xfrm>
          <a:prstGeom prst="ellipse">
            <a:avLst/>
          </a:prstGeom>
          <a:solidFill>
            <a:schemeClr val="bg1"/>
          </a:solidFill>
          <a:ln w="152400">
            <a:solidFill>
              <a:srgbClr val="FA5B5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84BAE750-AF17-9C0D-E9F9-D87AC7D338B7}"/>
              </a:ext>
            </a:extLst>
          </p:cNvPr>
          <p:cNvSpPr/>
          <p:nvPr/>
        </p:nvSpPr>
        <p:spPr>
          <a:xfrm>
            <a:off x="2794291" y="2041486"/>
            <a:ext cx="1602645" cy="1602645"/>
          </a:xfrm>
          <a:prstGeom prst="ellipse">
            <a:avLst/>
          </a:prstGeom>
          <a:solidFill>
            <a:schemeClr val="bg1"/>
          </a:solidFill>
          <a:ln w="152400">
            <a:solidFill>
              <a:srgbClr val="F889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6035E5D-A444-AC65-583F-3293F3FB714C}"/>
              </a:ext>
            </a:extLst>
          </p:cNvPr>
          <p:cNvSpPr/>
          <p:nvPr/>
        </p:nvSpPr>
        <p:spPr>
          <a:xfrm>
            <a:off x="5485605" y="2041486"/>
            <a:ext cx="1602645" cy="1602645"/>
          </a:xfrm>
          <a:prstGeom prst="ellipse">
            <a:avLst/>
          </a:prstGeom>
          <a:solidFill>
            <a:schemeClr val="bg1"/>
          </a:solidFill>
          <a:ln w="152400">
            <a:solidFill>
              <a:srgbClr val="F254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99EB858-C932-1A81-5A7B-5376442F7B65}"/>
              </a:ext>
            </a:extLst>
          </p:cNvPr>
          <p:cNvSpPr/>
          <p:nvPr/>
        </p:nvSpPr>
        <p:spPr>
          <a:xfrm>
            <a:off x="8152177" y="2041486"/>
            <a:ext cx="1602645" cy="1602645"/>
          </a:xfrm>
          <a:prstGeom prst="ellipse">
            <a:avLst/>
          </a:prstGeom>
          <a:solidFill>
            <a:schemeClr val="bg1"/>
          </a:solidFill>
          <a:ln w="152400">
            <a:solidFill>
              <a:srgbClr val="EF709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1">
            <a:extLst>
              <a:ext uri="{FF2B5EF4-FFF2-40B4-BE49-F238E27FC236}">
                <a16:creationId xmlns:a16="http://schemas.microsoft.com/office/drawing/2014/main" id="{A845A98C-4616-714C-E42F-D0C17D42C868}"/>
              </a:ext>
            </a:extLst>
          </p:cNvPr>
          <p:cNvSpPr txBox="1">
            <a:spLocks/>
          </p:cNvSpPr>
          <p:nvPr/>
        </p:nvSpPr>
        <p:spPr>
          <a:xfrm>
            <a:off x="841057" y="4406190"/>
            <a:ext cx="2029968" cy="101498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000" dirty="0">
                <a:solidFill>
                  <a:schemeClr val="bg1"/>
                </a:solidFill>
                <a:latin typeface="Century Gothic" panose="020B0502020202020204" pitchFamily="34" charset="0"/>
              </a:rPr>
              <a:t>Integer </a:t>
            </a:r>
            <a:r>
              <a:rPr lang="en-US" sz="1000" dirty="0" err="1">
                <a:solidFill>
                  <a:schemeClr val="bg1"/>
                </a:solidFill>
                <a:latin typeface="Century Gothic" panose="020B0502020202020204" pitchFamily="34" charset="0"/>
              </a:rPr>
              <a:t>mattis</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nunc</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quis</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sem</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interdum</a:t>
            </a:r>
            <a:r>
              <a:rPr lang="en-US" sz="1000" dirty="0">
                <a:solidFill>
                  <a:schemeClr val="bg1"/>
                </a:solidFill>
                <a:latin typeface="Century Gothic" panose="020B0502020202020204" pitchFamily="34" charset="0"/>
              </a:rPr>
              <a:t>, id </a:t>
            </a:r>
            <a:r>
              <a:rPr lang="en-US" sz="1000" dirty="0" err="1">
                <a:solidFill>
                  <a:schemeClr val="bg1"/>
                </a:solidFill>
                <a:latin typeface="Century Gothic" panose="020B0502020202020204" pitchFamily="34" charset="0"/>
              </a:rPr>
              <a:t>kuat</a:t>
            </a:r>
            <a:r>
              <a:rPr lang="en-US" sz="1000" dirty="0">
                <a:solidFill>
                  <a:schemeClr val="bg1"/>
                </a:solidFill>
                <a:latin typeface="Century Gothic" panose="020B0502020202020204" pitchFamily="34" charset="0"/>
              </a:rPr>
              <a:t> set dah </a:t>
            </a:r>
            <a:r>
              <a:rPr lang="en-US" sz="1000" dirty="0" err="1">
                <a:solidFill>
                  <a:schemeClr val="bg1"/>
                </a:solidFill>
                <a:latin typeface="Century Gothic" panose="020B0502020202020204" pitchFamily="34" charset="0"/>
              </a:rPr>
              <a:t>dats</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commodo</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augue</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hom</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dats</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bibendum</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Nullam</a:t>
            </a:r>
            <a:r>
              <a:rPr lang="en-US" sz="1000" dirty="0">
                <a:solidFill>
                  <a:schemeClr val="bg1"/>
                </a:solidFill>
                <a:latin typeface="Century Gothic" panose="020B0502020202020204" pitchFamily="34" charset="0"/>
              </a:rPr>
              <a:t> semper </a:t>
            </a:r>
            <a:r>
              <a:rPr lang="en-US" sz="1000" dirty="0" err="1">
                <a:solidFill>
                  <a:schemeClr val="bg1"/>
                </a:solidFill>
                <a:latin typeface="Century Gothic" panose="020B0502020202020204" pitchFamily="34" charset="0"/>
              </a:rPr>
              <a:t>nim</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quis</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justo</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nec</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tristique</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Aliquam</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erat</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volutpat</a:t>
            </a:r>
            <a:r>
              <a:rPr lang="en-US" sz="1000" dirty="0">
                <a:solidFill>
                  <a:schemeClr val="bg1"/>
                </a:solidFill>
                <a:latin typeface="Century Gothic" panose="020B0502020202020204" pitchFamily="34" charset="0"/>
              </a:rPr>
              <a:t>.</a:t>
            </a:r>
          </a:p>
        </p:txBody>
      </p:sp>
      <p:sp>
        <p:nvSpPr>
          <p:cNvPr id="9" name="Text Placeholder 3">
            <a:extLst>
              <a:ext uri="{FF2B5EF4-FFF2-40B4-BE49-F238E27FC236}">
                <a16:creationId xmlns:a16="http://schemas.microsoft.com/office/drawing/2014/main" id="{C0AAC9E7-8221-6AFC-1618-C94D02062069}"/>
              </a:ext>
            </a:extLst>
          </p:cNvPr>
          <p:cNvSpPr txBox="1">
            <a:spLocks/>
          </p:cNvSpPr>
          <p:nvPr/>
        </p:nvSpPr>
        <p:spPr>
          <a:xfrm>
            <a:off x="841057" y="4096953"/>
            <a:ext cx="2029968"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400" b="1" dirty="0">
                <a:solidFill>
                  <a:schemeClr val="bg1"/>
                </a:solidFill>
                <a:latin typeface="Century Gothic" panose="020B0502020202020204" pitchFamily="34" charset="0"/>
              </a:rPr>
              <a:t>Milestone 01</a:t>
            </a:r>
          </a:p>
        </p:txBody>
      </p:sp>
      <p:sp>
        <p:nvSpPr>
          <p:cNvPr id="10" name="Text Placeholder 4">
            <a:extLst>
              <a:ext uri="{FF2B5EF4-FFF2-40B4-BE49-F238E27FC236}">
                <a16:creationId xmlns:a16="http://schemas.microsoft.com/office/drawing/2014/main" id="{BE2BF386-3FCA-005E-9444-BD6CABB2EF4C}"/>
              </a:ext>
            </a:extLst>
          </p:cNvPr>
          <p:cNvSpPr txBox="1">
            <a:spLocks/>
          </p:cNvSpPr>
          <p:nvPr/>
        </p:nvSpPr>
        <p:spPr>
          <a:xfrm>
            <a:off x="1474268" y="5993984"/>
            <a:ext cx="10149840" cy="55778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050" dirty="0" err="1"/>
              <a:t>Mauris</a:t>
            </a:r>
            <a:r>
              <a:rPr lang="en-US" sz="1050" dirty="0"/>
              <a:t> </a:t>
            </a:r>
            <a:r>
              <a:rPr lang="en-US" sz="1050" dirty="0" err="1"/>
              <a:t>pretium</a:t>
            </a:r>
            <a:r>
              <a:rPr lang="en-US" sz="1050" dirty="0"/>
              <a:t> </a:t>
            </a:r>
            <a:r>
              <a:rPr lang="en-US" sz="1050" dirty="0" err="1"/>
              <a:t>efficitur</a:t>
            </a:r>
            <a:r>
              <a:rPr lang="en-US" sz="1050" dirty="0"/>
              <a:t> mi </a:t>
            </a:r>
            <a:r>
              <a:rPr lang="en-US" sz="1050" dirty="0" err="1"/>
              <a:t>ut</a:t>
            </a:r>
            <a:r>
              <a:rPr lang="en-US" sz="1050" dirty="0"/>
              <a:t> </a:t>
            </a:r>
            <a:r>
              <a:rPr lang="en-US" sz="1050" dirty="0" err="1"/>
              <a:t>aliquam</a:t>
            </a:r>
            <a:r>
              <a:rPr lang="en-US" sz="1050" dirty="0"/>
              <a:t>. Cras sed </a:t>
            </a:r>
            <a:r>
              <a:rPr lang="en-US" sz="1050" dirty="0" err="1"/>
              <a:t>sapien</a:t>
            </a:r>
            <a:r>
              <a:rPr lang="en-US" sz="1050" dirty="0"/>
              <a:t> id </a:t>
            </a:r>
            <a:r>
              <a:rPr lang="en-US" sz="1050" dirty="0" err="1"/>
              <a:t>elit</a:t>
            </a:r>
            <a:r>
              <a:rPr lang="en-US" sz="1050" dirty="0"/>
              <a:t> cursus </a:t>
            </a:r>
            <a:r>
              <a:rPr lang="en-US" sz="1050" dirty="0" err="1"/>
              <a:t>placerat</a:t>
            </a:r>
            <a:r>
              <a:rPr lang="en-US" sz="1050" dirty="0"/>
              <a:t> in </a:t>
            </a:r>
            <a:r>
              <a:rPr lang="en-US" sz="1050" dirty="0" err="1"/>
              <a:t>nec</a:t>
            </a:r>
            <a:r>
              <a:rPr lang="en-US" sz="1050" dirty="0"/>
              <a:t> dolor. </a:t>
            </a:r>
            <a:r>
              <a:rPr lang="en-US" sz="1050" dirty="0" err="1"/>
              <a:t>Mauris</a:t>
            </a:r>
            <a:r>
              <a:rPr lang="en-US" sz="1050" dirty="0"/>
              <a:t> vitae ipsum ex. Donec non </a:t>
            </a:r>
            <a:r>
              <a:rPr lang="en-US" sz="1050" dirty="0" err="1"/>
              <a:t>metus</a:t>
            </a:r>
            <a:r>
              <a:rPr lang="en-US" sz="1050" dirty="0"/>
              <a:t> vitae lorem </a:t>
            </a:r>
            <a:r>
              <a:rPr lang="en-US" sz="1050" dirty="0" err="1"/>
              <a:t>malesuada</a:t>
            </a:r>
            <a:r>
              <a:rPr lang="en-US" sz="1050" dirty="0"/>
              <a:t> </a:t>
            </a:r>
            <a:r>
              <a:rPr lang="en-US" sz="1050" dirty="0" err="1"/>
              <a:t>venenatis</a:t>
            </a:r>
            <a:r>
              <a:rPr lang="en-US" sz="1050" dirty="0"/>
              <a:t>. </a:t>
            </a:r>
            <a:r>
              <a:rPr lang="en-US" sz="1050" dirty="0" err="1"/>
              <a:t>Curabitur</a:t>
            </a:r>
            <a:r>
              <a:rPr lang="en-US" sz="1050" dirty="0"/>
              <a:t> </a:t>
            </a:r>
            <a:r>
              <a:rPr lang="en-US" sz="1050" dirty="0" err="1"/>
              <a:t>ut</a:t>
            </a:r>
            <a:r>
              <a:rPr lang="en-US" sz="1050" dirty="0"/>
              <a:t> </a:t>
            </a:r>
            <a:r>
              <a:rPr lang="en-US" sz="1050" dirty="0" err="1"/>
              <a:t>rutrum</a:t>
            </a:r>
            <a:r>
              <a:rPr lang="en-US" sz="1050" dirty="0"/>
              <a:t> </a:t>
            </a:r>
            <a:r>
              <a:rPr lang="en-US" sz="1050" dirty="0" err="1"/>
              <a:t>nulla</a:t>
            </a:r>
            <a:r>
              <a:rPr lang="en-US" sz="1050" dirty="0"/>
              <a:t>, </a:t>
            </a:r>
            <a:r>
              <a:rPr lang="en-US" sz="1050" dirty="0" err="1"/>
              <a:t>feugiat</a:t>
            </a:r>
            <a:r>
              <a:rPr lang="en-US" sz="1050" dirty="0"/>
              <a:t> </a:t>
            </a:r>
            <a:r>
              <a:rPr lang="en-US" sz="1050" dirty="0" err="1"/>
              <a:t>ornare</a:t>
            </a:r>
            <a:r>
              <a:rPr lang="en-US" sz="1050" dirty="0"/>
              <a:t> </a:t>
            </a:r>
            <a:r>
              <a:rPr lang="en-US" sz="1050" dirty="0" err="1"/>
              <a:t>velit</a:t>
            </a:r>
            <a:r>
              <a:rPr lang="en-US" sz="1050" dirty="0"/>
              <a:t>. Proin </a:t>
            </a:r>
            <a:r>
              <a:rPr lang="en-US" sz="1050" dirty="0" err="1"/>
              <a:t>mattis</a:t>
            </a:r>
            <a:r>
              <a:rPr lang="en-US" sz="1050" dirty="0"/>
              <a:t> </a:t>
            </a:r>
            <a:r>
              <a:rPr lang="en-US" sz="1050" dirty="0" err="1"/>
              <a:t>tellus</a:t>
            </a:r>
            <a:r>
              <a:rPr lang="en-US" sz="1050" dirty="0"/>
              <a:t> eros, et pharetra dui vestibulum </a:t>
            </a:r>
            <a:r>
              <a:rPr lang="en-US" sz="1050" dirty="0" err="1"/>
              <a:t>ut.</a:t>
            </a:r>
            <a:r>
              <a:rPr lang="en-US" sz="1050" dirty="0"/>
              <a:t> </a:t>
            </a:r>
            <a:r>
              <a:rPr lang="en-US" sz="1050" dirty="0" err="1"/>
              <a:t>Mauris</a:t>
            </a:r>
            <a:r>
              <a:rPr lang="en-US" sz="1050" dirty="0"/>
              <a:t> </a:t>
            </a:r>
            <a:r>
              <a:rPr lang="en-US" sz="1050" dirty="0" err="1"/>
              <a:t>quis</a:t>
            </a:r>
            <a:r>
              <a:rPr lang="en-US" sz="1050" dirty="0"/>
              <a:t> </a:t>
            </a:r>
            <a:r>
              <a:rPr lang="en-US" sz="1050" dirty="0" err="1"/>
              <a:t>mauris</a:t>
            </a:r>
            <a:r>
              <a:rPr lang="en-US" sz="1050" dirty="0"/>
              <a:t> non </a:t>
            </a:r>
            <a:r>
              <a:rPr lang="en-US" sz="1050" dirty="0" err="1"/>
              <a:t>sem</a:t>
            </a:r>
            <a:r>
              <a:rPr lang="en-US" sz="1050" dirty="0"/>
              <a:t> </a:t>
            </a:r>
            <a:r>
              <a:rPr lang="en-US" sz="1050" dirty="0" err="1"/>
              <a:t>consectetur</a:t>
            </a:r>
            <a:r>
              <a:rPr lang="en-US" sz="1050" dirty="0"/>
              <a:t> </a:t>
            </a:r>
            <a:r>
              <a:rPr lang="en-US" sz="1050" dirty="0" err="1"/>
              <a:t>lobortis</a:t>
            </a:r>
            <a:r>
              <a:rPr lang="en-US" sz="1050" dirty="0"/>
              <a:t> sit </a:t>
            </a:r>
            <a:r>
              <a:rPr lang="en-US" sz="1050" dirty="0" err="1"/>
              <a:t>amet</a:t>
            </a:r>
            <a:r>
              <a:rPr lang="en-US" sz="1050" dirty="0"/>
              <a:t> </a:t>
            </a:r>
            <a:r>
              <a:rPr lang="en-US" sz="1050" dirty="0" err="1"/>
              <a:t>quis</a:t>
            </a:r>
            <a:r>
              <a:rPr lang="en-US" sz="1050" dirty="0"/>
              <a:t> dolor. In lacinia magna vitae </a:t>
            </a:r>
            <a:r>
              <a:rPr lang="en-US" sz="1050" dirty="0" err="1"/>
              <a:t>neque</a:t>
            </a:r>
            <a:r>
              <a:rPr lang="en-US" sz="1050" dirty="0"/>
              <a:t> maximus cursus </a:t>
            </a:r>
            <a:r>
              <a:rPr lang="en-US" sz="1050" dirty="0" err="1"/>
              <a:t>nec</a:t>
            </a:r>
            <a:r>
              <a:rPr lang="en-US" sz="1050" dirty="0"/>
              <a:t> vel </a:t>
            </a:r>
            <a:r>
              <a:rPr lang="en-US" sz="1050" dirty="0" err="1"/>
              <a:t>velit</a:t>
            </a:r>
            <a:r>
              <a:rPr lang="en-US" sz="1050" dirty="0"/>
              <a:t>. Donec non convallis </a:t>
            </a:r>
            <a:r>
              <a:rPr lang="en-US" sz="1050" dirty="0" err="1"/>
              <a:t>quam</a:t>
            </a:r>
            <a:r>
              <a:rPr lang="en-US" sz="1050" dirty="0"/>
              <a:t>.</a:t>
            </a:r>
          </a:p>
        </p:txBody>
      </p:sp>
      <p:sp>
        <p:nvSpPr>
          <p:cNvPr id="11" name="Text Placeholder 5">
            <a:extLst>
              <a:ext uri="{FF2B5EF4-FFF2-40B4-BE49-F238E27FC236}">
                <a16:creationId xmlns:a16="http://schemas.microsoft.com/office/drawing/2014/main" id="{B4B86ECF-C047-0EE6-D488-146FEA56EF34}"/>
              </a:ext>
            </a:extLst>
          </p:cNvPr>
          <p:cNvSpPr txBox="1">
            <a:spLocks/>
          </p:cNvSpPr>
          <p:nvPr/>
        </p:nvSpPr>
        <p:spPr>
          <a:xfrm>
            <a:off x="3599582" y="4406190"/>
            <a:ext cx="2029968" cy="101498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000">
                <a:solidFill>
                  <a:schemeClr val="bg1"/>
                </a:solidFill>
                <a:latin typeface="Century Gothic" panose="020B0502020202020204" pitchFamily="34" charset="0"/>
              </a:rPr>
              <a:t>Integer mattis nunc quis sem interdum, id kuat set dah dats commodo augue hom dats bibendum. Nullam semper nim quis justo nec tristique. Aliquam erat volutpat.</a:t>
            </a:r>
            <a:endParaRPr lang="en-US" sz="1000" dirty="0">
              <a:solidFill>
                <a:schemeClr val="bg1"/>
              </a:solidFill>
              <a:latin typeface="Century Gothic" panose="020B0502020202020204" pitchFamily="34" charset="0"/>
            </a:endParaRPr>
          </a:p>
        </p:txBody>
      </p:sp>
      <p:sp>
        <p:nvSpPr>
          <p:cNvPr id="12" name="Text Placeholder 6">
            <a:extLst>
              <a:ext uri="{FF2B5EF4-FFF2-40B4-BE49-F238E27FC236}">
                <a16:creationId xmlns:a16="http://schemas.microsoft.com/office/drawing/2014/main" id="{784CF107-216B-6792-C56F-28EC7F688830}"/>
              </a:ext>
            </a:extLst>
          </p:cNvPr>
          <p:cNvSpPr txBox="1">
            <a:spLocks/>
          </p:cNvSpPr>
          <p:nvPr/>
        </p:nvSpPr>
        <p:spPr>
          <a:xfrm>
            <a:off x="3599582" y="4096953"/>
            <a:ext cx="2029968"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400" b="1" dirty="0">
                <a:solidFill>
                  <a:schemeClr val="bg1"/>
                </a:solidFill>
                <a:latin typeface="Century Gothic" panose="020B0502020202020204" pitchFamily="34" charset="0"/>
              </a:rPr>
              <a:t>Milestone 02</a:t>
            </a:r>
          </a:p>
        </p:txBody>
      </p:sp>
      <p:sp>
        <p:nvSpPr>
          <p:cNvPr id="13" name="Text Placeholder 7">
            <a:extLst>
              <a:ext uri="{FF2B5EF4-FFF2-40B4-BE49-F238E27FC236}">
                <a16:creationId xmlns:a16="http://schemas.microsoft.com/office/drawing/2014/main" id="{5FDBA44A-717B-73A1-EEBF-4D80645D089C}"/>
              </a:ext>
            </a:extLst>
          </p:cNvPr>
          <p:cNvSpPr txBox="1">
            <a:spLocks/>
          </p:cNvSpPr>
          <p:nvPr/>
        </p:nvSpPr>
        <p:spPr>
          <a:xfrm>
            <a:off x="6358107" y="4406190"/>
            <a:ext cx="2029968" cy="101498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000">
                <a:solidFill>
                  <a:schemeClr val="bg1"/>
                </a:solidFill>
                <a:latin typeface="Century Gothic" panose="020B0502020202020204" pitchFamily="34" charset="0"/>
              </a:rPr>
              <a:t>Integer mattis nunc quis sem interdum, id kuat set dah dats commodo augue hom dats bibendum. Nullam semper nim quis justo nec tristique. Aliquam erat volutpat.</a:t>
            </a:r>
            <a:endParaRPr lang="en-US" sz="1000" dirty="0">
              <a:solidFill>
                <a:schemeClr val="bg1"/>
              </a:solidFill>
              <a:latin typeface="Century Gothic" panose="020B0502020202020204" pitchFamily="34" charset="0"/>
            </a:endParaRPr>
          </a:p>
        </p:txBody>
      </p:sp>
      <p:sp>
        <p:nvSpPr>
          <p:cNvPr id="14" name="Text Placeholder 9">
            <a:extLst>
              <a:ext uri="{FF2B5EF4-FFF2-40B4-BE49-F238E27FC236}">
                <a16:creationId xmlns:a16="http://schemas.microsoft.com/office/drawing/2014/main" id="{8172C889-297F-0B2E-4316-1F02AA56E0B3}"/>
              </a:ext>
            </a:extLst>
          </p:cNvPr>
          <p:cNvSpPr txBox="1">
            <a:spLocks/>
          </p:cNvSpPr>
          <p:nvPr/>
        </p:nvSpPr>
        <p:spPr>
          <a:xfrm>
            <a:off x="6358107" y="4096953"/>
            <a:ext cx="2029968"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400" b="1" dirty="0">
                <a:solidFill>
                  <a:schemeClr val="bg1"/>
                </a:solidFill>
                <a:latin typeface="Century Gothic" panose="020B0502020202020204" pitchFamily="34" charset="0"/>
              </a:rPr>
              <a:t>Milestone 03</a:t>
            </a:r>
          </a:p>
        </p:txBody>
      </p:sp>
      <p:sp>
        <p:nvSpPr>
          <p:cNvPr id="15" name="Text Placeholder 10">
            <a:extLst>
              <a:ext uri="{FF2B5EF4-FFF2-40B4-BE49-F238E27FC236}">
                <a16:creationId xmlns:a16="http://schemas.microsoft.com/office/drawing/2014/main" id="{8FE274F2-12E6-C237-DB56-87D49DFC8643}"/>
              </a:ext>
            </a:extLst>
          </p:cNvPr>
          <p:cNvSpPr txBox="1">
            <a:spLocks/>
          </p:cNvSpPr>
          <p:nvPr/>
        </p:nvSpPr>
        <p:spPr>
          <a:xfrm>
            <a:off x="9116632" y="4406190"/>
            <a:ext cx="2029968" cy="101498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000" dirty="0">
                <a:solidFill>
                  <a:schemeClr val="bg1"/>
                </a:solidFill>
                <a:latin typeface="Century Gothic" panose="020B0502020202020204" pitchFamily="34" charset="0"/>
              </a:rPr>
              <a:t>Integer </a:t>
            </a:r>
            <a:r>
              <a:rPr lang="en-US" sz="1000" dirty="0" err="1">
                <a:solidFill>
                  <a:schemeClr val="bg1"/>
                </a:solidFill>
                <a:latin typeface="Century Gothic" panose="020B0502020202020204" pitchFamily="34" charset="0"/>
              </a:rPr>
              <a:t>mattis</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nunc</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quis</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sem</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interdum</a:t>
            </a:r>
            <a:r>
              <a:rPr lang="en-US" sz="1000" dirty="0">
                <a:solidFill>
                  <a:schemeClr val="bg1"/>
                </a:solidFill>
                <a:latin typeface="Century Gothic" panose="020B0502020202020204" pitchFamily="34" charset="0"/>
              </a:rPr>
              <a:t>, id </a:t>
            </a:r>
            <a:r>
              <a:rPr lang="en-US" sz="1000" dirty="0" err="1">
                <a:solidFill>
                  <a:schemeClr val="bg1"/>
                </a:solidFill>
                <a:latin typeface="Century Gothic" panose="020B0502020202020204" pitchFamily="34" charset="0"/>
              </a:rPr>
              <a:t>kuat</a:t>
            </a:r>
            <a:r>
              <a:rPr lang="en-US" sz="1000" dirty="0">
                <a:solidFill>
                  <a:schemeClr val="bg1"/>
                </a:solidFill>
                <a:latin typeface="Century Gothic" panose="020B0502020202020204" pitchFamily="34" charset="0"/>
              </a:rPr>
              <a:t> set dah </a:t>
            </a:r>
            <a:r>
              <a:rPr lang="en-US" sz="1000" dirty="0" err="1">
                <a:solidFill>
                  <a:schemeClr val="bg1"/>
                </a:solidFill>
                <a:latin typeface="Century Gothic" panose="020B0502020202020204" pitchFamily="34" charset="0"/>
              </a:rPr>
              <a:t>dats</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commodo</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augue</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hom</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dats</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bibendum</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Nullam</a:t>
            </a:r>
            <a:r>
              <a:rPr lang="en-US" sz="1000" dirty="0">
                <a:solidFill>
                  <a:schemeClr val="bg1"/>
                </a:solidFill>
                <a:latin typeface="Century Gothic" panose="020B0502020202020204" pitchFamily="34" charset="0"/>
              </a:rPr>
              <a:t> semper </a:t>
            </a:r>
            <a:r>
              <a:rPr lang="en-US" sz="1000" dirty="0" err="1">
                <a:solidFill>
                  <a:schemeClr val="bg1"/>
                </a:solidFill>
                <a:latin typeface="Century Gothic" panose="020B0502020202020204" pitchFamily="34" charset="0"/>
              </a:rPr>
              <a:t>nim</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quis</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justo</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nec</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tristique</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Aliquam</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erat</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volutpat</a:t>
            </a:r>
            <a:r>
              <a:rPr lang="en-US" sz="1000" dirty="0">
                <a:solidFill>
                  <a:schemeClr val="bg1"/>
                </a:solidFill>
                <a:latin typeface="Century Gothic" panose="020B0502020202020204" pitchFamily="34" charset="0"/>
              </a:rPr>
              <a:t>.</a:t>
            </a:r>
          </a:p>
        </p:txBody>
      </p:sp>
      <p:sp>
        <p:nvSpPr>
          <p:cNvPr id="16" name="Text Placeholder 11">
            <a:extLst>
              <a:ext uri="{FF2B5EF4-FFF2-40B4-BE49-F238E27FC236}">
                <a16:creationId xmlns:a16="http://schemas.microsoft.com/office/drawing/2014/main" id="{535D02D5-B9CA-C181-C9B0-57759D450FF6}"/>
              </a:ext>
            </a:extLst>
          </p:cNvPr>
          <p:cNvSpPr txBox="1">
            <a:spLocks/>
          </p:cNvSpPr>
          <p:nvPr/>
        </p:nvSpPr>
        <p:spPr>
          <a:xfrm>
            <a:off x="9116632" y="4096953"/>
            <a:ext cx="2029968"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400" b="1" dirty="0">
                <a:solidFill>
                  <a:schemeClr val="bg1"/>
                </a:solidFill>
                <a:latin typeface="Century Gothic" panose="020B0502020202020204" pitchFamily="34" charset="0"/>
              </a:rPr>
              <a:t>Milestone 04</a:t>
            </a:r>
          </a:p>
        </p:txBody>
      </p:sp>
      <p:sp>
        <p:nvSpPr>
          <p:cNvPr id="17" name="Text Placeholder 12">
            <a:extLst>
              <a:ext uri="{FF2B5EF4-FFF2-40B4-BE49-F238E27FC236}">
                <a16:creationId xmlns:a16="http://schemas.microsoft.com/office/drawing/2014/main" id="{C970CB20-1A07-C177-B3D6-19ECCCA0C974}"/>
              </a:ext>
            </a:extLst>
          </p:cNvPr>
          <p:cNvSpPr txBox="1">
            <a:spLocks/>
          </p:cNvSpPr>
          <p:nvPr/>
        </p:nvSpPr>
        <p:spPr>
          <a:xfrm>
            <a:off x="481700" y="2550200"/>
            <a:ext cx="992568" cy="5852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solidFill>
                  <a:srgbClr val="FA5B52"/>
                </a:solidFill>
                <a:latin typeface="Century Gothic" panose="020B0502020202020204" pitchFamily="34" charset="0"/>
              </a:rPr>
              <a:t>80%</a:t>
            </a:r>
          </a:p>
        </p:txBody>
      </p:sp>
      <p:sp>
        <p:nvSpPr>
          <p:cNvPr id="18" name="Text Placeholder 13">
            <a:extLst>
              <a:ext uri="{FF2B5EF4-FFF2-40B4-BE49-F238E27FC236}">
                <a16:creationId xmlns:a16="http://schemas.microsoft.com/office/drawing/2014/main" id="{8B2E58FF-1E07-6ED8-39AA-E329E4D72835}"/>
              </a:ext>
            </a:extLst>
          </p:cNvPr>
          <p:cNvSpPr txBox="1">
            <a:spLocks/>
          </p:cNvSpPr>
          <p:nvPr/>
        </p:nvSpPr>
        <p:spPr>
          <a:xfrm>
            <a:off x="3099329" y="2550200"/>
            <a:ext cx="992568" cy="5852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solidFill>
                  <a:srgbClr val="F88960"/>
                </a:solidFill>
                <a:latin typeface="Century Gothic" panose="020B0502020202020204" pitchFamily="34" charset="0"/>
              </a:rPr>
              <a:t>75%</a:t>
            </a:r>
          </a:p>
        </p:txBody>
      </p:sp>
      <p:sp>
        <p:nvSpPr>
          <p:cNvPr id="19" name="Text Placeholder 14">
            <a:extLst>
              <a:ext uri="{FF2B5EF4-FFF2-40B4-BE49-F238E27FC236}">
                <a16:creationId xmlns:a16="http://schemas.microsoft.com/office/drawing/2014/main" id="{03E98C8D-C68A-F8C6-3739-1F04CDF9B0F6}"/>
              </a:ext>
            </a:extLst>
          </p:cNvPr>
          <p:cNvSpPr txBox="1">
            <a:spLocks/>
          </p:cNvSpPr>
          <p:nvPr/>
        </p:nvSpPr>
        <p:spPr>
          <a:xfrm>
            <a:off x="5790643" y="2550200"/>
            <a:ext cx="992568" cy="5852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solidFill>
                  <a:srgbClr val="F25484"/>
                </a:solidFill>
                <a:latin typeface="Century Gothic" panose="020B0502020202020204" pitchFamily="34" charset="0"/>
              </a:rPr>
              <a:t>69%</a:t>
            </a:r>
          </a:p>
        </p:txBody>
      </p:sp>
      <p:sp>
        <p:nvSpPr>
          <p:cNvPr id="20" name="Text Placeholder 15">
            <a:extLst>
              <a:ext uri="{FF2B5EF4-FFF2-40B4-BE49-F238E27FC236}">
                <a16:creationId xmlns:a16="http://schemas.microsoft.com/office/drawing/2014/main" id="{E831811D-48BD-4CD1-1846-07B861F7818C}"/>
              </a:ext>
            </a:extLst>
          </p:cNvPr>
          <p:cNvSpPr txBox="1">
            <a:spLocks/>
          </p:cNvSpPr>
          <p:nvPr/>
        </p:nvSpPr>
        <p:spPr>
          <a:xfrm>
            <a:off x="8457215" y="2550200"/>
            <a:ext cx="992568" cy="5852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solidFill>
                  <a:srgbClr val="EF709D"/>
                </a:solidFill>
                <a:latin typeface="Century Gothic" panose="020B0502020202020204" pitchFamily="34" charset="0"/>
              </a:rPr>
              <a:t>56%</a:t>
            </a:r>
          </a:p>
        </p:txBody>
      </p:sp>
    </p:spTree>
    <p:extLst>
      <p:ext uri="{BB962C8B-B14F-4D97-AF65-F5344CB8AC3E}">
        <p14:creationId xmlns:p14="http://schemas.microsoft.com/office/powerpoint/2010/main" val="3350803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 Same-side Corner of Rectangle 44">
            <a:extLst>
              <a:ext uri="{FF2B5EF4-FFF2-40B4-BE49-F238E27FC236}">
                <a16:creationId xmlns:a16="http://schemas.microsoft.com/office/drawing/2014/main" id="{3935B9C5-D5E1-7C18-E47C-E2ACE8A45B52}"/>
              </a:ext>
            </a:extLst>
          </p:cNvPr>
          <p:cNvSpPr/>
          <p:nvPr/>
        </p:nvSpPr>
        <p:spPr>
          <a:xfrm rot="10800000">
            <a:off x="919816" y="2100041"/>
            <a:ext cx="2329809" cy="1116784"/>
          </a:xfrm>
          <a:prstGeom prst="round2SameRect">
            <a:avLst/>
          </a:prstGeom>
          <a:solidFill>
            <a:srgbClr val="F2548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 Same-side Corner of Rectangle 45">
            <a:extLst>
              <a:ext uri="{FF2B5EF4-FFF2-40B4-BE49-F238E27FC236}">
                <a16:creationId xmlns:a16="http://schemas.microsoft.com/office/drawing/2014/main" id="{F54A7354-DDC6-3DF6-286E-B4CED30BB37D}"/>
              </a:ext>
            </a:extLst>
          </p:cNvPr>
          <p:cNvSpPr/>
          <p:nvPr/>
        </p:nvSpPr>
        <p:spPr>
          <a:xfrm rot="10800000">
            <a:off x="842563" y="4527557"/>
            <a:ext cx="2319976" cy="1116784"/>
          </a:xfrm>
          <a:prstGeom prst="round2SameRect">
            <a:avLst/>
          </a:prstGeom>
          <a:solidFill>
            <a:srgbClr val="FA5B5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 Same-side Corner of Rectangle 46">
            <a:extLst>
              <a:ext uri="{FF2B5EF4-FFF2-40B4-BE49-F238E27FC236}">
                <a16:creationId xmlns:a16="http://schemas.microsoft.com/office/drawing/2014/main" id="{40CFE628-2529-0B49-4750-1BCDBDD477B0}"/>
              </a:ext>
            </a:extLst>
          </p:cNvPr>
          <p:cNvSpPr/>
          <p:nvPr/>
        </p:nvSpPr>
        <p:spPr>
          <a:xfrm rot="10800000">
            <a:off x="8952208" y="4527556"/>
            <a:ext cx="2319976" cy="1116784"/>
          </a:xfrm>
          <a:prstGeom prst="round2SameRect">
            <a:avLst/>
          </a:prstGeom>
          <a:solidFill>
            <a:srgbClr val="EF709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 Same-side Corner of Rectangle 47">
            <a:extLst>
              <a:ext uri="{FF2B5EF4-FFF2-40B4-BE49-F238E27FC236}">
                <a16:creationId xmlns:a16="http://schemas.microsoft.com/office/drawing/2014/main" id="{E35BDB94-A937-3606-27BC-267B1AFE77DC}"/>
              </a:ext>
            </a:extLst>
          </p:cNvPr>
          <p:cNvSpPr/>
          <p:nvPr/>
        </p:nvSpPr>
        <p:spPr>
          <a:xfrm rot="10800000">
            <a:off x="8952208" y="2100042"/>
            <a:ext cx="2319976" cy="1116784"/>
          </a:xfrm>
          <a:prstGeom prst="round2SameRect">
            <a:avLst/>
          </a:prstGeom>
          <a:solidFill>
            <a:srgbClr val="F889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1B7AF7A-0C80-1787-C4D1-7725E59CBD77}"/>
              </a:ext>
            </a:extLst>
          </p:cNvPr>
          <p:cNvSpPr/>
          <p:nvPr/>
        </p:nvSpPr>
        <p:spPr>
          <a:xfrm>
            <a:off x="929648" y="1708058"/>
            <a:ext cx="2319977" cy="343437"/>
          </a:xfrm>
          <a:prstGeom prst="rect">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81DBB62-E0D9-6268-A598-8420BC637B59}"/>
              </a:ext>
            </a:extLst>
          </p:cNvPr>
          <p:cNvSpPr/>
          <p:nvPr/>
        </p:nvSpPr>
        <p:spPr>
          <a:xfrm>
            <a:off x="842562" y="4124686"/>
            <a:ext cx="2319977" cy="343437"/>
          </a:xfrm>
          <a:prstGeom prst="rect">
            <a:avLst/>
          </a:prstGeom>
          <a:solidFill>
            <a:srgbClr val="FA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556D40E-E828-C035-857B-3BA113760A03}"/>
              </a:ext>
            </a:extLst>
          </p:cNvPr>
          <p:cNvSpPr/>
          <p:nvPr/>
        </p:nvSpPr>
        <p:spPr>
          <a:xfrm>
            <a:off x="8952208" y="4124686"/>
            <a:ext cx="2319977" cy="343437"/>
          </a:xfrm>
          <a:prstGeom prst="rect">
            <a:avLst/>
          </a:prstGeom>
          <a:solidFill>
            <a:srgbClr val="EF70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A5BA56C-D6AE-82F3-6D5F-505EAA480A0F}"/>
              </a:ext>
            </a:extLst>
          </p:cNvPr>
          <p:cNvSpPr/>
          <p:nvPr/>
        </p:nvSpPr>
        <p:spPr>
          <a:xfrm>
            <a:off x="8952208" y="1708058"/>
            <a:ext cx="2319977" cy="343437"/>
          </a:xfrm>
          <a:prstGeom prst="rect">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sp>
        <p:nvSpPr>
          <p:cNvPr id="2" name="Freeform: Shape 1">
            <a:extLst>
              <a:ext uri="{FF2B5EF4-FFF2-40B4-BE49-F238E27FC236}">
                <a16:creationId xmlns:a16="http://schemas.microsoft.com/office/drawing/2014/main" id="{428D827E-61F9-58DF-1923-4576DD0765B7}"/>
              </a:ext>
            </a:extLst>
          </p:cNvPr>
          <p:cNvSpPr/>
          <p:nvPr/>
        </p:nvSpPr>
        <p:spPr>
          <a:xfrm>
            <a:off x="3499131" y="1275587"/>
            <a:ext cx="5193737" cy="5081155"/>
          </a:xfrm>
          <a:custGeom>
            <a:avLst/>
            <a:gdLst>
              <a:gd name="connsiteX0" fmla="*/ 0 w 2328862"/>
              <a:gd name="connsiteY0" fmla="*/ 915353 h 2278379"/>
              <a:gd name="connsiteX1" fmla="*/ 2858 w 2328862"/>
              <a:gd name="connsiteY1" fmla="*/ 886778 h 2278379"/>
              <a:gd name="connsiteX2" fmla="*/ 330518 w 2328862"/>
              <a:gd name="connsiteY2" fmla="*/ 921068 h 2278379"/>
              <a:gd name="connsiteX3" fmla="*/ 633413 w 2328862"/>
              <a:gd name="connsiteY3" fmla="*/ 945833 h 2278379"/>
              <a:gd name="connsiteX4" fmla="*/ 708660 w 2328862"/>
              <a:gd name="connsiteY4" fmla="*/ 0 h 2278379"/>
              <a:gd name="connsiteX5" fmla="*/ 716280 w 2328862"/>
              <a:gd name="connsiteY5" fmla="*/ 0 h 2278379"/>
              <a:gd name="connsiteX6" fmla="*/ 1217295 w 2328862"/>
              <a:gd name="connsiteY6" fmla="*/ 30480 h 2278379"/>
              <a:gd name="connsiteX7" fmla="*/ 1203960 w 2328862"/>
              <a:gd name="connsiteY7" fmla="*/ 437197 h 2278379"/>
              <a:gd name="connsiteX8" fmla="*/ 1229678 w 2328862"/>
              <a:gd name="connsiteY8" fmla="*/ 449580 h 2278379"/>
              <a:gd name="connsiteX9" fmla="*/ 1253490 w 2328862"/>
              <a:gd name="connsiteY9" fmla="*/ 478155 h 2278379"/>
              <a:gd name="connsiteX10" fmla="*/ 1267778 w 2328862"/>
              <a:gd name="connsiteY10" fmla="*/ 481013 h 2278379"/>
              <a:gd name="connsiteX11" fmla="*/ 1278255 w 2328862"/>
              <a:gd name="connsiteY11" fmla="*/ 471488 h 2278379"/>
              <a:gd name="connsiteX12" fmla="*/ 1289685 w 2328862"/>
              <a:gd name="connsiteY12" fmla="*/ 475297 h 2278379"/>
              <a:gd name="connsiteX13" fmla="*/ 1303020 w 2328862"/>
              <a:gd name="connsiteY13" fmla="*/ 484822 h 2278379"/>
              <a:gd name="connsiteX14" fmla="*/ 1313498 w 2328862"/>
              <a:gd name="connsiteY14" fmla="*/ 470535 h 2278379"/>
              <a:gd name="connsiteX15" fmla="*/ 1335405 w 2328862"/>
              <a:gd name="connsiteY15" fmla="*/ 486728 h 2278379"/>
              <a:gd name="connsiteX16" fmla="*/ 1340168 w 2328862"/>
              <a:gd name="connsiteY16" fmla="*/ 514350 h 2278379"/>
              <a:gd name="connsiteX17" fmla="*/ 1351598 w 2328862"/>
              <a:gd name="connsiteY17" fmla="*/ 521018 h 2278379"/>
              <a:gd name="connsiteX18" fmla="*/ 1373505 w 2328862"/>
              <a:gd name="connsiteY18" fmla="*/ 520065 h 2278379"/>
              <a:gd name="connsiteX19" fmla="*/ 1406843 w 2328862"/>
              <a:gd name="connsiteY19" fmla="*/ 538163 h 2278379"/>
              <a:gd name="connsiteX20" fmla="*/ 1425893 w 2328862"/>
              <a:gd name="connsiteY20" fmla="*/ 537210 h 2278379"/>
              <a:gd name="connsiteX21" fmla="*/ 1439228 w 2328862"/>
              <a:gd name="connsiteY21" fmla="*/ 533400 h 2278379"/>
              <a:gd name="connsiteX22" fmla="*/ 1461135 w 2328862"/>
              <a:gd name="connsiteY22" fmla="*/ 554355 h 2278379"/>
              <a:gd name="connsiteX23" fmla="*/ 1480185 w 2328862"/>
              <a:gd name="connsiteY23" fmla="*/ 532447 h 2278379"/>
              <a:gd name="connsiteX24" fmla="*/ 1513523 w 2328862"/>
              <a:gd name="connsiteY24" fmla="*/ 542925 h 2278379"/>
              <a:gd name="connsiteX25" fmla="*/ 1531620 w 2328862"/>
              <a:gd name="connsiteY25" fmla="*/ 571500 h 2278379"/>
              <a:gd name="connsiteX26" fmla="*/ 1553528 w 2328862"/>
              <a:gd name="connsiteY26" fmla="*/ 570547 h 2278379"/>
              <a:gd name="connsiteX27" fmla="*/ 1546860 w 2328862"/>
              <a:gd name="connsiteY27" fmla="*/ 590550 h 2278379"/>
              <a:gd name="connsiteX28" fmla="*/ 1568768 w 2328862"/>
              <a:gd name="connsiteY28" fmla="*/ 601028 h 2278379"/>
              <a:gd name="connsiteX29" fmla="*/ 1597343 w 2328862"/>
              <a:gd name="connsiteY29" fmla="*/ 576263 h 2278379"/>
              <a:gd name="connsiteX30" fmla="*/ 1622108 w 2328862"/>
              <a:gd name="connsiteY30" fmla="*/ 592455 h 2278379"/>
              <a:gd name="connsiteX31" fmla="*/ 1634490 w 2328862"/>
              <a:gd name="connsiteY31" fmla="*/ 587693 h 2278379"/>
              <a:gd name="connsiteX32" fmla="*/ 1635443 w 2328862"/>
              <a:gd name="connsiteY32" fmla="*/ 601980 h 2278379"/>
              <a:gd name="connsiteX33" fmla="*/ 1651635 w 2328862"/>
              <a:gd name="connsiteY33" fmla="*/ 613410 h 2278379"/>
              <a:gd name="connsiteX34" fmla="*/ 1673543 w 2328862"/>
              <a:gd name="connsiteY34" fmla="*/ 589597 h 2278379"/>
              <a:gd name="connsiteX35" fmla="*/ 1684973 w 2328862"/>
              <a:gd name="connsiteY35" fmla="*/ 596265 h 2278379"/>
              <a:gd name="connsiteX36" fmla="*/ 1682115 w 2328862"/>
              <a:gd name="connsiteY36" fmla="*/ 615315 h 2278379"/>
              <a:gd name="connsiteX37" fmla="*/ 1691640 w 2328862"/>
              <a:gd name="connsiteY37" fmla="*/ 632460 h 2278379"/>
              <a:gd name="connsiteX38" fmla="*/ 1703070 w 2328862"/>
              <a:gd name="connsiteY38" fmla="*/ 624840 h 2278379"/>
              <a:gd name="connsiteX39" fmla="*/ 1726883 w 2328862"/>
              <a:gd name="connsiteY39" fmla="*/ 584835 h 2278379"/>
              <a:gd name="connsiteX40" fmla="*/ 1744028 w 2328862"/>
              <a:gd name="connsiteY40" fmla="*/ 603885 h 2278379"/>
              <a:gd name="connsiteX41" fmla="*/ 1763078 w 2328862"/>
              <a:gd name="connsiteY41" fmla="*/ 608647 h 2278379"/>
              <a:gd name="connsiteX42" fmla="*/ 1783080 w 2328862"/>
              <a:gd name="connsiteY42" fmla="*/ 601980 h 2278379"/>
              <a:gd name="connsiteX43" fmla="*/ 1802130 w 2328862"/>
              <a:gd name="connsiteY43" fmla="*/ 619125 h 2278379"/>
              <a:gd name="connsiteX44" fmla="*/ 1813560 w 2328862"/>
              <a:gd name="connsiteY44" fmla="*/ 618172 h 2278379"/>
              <a:gd name="connsiteX45" fmla="*/ 1825943 w 2328862"/>
              <a:gd name="connsiteY45" fmla="*/ 629603 h 2278379"/>
              <a:gd name="connsiteX46" fmla="*/ 1860233 w 2328862"/>
              <a:gd name="connsiteY46" fmla="*/ 621030 h 2278379"/>
              <a:gd name="connsiteX47" fmla="*/ 1865948 w 2328862"/>
              <a:gd name="connsiteY47" fmla="*/ 604838 h 2278379"/>
              <a:gd name="connsiteX48" fmla="*/ 1901190 w 2328862"/>
              <a:gd name="connsiteY48" fmla="*/ 601980 h 2278379"/>
              <a:gd name="connsiteX49" fmla="*/ 1916430 w 2328862"/>
              <a:gd name="connsiteY49" fmla="*/ 608647 h 2278379"/>
              <a:gd name="connsiteX50" fmla="*/ 1964055 w 2328862"/>
              <a:gd name="connsiteY50" fmla="*/ 584835 h 2278379"/>
              <a:gd name="connsiteX51" fmla="*/ 1969770 w 2328862"/>
              <a:gd name="connsiteY51" fmla="*/ 599122 h 2278379"/>
              <a:gd name="connsiteX52" fmla="*/ 2018348 w 2328862"/>
              <a:gd name="connsiteY52" fmla="*/ 596265 h 2278379"/>
              <a:gd name="connsiteX53" fmla="*/ 2023110 w 2328862"/>
              <a:gd name="connsiteY53" fmla="*/ 581025 h 2278379"/>
              <a:gd name="connsiteX54" fmla="*/ 2044065 w 2328862"/>
              <a:gd name="connsiteY54" fmla="*/ 589597 h 2278379"/>
              <a:gd name="connsiteX55" fmla="*/ 2087880 w 2328862"/>
              <a:gd name="connsiteY55" fmla="*/ 625793 h 2278379"/>
              <a:gd name="connsiteX56" fmla="*/ 2148840 w 2328862"/>
              <a:gd name="connsiteY56" fmla="*/ 643890 h 2278379"/>
              <a:gd name="connsiteX57" fmla="*/ 2173605 w 2328862"/>
              <a:gd name="connsiteY57" fmla="*/ 665797 h 2278379"/>
              <a:gd name="connsiteX58" fmla="*/ 2200275 w 2328862"/>
              <a:gd name="connsiteY58" fmla="*/ 653415 h 2278379"/>
              <a:gd name="connsiteX59" fmla="*/ 2230755 w 2328862"/>
              <a:gd name="connsiteY59" fmla="*/ 661035 h 2278379"/>
              <a:gd name="connsiteX60" fmla="*/ 2232660 w 2328862"/>
              <a:gd name="connsiteY60" fmla="*/ 774383 h 2278379"/>
              <a:gd name="connsiteX61" fmla="*/ 2237423 w 2328862"/>
              <a:gd name="connsiteY61" fmla="*/ 963930 h 2278379"/>
              <a:gd name="connsiteX62" fmla="*/ 2244090 w 2328862"/>
              <a:gd name="connsiteY62" fmla="*/ 996315 h 2278379"/>
              <a:gd name="connsiteX63" fmla="*/ 2268855 w 2328862"/>
              <a:gd name="connsiteY63" fmla="*/ 1022985 h 2278379"/>
              <a:gd name="connsiteX64" fmla="*/ 2275523 w 2328862"/>
              <a:gd name="connsiteY64" fmla="*/ 1074420 h 2278379"/>
              <a:gd name="connsiteX65" fmla="*/ 2311718 w 2328862"/>
              <a:gd name="connsiteY65" fmla="*/ 1118235 h 2278379"/>
              <a:gd name="connsiteX66" fmla="*/ 2319338 w 2328862"/>
              <a:gd name="connsiteY66" fmla="*/ 1159193 h 2278379"/>
              <a:gd name="connsiteX67" fmla="*/ 2328863 w 2328862"/>
              <a:gd name="connsiteY67" fmla="*/ 1159193 h 2278379"/>
              <a:gd name="connsiteX68" fmla="*/ 2327910 w 2328862"/>
              <a:gd name="connsiteY68" fmla="*/ 1228725 h 2278379"/>
              <a:gd name="connsiteX69" fmla="*/ 2296478 w 2328862"/>
              <a:gd name="connsiteY69" fmla="*/ 1289685 h 2278379"/>
              <a:gd name="connsiteX70" fmla="*/ 2308860 w 2328862"/>
              <a:gd name="connsiteY70" fmla="*/ 1311593 h 2278379"/>
              <a:gd name="connsiteX71" fmla="*/ 2296478 w 2328862"/>
              <a:gd name="connsiteY71" fmla="*/ 1325880 h 2278379"/>
              <a:gd name="connsiteX72" fmla="*/ 2303145 w 2328862"/>
              <a:gd name="connsiteY72" fmla="*/ 1354455 h 2278379"/>
              <a:gd name="connsiteX73" fmla="*/ 2302193 w 2328862"/>
              <a:gd name="connsiteY73" fmla="*/ 1395413 h 2278379"/>
              <a:gd name="connsiteX74" fmla="*/ 2281238 w 2328862"/>
              <a:gd name="connsiteY74" fmla="*/ 1428750 h 2278379"/>
              <a:gd name="connsiteX75" fmla="*/ 2280285 w 2328862"/>
              <a:gd name="connsiteY75" fmla="*/ 1436370 h 2278379"/>
              <a:gd name="connsiteX76" fmla="*/ 2264093 w 2328862"/>
              <a:gd name="connsiteY76" fmla="*/ 1447800 h 2278379"/>
              <a:gd name="connsiteX77" fmla="*/ 2273618 w 2328862"/>
              <a:gd name="connsiteY77" fmla="*/ 1464945 h 2278379"/>
              <a:gd name="connsiteX78" fmla="*/ 2285048 w 2328862"/>
              <a:gd name="connsiteY78" fmla="*/ 1475423 h 2278379"/>
              <a:gd name="connsiteX79" fmla="*/ 2251710 w 2328862"/>
              <a:gd name="connsiteY79" fmla="*/ 1478280 h 2278379"/>
              <a:gd name="connsiteX80" fmla="*/ 2171700 w 2328862"/>
              <a:gd name="connsiteY80" fmla="*/ 1515428 h 2278379"/>
              <a:gd name="connsiteX81" fmla="*/ 2138363 w 2328862"/>
              <a:gd name="connsiteY81" fmla="*/ 1528763 h 2278379"/>
              <a:gd name="connsiteX82" fmla="*/ 2121218 w 2328862"/>
              <a:gd name="connsiteY82" fmla="*/ 1545908 h 2278379"/>
              <a:gd name="connsiteX83" fmla="*/ 2114550 w 2328862"/>
              <a:gd name="connsiteY83" fmla="*/ 1541145 h 2278379"/>
              <a:gd name="connsiteX84" fmla="*/ 2134553 w 2328862"/>
              <a:gd name="connsiteY84" fmla="*/ 1519238 h 2278379"/>
              <a:gd name="connsiteX85" fmla="*/ 2151698 w 2328862"/>
              <a:gd name="connsiteY85" fmla="*/ 1512570 h 2278379"/>
              <a:gd name="connsiteX86" fmla="*/ 2156460 w 2328862"/>
              <a:gd name="connsiteY86" fmla="*/ 1503998 h 2278379"/>
              <a:gd name="connsiteX87" fmla="*/ 2128838 w 2328862"/>
              <a:gd name="connsiteY87" fmla="*/ 1503045 h 2278379"/>
              <a:gd name="connsiteX88" fmla="*/ 2122170 w 2328862"/>
              <a:gd name="connsiteY88" fmla="*/ 1495425 h 2278379"/>
              <a:gd name="connsiteX89" fmla="*/ 2129790 w 2328862"/>
              <a:gd name="connsiteY89" fmla="*/ 1476375 h 2278379"/>
              <a:gd name="connsiteX90" fmla="*/ 2121218 w 2328862"/>
              <a:gd name="connsiteY90" fmla="*/ 1459230 h 2278379"/>
              <a:gd name="connsiteX91" fmla="*/ 2115503 w 2328862"/>
              <a:gd name="connsiteY91" fmla="*/ 1459230 h 2278379"/>
              <a:gd name="connsiteX92" fmla="*/ 2092643 w 2328862"/>
              <a:gd name="connsiteY92" fmla="*/ 1471613 h 2278379"/>
              <a:gd name="connsiteX93" fmla="*/ 2074545 w 2328862"/>
              <a:gd name="connsiteY93" fmla="*/ 1496378 h 2278379"/>
              <a:gd name="connsiteX94" fmla="*/ 2077403 w 2328862"/>
              <a:gd name="connsiteY94" fmla="*/ 1512570 h 2278379"/>
              <a:gd name="connsiteX95" fmla="*/ 2108835 w 2328862"/>
              <a:gd name="connsiteY95" fmla="*/ 1544955 h 2278379"/>
              <a:gd name="connsiteX96" fmla="*/ 2121218 w 2328862"/>
              <a:gd name="connsiteY96" fmla="*/ 1547813 h 2278379"/>
              <a:gd name="connsiteX97" fmla="*/ 2121218 w 2328862"/>
              <a:gd name="connsiteY97" fmla="*/ 1555433 h 2278379"/>
              <a:gd name="connsiteX98" fmla="*/ 2099310 w 2328862"/>
              <a:gd name="connsiteY98" fmla="*/ 1570673 h 2278379"/>
              <a:gd name="connsiteX99" fmla="*/ 2052638 w 2328862"/>
              <a:gd name="connsiteY99" fmla="*/ 1608773 h 2278379"/>
              <a:gd name="connsiteX100" fmla="*/ 2014538 w 2328862"/>
              <a:gd name="connsiteY100" fmla="*/ 1645920 h 2278379"/>
              <a:gd name="connsiteX101" fmla="*/ 1984058 w 2328862"/>
              <a:gd name="connsiteY101" fmla="*/ 1659255 h 2278379"/>
              <a:gd name="connsiteX102" fmla="*/ 1936433 w 2328862"/>
              <a:gd name="connsiteY102" fmla="*/ 1687830 h 2278379"/>
              <a:gd name="connsiteX103" fmla="*/ 1901190 w 2328862"/>
              <a:gd name="connsiteY103" fmla="*/ 1706880 h 2278379"/>
              <a:gd name="connsiteX104" fmla="*/ 1858328 w 2328862"/>
              <a:gd name="connsiteY104" fmla="*/ 1724978 h 2278379"/>
              <a:gd name="connsiteX105" fmla="*/ 1819275 w 2328862"/>
              <a:gd name="connsiteY105" fmla="*/ 1748790 h 2278379"/>
              <a:gd name="connsiteX106" fmla="*/ 1849755 w 2328862"/>
              <a:gd name="connsiteY106" fmla="*/ 1720215 h 2278379"/>
              <a:gd name="connsiteX107" fmla="*/ 1849755 w 2328862"/>
              <a:gd name="connsiteY107" fmla="*/ 1709738 h 2278379"/>
              <a:gd name="connsiteX108" fmla="*/ 1855470 w 2328862"/>
              <a:gd name="connsiteY108" fmla="*/ 1702118 h 2278379"/>
              <a:gd name="connsiteX109" fmla="*/ 1853565 w 2328862"/>
              <a:gd name="connsiteY109" fmla="*/ 1684973 h 2278379"/>
              <a:gd name="connsiteX110" fmla="*/ 1839278 w 2328862"/>
              <a:gd name="connsiteY110" fmla="*/ 1684020 h 2278379"/>
              <a:gd name="connsiteX111" fmla="*/ 1828800 w 2328862"/>
              <a:gd name="connsiteY111" fmla="*/ 1698308 h 2278379"/>
              <a:gd name="connsiteX112" fmla="*/ 1804035 w 2328862"/>
              <a:gd name="connsiteY112" fmla="*/ 1710690 h 2278379"/>
              <a:gd name="connsiteX113" fmla="*/ 1786890 w 2328862"/>
              <a:gd name="connsiteY113" fmla="*/ 1699260 h 2278379"/>
              <a:gd name="connsiteX114" fmla="*/ 1784033 w 2328862"/>
              <a:gd name="connsiteY114" fmla="*/ 1683068 h 2278379"/>
              <a:gd name="connsiteX115" fmla="*/ 1769745 w 2328862"/>
              <a:gd name="connsiteY115" fmla="*/ 1683068 h 2278379"/>
              <a:gd name="connsiteX116" fmla="*/ 1777365 w 2328862"/>
              <a:gd name="connsiteY116" fmla="*/ 1704023 h 2278379"/>
              <a:gd name="connsiteX117" fmla="*/ 1790700 w 2328862"/>
              <a:gd name="connsiteY117" fmla="*/ 1710690 h 2278379"/>
              <a:gd name="connsiteX118" fmla="*/ 1802130 w 2328862"/>
              <a:gd name="connsiteY118" fmla="*/ 1719263 h 2278379"/>
              <a:gd name="connsiteX119" fmla="*/ 1819275 w 2328862"/>
              <a:gd name="connsiteY119" fmla="*/ 1734503 h 2278379"/>
              <a:gd name="connsiteX120" fmla="*/ 1812608 w 2328862"/>
              <a:gd name="connsiteY120" fmla="*/ 1742123 h 2278379"/>
              <a:gd name="connsiteX121" fmla="*/ 1775460 w 2328862"/>
              <a:gd name="connsiteY121" fmla="*/ 1758315 h 2278379"/>
              <a:gd name="connsiteX122" fmla="*/ 1759268 w 2328862"/>
              <a:gd name="connsiteY122" fmla="*/ 1759267 h 2278379"/>
              <a:gd name="connsiteX123" fmla="*/ 1747838 w 2328862"/>
              <a:gd name="connsiteY123" fmla="*/ 1747838 h 2278379"/>
              <a:gd name="connsiteX124" fmla="*/ 1743075 w 2328862"/>
              <a:gd name="connsiteY124" fmla="*/ 1767840 h 2278379"/>
              <a:gd name="connsiteX125" fmla="*/ 1747838 w 2328862"/>
              <a:gd name="connsiteY125" fmla="*/ 1778317 h 2278379"/>
              <a:gd name="connsiteX126" fmla="*/ 1722120 w 2328862"/>
              <a:gd name="connsiteY126" fmla="*/ 1797367 h 2278379"/>
              <a:gd name="connsiteX127" fmla="*/ 1707833 w 2328862"/>
              <a:gd name="connsiteY127" fmla="*/ 1799273 h 2278379"/>
              <a:gd name="connsiteX128" fmla="*/ 1700213 w 2328862"/>
              <a:gd name="connsiteY128" fmla="*/ 1805940 h 2278379"/>
              <a:gd name="connsiteX129" fmla="*/ 1696403 w 2328862"/>
              <a:gd name="connsiteY129" fmla="*/ 1822133 h 2278379"/>
              <a:gd name="connsiteX130" fmla="*/ 1679258 w 2328862"/>
              <a:gd name="connsiteY130" fmla="*/ 1853565 h 2278379"/>
              <a:gd name="connsiteX131" fmla="*/ 1664018 w 2328862"/>
              <a:gd name="connsiteY131" fmla="*/ 1860233 h 2278379"/>
              <a:gd name="connsiteX132" fmla="*/ 1648778 w 2328862"/>
              <a:gd name="connsiteY132" fmla="*/ 1854517 h 2278379"/>
              <a:gd name="connsiteX133" fmla="*/ 1631633 w 2328862"/>
              <a:gd name="connsiteY133" fmla="*/ 1864995 h 2278379"/>
              <a:gd name="connsiteX134" fmla="*/ 1634490 w 2328862"/>
              <a:gd name="connsiteY134" fmla="*/ 1878330 h 2278379"/>
              <a:gd name="connsiteX135" fmla="*/ 1646873 w 2328862"/>
              <a:gd name="connsiteY135" fmla="*/ 1885950 h 2278379"/>
              <a:gd name="connsiteX136" fmla="*/ 1656398 w 2328862"/>
              <a:gd name="connsiteY136" fmla="*/ 1893570 h 2278379"/>
              <a:gd name="connsiteX137" fmla="*/ 1639253 w 2328862"/>
              <a:gd name="connsiteY137" fmla="*/ 1926908 h 2278379"/>
              <a:gd name="connsiteX138" fmla="*/ 1636395 w 2328862"/>
              <a:gd name="connsiteY138" fmla="*/ 1953578 h 2278379"/>
              <a:gd name="connsiteX139" fmla="*/ 1626870 w 2328862"/>
              <a:gd name="connsiteY139" fmla="*/ 1969770 h 2278379"/>
              <a:gd name="connsiteX140" fmla="*/ 1613535 w 2328862"/>
              <a:gd name="connsiteY140" fmla="*/ 1979295 h 2278379"/>
              <a:gd name="connsiteX141" fmla="*/ 1585913 w 2328862"/>
              <a:gd name="connsiteY141" fmla="*/ 1983105 h 2278379"/>
              <a:gd name="connsiteX142" fmla="*/ 1603058 w 2328862"/>
              <a:gd name="connsiteY142" fmla="*/ 1988820 h 2278379"/>
              <a:gd name="connsiteX143" fmla="*/ 1621155 w 2328862"/>
              <a:gd name="connsiteY143" fmla="*/ 1983105 h 2278379"/>
              <a:gd name="connsiteX144" fmla="*/ 1617345 w 2328862"/>
              <a:gd name="connsiteY144" fmla="*/ 2013585 h 2278379"/>
              <a:gd name="connsiteX145" fmla="*/ 1606868 w 2328862"/>
              <a:gd name="connsiteY145" fmla="*/ 2012633 h 2278379"/>
              <a:gd name="connsiteX146" fmla="*/ 1608773 w 2328862"/>
              <a:gd name="connsiteY146" fmla="*/ 2024063 h 2278379"/>
              <a:gd name="connsiteX147" fmla="*/ 1611630 w 2328862"/>
              <a:gd name="connsiteY147" fmla="*/ 2037398 h 2278379"/>
              <a:gd name="connsiteX148" fmla="*/ 1599248 w 2328862"/>
              <a:gd name="connsiteY148" fmla="*/ 2045970 h 2278379"/>
              <a:gd name="connsiteX149" fmla="*/ 1599248 w 2328862"/>
              <a:gd name="connsiteY149" fmla="*/ 2075498 h 2278379"/>
              <a:gd name="connsiteX150" fmla="*/ 1614488 w 2328862"/>
              <a:gd name="connsiteY150" fmla="*/ 2088833 h 2278379"/>
              <a:gd name="connsiteX151" fmla="*/ 1620203 w 2328862"/>
              <a:gd name="connsiteY151" fmla="*/ 2118360 h 2278379"/>
              <a:gd name="connsiteX152" fmla="*/ 1616393 w 2328862"/>
              <a:gd name="connsiteY152" fmla="*/ 2139315 h 2278379"/>
              <a:gd name="connsiteX153" fmla="*/ 1606868 w 2328862"/>
              <a:gd name="connsiteY153" fmla="*/ 2143125 h 2278379"/>
              <a:gd name="connsiteX154" fmla="*/ 1610678 w 2328862"/>
              <a:gd name="connsiteY154" fmla="*/ 2157413 h 2278379"/>
              <a:gd name="connsiteX155" fmla="*/ 1621155 w 2328862"/>
              <a:gd name="connsiteY155" fmla="*/ 2161223 h 2278379"/>
              <a:gd name="connsiteX156" fmla="*/ 1628775 w 2328862"/>
              <a:gd name="connsiteY156" fmla="*/ 2177415 h 2278379"/>
              <a:gd name="connsiteX157" fmla="*/ 1628775 w 2328862"/>
              <a:gd name="connsiteY157" fmla="*/ 2202180 h 2278379"/>
              <a:gd name="connsiteX158" fmla="*/ 1639253 w 2328862"/>
              <a:gd name="connsiteY158" fmla="*/ 2222183 h 2278379"/>
              <a:gd name="connsiteX159" fmla="*/ 1660208 w 2328862"/>
              <a:gd name="connsiteY159" fmla="*/ 2246948 h 2278379"/>
              <a:gd name="connsiteX160" fmla="*/ 1659255 w 2328862"/>
              <a:gd name="connsiteY160" fmla="*/ 2253615 h 2278379"/>
              <a:gd name="connsiteX161" fmla="*/ 1638300 w 2328862"/>
              <a:gd name="connsiteY161" fmla="*/ 2251710 h 2278379"/>
              <a:gd name="connsiteX162" fmla="*/ 1623060 w 2328862"/>
              <a:gd name="connsiteY162" fmla="*/ 2265045 h 2278379"/>
              <a:gd name="connsiteX163" fmla="*/ 1624965 w 2328862"/>
              <a:gd name="connsiteY163" fmla="*/ 2278380 h 2278379"/>
              <a:gd name="connsiteX164" fmla="*/ 1616393 w 2328862"/>
              <a:gd name="connsiteY164" fmla="*/ 2275523 h 2278379"/>
              <a:gd name="connsiteX165" fmla="*/ 1603058 w 2328862"/>
              <a:gd name="connsiteY165" fmla="*/ 2273617 h 2278379"/>
              <a:gd name="connsiteX166" fmla="*/ 1570673 w 2328862"/>
              <a:gd name="connsiteY166" fmla="*/ 2238375 h 2278379"/>
              <a:gd name="connsiteX167" fmla="*/ 1548765 w 2328862"/>
              <a:gd name="connsiteY167" fmla="*/ 2232660 h 2278379"/>
              <a:gd name="connsiteX168" fmla="*/ 1481138 w 2328862"/>
              <a:gd name="connsiteY168" fmla="*/ 2232660 h 2278379"/>
              <a:gd name="connsiteX169" fmla="*/ 1454468 w 2328862"/>
              <a:gd name="connsiteY169" fmla="*/ 2225040 h 2278379"/>
              <a:gd name="connsiteX170" fmla="*/ 1420178 w 2328862"/>
              <a:gd name="connsiteY170" fmla="*/ 2196465 h 2278379"/>
              <a:gd name="connsiteX171" fmla="*/ 1403985 w 2328862"/>
              <a:gd name="connsiteY171" fmla="*/ 2186940 h 2278379"/>
              <a:gd name="connsiteX172" fmla="*/ 1383983 w 2328862"/>
              <a:gd name="connsiteY172" fmla="*/ 2187892 h 2278379"/>
              <a:gd name="connsiteX173" fmla="*/ 1353503 w 2328862"/>
              <a:gd name="connsiteY173" fmla="*/ 2163128 h 2278379"/>
              <a:gd name="connsiteX174" fmla="*/ 1302068 w 2328862"/>
              <a:gd name="connsiteY174" fmla="*/ 2147888 h 2278379"/>
              <a:gd name="connsiteX175" fmla="*/ 1302068 w 2328862"/>
              <a:gd name="connsiteY175" fmla="*/ 2135505 h 2278379"/>
              <a:gd name="connsiteX176" fmla="*/ 1288733 w 2328862"/>
              <a:gd name="connsiteY176" fmla="*/ 2118360 h 2278379"/>
              <a:gd name="connsiteX177" fmla="*/ 1280160 w 2328862"/>
              <a:gd name="connsiteY177" fmla="*/ 2073592 h 2278379"/>
              <a:gd name="connsiteX178" fmla="*/ 1269683 w 2328862"/>
              <a:gd name="connsiteY178" fmla="*/ 2057400 h 2278379"/>
              <a:gd name="connsiteX179" fmla="*/ 1253490 w 2328862"/>
              <a:gd name="connsiteY179" fmla="*/ 2044065 h 2278379"/>
              <a:gd name="connsiteX180" fmla="*/ 1253490 w 2328862"/>
              <a:gd name="connsiteY180" fmla="*/ 2028825 h 2278379"/>
              <a:gd name="connsiteX181" fmla="*/ 1240155 w 2328862"/>
              <a:gd name="connsiteY181" fmla="*/ 2023110 h 2278379"/>
              <a:gd name="connsiteX182" fmla="*/ 1245870 w 2328862"/>
              <a:gd name="connsiteY182" fmla="*/ 1998345 h 2278379"/>
              <a:gd name="connsiteX183" fmla="*/ 1243013 w 2328862"/>
              <a:gd name="connsiteY183" fmla="*/ 1977390 h 2278379"/>
              <a:gd name="connsiteX184" fmla="*/ 1230630 w 2328862"/>
              <a:gd name="connsiteY184" fmla="*/ 1964055 h 2278379"/>
              <a:gd name="connsiteX185" fmla="*/ 1237298 w 2328862"/>
              <a:gd name="connsiteY185" fmla="*/ 1935480 h 2278379"/>
              <a:gd name="connsiteX186" fmla="*/ 1229678 w 2328862"/>
              <a:gd name="connsiteY186" fmla="*/ 1905000 h 2278379"/>
              <a:gd name="connsiteX187" fmla="*/ 1213485 w 2328862"/>
              <a:gd name="connsiteY187" fmla="*/ 1891665 h 2278379"/>
              <a:gd name="connsiteX188" fmla="*/ 1203008 w 2328862"/>
              <a:gd name="connsiteY188" fmla="*/ 1891665 h 2278379"/>
              <a:gd name="connsiteX189" fmla="*/ 1164908 w 2328862"/>
              <a:gd name="connsiteY189" fmla="*/ 1858328 h 2278379"/>
              <a:gd name="connsiteX190" fmla="*/ 1165860 w 2328862"/>
              <a:gd name="connsiteY190" fmla="*/ 1840230 h 2278379"/>
              <a:gd name="connsiteX191" fmla="*/ 1158240 w 2328862"/>
              <a:gd name="connsiteY191" fmla="*/ 1824038 h 2278379"/>
              <a:gd name="connsiteX192" fmla="*/ 1150620 w 2328862"/>
              <a:gd name="connsiteY192" fmla="*/ 1822133 h 2278379"/>
              <a:gd name="connsiteX193" fmla="*/ 1142048 w 2328862"/>
              <a:gd name="connsiteY193" fmla="*/ 1799273 h 2278379"/>
              <a:gd name="connsiteX194" fmla="*/ 1122998 w 2328862"/>
              <a:gd name="connsiteY194" fmla="*/ 1784033 h 2278379"/>
              <a:gd name="connsiteX195" fmla="*/ 1095375 w 2328862"/>
              <a:gd name="connsiteY195" fmla="*/ 1760220 h 2278379"/>
              <a:gd name="connsiteX196" fmla="*/ 1093470 w 2328862"/>
              <a:gd name="connsiteY196" fmla="*/ 1740217 h 2278379"/>
              <a:gd name="connsiteX197" fmla="*/ 1083945 w 2328862"/>
              <a:gd name="connsiteY197" fmla="*/ 1733550 h 2278379"/>
              <a:gd name="connsiteX198" fmla="*/ 1085850 w 2328862"/>
              <a:gd name="connsiteY198" fmla="*/ 1718310 h 2278379"/>
              <a:gd name="connsiteX199" fmla="*/ 1090613 w 2328862"/>
              <a:gd name="connsiteY199" fmla="*/ 1711642 h 2278379"/>
              <a:gd name="connsiteX200" fmla="*/ 1077278 w 2328862"/>
              <a:gd name="connsiteY200" fmla="*/ 1697355 h 2278379"/>
              <a:gd name="connsiteX201" fmla="*/ 1078230 w 2328862"/>
              <a:gd name="connsiteY201" fmla="*/ 1690688 h 2278379"/>
              <a:gd name="connsiteX202" fmla="*/ 1059180 w 2328862"/>
              <a:gd name="connsiteY202" fmla="*/ 1669733 h 2278379"/>
              <a:gd name="connsiteX203" fmla="*/ 1060133 w 2328862"/>
              <a:gd name="connsiteY203" fmla="*/ 1649730 h 2278379"/>
              <a:gd name="connsiteX204" fmla="*/ 1034415 w 2328862"/>
              <a:gd name="connsiteY204" fmla="*/ 1603058 h 2278379"/>
              <a:gd name="connsiteX205" fmla="*/ 1033463 w 2328862"/>
              <a:gd name="connsiteY205" fmla="*/ 1586865 h 2278379"/>
              <a:gd name="connsiteX206" fmla="*/ 1016318 w 2328862"/>
              <a:gd name="connsiteY206" fmla="*/ 1557338 h 2278379"/>
              <a:gd name="connsiteX207" fmla="*/ 967740 w 2328862"/>
              <a:gd name="connsiteY207" fmla="*/ 1511618 h 2278379"/>
              <a:gd name="connsiteX208" fmla="*/ 967740 w 2328862"/>
              <a:gd name="connsiteY208" fmla="*/ 1501140 h 2278379"/>
              <a:gd name="connsiteX209" fmla="*/ 936308 w 2328862"/>
              <a:gd name="connsiteY209" fmla="*/ 1484948 h 2278379"/>
              <a:gd name="connsiteX210" fmla="*/ 935355 w 2328862"/>
              <a:gd name="connsiteY210" fmla="*/ 1467803 h 2278379"/>
              <a:gd name="connsiteX211" fmla="*/ 923925 w 2328862"/>
              <a:gd name="connsiteY211" fmla="*/ 1463993 h 2278379"/>
              <a:gd name="connsiteX212" fmla="*/ 923925 w 2328862"/>
              <a:gd name="connsiteY212" fmla="*/ 1457325 h 2278379"/>
              <a:gd name="connsiteX213" fmla="*/ 916305 w 2328862"/>
              <a:gd name="connsiteY213" fmla="*/ 1455420 h 2278379"/>
              <a:gd name="connsiteX214" fmla="*/ 896303 w 2328862"/>
              <a:gd name="connsiteY214" fmla="*/ 1428750 h 2278379"/>
              <a:gd name="connsiteX215" fmla="*/ 888683 w 2328862"/>
              <a:gd name="connsiteY215" fmla="*/ 1428750 h 2278379"/>
              <a:gd name="connsiteX216" fmla="*/ 882015 w 2328862"/>
              <a:gd name="connsiteY216" fmla="*/ 1423035 h 2278379"/>
              <a:gd name="connsiteX217" fmla="*/ 869633 w 2328862"/>
              <a:gd name="connsiteY217" fmla="*/ 1433513 h 2278379"/>
              <a:gd name="connsiteX218" fmla="*/ 848678 w 2328862"/>
              <a:gd name="connsiteY218" fmla="*/ 1433513 h 2278379"/>
              <a:gd name="connsiteX219" fmla="*/ 823913 w 2328862"/>
              <a:gd name="connsiteY219" fmla="*/ 1423035 h 2278379"/>
              <a:gd name="connsiteX220" fmla="*/ 780098 w 2328862"/>
              <a:gd name="connsiteY220" fmla="*/ 1423035 h 2278379"/>
              <a:gd name="connsiteX221" fmla="*/ 740093 w 2328862"/>
              <a:gd name="connsiteY221" fmla="*/ 1403033 h 2278379"/>
              <a:gd name="connsiteX222" fmla="*/ 727710 w 2328862"/>
              <a:gd name="connsiteY222" fmla="*/ 1421130 h 2278379"/>
              <a:gd name="connsiteX223" fmla="*/ 706755 w 2328862"/>
              <a:gd name="connsiteY223" fmla="*/ 1415415 h 2278379"/>
              <a:gd name="connsiteX224" fmla="*/ 675323 w 2328862"/>
              <a:gd name="connsiteY224" fmla="*/ 1426845 h 2278379"/>
              <a:gd name="connsiteX225" fmla="*/ 659130 w 2328862"/>
              <a:gd name="connsiteY225" fmla="*/ 1453515 h 2278379"/>
              <a:gd name="connsiteX226" fmla="*/ 640080 w 2328862"/>
              <a:gd name="connsiteY226" fmla="*/ 1483995 h 2278379"/>
              <a:gd name="connsiteX227" fmla="*/ 629603 w 2328862"/>
              <a:gd name="connsiteY227" fmla="*/ 1525905 h 2278379"/>
              <a:gd name="connsiteX228" fmla="*/ 616268 w 2328862"/>
              <a:gd name="connsiteY228" fmla="*/ 1537335 h 2278379"/>
              <a:gd name="connsiteX229" fmla="*/ 605790 w 2328862"/>
              <a:gd name="connsiteY229" fmla="*/ 1538288 h 2278379"/>
              <a:gd name="connsiteX230" fmla="*/ 597218 w 2328862"/>
              <a:gd name="connsiteY230" fmla="*/ 1553528 h 2278379"/>
              <a:gd name="connsiteX231" fmla="*/ 584835 w 2328862"/>
              <a:gd name="connsiteY231" fmla="*/ 1559243 h 2278379"/>
              <a:gd name="connsiteX232" fmla="*/ 583883 w 2328862"/>
              <a:gd name="connsiteY232" fmla="*/ 1576388 h 2278379"/>
              <a:gd name="connsiteX233" fmla="*/ 556260 w 2328862"/>
              <a:gd name="connsiteY233" fmla="*/ 1577340 h 2278379"/>
              <a:gd name="connsiteX234" fmla="*/ 539115 w 2328862"/>
              <a:gd name="connsiteY234" fmla="*/ 1563053 h 2278379"/>
              <a:gd name="connsiteX235" fmla="*/ 529590 w 2328862"/>
              <a:gd name="connsiteY235" fmla="*/ 1563053 h 2278379"/>
              <a:gd name="connsiteX236" fmla="*/ 510540 w 2328862"/>
              <a:gd name="connsiteY236" fmla="*/ 1535430 h 2278379"/>
              <a:gd name="connsiteX237" fmla="*/ 476250 w 2328862"/>
              <a:gd name="connsiteY237" fmla="*/ 1530668 h 2278379"/>
              <a:gd name="connsiteX238" fmla="*/ 460058 w 2328862"/>
              <a:gd name="connsiteY238" fmla="*/ 1508760 h 2278379"/>
              <a:gd name="connsiteX239" fmla="*/ 447675 w 2328862"/>
              <a:gd name="connsiteY239" fmla="*/ 1506855 h 2278379"/>
              <a:gd name="connsiteX240" fmla="*/ 427673 w 2328862"/>
              <a:gd name="connsiteY240" fmla="*/ 1499235 h 2278379"/>
              <a:gd name="connsiteX241" fmla="*/ 395288 w 2328862"/>
              <a:gd name="connsiteY241" fmla="*/ 1466850 h 2278379"/>
              <a:gd name="connsiteX242" fmla="*/ 397193 w 2328862"/>
              <a:gd name="connsiteY242" fmla="*/ 1459230 h 2278379"/>
              <a:gd name="connsiteX243" fmla="*/ 381953 w 2328862"/>
              <a:gd name="connsiteY243" fmla="*/ 1447800 h 2278379"/>
              <a:gd name="connsiteX244" fmla="*/ 372428 w 2328862"/>
              <a:gd name="connsiteY244" fmla="*/ 1446848 h 2278379"/>
              <a:gd name="connsiteX245" fmla="*/ 340043 w 2328862"/>
              <a:gd name="connsiteY245" fmla="*/ 1417320 h 2278379"/>
              <a:gd name="connsiteX246" fmla="*/ 339090 w 2328862"/>
              <a:gd name="connsiteY246" fmla="*/ 1398270 h 2278379"/>
              <a:gd name="connsiteX247" fmla="*/ 317183 w 2328862"/>
              <a:gd name="connsiteY247" fmla="*/ 1360170 h 2278379"/>
              <a:gd name="connsiteX248" fmla="*/ 319088 w 2328862"/>
              <a:gd name="connsiteY248" fmla="*/ 1344930 h 2278379"/>
              <a:gd name="connsiteX249" fmla="*/ 312420 w 2328862"/>
              <a:gd name="connsiteY249" fmla="*/ 1332548 h 2278379"/>
              <a:gd name="connsiteX250" fmla="*/ 320040 w 2328862"/>
              <a:gd name="connsiteY250" fmla="*/ 1318260 h 2278379"/>
              <a:gd name="connsiteX251" fmla="*/ 319088 w 2328862"/>
              <a:gd name="connsiteY251" fmla="*/ 1295400 h 2278379"/>
              <a:gd name="connsiteX252" fmla="*/ 294323 w 2328862"/>
              <a:gd name="connsiteY252" fmla="*/ 1256348 h 2278379"/>
              <a:gd name="connsiteX253" fmla="*/ 288608 w 2328862"/>
              <a:gd name="connsiteY253" fmla="*/ 1216343 h 2278379"/>
              <a:gd name="connsiteX254" fmla="*/ 273368 w 2328862"/>
              <a:gd name="connsiteY254" fmla="*/ 1201103 h 2278379"/>
              <a:gd name="connsiteX255" fmla="*/ 273368 w 2328862"/>
              <a:gd name="connsiteY255" fmla="*/ 1191578 h 2278379"/>
              <a:gd name="connsiteX256" fmla="*/ 261938 w 2328862"/>
              <a:gd name="connsiteY256" fmla="*/ 1189673 h 2278379"/>
              <a:gd name="connsiteX257" fmla="*/ 255270 w 2328862"/>
              <a:gd name="connsiteY257" fmla="*/ 1179195 h 2278379"/>
              <a:gd name="connsiteX258" fmla="*/ 232410 w 2328862"/>
              <a:gd name="connsiteY258" fmla="*/ 1163003 h 2278379"/>
              <a:gd name="connsiteX259" fmla="*/ 223838 w 2328862"/>
              <a:gd name="connsiteY259" fmla="*/ 1162050 h 2278379"/>
              <a:gd name="connsiteX260" fmla="*/ 205740 w 2328862"/>
              <a:gd name="connsiteY260" fmla="*/ 1146810 h 2278379"/>
              <a:gd name="connsiteX261" fmla="*/ 205740 w 2328862"/>
              <a:gd name="connsiteY261" fmla="*/ 1136333 h 2278379"/>
              <a:gd name="connsiteX262" fmla="*/ 178118 w 2328862"/>
              <a:gd name="connsiteY262" fmla="*/ 1119188 h 2278379"/>
              <a:gd name="connsiteX263" fmla="*/ 172403 w 2328862"/>
              <a:gd name="connsiteY263" fmla="*/ 1099185 h 2278379"/>
              <a:gd name="connsiteX264" fmla="*/ 147638 w 2328862"/>
              <a:gd name="connsiteY264" fmla="*/ 1077278 h 2278379"/>
              <a:gd name="connsiteX265" fmla="*/ 117158 w 2328862"/>
              <a:gd name="connsiteY265" fmla="*/ 1035368 h 2278379"/>
              <a:gd name="connsiteX266" fmla="*/ 88583 w 2328862"/>
              <a:gd name="connsiteY266" fmla="*/ 1022985 h 2278379"/>
              <a:gd name="connsiteX267" fmla="*/ 68580 w 2328862"/>
              <a:gd name="connsiteY267" fmla="*/ 1005840 h 2278379"/>
              <a:gd name="connsiteX268" fmla="*/ 70485 w 2328862"/>
              <a:gd name="connsiteY268" fmla="*/ 994410 h 2278379"/>
              <a:gd name="connsiteX269" fmla="*/ 58103 w 2328862"/>
              <a:gd name="connsiteY269" fmla="*/ 981075 h 2278379"/>
              <a:gd name="connsiteX270" fmla="*/ 41910 w 2328862"/>
              <a:gd name="connsiteY270" fmla="*/ 945833 h 2278379"/>
              <a:gd name="connsiteX271" fmla="*/ 19050 w 2328862"/>
              <a:gd name="connsiteY271" fmla="*/ 936308 h 2278379"/>
              <a:gd name="connsiteX272" fmla="*/ 1665923 w 2328862"/>
              <a:gd name="connsiteY272" fmla="*/ 2232660 h 2278379"/>
              <a:gd name="connsiteX273" fmla="*/ 1673543 w 2328862"/>
              <a:gd name="connsiteY273" fmla="*/ 2233613 h 2278379"/>
              <a:gd name="connsiteX274" fmla="*/ 1667828 w 2328862"/>
              <a:gd name="connsiteY274" fmla="*/ 2187892 h 2278379"/>
              <a:gd name="connsiteX275" fmla="*/ 1634490 w 2328862"/>
              <a:gd name="connsiteY275" fmla="*/ 2070735 h 2278379"/>
              <a:gd name="connsiteX276" fmla="*/ 1632585 w 2328862"/>
              <a:gd name="connsiteY276" fmla="*/ 1993583 h 2278379"/>
              <a:gd name="connsiteX277" fmla="*/ 1679258 w 2328862"/>
              <a:gd name="connsiteY277" fmla="*/ 1893570 h 2278379"/>
              <a:gd name="connsiteX278" fmla="*/ 1737360 w 2328862"/>
              <a:gd name="connsiteY278" fmla="*/ 1815465 h 2278379"/>
              <a:gd name="connsiteX279" fmla="*/ 1805940 w 2328862"/>
              <a:gd name="connsiteY279" fmla="*/ 1766888 h 2278379"/>
              <a:gd name="connsiteX280" fmla="*/ 1805940 w 2328862"/>
              <a:gd name="connsiteY280" fmla="*/ 1760220 h 2278379"/>
              <a:gd name="connsiteX281" fmla="*/ 1798320 w 2328862"/>
              <a:gd name="connsiteY281" fmla="*/ 1760220 h 2278379"/>
              <a:gd name="connsiteX282" fmla="*/ 1773555 w 2328862"/>
              <a:gd name="connsiteY282" fmla="*/ 1769745 h 2278379"/>
              <a:gd name="connsiteX283" fmla="*/ 1739265 w 2328862"/>
              <a:gd name="connsiteY283" fmla="*/ 1791653 h 2278379"/>
              <a:gd name="connsiteX284" fmla="*/ 1732598 w 2328862"/>
              <a:gd name="connsiteY284" fmla="*/ 1805940 h 2278379"/>
              <a:gd name="connsiteX285" fmla="*/ 1654493 w 2328862"/>
              <a:gd name="connsiteY285" fmla="*/ 1916430 h 2278379"/>
              <a:gd name="connsiteX286" fmla="*/ 1627823 w 2328862"/>
              <a:gd name="connsiteY286" fmla="*/ 1991678 h 2278379"/>
              <a:gd name="connsiteX287" fmla="*/ 1627823 w 2328862"/>
              <a:gd name="connsiteY287" fmla="*/ 2075498 h 2278379"/>
              <a:gd name="connsiteX288" fmla="*/ 1662113 w 2328862"/>
              <a:gd name="connsiteY288" fmla="*/ 2189798 h 227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2328862" h="2278379">
                <a:moveTo>
                  <a:pt x="0" y="915353"/>
                </a:moveTo>
                <a:lnTo>
                  <a:pt x="2858" y="886778"/>
                </a:lnTo>
                <a:lnTo>
                  <a:pt x="330518" y="921068"/>
                </a:lnTo>
                <a:lnTo>
                  <a:pt x="633413" y="945833"/>
                </a:lnTo>
                <a:lnTo>
                  <a:pt x="708660" y="0"/>
                </a:lnTo>
                <a:lnTo>
                  <a:pt x="716280" y="0"/>
                </a:lnTo>
                <a:lnTo>
                  <a:pt x="1217295" y="30480"/>
                </a:lnTo>
                <a:lnTo>
                  <a:pt x="1203960" y="437197"/>
                </a:lnTo>
                <a:lnTo>
                  <a:pt x="1229678" y="449580"/>
                </a:lnTo>
                <a:lnTo>
                  <a:pt x="1253490" y="478155"/>
                </a:lnTo>
                <a:lnTo>
                  <a:pt x="1267778" y="481013"/>
                </a:lnTo>
                <a:lnTo>
                  <a:pt x="1278255" y="471488"/>
                </a:lnTo>
                <a:lnTo>
                  <a:pt x="1289685" y="475297"/>
                </a:lnTo>
                <a:lnTo>
                  <a:pt x="1303020" y="484822"/>
                </a:lnTo>
                <a:lnTo>
                  <a:pt x="1313498" y="470535"/>
                </a:lnTo>
                <a:lnTo>
                  <a:pt x="1335405" y="486728"/>
                </a:lnTo>
                <a:lnTo>
                  <a:pt x="1340168" y="514350"/>
                </a:lnTo>
                <a:lnTo>
                  <a:pt x="1351598" y="521018"/>
                </a:lnTo>
                <a:lnTo>
                  <a:pt x="1373505" y="520065"/>
                </a:lnTo>
                <a:lnTo>
                  <a:pt x="1406843" y="538163"/>
                </a:lnTo>
                <a:lnTo>
                  <a:pt x="1425893" y="537210"/>
                </a:lnTo>
                <a:lnTo>
                  <a:pt x="1439228" y="533400"/>
                </a:lnTo>
                <a:lnTo>
                  <a:pt x="1461135" y="554355"/>
                </a:lnTo>
                <a:lnTo>
                  <a:pt x="1480185" y="532447"/>
                </a:lnTo>
                <a:lnTo>
                  <a:pt x="1513523" y="542925"/>
                </a:lnTo>
                <a:lnTo>
                  <a:pt x="1531620" y="571500"/>
                </a:lnTo>
                <a:lnTo>
                  <a:pt x="1553528" y="570547"/>
                </a:lnTo>
                <a:lnTo>
                  <a:pt x="1546860" y="590550"/>
                </a:lnTo>
                <a:lnTo>
                  <a:pt x="1568768" y="601028"/>
                </a:lnTo>
                <a:lnTo>
                  <a:pt x="1597343" y="576263"/>
                </a:lnTo>
                <a:lnTo>
                  <a:pt x="1622108" y="592455"/>
                </a:lnTo>
                <a:lnTo>
                  <a:pt x="1634490" y="587693"/>
                </a:lnTo>
                <a:lnTo>
                  <a:pt x="1635443" y="601980"/>
                </a:lnTo>
                <a:lnTo>
                  <a:pt x="1651635" y="613410"/>
                </a:lnTo>
                <a:lnTo>
                  <a:pt x="1673543" y="589597"/>
                </a:lnTo>
                <a:lnTo>
                  <a:pt x="1684973" y="596265"/>
                </a:lnTo>
                <a:lnTo>
                  <a:pt x="1682115" y="615315"/>
                </a:lnTo>
                <a:lnTo>
                  <a:pt x="1691640" y="632460"/>
                </a:lnTo>
                <a:lnTo>
                  <a:pt x="1703070" y="624840"/>
                </a:lnTo>
                <a:lnTo>
                  <a:pt x="1726883" y="584835"/>
                </a:lnTo>
                <a:lnTo>
                  <a:pt x="1744028" y="603885"/>
                </a:lnTo>
                <a:lnTo>
                  <a:pt x="1763078" y="608647"/>
                </a:lnTo>
                <a:lnTo>
                  <a:pt x="1783080" y="601980"/>
                </a:lnTo>
                <a:lnTo>
                  <a:pt x="1802130" y="619125"/>
                </a:lnTo>
                <a:lnTo>
                  <a:pt x="1813560" y="618172"/>
                </a:lnTo>
                <a:lnTo>
                  <a:pt x="1825943" y="629603"/>
                </a:lnTo>
                <a:lnTo>
                  <a:pt x="1860233" y="621030"/>
                </a:lnTo>
                <a:lnTo>
                  <a:pt x="1865948" y="604838"/>
                </a:lnTo>
                <a:lnTo>
                  <a:pt x="1901190" y="601980"/>
                </a:lnTo>
                <a:lnTo>
                  <a:pt x="1916430" y="608647"/>
                </a:lnTo>
                <a:lnTo>
                  <a:pt x="1964055" y="584835"/>
                </a:lnTo>
                <a:lnTo>
                  <a:pt x="1969770" y="599122"/>
                </a:lnTo>
                <a:lnTo>
                  <a:pt x="2018348" y="596265"/>
                </a:lnTo>
                <a:lnTo>
                  <a:pt x="2023110" y="581025"/>
                </a:lnTo>
                <a:lnTo>
                  <a:pt x="2044065" y="589597"/>
                </a:lnTo>
                <a:lnTo>
                  <a:pt x="2087880" y="625793"/>
                </a:lnTo>
                <a:lnTo>
                  <a:pt x="2148840" y="643890"/>
                </a:lnTo>
                <a:lnTo>
                  <a:pt x="2173605" y="665797"/>
                </a:lnTo>
                <a:lnTo>
                  <a:pt x="2200275" y="653415"/>
                </a:lnTo>
                <a:lnTo>
                  <a:pt x="2230755" y="661035"/>
                </a:lnTo>
                <a:lnTo>
                  <a:pt x="2232660" y="774383"/>
                </a:lnTo>
                <a:lnTo>
                  <a:pt x="2237423" y="963930"/>
                </a:lnTo>
                <a:lnTo>
                  <a:pt x="2244090" y="996315"/>
                </a:lnTo>
                <a:lnTo>
                  <a:pt x="2268855" y="1022985"/>
                </a:lnTo>
                <a:lnTo>
                  <a:pt x="2275523" y="1074420"/>
                </a:lnTo>
                <a:lnTo>
                  <a:pt x="2311718" y="1118235"/>
                </a:lnTo>
                <a:lnTo>
                  <a:pt x="2319338" y="1159193"/>
                </a:lnTo>
                <a:lnTo>
                  <a:pt x="2328863" y="1159193"/>
                </a:lnTo>
                <a:lnTo>
                  <a:pt x="2327910" y="1228725"/>
                </a:lnTo>
                <a:lnTo>
                  <a:pt x="2296478" y="1289685"/>
                </a:lnTo>
                <a:lnTo>
                  <a:pt x="2308860" y="1311593"/>
                </a:lnTo>
                <a:lnTo>
                  <a:pt x="2296478" y="1325880"/>
                </a:lnTo>
                <a:lnTo>
                  <a:pt x="2303145" y="1354455"/>
                </a:lnTo>
                <a:lnTo>
                  <a:pt x="2302193" y="1395413"/>
                </a:lnTo>
                <a:lnTo>
                  <a:pt x="2281238" y="1428750"/>
                </a:lnTo>
                <a:lnTo>
                  <a:pt x="2280285" y="1436370"/>
                </a:lnTo>
                <a:lnTo>
                  <a:pt x="2264093" y="1447800"/>
                </a:lnTo>
                <a:lnTo>
                  <a:pt x="2273618" y="1464945"/>
                </a:lnTo>
                <a:lnTo>
                  <a:pt x="2285048" y="1475423"/>
                </a:lnTo>
                <a:lnTo>
                  <a:pt x="2251710" y="1478280"/>
                </a:lnTo>
                <a:lnTo>
                  <a:pt x="2171700" y="1515428"/>
                </a:lnTo>
                <a:lnTo>
                  <a:pt x="2138363" y="1528763"/>
                </a:lnTo>
                <a:lnTo>
                  <a:pt x="2121218" y="1545908"/>
                </a:lnTo>
                <a:lnTo>
                  <a:pt x="2114550" y="1541145"/>
                </a:lnTo>
                <a:lnTo>
                  <a:pt x="2134553" y="1519238"/>
                </a:lnTo>
                <a:lnTo>
                  <a:pt x="2151698" y="1512570"/>
                </a:lnTo>
                <a:lnTo>
                  <a:pt x="2156460" y="1503998"/>
                </a:lnTo>
                <a:lnTo>
                  <a:pt x="2128838" y="1503045"/>
                </a:lnTo>
                <a:lnTo>
                  <a:pt x="2122170" y="1495425"/>
                </a:lnTo>
                <a:lnTo>
                  <a:pt x="2129790" y="1476375"/>
                </a:lnTo>
                <a:lnTo>
                  <a:pt x="2121218" y="1459230"/>
                </a:lnTo>
                <a:lnTo>
                  <a:pt x="2115503" y="1459230"/>
                </a:lnTo>
                <a:lnTo>
                  <a:pt x="2092643" y="1471613"/>
                </a:lnTo>
                <a:lnTo>
                  <a:pt x="2074545" y="1496378"/>
                </a:lnTo>
                <a:lnTo>
                  <a:pt x="2077403" y="1512570"/>
                </a:lnTo>
                <a:lnTo>
                  <a:pt x="2108835" y="1544955"/>
                </a:lnTo>
                <a:lnTo>
                  <a:pt x="2121218" y="1547813"/>
                </a:lnTo>
                <a:lnTo>
                  <a:pt x="2121218" y="1555433"/>
                </a:lnTo>
                <a:lnTo>
                  <a:pt x="2099310" y="1570673"/>
                </a:lnTo>
                <a:lnTo>
                  <a:pt x="2052638" y="1608773"/>
                </a:lnTo>
                <a:lnTo>
                  <a:pt x="2014538" y="1645920"/>
                </a:lnTo>
                <a:lnTo>
                  <a:pt x="1984058" y="1659255"/>
                </a:lnTo>
                <a:lnTo>
                  <a:pt x="1936433" y="1687830"/>
                </a:lnTo>
                <a:lnTo>
                  <a:pt x="1901190" y="1706880"/>
                </a:lnTo>
                <a:lnTo>
                  <a:pt x="1858328" y="1724978"/>
                </a:lnTo>
                <a:lnTo>
                  <a:pt x="1819275" y="1748790"/>
                </a:lnTo>
                <a:lnTo>
                  <a:pt x="1849755" y="1720215"/>
                </a:lnTo>
                <a:lnTo>
                  <a:pt x="1849755" y="1709738"/>
                </a:lnTo>
                <a:lnTo>
                  <a:pt x="1855470" y="1702118"/>
                </a:lnTo>
                <a:lnTo>
                  <a:pt x="1853565" y="1684973"/>
                </a:lnTo>
                <a:lnTo>
                  <a:pt x="1839278" y="1684020"/>
                </a:lnTo>
                <a:lnTo>
                  <a:pt x="1828800" y="1698308"/>
                </a:lnTo>
                <a:lnTo>
                  <a:pt x="1804035" y="1710690"/>
                </a:lnTo>
                <a:lnTo>
                  <a:pt x="1786890" y="1699260"/>
                </a:lnTo>
                <a:lnTo>
                  <a:pt x="1784033" y="1683068"/>
                </a:lnTo>
                <a:lnTo>
                  <a:pt x="1769745" y="1683068"/>
                </a:lnTo>
                <a:lnTo>
                  <a:pt x="1777365" y="1704023"/>
                </a:lnTo>
                <a:lnTo>
                  <a:pt x="1790700" y="1710690"/>
                </a:lnTo>
                <a:lnTo>
                  <a:pt x="1802130" y="1719263"/>
                </a:lnTo>
                <a:lnTo>
                  <a:pt x="1819275" y="1734503"/>
                </a:lnTo>
                <a:lnTo>
                  <a:pt x="1812608" y="1742123"/>
                </a:lnTo>
                <a:lnTo>
                  <a:pt x="1775460" y="1758315"/>
                </a:lnTo>
                <a:lnTo>
                  <a:pt x="1759268" y="1759267"/>
                </a:lnTo>
                <a:lnTo>
                  <a:pt x="1747838" y="1747838"/>
                </a:lnTo>
                <a:lnTo>
                  <a:pt x="1743075" y="1767840"/>
                </a:lnTo>
                <a:lnTo>
                  <a:pt x="1747838" y="1778317"/>
                </a:lnTo>
                <a:lnTo>
                  <a:pt x="1722120" y="1797367"/>
                </a:lnTo>
                <a:lnTo>
                  <a:pt x="1707833" y="1799273"/>
                </a:lnTo>
                <a:lnTo>
                  <a:pt x="1700213" y="1805940"/>
                </a:lnTo>
                <a:lnTo>
                  <a:pt x="1696403" y="1822133"/>
                </a:lnTo>
                <a:lnTo>
                  <a:pt x="1679258" y="1853565"/>
                </a:lnTo>
                <a:lnTo>
                  <a:pt x="1664018" y="1860233"/>
                </a:lnTo>
                <a:lnTo>
                  <a:pt x="1648778" y="1854517"/>
                </a:lnTo>
                <a:lnTo>
                  <a:pt x="1631633" y="1864995"/>
                </a:lnTo>
                <a:lnTo>
                  <a:pt x="1634490" y="1878330"/>
                </a:lnTo>
                <a:lnTo>
                  <a:pt x="1646873" y="1885950"/>
                </a:lnTo>
                <a:lnTo>
                  <a:pt x="1656398" y="1893570"/>
                </a:lnTo>
                <a:lnTo>
                  <a:pt x="1639253" y="1926908"/>
                </a:lnTo>
                <a:lnTo>
                  <a:pt x="1636395" y="1953578"/>
                </a:lnTo>
                <a:lnTo>
                  <a:pt x="1626870" y="1969770"/>
                </a:lnTo>
                <a:lnTo>
                  <a:pt x="1613535" y="1979295"/>
                </a:lnTo>
                <a:lnTo>
                  <a:pt x="1585913" y="1983105"/>
                </a:lnTo>
                <a:lnTo>
                  <a:pt x="1603058" y="1988820"/>
                </a:lnTo>
                <a:lnTo>
                  <a:pt x="1621155" y="1983105"/>
                </a:lnTo>
                <a:lnTo>
                  <a:pt x="1617345" y="2013585"/>
                </a:lnTo>
                <a:lnTo>
                  <a:pt x="1606868" y="2012633"/>
                </a:lnTo>
                <a:lnTo>
                  <a:pt x="1608773" y="2024063"/>
                </a:lnTo>
                <a:lnTo>
                  <a:pt x="1611630" y="2037398"/>
                </a:lnTo>
                <a:lnTo>
                  <a:pt x="1599248" y="2045970"/>
                </a:lnTo>
                <a:lnTo>
                  <a:pt x="1599248" y="2075498"/>
                </a:lnTo>
                <a:lnTo>
                  <a:pt x="1614488" y="2088833"/>
                </a:lnTo>
                <a:lnTo>
                  <a:pt x="1620203" y="2118360"/>
                </a:lnTo>
                <a:lnTo>
                  <a:pt x="1616393" y="2139315"/>
                </a:lnTo>
                <a:lnTo>
                  <a:pt x="1606868" y="2143125"/>
                </a:lnTo>
                <a:lnTo>
                  <a:pt x="1610678" y="2157413"/>
                </a:lnTo>
                <a:lnTo>
                  <a:pt x="1621155" y="2161223"/>
                </a:lnTo>
                <a:lnTo>
                  <a:pt x="1628775" y="2177415"/>
                </a:lnTo>
                <a:lnTo>
                  <a:pt x="1628775" y="2202180"/>
                </a:lnTo>
                <a:lnTo>
                  <a:pt x="1639253" y="2222183"/>
                </a:lnTo>
                <a:lnTo>
                  <a:pt x="1660208" y="2246948"/>
                </a:lnTo>
                <a:lnTo>
                  <a:pt x="1659255" y="2253615"/>
                </a:lnTo>
                <a:lnTo>
                  <a:pt x="1638300" y="2251710"/>
                </a:lnTo>
                <a:lnTo>
                  <a:pt x="1623060" y="2265045"/>
                </a:lnTo>
                <a:lnTo>
                  <a:pt x="1624965" y="2278380"/>
                </a:lnTo>
                <a:lnTo>
                  <a:pt x="1616393" y="2275523"/>
                </a:lnTo>
                <a:lnTo>
                  <a:pt x="1603058" y="2273617"/>
                </a:lnTo>
                <a:lnTo>
                  <a:pt x="1570673" y="2238375"/>
                </a:lnTo>
                <a:lnTo>
                  <a:pt x="1548765" y="2232660"/>
                </a:lnTo>
                <a:lnTo>
                  <a:pt x="1481138" y="2232660"/>
                </a:lnTo>
                <a:lnTo>
                  <a:pt x="1454468" y="2225040"/>
                </a:lnTo>
                <a:lnTo>
                  <a:pt x="1420178" y="2196465"/>
                </a:lnTo>
                <a:lnTo>
                  <a:pt x="1403985" y="2186940"/>
                </a:lnTo>
                <a:lnTo>
                  <a:pt x="1383983" y="2187892"/>
                </a:lnTo>
                <a:lnTo>
                  <a:pt x="1353503" y="2163128"/>
                </a:lnTo>
                <a:lnTo>
                  <a:pt x="1302068" y="2147888"/>
                </a:lnTo>
                <a:lnTo>
                  <a:pt x="1302068" y="2135505"/>
                </a:lnTo>
                <a:lnTo>
                  <a:pt x="1288733" y="2118360"/>
                </a:lnTo>
                <a:lnTo>
                  <a:pt x="1280160" y="2073592"/>
                </a:lnTo>
                <a:lnTo>
                  <a:pt x="1269683" y="2057400"/>
                </a:lnTo>
                <a:lnTo>
                  <a:pt x="1253490" y="2044065"/>
                </a:lnTo>
                <a:lnTo>
                  <a:pt x="1253490" y="2028825"/>
                </a:lnTo>
                <a:lnTo>
                  <a:pt x="1240155" y="2023110"/>
                </a:lnTo>
                <a:lnTo>
                  <a:pt x="1245870" y="1998345"/>
                </a:lnTo>
                <a:lnTo>
                  <a:pt x="1243013" y="1977390"/>
                </a:lnTo>
                <a:lnTo>
                  <a:pt x="1230630" y="1964055"/>
                </a:lnTo>
                <a:lnTo>
                  <a:pt x="1237298" y="1935480"/>
                </a:lnTo>
                <a:lnTo>
                  <a:pt x="1229678" y="1905000"/>
                </a:lnTo>
                <a:lnTo>
                  <a:pt x="1213485" y="1891665"/>
                </a:lnTo>
                <a:lnTo>
                  <a:pt x="1203008" y="1891665"/>
                </a:lnTo>
                <a:lnTo>
                  <a:pt x="1164908" y="1858328"/>
                </a:lnTo>
                <a:lnTo>
                  <a:pt x="1165860" y="1840230"/>
                </a:lnTo>
                <a:lnTo>
                  <a:pt x="1158240" y="1824038"/>
                </a:lnTo>
                <a:lnTo>
                  <a:pt x="1150620" y="1822133"/>
                </a:lnTo>
                <a:lnTo>
                  <a:pt x="1142048" y="1799273"/>
                </a:lnTo>
                <a:lnTo>
                  <a:pt x="1122998" y="1784033"/>
                </a:lnTo>
                <a:lnTo>
                  <a:pt x="1095375" y="1760220"/>
                </a:lnTo>
                <a:lnTo>
                  <a:pt x="1093470" y="1740217"/>
                </a:lnTo>
                <a:lnTo>
                  <a:pt x="1083945" y="1733550"/>
                </a:lnTo>
                <a:lnTo>
                  <a:pt x="1085850" y="1718310"/>
                </a:lnTo>
                <a:lnTo>
                  <a:pt x="1090613" y="1711642"/>
                </a:lnTo>
                <a:lnTo>
                  <a:pt x="1077278" y="1697355"/>
                </a:lnTo>
                <a:lnTo>
                  <a:pt x="1078230" y="1690688"/>
                </a:lnTo>
                <a:lnTo>
                  <a:pt x="1059180" y="1669733"/>
                </a:lnTo>
                <a:lnTo>
                  <a:pt x="1060133" y="1649730"/>
                </a:lnTo>
                <a:lnTo>
                  <a:pt x="1034415" y="1603058"/>
                </a:lnTo>
                <a:lnTo>
                  <a:pt x="1033463" y="1586865"/>
                </a:lnTo>
                <a:lnTo>
                  <a:pt x="1016318" y="1557338"/>
                </a:lnTo>
                <a:lnTo>
                  <a:pt x="967740" y="1511618"/>
                </a:lnTo>
                <a:lnTo>
                  <a:pt x="967740" y="1501140"/>
                </a:lnTo>
                <a:lnTo>
                  <a:pt x="936308" y="1484948"/>
                </a:lnTo>
                <a:lnTo>
                  <a:pt x="935355" y="1467803"/>
                </a:lnTo>
                <a:lnTo>
                  <a:pt x="923925" y="1463993"/>
                </a:lnTo>
                <a:lnTo>
                  <a:pt x="923925" y="1457325"/>
                </a:lnTo>
                <a:lnTo>
                  <a:pt x="916305" y="1455420"/>
                </a:lnTo>
                <a:lnTo>
                  <a:pt x="896303" y="1428750"/>
                </a:lnTo>
                <a:lnTo>
                  <a:pt x="888683" y="1428750"/>
                </a:lnTo>
                <a:lnTo>
                  <a:pt x="882015" y="1423035"/>
                </a:lnTo>
                <a:lnTo>
                  <a:pt x="869633" y="1433513"/>
                </a:lnTo>
                <a:lnTo>
                  <a:pt x="848678" y="1433513"/>
                </a:lnTo>
                <a:lnTo>
                  <a:pt x="823913" y="1423035"/>
                </a:lnTo>
                <a:lnTo>
                  <a:pt x="780098" y="1423035"/>
                </a:lnTo>
                <a:lnTo>
                  <a:pt x="740093" y="1403033"/>
                </a:lnTo>
                <a:lnTo>
                  <a:pt x="727710" y="1421130"/>
                </a:lnTo>
                <a:lnTo>
                  <a:pt x="706755" y="1415415"/>
                </a:lnTo>
                <a:lnTo>
                  <a:pt x="675323" y="1426845"/>
                </a:lnTo>
                <a:lnTo>
                  <a:pt x="659130" y="1453515"/>
                </a:lnTo>
                <a:lnTo>
                  <a:pt x="640080" y="1483995"/>
                </a:lnTo>
                <a:lnTo>
                  <a:pt x="629603" y="1525905"/>
                </a:lnTo>
                <a:lnTo>
                  <a:pt x="616268" y="1537335"/>
                </a:lnTo>
                <a:lnTo>
                  <a:pt x="605790" y="1538288"/>
                </a:lnTo>
                <a:lnTo>
                  <a:pt x="597218" y="1553528"/>
                </a:lnTo>
                <a:lnTo>
                  <a:pt x="584835" y="1559243"/>
                </a:lnTo>
                <a:lnTo>
                  <a:pt x="583883" y="1576388"/>
                </a:lnTo>
                <a:lnTo>
                  <a:pt x="556260" y="1577340"/>
                </a:lnTo>
                <a:lnTo>
                  <a:pt x="539115" y="1563053"/>
                </a:lnTo>
                <a:lnTo>
                  <a:pt x="529590" y="1563053"/>
                </a:lnTo>
                <a:lnTo>
                  <a:pt x="510540" y="1535430"/>
                </a:lnTo>
                <a:lnTo>
                  <a:pt x="476250" y="1530668"/>
                </a:lnTo>
                <a:lnTo>
                  <a:pt x="460058" y="1508760"/>
                </a:lnTo>
                <a:lnTo>
                  <a:pt x="447675" y="1506855"/>
                </a:lnTo>
                <a:lnTo>
                  <a:pt x="427673" y="1499235"/>
                </a:lnTo>
                <a:lnTo>
                  <a:pt x="395288" y="1466850"/>
                </a:lnTo>
                <a:lnTo>
                  <a:pt x="397193" y="1459230"/>
                </a:lnTo>
                <a:lnTo>
                  <a:pt x="381953" y="1447800"/>
                </a:lnTo>
                <a:lnTo>
                  <a:pt x="372428" y="1446848"/>
                </a:lnTo>
                <a:lnTo>
                  <a:pt x="340043" y="1417320"/>
                </a:lnTo>
                <a:lnTo>
                  <a:pt x="339090" y="1398270"/>
                </a:lnTo>
                <a:lnTo>
                  <a:pt x="317183" y="1360170"/>
                </a:lnTo>
                <a:lnTo>
                  <a:pt x="319088" y="1344930"/>
                </a:lnTo>
                <a:lnTo>
                  <a:pt x="312420" y="1332548"/>
                </a:lnTo>
                <a:lnTo>
                  <a:pt x="320040" y="1318260"/>
                </a:lnTo>
                <a:lnTo>
                  <a:pt x="319088" y="1295400"/>
                </a:lnTo>
                <a:lnTo>
                  <a:pt x="294323" y="1256348"/>
                </a:lnTo>
                <a:lnTo>
                  <a:pt x="288608" y="1216343"/>
                </a:lnTo>
                <a:lnTo>
                  <a:pt x="273368" y="1201103"/>
                </a:lnTo>
                <a:lnTo>
                  <a:pt x="273368" y="1191578"/>
                </a:lnTo>
                <a:lnTo>
                  <a:pt x="261938" y="1189673"/>
                </a:lnTo>
                <a:lnTo>
                  <a:pt x="255270" y="1179195"/>
                </a:lnTo>
                <a:lnTo>
                  <a:pt x="232410" y="1163003"/>
                </a:lnTo>
                <a:lnTo>
                  <a:pt x="223838" y="1162050"/>
                </a:lnTo>
                <a:lnTo>
                  <a:pt x="205740" y="1146810"/>
                </a:lnTo>
                <a:lnTo>
                  <a:pt x="205740" y="1136333"/>
                </a:lnTo>
                <a:lnTo>
                  <a:pt x="178118" y="1119188"/>
                </a:lnTo>
                <a:lnTo>
                  <a:pt x="172403" y="1099185"/>
                </a:lnTo>
                <a:lnTo>
                  <a:pt x="147638" y="1077278"/>
                </a:lnTo>
                <a:lnTo>
                  <a:pt x="117158" y="1035368"/>
                </a:lnTo>
                <a:lnTo>
                  <a:pt x="88583" y="1022985"/>
                </a:lnTo>
                <a:lnTo>
                  <a:pt x="68580" y="1005840"/>
                </a:lnTo>
                <a:lnTo>
                  <a:pt x="70485" y="994410"/>
                </a:lnTo>
                <a:lnTo>
                  <a:pt x="58103" y="981075"/>
                </a:lnTo>
                <a:lnTo>
                  <a:pt x="41910" y="945833"/>
                </a:lnTo>
                <a:lnTo>
                  <a:pt x="19050" y="936308"/>
                </a:lnTo>
                <a:close/>
                <a:moveTo>
                  <a:pt x="1665923" y="2232660"/>
                </a:moveTo>
                <a:lnTo>
                  <a:pt x="1673543" y="2233613"/>
                </a:lnTo>
                <a:lnTo>
                  <a:pt x="1667828" y="2187892"/>
                </a:lnTo>
                <a:lnTo>
                  <a:pt x="1634490" y="2070735"/>
                </a:lnTo>
                <a:lnTo>
                  <a:pt x="1632585" y="1993583"/>
                </a:lnTo>
                <a:lnTo>
                  <a:pt x="1679258" y="1893570"/>
                </a:lnTo>
                <a:lnTo>
                  <a:pt x="1737360" y="1815465"/>
                </a:lnTo>
                <a:lnTo>
                  <a:pt x="1805940" y="1766888"/>
                </a:lnTo>
                <a:lnTo>
                  <a:pt x="1805940" y="1760220"/>
                </a:lnTo>
                <a:lnTo>
                  <a:pt x="1798320" y="1760220"/>
                </a:lnTo>
                <a:lnTo>
                  <a:pt x="1773555" y="1769745"/>
                </a:lnTo>
                <a:lnTo>
                  <a:pt x="1739265" y="1791653"/>
                </a:lnTo>
                <a:lnTo>
                  <a:pt x="1732598" y="1805940"/>
                </a:lnTo>
                <a:lnTo>
                  <a:pt x="1654493" y="1916430"/>
                </a:lnTo>
                <a:lnTo>
                  <a:pt x="1627823" y="1991678"/>
                </a:lnTo>
                <a:lnTo>
                  <a:pt x="1627823" y="2075498"/>
                </a:lnTo>
                <a:lnTo>
                  <a:pt x="1662113" y="2189798"/>
                </a:lnTo>
                <a:close/>
              </a:path>
            </a:pathLst>
          </a:custGeom>
          <a:solidFill>
            <a:schemeClr val="bg2"/>
          </a:solidFill>
          <a:ln w="9525" cap="flat">
            <a:noFill/>
            <a:prstDash val="solid"/>
            <a:miter/>
          </a:ln>
        </p:spPr>
        <p:txBody>
          <a:bodyPr rtlCol="0" anchor="ctr"/>
          <a:lstStyle/>
          <a:p>
            <a:endParaRPr lang="en-US"/>
          </a:p>
        </p:txBody>
      </p:sp>
      <p:sp>
        <p:nvSpPr>
          <p:cNvPr id="6" name="Teardrop 5">
            <a:extLst>
              <a:ext uri="{FF2B5EF4-FFF2-40B4-BE49-F238E27FC236}">
                <a16:creationId xmlns:a16="http://schemas.microsoft.com/office/drawing/2014/main" id="{A658228A-9FB6-3E9B-B624-389EE503FD93}"/>
              </a:ext>
            </a:extLst>
          </p:cNvPr>
          <p:cNvSpPr/>
          <p:nvPr/>
        </p:nvSpPr>
        <p:spPr>
          <a:xfrm rot="8100000">
            <a:off x="4749581" y="1718027"/>
            <a:ext cx="666936" cy="666936"/>
          </a:xfrm>
          <a:prstGeom prst="teardrop">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809227E-C2BC-5FAE-52C1-39E8C9E61966}"/>
              </a:ext>
            </a:extLst>
          </p:cNvPr>
          <p:cNvSpPr txBox="1"/>
          <p:nvPr/>
        </p:nvSpPr>
        <p:spPr>
          <a:xfrm>
            <a:off x="4791601" y="1842207"/>
            <a:ext cx="582896" cy="369332"/>
          </a:xfrm>
          <a:prstGeom prst="rect">
            <a:avLst/>
          </a:prstGeom>
          <a:noFill/>
        </p:spPr>
        <p:txBody>
          <a:bodyPr wrap="square">
            <a:spAutoFit/>
          </a:bodyPr>
          <a:lstStyle/>
          <a:p>
            <a:pPr algn="ctr"/>
            <a:r>
              <a:rPr lang="en-US" b="1" dirty="0">
                <a:solidFill>
                  <a:schemeClr val="bg1"/>
                </a:solidFill>
                <a:latin typeface="Century Gothic" panose="020B0502020202020204" pitchFamily="34" charset="0"/>
              </a:rPr>
              <a:t>01</a:t>
            </a:r>
          </a:p>
        </p:txBody>
      </p:sp>
      <p:sp>
        <p:nvSpPr>
          <p:cNvPr id="9" name="Teardrop 8">
            <a:extLst>
              <a:ext uri="{FF2B5EF4-FFF2-40B4-BE49-F238E27FC236}">
                <a16:creationId xmlns:a16="http://schemas.microsoft.com/office/drawing/2014/main" id="{35E4A979-0ED7-3A69-50BC-7C487D762C5B}"/>
              </a:ext>
            </a:extLst>
          </p:cNvPr>
          <p:cNvSpPr/>
          <p:nvPr/>
        </p:nvSpPr>
        <p:spPr>
          <a:xfrm rot="8100000">
            <a:off x="4039228" y="3148885"/>
            <a:ext cx="666936" cy="666936"/>
          </a:xfrm>
          <a:prstGeom prst="teardrop">
            <a:avLst/>
          </a:prstGeom>
          <a:solidFill>
            <a:srgbClr val="EF70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9620F02-DA4E-6566-FDA9-98A7D042EC96}"/>
              </a:ext>
            </a:extLst>
          </p:cNvPr>
          <p:cNvSpPr txBox="1"/>
          <p:nvPr/>
        </p:nvSpPr>
        <p:spPr>
          <a:xfrm>
            <a:off x="4081248" y="3273065"/>
            <a:ext cx="582896" cy="369332"/>
          </a:xfrm>
          <a:prstGeom prst="rect">
            <a:avLst/>
          </a:prstGeom>
          <a:noFill/>
        </p:spPr>
        <p:txBody>
          <a:bodyPr wrap="square">
            <a:spAutoFit/>
          </a:bodyPr>
          <a:lstStyle/>
          <a:p>
            <a:pPr algn="ctr"/>
            <a:r>
              <a:rPr lang="en-US" b="1" dirty="0">
                <a:solidFill>
                  <a:schemeClr val="bg1"/>
                </a:solidFill>
                <a:latin typeface="Century Gothic" panose="020B0502020202020204" pitchFamily="34" charset="0"/>
              </a:rPr>
              <a:t>02</a:t>
            </a:r>
          </a:p>
        </p:txBody>
      </p:sp>
      <p:sp>
        <p:nvSpPr>
          <p:cNvPr id="12" name="Teardrop 11">
            <a:extLst>
              <a:ext uri="{FF2B5EF4-FFF2-40B4-BE49-F238E27FC236}">
                <a16:creationId xmlns:a16="http://schemas.microsoft.com/office/drawing/2014/main" id="{BDF9866B-6BBB-7D58-6120-3236ACBE2BA9}"/>
              </a:ext>
            </a:extLst>
          </p:cNvPr>
          <p:cNvSpPr/>
          <p:nvPr/>
        </p:nvSpPr>
        <p:spPr>
          <a:xfrm rot="8100000">
            <a:off x="5709936" y="2854647"/>
            <a:ext cx="666936" cy="666936"/>
          </a:xfrm>
          <a:prstGeom prst="teardrop">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319FFB1-2921-AABE-C0D1-13C78AD98ACD}"/>
              </a:ext>
            </a:extLst>
          </p:cNvPr>
          <p:cNvSpPr txBox="1"/>
          <p:nvPr/>
        </p:nvSpPr>
        <p:spPr>
          <a:xfrm>
            <a:off x="5751956" y="2978827"/>
            <a:ext cx="582896" cy="369332"/>
          </a:xfrm>
          <a:prstGeom prst="rect">
            <a:avLst/>
          </a:prstGeom>
          <a:noFill/>
        </p:spPr>
        <p:txBody>
          <a:bodyPr wrap="square">
            <a:spAutoFit/>
          </a:bodyPr>
          <a:lstStyle/>
          <a:p>
            <a:pPr algn="ctr"/>
            <a:r>
              <a:rPr lang="en-US" b="1" dirty="0">
                <a:solidFill>
                  <a:schemeClr val="bg1"/>
                </a:solidFill>
                <a:latin typeface="Century Gothic" panose="020B0502020202020204" pitchFamily="34" charset="0"/>
              </a:rPr>
              <a:t>03</a:t>
            </a:r>
          </a:p>
        </p:txBody>
      </p:sp>
      <p:sp>
        <p:nvSpPr>
          <p:cNvPr id="15" name="Teardrop 14">
            <a:extLst>
              <a:ext uri="{FF2B5EF4-FFF2-40B4-BE49-F238E27FC236}">
                <a16:creationId xmlns:a16="http://schemas.microsoft.com/office/drawing/2014/main" id="{070AEAA9-522D-FB2E-2E33-87495DB4B054}"/>
              </a:ext>
            </a:extLst>
          </p:cNvPr>
          <p:cNvSpPr/>
          <p:nvPr/>
        </p:nvSpPr>
        <p:spPr>
          <a:xfrm rot="8100000">
            <a:off x="7009452" y="3782627"/>
            <a:ext cx="666936" cy="666936"/>
          </a:xfrm>
          <a:prstGeom prst="teardrop">
            <a:avLst/>
          </a:prstGeom>
          <a:solidFill>
            <a:srgbClr val="FA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ECC0FBAB-14CB-BB0C-F3CE-C93B3658490C}"/>
              </a:ext>
            </a:extLst>
          </p:cNvPr>
          <p:cNvSpPr txBox="1"/>
          <p:nvPr/>
        </p:nvSpPr>
        <p:spPr>
          <a:xfrm>
            <a:off x="7051472" y="3906807"/>
            <a:ext cx="582896" cy="369332"/>
          </a:xfrm>
          <a:prstGeom prst="rect">
            <a:avLst/>
          </a:prstGeom>
          <a:noFill/>
        </p:spPr>
        <p:txBody>
          <a:bodyPr wrap="square">
            <a:spAutoFit/>
          </a:bodyPr>
          <a:lstStyle/>
          <a:p>
            <a:pPr algn="ctr"/>
            <a:r>
              <a:rPr lang="en-US" b="1" dirty="0">
                <a:solidFill>
                  <a:schemeClr val="bg1"/>
                </a:solidFill>
                <a:latin typeface="Century Gothic" panose="020B0502020202020204" pitchFamily="34" charset="0"/>
              </a:rPr>
              <a:t>04</a:t>
            </a:r>
          </a:p>
        </p:txBody>
      </p:sp>
      <p:sp>
        <p:nvSpPr>
          <p:cNvPr id="17" name="Text Placeholder 7">
            <a:extLst>
              <a:ext uri="{FF2B5EF4-FFF2-40B4-BE49-F238E27FC236}">
                <a16:creationId xmlns:a16="http://schemas.microsoft.com/office/drawing/2014/main" id="{41E56A5A-98CF-30D6-B872-3DBC7DA0FAC2}"/>
              </a:ext>
            </a:extLst>
          </p:cNvPr>
          <p:cNvSpPr txBox="1">
            <a:spLocks/>
          </p:cNvSpPr>
          <p:nvPr/>
        </p:nvSpPr>
        <p:spPr>
          <a:xfrm>
            <a:off x="1043710" y="1269869"/>
            <a:ext cx="2029968" cy="31089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rgbClr val="F25484"/>
                </a:solidFill>
                <a:latin typeface="Century Gothic" panose="020B0502020202020204" pitchFamily="34" charset="0"/>
              </a:rPr>
              <a:t>Point 01</a:t>
            </a:r>
          </a:p>
        </p:txBody>
      </p:sp>
      <p:sp>
        <p:nvSpPr>
          <p:cNvPr id="18" name="Text Placeholder 8">
            <a:extLst>
              <a:ext uri="{FF2B5EF4-FFF2-40B4-BE49-F238E27FC236}">
                <a16:creationId xmlns:a16="http://schemas.microsoft.com/office/drawing/2014/main" id="{F83CA5FA-EDDC-0C65-A2AF-C82E10C2D4D5}"/>
              </a:ext>
            </a:extLst>
          </p:cNvPr>
          <p:cNvSpPr txBox="1">
            <a:spLocks/>
          </p:cNvSpPr>
          <p:nvPr/>
        </p:nvSpPr>
        <p:spPr>
          <a:xfrm>
            <a:off x="1043710" y="1756332"/>
            <a:ext cx="2029968" cy="24688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dirty="0">
                <a:solidFill>
                  <a:schemeClr val="bg1"/>
                </a:solidFill>
                <a:latin typeface="Century Gothic" panose="020B0502020202020204" pitchFamily="34" charset="0"/>
              </a:rPr>
              <a:t>INTEREST POINT</a:t>
            </a:r>
          </a:p>
        </p:txBody>
      </p:sp>
      <p:sp>
        <p:nvSpPr>
          <p:cNvPr id="19" name="Text Placeholder 9">
            <a:extLst>
              <a:ext uri="{FF2B5EF4-FFF2-40B4-BE49-F238E27FC236}">
                <a16:creationId xmlns:a16="http://schemas.microsoft.com/office/drawing/2014/main" id="{0257B4EA-56DF-D376-D38C-A99EC9409F0F}"/>
              </a:ext>
            </a:extLst>
          </p:cNvPr>
          <p:cNvSpPr txBox="1">
            <a:spLocks/>
          </p:cNvSpPr>
          <p:nvPr/>
        </p:nvSpPr>
        <p:spPr>
          <a:xfrm>
            <a:off x="1021939" y="2166525"/>
            <a:ext cx="2029968" cy="85953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100" dirty="0">
                <a:solidFill>
                  <a:schemeClr val="bg2">
                    <a:lumMod val="10000"/>
                  </a:schemeClr>
                </a:solidFill>
              </a:rPr>
              <a:t>Integer </a:t>
            </a:r>
            <a:r>
              <a:rPr lang="en-US" sz="1100" dirty="0" err="1">
                <a:solidFill>
                  <a:schemeClr val="bg2">
                    <a:lumMod val="10000"/>
                  </a:schemeClr>
                </a:solidFill>
              </a:rPr>
              <a:t>mattis</a:t>
            </a:r>
            <a:r>
              <a:rPr lang="en-US" sz="1100" dirty="0">
                <a:solidFill>
                  <a:schemeClr val="bg2">
                    <a:lumMod val="10000"/>
                  </a:schemeClr>
                </a:solidFill>
              </a:rPr>
              <a:t> </a:t>
            </a:r>
            <a:r>
              <a:rPr lang="en-US" sz="1100" dirty="0" err="1">
                <a:solidFill>
                  <a:schemeClr val="bg2">
                    <a:lumMod val="10000"/>
                  </a:schemeClr>
                </a:solidFill>
              </a:rPr>
              <a:t>nunc</a:t>
            </a:r>
            <a:r>
              <a:rPr lang="en-US" sz="1100" dirty="0">
                <a:solidFill>
                  <a:schemeClr val="bg2">
                    <a:lumMod val="10000"/>
                  </a:schemeClr>
                </a:solidFill>
              </a:rPr>
              <a:t> </a:t>
            </a:r>
            <a:r>
              <a:rPr lang="en-US" sz="1100" dirty="0" err="1">
                <a:solidFill>
                  <a:schemeClr val="bg2">
                    <a:lumMod val="10000"/>
                  </a:schemeClr>
                </a:solidFill>
              </a:rPr>
              <a:t>quis</a:t>
            </a:r>
            <a:r>
              <a:rPr lang="en-US" sz="1100" dirty="0">
                <a:solidFill>
                  <a:schemeClr val="bg2">
                    <a:lumMod val="10000"/>
                  </a:schemeClr>
                </a:solidFill>
              </a:rPr>
              <a:t> </a:t>
            </a:r>
            <a:r>
              <a:rPr lang="en-US" sz="1100" dirty="0" err="1">
                <a:solidFill>
                  <a:schemeClr val="bg2">
                    <a:lumMod val="10000"/>
                  </a:schemeClr>
                </a:solidFill>
              </a:rPr>
              <a:t>sem</a:t>
            </a:r>
            <a:r>
              <a:rPr lang="en-US" sz="1100" dirty="0">
                <a:solidFill>
                  <a:schemeClr val="bg2">
                    <a:lumMod val="10000"/>
                  </a:schemeClr>
                </a:solidFill>
              </a:rPr>
              <a:t> </a:t>
            </a:r>
            <a:r>
              <a:rPr lang="en-US" sz="1100" dirty="0" err="1">
                <a:solidFill>
                  <a:schemeClr val="bg2">
                    <a:lumMod val="10000"/>
                  </a:schemeClr>
                </a:solidFill>
              </a:rPr>
              <a:t>interdum</a:t>
            </a:r>
            <a:r>
              <a:rPr lang="en-US" sz="1100" dirty="0">
                <a:solidFill>
                  <a:schemeClr val="bg2">
                    <a:lumMod val="10000"/>
                  </a:schemeClr>
                </a:solidFill>
              </a:rPr>
              <a:t>, id </a:t>
            </a:r>
            <a:r>
              <a:rPr lang="en-US" sz="1100" dirty="0" err="1">
                <a:solidFill>
                  <a:schemeClr val="bg2">
                    <a:lumMod val="10000"/>
                  </a:schemeClr>
                </a:solidFill>
              </a:rPr>
              <a:t>commodo</a:t>
            </a:r>
            <a:r>
              <a:rPr lang="en-US" sz="1100" dirty="0">
                <a:solidFill>
                  <a:schemeClr val="bg2">
                    <a:lumMod val="10000"/>
                  </a:schemeClr>
                </a:solidFill>
              </a:rPr>
              <a:t> </a:t>
            </a:r>
            <a:r>
              <a:rPr lang="en-US" sz="1100" dirty="0" err="1">
                <a:solidFill>
                  <a:schemeClr val="bg2">
                    <a:lumMod val="10000"/>
                  </a:schemeClr>
                </a:solidFill>
              </a:rPr>
              <a:t>augue</a:t>
            </a:r>
            <a:r>
              <a:rPr lang="en-US" sz="1100" dirty="0">
                <a:solidFill>
                  <a:schemeClr val="bg2">
                    <a:lumMod val="10000"/>
                  </a:schemeClr>
                </a:solidFill>
              </a:rPr>
              <a:t> </a:t>
            </a:r>
            <a:r>
              <a:rPr lang="en-US" sz="1100" dirty="0" err="1">
                <a:solidFill>
                  <a:schemeClr val="bg2">
                    <a:lumMod val="10000"/>
                  </a:schemeClr>
                </a:solidFill>
              </a:rPr>
              <a:t>bibendum</a:t>
            </a:r>
            <a:r>
              <a:rPr lang="en-US" sz="1100" dirty="0">
                <a:solidFill>
                  <a:schemeClr val="bg2">
                    <a:lumMod val="10000"/>
                  </a:schemeClr>
                </a:solidFill>
              </a:rPr>
              <a:t>. </a:t>
            </a:r>
            <a:r>
              <a:rPr lang="en-US" sz="1100" dirty="0" err="1">
                <a:solidFill>
                  <a:schemeClr val="bg2">
                    <a:lumMod val="10000"/>
                  </a:schemeClr>
                </a:solidFill>
              </a:rPr>
              <a:t>Nullam</a:t>
            </a:r>
            <a:r>
              <a:rPr lang="en-US" sz="1100" dirty="0">
                <a:solidFill>
                  <a:schemeClr val="bg2">
                    <a:lumMod val="10000"/>
                  </a:schemeClr>
                </a:solidFill>
              </a:rPr>
              <a:t> semper </a:t>
            </a:r>
            <a:r>
              <a:rPr lang="en-US" sz="1100" dirty="0" err="1">
                <a:solidFill>
                  <a:schemeClr val="bg2">
                    <a:lumMod val="10000"/>
                  </a:schemeClr>
                </a:solidFill>
              </a:rPr>
              <a:t>quis</a:t>
            </a:r>
            <a:r>
              <a:rPr lang="en-US" sz="1100" dirty="0">
                <a:solidFill>
                  <a:schemeClr val="bg2">
                    <a:lumMod val="10000"/>
                  </a:schemeClr>
                </a:solidFill>
              </a:rPr>
              <a:t> </a:t>
            </a:r>
            <a:r>
              <a:rPr lang="en-US" sz="1100" dirty="0" err="1">
                <a:solidFill>
                  <a:schemeClr val="bg2">
                    <a:lumMod val="10000"/>
                  </a:schemeClr>
                </a:solidFill>
              </a:rPr>
              <a:t>justo</a:t>
            </a:r>
            <a:r>
              <a:rPr lang="en-US" sz="1100" dirty="0">
                <a:solidFill>
                  <a:schemeClr val="bg2">
                    <a:lumMod val="10000"/>
                  </a:schemeClr>
                </a:solidFill>
              </a:rPr>
              <a:t> </a:t>
            </a:r>
            <a:r>
              <a:rPr lang="en-US" sz="1100" dirty="0" err="1">
                <a:solidFill>
                  <a:schemeClr val="bg2">
                    <a:lumMod val="10000"/>
                  </a:schemeClr>
                </a:solidFill>
              </a:rPr>
              <a:t>nec</a:t>
            </a:r>
            <a:r>
              <a:rPr lang="en-US" sz="1100" dirty="0">
                <a:solidFill>
                  <a:schemeClr val="bg2">
                    <a:lumMod val="10000"/>
                  </a:schemeClr>
                </a:solidFill>
              </a:rPr>
              <a:t> </a:t>
            </a:r>
            <a:r>
              <a:rPr lang="en-US" sz="1100" dirty="0" err="1">
                <a:solidFill>
                  <a:schemeClr val="bg2">
                    <a:lumMod val="10000"/>
                  </a:schemeClr>
                </a:solidFill>
              </a:rPr>
              <a:t>tristique</a:t>
            </a:r>
            <a:r>
              <a:rPr lang="en-US" sz="1100" dirty="0">
                <a:solidFill>
                  <a:schemeClr val="bg2">
                    <a:lumMod val="10000"/>
                  </a:schemeClr>
                </a:solidFill>
              </a:rPr>
              <a:t>. </a:t>
            </a:r>
            <a:r>
              <a:rPr lang="en-US" sz="1100" dirty="0" err="1">
                <a:solidFill>
                  <a:schemeClr val="bg2">
                    <a:lumMod val="10000"/>
                  </a:schemeClr>
                </a:solidFill>
              </a:rPr>
              <a:t>Aliquam</a:t>
            </a:r>
            <a:r>
              <a:rPr lang="en-US" sz="1100" dirty="0">
                <a:solidFill>
                  <a:schemeClr val="bg2">
                    <a:lumMod val="10000"/>
                  </a:schemeClr>
                </a:solidFill>
              </a:rPr>
              <a:t> </a:t>
            </a:r>
            <a:r>
              <a:rPr lang="en-US" sz="1100" dirty="0" err="1">
                <a:solidFill>
                  <a:schemeClr val="bg2">
                    <a:lumMod val="10000"/>
                  </a:schemeClr>
                </a:solidFill>
              </a:rPr>
              <a:t>erat</a:t>
            </a:r>
            <a:r>
              <a:rPr lang="en-US" sz="1100" dirty="0">
                <a:solidFill>
                  <a:schemeClr val="bg2">
                    <a:lumMod val="10000"/>
                  </a:schemeClr>
                </a:solidFill>
              </a:rPr>
              <a:t> </a:t>
            </a:r>
            <a:r>
              <a:rPr lang="en-US" sz="1100" dirty="0" err="1">
                <a:solidFill>
                  <a:schemeClr val="bg2">
                    <a:lumMod val="10000"/>
                  </a:schemeClr>
                </a:solidFill>
              </a:rPr>
              <a:t>volutpat</a:t>
            </a:r>
            <a:r>
              <a:rPr lang="en-US" sz="1100" dirty="0">
                <a:solidFill>
                  <a:schemeClr val="bg2">
                    <a:lumMod val="10000"/>
                  </a:schemeClr>
                </a:solidFill>
              </a:rPr>
              <a:t>.</a:t>
            </a:r>
          </a:p>
        </p:txBody>
      </p:sp>
      <p:sp>
        <p:nvSpPr>
          <p:cNvPr id="23" name="Text Placeholder 15">
            <a:extLst>
              <a:ext uri="{FF2B5EF4-FFF2-40B4-BE49-F238E27FC236}">
                <a16:creationId xmlns:a16="http://schemas.microsoft.com/office/drawing/2014/main" id="{3E2B8EA2-07BA-B73F-6219-5080DBA137A0}"/>
              </a:ext>
            </a:extLst>
          </p:cNvPr>
          <p:cNvSpPr txBox="1">
            <a:spLocks/>
          </p:cNvSpPr>
          <p:nvPr/>
        </p:nvSpPr>
        <p:spPr>
          <a:xfrm>
            <a:off x="9118322" y="1269869"/>
            <a:ext cx="2029968"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solidFill>
                  <a:srgbClr val="F88960"/>
                </a:solidFill>
                <a:latin typeface="Century Gothic" panose="020B0502020202020204" pitchFamily="34" charset="0"/>
              </a:rPr>
              <a:t>Point 03</a:t>
            </a:r>
          </a:p>
        </p:txBody>
      </p:sp>
      <p:sp>
        <p:nvSpPr>
          <p:cNvPr id="24" name="Text Placeholder 16">
            <a:extLst>
              <a:ext uri="{FF2B5EF4-FFF2-40B4-BE49-F238E27FC236}">
                <a16:creationId xmlns:a16="http://schemas.microsoft.com/office/drawing/2014/main" id="{F74EA3BB-52B9-2D79-1F91-928837F0C3EE}"/>
              </a:ext>
            </a:extLst>
          </p:cNvPr>
          <p:cNvSpPr txBox="1">
            <a:spLocks/>
          </p:cNvSpPr>
          <p:nvPr/>
        </p:nvSpPr>
        <p:spPr>
          <a:xfrm>
            <a:off x="9118322" y="1756332"/>
            <a:ext cx="2029968" cy="246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Century Gothic" panose="020B0502020202020204" pitchFamily="34" charset="0"/>
              </a:rPr>
              <a:t>INTEREST POINT</a:t>
            </a:r>
          </a:p>
        </p:txBody>
      </p:sp>
      <p:sp>
        <p:nvSpPr>
          <p:cNvPr id="25" name="Text Placeholder 17">
            <a:extLst>
              <a:ext uri="{FF2B5EF4-FFF2-40B4-BE49-F238E27FC236}">
                <a16:creationId xmlns:a16="http://schemas.microsoft.com/office/drawing/2014/main" id="{0A6D2EB7-517F-EDC9-7D09-39EDE4B36FAE}"/>
              </a:ext>
            </a:extLst>
          </p:cNvPr>
          <p:cNvSpPr txBox="1">
            <a:spLocks/>
          </p:cNvSpPr>
          <p:nvPr/>
        </p:nvSpPr>
        <p:spPr>
          <a:xfrm>
            <a:off x="9096551" y="2166525"/>
            <a:ext cx="2029968" cy="8595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100" dirty="0">
                <a:solidFill>
                  <a:schemeClr val="bg2">
                    <a:lumMod val="10000"/>
                  </a:schemeClr>
                </a:solidFill>
              </a:rPr>
              <a:t>Integer </a:t>
            </a:r>
            <a:r>
              <a:rPr lang="en-US" sz="1100" dirty="0" err="1">
                <a:solidFill>
                  <a:schemeClr val="bg2">
                    <a:lumMod val="10000"/>
                  </a:schemeClr>
                </a:solidFill>
              </a:rPr>
              <a:t>mattis</a:t>
            </a:r>
            <a:r>
              <a:rPr lang="en-US" sz="1100" dirty="0">
                <a:solidFill>
                  <a:schemeClr val="bg2">
                    <a:lumMod val="10000"/>
                  </a:schemeClr>
                </a:solidFill>
              </a:rPr>
              <a:t> </a:t>
            </a:r>
            <a:r>
              <a:rPr lang="en-US" sz="1100" dirty="0" err="1">
                <a:solidFill>
                  <a:schemeClr val="bg2">
                    <a:lumMod val="10000"/>
                  </a:schemeClr>
                </a:solidFill>
              </a:rPr>
              <a:t>nunc</a:t>
            </a:r>
            <a:r>
              <a:rPr lang="en-US" sz="1100" dirty="0">
                <a:solidFill>
                  <a:schemeClr val="bg2">
                    <a:lumMod val="10000"/>
                  </a:schemeClr>
                </a:solidFill>
              </a:rPr>
              <a:t> </a:t>
            </a:r>
            <a:r>
              <a:rPr lang="en-US" sz="1100" dirty="0" err="1">
                <a:solidFill>
                  <a:schemeClr val="bg2">
                    <a:lumMod val="10000"/>
                  </a:schemeClr>
                </a:solidFill>
              </a:rPr>
              <a:t>quis</a:t>
            </a:r>
            <a:r>
              <a:rPr lang="en-US" sz="1100" dirty="0">
                <a:solidFill>
                  <a:schemeClr val="bg2">
                    <a:lumMod val="10000"/>
                  </a:schemeClr>
                </a:solidFill>
              </a:rPr>
              <a:t> </a:t>
            </a:r>
            <a:r>
              <a:rPr lang="en-US" sz="1100" dirty="0" err="1">
                <a:solidFill>
                  <a:schemeClr val="bg2">
                    <a:lumMod val="10000"/>
                  </a:schemeClr>
                </a:solidFill>
              </a:rPr>
              <a:t>sem</a:t>
            </a:r>
            <a:r>
              <a:rPr lang="en-US" sz="1100" dirty="0">
                <a:solidFill>
                  <a:schemeClr val="bg2">
                    <a:lumMod val="10000"/>
                  </a:schemeClr>
                </a:solidFill>
              </a:rPr>
              <a:t> </a:t>
            </a:r>
            <a:r>
              <a:rPr lang="en-US" sz="1100" dirty="0" err="1">
                <a:solidFill>
                  <a:schemeClr val="bg2">
                    <a:lumMod val="10000"/>
                  </a:schemeClr>
                </a:solidFill>
              </a:rPr>
              <a:t>interdum</a:t>
            </a:r>
            <a:r>
              <a:rPr lang="en-US" sz="1100" dirty="0">
                <a:solidFill>
                  <a:schemeClr val="bg2">
                    <a:lumMod val="10000"/>
                  </a:schemeClr>
                </a:solidFill>
              </a:rPr>
              <a:t>, id </a:t>
            </a:r>
            <a:r>
              <a:rPr lang="en-US" sz="1100" dirty="0" err="1">
                <a:solidFill>
                  <a:schemeClr val="bg2">
                    <a:lumMod val="10000"/>
                  </a:schemeClr>
                </a:solidFill>
              </a:rPr>
              <a:t>commodo</a:t>
            </a:r>
            <a:r>
              <a:rPr lang="en-US" sz="1100" dirty="0">
                <a:solidFill>
                  <a:schemeClr val="bg2">
                    <a:lumMod val="10000"/>
                  </a:schemeClr>
                </a:solidFill>
              </a:rPr>
              <a:t> </a:t>
            </a:r>
            <a:r>
              <a:rPr lang="en-US" sz="1100" dirty="0" err="1">
                <a:solidFill>
                  <a:schemeClr val="bg2">
                    <a:lumMod val="10000"/>
                  </a:schemeClr>
                </a:solidFill>
              </a:rPr>
              <a:t>augue</a:t>
            </a:r>
            <a:r>
              <a:rPr lang="en-US" sz="1100" dirty="0">
                <a:solidFill>
                  <a:schemeClr val="bg2">
                    <a:lumMod val="10000"/>
                  </a:schemeClr>
                </a:solidFill>
              </a:rPr>
              <a:t> </a:t>
            </a:r>
            <a:r>
              <a:rPr lang="en-US" sz="1100" dirty="0" err="1">
                <a:solidFill>
                  <a:schemeClr val="bg2">
                    <a:lumMod val="10000"/>
                  </a:schemeClr>
                </a:solidFill>
              </a:rPr>
              <a:t>bibendum</a:t>
            </a:r>
            <a:r>
              <a:rPr lang="en-US" sz="1100" dirty="0">
                <a:solidFill>
                  <a:schemeClr val="bg2">
                    <a:lumMod val="10000"/>
                  </a:schemeClr>
                </a:solidFill>
              </a:rPr>
              <a:t>. </a:t>
            </a:r>
            <a:r>
              <a:rPr lang="en-US" sz="1100" dirty="0" err="1">
                <a:solidFill>
                  <a:schemeClr val="bg2">
                    <a:lumMod val="10000"/>
                  </a:schemeClr>
                </a:solidFill>
              </a:rPr>
              <a:t>Nullam</a:t>
            </a:r>
            <a:r>
              <a:rPr lang="en-US" sz="1100" dirty="0">
                <a:solidFill>
                  <a:schemeClr val="bg2">
                    <a:lumMod val="10000"/>
                  </a:schemeClr>
                </a:solidFill>
              </a:rPr>
              <a:t> semper </a:t>
            </a:r>
            <a:r>
              <a:rPr lang="en-US" sz="1100" dirty="0" err="1">
                <a:solidFill>
                  <a:schemeClr val="bg2">
                    <a:lumMod val="10000"/>
                  </a:schemeClr>
                </a:solidFill>
              </a:rPr>
              <a:t>quis</a:t>
            </a:r>
            <a:r>
              <a:rPr lang="en-US" sz="1100" dirty="0">
                <a:solidFill>
                  <a:schemeClr val="bg2">
                    <a:lumMod val="10000"/>
                  </a:schemeClr>
                </a:solidFill>
              </a:rPr>
              <a:t> </a:t>
            </a:r>
            <a:r>
              <a:rPr lang="en-US" sz="1100" dirty="0" err="1">
                <a:solidFill>
                  <a:schemeClr val="bg2">
                    <a:lumMod val="10000"/>
                  </a:schemeClr>
                </a:solidFill>
              </a:rPr>
              <a:t>justo</a:t>
            </a:r>
            <a:r>
              <a:rPr lang="en-US" sz="1100" dirty="0">
                <a:solidFill>
                  <a:schemeClr val="bg2">
                    <a:lumMod val="10000"/>
                  </a:schemeClr>
                </a:solidFill>
              </a:rPr>
              <a:t> </a:t>
            </a:r>
            <a:r>
              <a:rPr lang="en-US" sz="1100" dirty="0" err="1">
                <a:solidFill>
                  <a:schemeClr val="bg2">
                    <a:lumMod val="10000"/>
                  </a:schemeClr>
                </a:solidFill>
              </a:rPr>
              <a:t>nec</a:t>
            </a:r>
            <a:r>
              <a:rPr lang="en-US" sz="1100" dirty="0">
                <a:solidFill>
                  <a:schemeClr val="bg2">
                    <a:lumMod val="10000"/>
                  </a:schemeClr>
                </a:solidFill>
              </a:rPr>
              <a:t> </a:t>
            </a:r>
            <a:r>
              <a:rPr lang="en-US" sz="1100" dirty="0" err="1">
                <a:solidFill>
                  <a:schemeClr val="bg2">
                    <a:lumMod val="10000"/>
                  </a:schemeClr>
                </a:solidFill>
              </a:rPr>
              <a:t>tristique</a:t>
            </a:r>
            <a:r>
              <a:rPr lang="en-US" sz="1100" dirty="0">
                <a:solidFill>
                  <a:schemeClr val="bg2">
                    <a:lumMod val="10000"/>
                  </a:schemeClr>
                </a:solidFill>
              </a:rPr>
              <a:t>. </a:t>
            </a:r>
            <a:r>
              <a:rPr lang="en-US" sz="1100" dirty="0" err="1">
                <a:solidFill>
                  <a:schemeClr val="bg2">
                    <a:lumMod val="10000"/>
                  </a:schemeClr>
                </a:solidFill>
              </a:rPr>
              <a:t>Aliquam</a:t>
            </a:r>
            <a:r>
              <a:rPr lang="en-US" sz="1100" dirty="0">
                <a:solidFill>
                  <a:schemeClr val="bg2">
                    <a:lumMod val="10000"/>
                  </a:schemeClr>
                </a:solidFill>
              </a:rPr>
              <a:t> </a:t>
            </a:r>
            <a:r>
              <a:rPr lang="en-US" sz="1100" dirty="0" err="1">
                <a:solidFill>
                  <a:schemeClr val="bg2">
                    <a:lumMod val="10000"/>
                  </a:schemeClr>
                </a:solidFill>
              </a:rPr>
              <a:t>erat</a:t>
            </a:r>
            <a:r>
              <a:rPr lang="en-US" sz="1100" dirty="0">
                <a:solidFill>
                  <a:schemeClr val="bg2">
                    <a:lumMod val="10000"/>
                  </a:schemeClr>
                </a:solidFill>
              </a:rPr>
              <a:t> </a:t>
            </a:r>
            <a:r>
              <a:rPr lang="en-US" sz="1100" dirty="0" err="1">
                <a:solidFill>
                  <a:schemeClr val="bg2">
                    <a:lumMod val="10000"/>
                  </a:schemeClr>
                </a:solidFill>
              </a:rPr>
              <a:t>volutpat</a:t>
            </a:r>
            <a:r>
              <a:rPr lang="en-US" sz="1100" dirty="0">
                <a:solidFill>
                  <a:schemeClr val="bg2">
                    <a:lumMod val="10000"/>
                  </a:schemeClr>
                </a:solidFill>
              </a:rPr>
              <a:t>.</a:t>
            </a:r>
          </a:p>
        </p:txBody>
      </p:sp>
      <p:sp>
        <p:nvSpPr>
          <p:cNvPr id="31" name="Oval 30">
            <a:extLst>
              <a:ext uri="{FF2B5EF4-FFF2-40B4-BE49-F238E27FC236}">
                <a16:creationId xmlns:a16="http://schemas.microsoft.com/office/drawing/2014/main" id="{004EF289-1443-570E-B3A5-F70586EAD556}"/>
              </a:ext>
            </a:extLst>
          </p:cNvPr>
          <p:cNvSpPr/>
          <p:nvPr/>
        </p:nvSpPr>
        <p:spPr>
          <a:xfrm>
            <a:off x="4981063" y="2556815"/>
            <a:ext cx="203971" cy="45719"/>
          </a:xfrm>
          <a:prstGeom prst="ellipse">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72C0483-F395-9605-1733-997B39E91438}"/>
              </a:ext>
            </a:extLst>
          </p:cNvPr>
          <p:cNvSpPr/>
          <p:nvPr/>
        </p:nvSpPr>
        <p:spPr>
          <a:xfrm>
            <a:off x="4286669" y="3973104"/>
            <a:ext cx="203971" cy="45719"/>
          </a:xfrm>
          <a:prstGeom prst="ellipse">
            <a:avLst/>
          </a:prstGeom>
          <a:solidFill>
            <a:srgbClr val="EF70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181DD2D8-AAEA-B51F-E4D3-586AA02D632F}"/>
              </a:ext>
            </a:extLst>
          </p:cNvPr>
          <p:cNvSpPr/>
          <p:nvPr/>
        </p:nvSpPr>
        <p:spPr>
          <a:xfrm>
            <a:off x="5943589" y="3698097"/>
            <a:ext cx="203971" cy="45719"/>
          </a:xfrm>
          <a:prstGeom prst="ellipse">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7664AE7-F3C1-12A1-4C0B-A3188EF71780}"/>
              </a:ext>
            </a:extLst>
          </p:cNvPr>
          <p:cNvSpPr/>
          <p:nvPr/>
        </p:nvSpPr>
        <p:spPr>
          <a:xfrm>
            <a:off x="7236124" y="4619372"/>
            <a:ext cx="203971" cy="45719"/>
          </a:xfrm>
          <a:prstGeom prst="ellipse">
            <a:avLst/>
          </a:prstGeom>
          <a:solidFill>
            <a:srgbClr val="FA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ughnut 34">
            <a:extLst>
              <a:ext uri="{FF2B5EF4-FFF2-40B4-BE49-F238E27FC236}">
                <a16:creationId xmlns:a16="http://schemas.microsoft.com/office/drawing/2014/main" id="{19ADFDCA-4CC7-FA97-1A46-6C20A0C285DD}"/>
              </a:ext>
            </a:extLst>
          </p:cNvPr>
          <p:cNvSpPr/>
          <p:nvPr/>
        </p:nvSpPr>
        <p:spPr>
          <a:xfrm>
            <a:off x="4806077" y="1759040"/>
            <a:ext cx="553941" cy="553941"/>
          </a:xfrm>
          <a:prstGeom prst="donut">
            <a:avLst>
              <a:gd name="adj" fmla="val 144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6" name="Doughnut 35">
            <a:extLst>
              <a:ext uri="{FF2B5EF4-FFF2-40B4-BE49-F238E27FC236}">
                <a16:creationId xmlns:a16="http://schemas.microsoft.com/office/drawing/2014/main" id="{B87A01EC-DCA1-8AE7-1732-A2D2E1E35830}"/>
              </a:ext>
            </a:extLst>
          </p:cNvPr>
          <p:cNvSpPr/>
          <p:nvPr/>
        </p:nvSpPr>
        <p:spPr>
          <a:xfrm>
            <a:off x="4097932" y="3195955"/>
            <a:ext cx="553941" cy="553941"/>
          </a:xfrm>
          <a:prstGeom prst="donut">
            <a:avLst>
              <a:gd name="adj" fmla="val 144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7" name="Doughnut 36">
            <a:extLst>
              <a:ext uri="{FF2B5EF4-FFF2-40B4-BE49-F238E27FC236}">
                <a16:creationId xmlns:a16="http://schemas.microsoft.com/office/drawing/2014/main" id="{F62C5F82-EA7A-471F-56D2-4AEC5FA075AE}"/>
              </a:ext>
            </a:extLst>
          </p:cNvPr>
          <p:cNvSpPr/>
          <p:nvPr/>
        </p:nvSpPr>
        <p:spPr>
          <a:xfrm>
            <a:off x="5768603" y="2907198"/>
            <a:ext cx="553941" cy="553941"/>
          </a:xfrm>
          <a:prstGeom prst="donut">
            <a:avLst>
              <a:gd name="adj" fmla="val 144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8" name="Doughnut 37">
            <a:extLst>
              <a:ext uri="{FF2B5EF4-FFF2-40B4-BE49-F238E27FC236}">
                <a16:creationId xmlns:a16="http://schemas.microsoft.com/office/drawing/2014/main" id="{55922B53-250D-8C58-9DF7-0F602E7ADC2E}"/>
              </a:ext>
            </a:extLst>
          </p:cNvPr>
          <p:cNvSpPr/>
          <p:nvPr/>
        </p:nvSpPr>
        <p:spPr>
          <a:xfrm>
            <a:off x="7061138" y="3828474"/>
            <a:ext cx="553941" cy="553941"/>
          </a:xfrm>
          <a:prstGeom prst="donut">
            <a:avLst>
              <a:gd name="adj" fmla="val 144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9" name="Text Placeholder 7">
            <a:extLst>
              <a:ext uri="{FF2B5EF4-FFF2-40B4-BE49-F238E27FC236}">
                <a16:creationId xmlns:a16="http://schemas.microsoft.com/office/drawing/2014/main" id="{2B30CBF6-636B-B996-92A5-109D4E29D2B7}"/>
              </a:ext>
            </a:extLst>
          </p:cNvPr>
          <p:cNvSpPr txBox="1">
            <a:spLocks/>
          </p:cNvSpPr>
          <p:nvPr/>
        </p:nvSpPr>
        <p:spPr>
          <a:xfrm>
            <a:off x="1021939" y="3675611"/>
            <a:ext cx="2029968" cy="31089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rgbClr val="FA5B52"/>
                </a:solidFill>
                <a:latin typeface="Century Gothic" panose="020B0502020202020204" pitchFamily="34" charset="0"/>
              </a:rPr>
              <a:t>Point 02</a:t>
            </a:r>
          </a:p>
        </p:txBody>
      </p:sp>
      <p:sp>
        <p:nvSpPr>
          <p:cNvPr id="40" name="Text Placeholder 8">
            <a:extLst>
              <a:ext uri="{FF2B5EF4-FFF2-40B4-BE49-F238E27FC236}">
                <a16:creationId xmlns:a16="http://schemas.microsoft.com/office/drawing/2014/main" id="{11A7D81F-AD61-7DDC-FD61-C978B576D305}"/>
              </a:ext>
            </a:extLst>
          </p:cNvPr>
          <p:cNvSpPr txBox="1">
            <a:spLocks/>
          </p:cNvSpPr>
          <p:nvPr/>
        </p:nvSpPr>
        <p:spPr>
          <a:xfrm>
            <a:off x="1021939" y="4172960"/>
            <a:ext cx="2029968" cy="24688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dirty="0">
                <a:solidFill>
                  <a:schemeClr val="bg1"/>
                </a:solidFill>
                <a:latin typeface="Century Gothic" panose="020B0502020202020204" pitchFamily="34" charset="0"/>
              </a:rPr>
              <a:t>INTEREST POINT</a:t>
            </a:r>
          </a:p>
        </p:txBody>
      </p:sp>
      <p:sp>
        <p:nvSpPr>
          <p:cNvPr id="41" name="Text Placeholder 9">
            <a:extLst>
              <a:ext uri="{FF2B5EF4-FFF2-40B4-BE49-F238E27FC236}">
                <a16:creationId xmlns:a16="http://schemas.microsoft.com/office/drawing/2014/main" id="{3B941F38-307C-E64D-B526-B7A4219FB5FC}"/>
              </a:ext>
            </a:extLst>
          </p:cNvPr>
          <p:cNvSpPr txBox="1">
            <a:spLocks/>
          </p:cNvSpPr>
          <p:nvPr/>
        </p:nvSpPr>
        <p:spPr>
          <a:xfrm>
            <a:off x="1000168" y="4604925"/>
            <a:ext cx="2029968" cy="85953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100" dirty="0">
                <a:solidFill>
                  <a:schemeClr val="bg2">
                    <a:lumMod val="10000"/>
                  </a:schemeClr>
                </a:solidFill>
              </a:rPr>
              <a:t>Integer </a:t>
            </a:r>
            <a:r>
              <a:rPr lang="en-US" sz="1100" dirty="0" err="1">
                <a:solidFill>
                  <a:schemeClr val="bg2">
                    <a:lumMod val="10000"/>
                  </a:schemeClr>
                </a:solidFill>
              </a:rPr>
              <a:t>mattis</a:t>
            </a:r>
            <a:r>
              <a:rPr lang="en-US" sz="1100" dirty="0">
                <a:solidFill>
                  <a:schemeClr val="bg2">
                    <a:lumMod val="10000"/>
                  </a:schemeClr>
                </a:solidFill>
              </a:rPr>
              <a:t> </a:t>
            </a:r>
            <a:r>
              <a:rPr lang="en-US" sz="1100" dirty="0" err="1">
                <a:solidFill>
                  <a:schemeClr val="bg2">
                    <a:lumMod val="10000"/>
                  </a:schemeClr>
                </a:solidFill>
              </a:rPr>
              <a:t>nunc</a:t>
            </a:r>
            <a:r>
              <a:rPr lang="en-US" sz="1100" dirty="0">
                <a:solidFill>
                  <a:schemeClr val="bg2">
                    <a:lumMod val="10000"/>
                  </a:schemeClr>
                </a:solidFill>
              </a:rPr>
              <a:t> </a:t>
            </a:r>
            <a:r>
              <a:rPr lang="en-US" sz="1100" dirty="0" err="1">
                <a:solidFill>
                  <a:schemeClr val="bg2">
                    <a:lumMod val="10000"/>
                  </a:schemeClr>
                </a:solidFill>
              </a:rPr>
              <a:t>quis</a:t>
            </a:r>
            <a:r>
              <a:rPr lang="en-US" sz="1100" dirty="0">
                <a:solidFill>
                  <a:schemeClr val="bg2">
                    <a:lumMod val="10000"/>
                  </a:schemeClr>
                </a:solidFill>
              </a:rPr>
              <a:t> </a:t>
            </a:r>
            <a:r>
              <a:rPr lang="en-US" sz="1100" dirty="0" err="1">
                <a:solidFill>
                  <a:schemeClr val="bg2">
                    <a:lumMod val="10000"/>
                  </a:schemeClr>
                </a:solidFill>
              </a:rPr>
              <a:t>sem</a:t>
            </a:r>
            <a:r>
              <a:rPr lang="en-US" sz="1100" dirty="0">
                <a:solidFill>
                  <a:schemeClr val="bg2">
                    <a:lumMod val="10000"/>
                  </a:schemeClr>
                </a:solidFill>
              </a:rPr>
              <a:t> </a:t>
            </a:r>
            <a:r>
              <a:rPr lang="en-US" sz="1100" dirty="0" err="1">
                <a:solidFill>
                  <a:schemeClr val="bg2">
                    <a:lumMod val="10000"/>
                  </a:schemeClr>
                </a:solidFill>
              </a:rPr>
              <a:t>interdum</a:t>
            </a:r>
            <a:r>
              <a:rPr lang="en-US" sz="1100" dirty="0">
                <a:solidFill>
                  <a:schemeClr val="bg2">
                    <a:lumMod val="10000"/>
                  </a:schemeClr>
                </a:solidFill>
              </a:rPr>
              <a:t>, id </a:t>
            </a:r>
            <a:r>
              <a:rPr lang="en-US" sz="1100" dirty="0" err="1">
                <a:solidFill>
                  <a:schemeClr val="bg2">
                    <a:lumMod val="10000"/>
                  </a:schemeClr>
                </a:solidFill>
              </a:rPr>
              <a:t>commodo</a:t>
            </a:r>
            <a:r>
              <a:rPr lang="en-US" sz="1100" dirty="0">
                <a:solidFill>
                  <a:schemeClr val="bg2">
                    <a:lumMod val="10000"/>
                  </a:schemeClr>
                </a:solidFill>
              </a:rPr>
              <a:t> </a:t>
            </a:r>
            <a:r>
              <a:rPr lang="en-US" sz="1100" dirty="0" err="1">
                <a:solidFill>
                  <a:schemeClr val="bg2">
                    <a:lumMod val="10000"/>
                  </a:schemeClr>
                </a:solidFill>
              </a:rPr>
              <a:t>augue</a:t>
            </a:r>
            <a:r>
              <a:rPr lang="en-US" sz="1100" dirty="0">
                <a:solidFill>
                  <a:schemeClr val="bg2">
                    <a:lumMod val="10000"/>
                  </a:schemeClr>
                </a:solidFill>
              </a:rPr>
              <a:t> </a:t>
            </a:r>
            <a:r>
              <a:rPr lang="en-US" sz="1100" dirty="0" err="1">
                <a:solidFill>
                  <a:schemeClr val="bg2">
                    <a:lumMod val="10000"/>
                  </a:schemeClr>
                </a:solidFill>
              </a:rPr>
              <a:t>bibendum</a:t>
            </a:r>
            <a:r>
              <a:rPr lang="en-US" sz="1100" dirty="0">
                <a:solidFill>
                  <a:schemeClr val="bg2">
                    <a:lumMod val="10000"/>
                  </a:schemeClr>
                </a:solidFill>
              </a:rPr>
              <a:t>. </a:t>
            </a:r>
            <a:r>
              <a:rPr lang="en-US" sz="1100" dirty="0" err="1">
                <a:solidFill>
                  <a:schemeClr val="bg2">
                    <a:lumMod val="10000"/>
                  </a:schemeClr>
                </a:solidFill>
              </a:rPr>
              <a:t>Nullam</a:t>
            </a:r>
            <a:r>
              <a:rPr lang="en-US" sz="1100" dirty="0">
                <a:solidFill>
                  <a:schemeClr val="bg2">
                    <a:lumMod val="10000"/>
                  </a:schemeClr>
                </a:solidFill>
              </a:rPr>
              <a:t> semper </a:t>
            </a:r>
            <a:r>
              <a:rPr lang="en-US" sz="1100" dirty="0" err="1">
                <a:solidFill>
                  <a:schemeClr val="bg2">
                    <a:lumMod val="10000"/>
                  </a:schemeClr>
                </a:solidFill>
              </a:rPr>
              <a:t>quis</a:t>
            </a:r>
            <a:r>
              <a:rPr lang="en-US" sz="1100" dirty="0">
                <a:solidFill>
                  <a:schemeClr val="bg2">
                    <a:lumMod val="10000"/>
                  </a:schemeClr>
                </a:solidFill>
              </a:rPr>
              <a:t> </a:t>
            </a:r>
            <a:r>
              <a:rPr lang="en-US" sz="1100" dirty="0" err="1">
                <a:solidFill>
                  <a:schemeClr val="bg2">
                    <a:lumMod val="10000"/>
                  </a:schemeClr>
                </a:solidFill>
              </a:rPr>
              <a:t>justo</a:t>
            </a:r>
            <a:r>
              <a:rPr lang="en-US" sz="1100" dirty="0">
                <a:solidFill>
                  <a:schemeClr val="bg2">
                    <a:lumMod val="10000"/>
                  </a:schemeClr>
                </a:solidFill>
              </a:rPr>
              <a:t> </a:t>
            </a:r>
            <a:r>
              <a:rPr lang="en-US" sz="1100" dirty="0" err="1">
                <a:solidFill>
                  <a:schemeClr val="bg2">
                    <a:lumMod val="10000"/>
                  </a:schemeClr>
                </a:solidFill>
              </a:rPr>
              <a:t>nec</a:t>
            </a:r>
            <a:r>
              <a:rPr lang="en-US" sz="1100" dirty="0">
                <a:solidFill>
                  <a:schemeClr val="bg2">
                    <a:lumMod val="10000"/>
                  </a:schemeClr>
                </a:solidFill>
              </a:rPr>
              <a:t> </a:t>
            </a:r>
            <a:r>
              <a:rPr lang="en-US" sz="1100" dirty="0" err="1">
                <a:solidFill>
                  <a:schemeClr val="bg2">
                    <a:lumMod val="10000"/>
                  </a:schemeClr>
                </a:solidFill>
              </a:rPr>
              <a:t>tristique</a:t>
            </a:r>
            <a:r>
              <a:rPr lang="en-US" sz="1100" dirty="0">
                <a:solidFill>
                  <a:schemeClr val="bg2">
                    <a:lumMod val="10000"/>
                  </a:schemeClr>
                </a:solidFill>
              </a:rPr>
              <a:t>. </a:t>
            </a:r>
            <a:r>
              <a:rPr lang="en-US" sz="1100" dirty="0" err="1">
                <a:solidFill>
                  <a:schemeClr val="bg2">
                    <a:lumMod val="10000"/>
                  </a:schemeClr>
                </a:solidFill>
              </a:rPr>
              <a:t>Aliquam</a:t>
            </a:r>
            <a:r>
              <a:rPr lang="en-US" sz="1100" dirty="0">
                <a:solidFill>
                  <a:schemeClr val="bg2">
                    <a:lumMod val="10000"/>
                  </a:schemeClr>
                </a:solidFill>
              </a:rPr>
              <a:t> </a:t>
            </a:r>
            <a:r>
              <a:rPr lang="en-US" sz="1100" dirty="0" err="1">
                <a:solidFill>
                  <a:schemeClr val="bg2">
                    <a:lumMod val="10000"/>
                  </a:schemeClr>
                </a:solidFill>
              </a:rPr>
              <a:t>erat</a:t>
            </a:r>
            <a:r>
              <a:rPr lang="en-US" sz="1100" dirty="0">
                <a:solidFill>
                  <a:schemeClr val="bg2">
                    <a:lumMod val="10000"/>
                  </a:schemeClr>
                </a:solidFill>
              </a:rPr>
              <a:t> </a:t>
            </a:r>
            <a:r>
              <a:rPr lang="en-US" sz="1100" dirty="0" err="1">
                <a:solidFill>
                  <a:schemeClr val="bg2">
                    <a:lumMod val="10000"/>
                  </a:schemeClr>
                </a:solidFill>
              </a:rPr>
              <a:t>volutpat</a:t>
            </a:r>
            <a:r>
              <a:rPr lang="en-US" sz="1100" dirty="0">
                <a:solidFill>
                  <a:schemeClr val="bg2">
                    <a:lumMod val="10000"/>
                  </a:schemeClr>
                </a:solidFill>
              </a:rPr>
              <a:t>.</a:t>
            </a:r>
          </a:p>
        </p:txBody>
      </p:sp>
      <p:sp>
        <p:nvSpPr>
          <p:cNvPr id="42" name="Text Placeholder 15">
            <a:extLst>
              <a:ext uri="{FF2B5EF4-FFF2-40B4-BE49-F238E27FC236}">
                <a16:creationId xmlns:a16="http://schemas.microsoft.com/office/drawing/2014/main" id="{E9F8E4D9-F606-DC9D-C3C0-EAB9F01EEEAF}"/>
              </a:ext>
            </a:extLst>
          </p:cNvPr>
          <p:cNvSpPr txBox="1">
            <a:spLocks/>
          </p:cNvSpPr>
          <p:nvPr/>
        </p:nvSpPr>
        <p:spPr>
          <a:xfrm>
            <a:off x="9096551" y="3675611"/>
            <a:ext cx="2029968"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solidFill>
                  <a:srgbClr val="EF709D"/>
                </a:solidFill>
                <a:latin typeface="Century Gothic" panose="020B0502020202020204" pitchFamily="34" charset="0"/>
              </a:rPr>
              <a:t>Point 04</a:t>
            </a:r>
          </a:p>
        </p:txBody>
      </p:sp>
      <p:sp>
        <p:nvSpPr>
          <p:cNvPr id="43" name="Text Placeholder 16">
            <a:extLst>
              <a:ext uri="{FF2B5EF4-FFF2-40B4-BE49-F238E27FC236}">
                <a16:creationId xmlns:a16="http://schemas.microsoft.com/office/drawing/2014/main" id="{89DF6935-A2F1-16D8-D818-7847E4B6DDA6}"/>
              </a:ext>
            </a:extLst>
          </p:cNvPr>
          <p:cNvSpPr txBox="1">
            <a:spLocks/>
          </p:cNvSpPr>
          <p:nvPr/>
        </p:nvSpPr>
        <p:spPr>
          <a:xfrm>
            <a:off x="9096551" y="4172960"/>
            <a:ext cx="2029968" cy="246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Century Gothic" panose="020B0502020202020204" pitchFamily="34" charset="0"/>
              </a:rPr>
              <a:t>INTEREST POINT</a:t>
            </a:r>
          </a:p>
        </p:txBody>
      </p:sp>
      <p:sp>
        <p:nvSpPr>
          <p:cNvPr id="44" name="Text Placeholder 17">
            <a:extLst>
              <a:ext uri="{FF2B5EF4-FFF2-40B4-BE49-F238E27FC236}">
                <a16:creationId xmlns:a16="http://schemas.microsoft.com/office/drawing/2014/main" id="{8F91F4C1-6481-52CB-8A2E-3E72B327BAA7}"/>
              </a:ext>
            </a:extLst>
          </p:cNvPr>
          <p:cNvSpPr txBox="1">
            <a:spLocks/>
          </p:cNvSpPr>
          <p:nvPr/>
        </p:nvSpPr>
        <p:spPr>
          <a:xfrm>
            <a:off x="9074780" y="4604925"/>
            <a:ext cx="2029968" cy="8595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100" dirty="0">
                <a:solidFill>
                  <a:schemeClr val="bg2">
                    <a:lumMod val="10000"/>
                  </a:schemeClr>
                </a:solidFill>
              </a:rPr>
              <a:t>Integer </a:t>
            </a:r>
            <a:r>
              <a:rPr lang="en-US" sz="1100" dirty="0" err="1">
                <a:solidFill>
                  <a:schemeClr val="bg2">
                    <a:lumMod val="10000"/>
                  </a:schemeClr>
                </a:solidFill>
              </a:rPr>
              <a:t>mattis</a:t>
            </a:r>
            <a:r>
              <a:rPr lang="en-US" sz="1100" dirty="0">
                <a:solidFill>
                  <a:schemeClr val="bg2">
                    <a:lumMod val="10000"/>
                  </a:schemeClr>
                </a:solidFill>
              </a:rPr>
              <a:t> </a:t>
            </a:r>
            <a:r>
              <a:rPr lang="en-US" sz="1100" dirty="0" err="1">
                <a:solidFill>
                  <a:schemeClr val="bg2">
                    <a:lumMod val="10000"/>
                  </a:schemeClr>
                </a:solidFill>
              </a:rPr>
              <a:t>nunc</a:t>
            </a:r>
            <a:r>
              <a:rPr lang="en-US" sz="1100" dirty="0">
                <a:solidFill>
                  <a:schemeClr val="bg2">
                    <a:lumMod val="10000"/>
                  </a:schemeClr>
                </a:solidFill>
              </a:rPr>
              <a:t> </a:t>
            </a:r>
            <a:r>
              <a:rPr lang="en-US" sz="1100" dirty="0" err="1">
                <a:solidFill>
                  <a:schemeClr val="bg2">
                    <a:lumMod val="10000"/>
                  </a:schemeClr>
                </a:solidFill>
              </a:rPr>
              <a:t>quis</a:t>
            </a:r>
            <a:r>
              <a:rPr lang="en-US" sz="1100" dirty="0">
                <a:solidFill>
                  <a:schemeClr val="bg2">
                    <a:lumMod val="10000"/>
                  </a:schemeClr>
                </a:solidFill>
              </a:rPr>
              <a:t> </a:t>
            </a:r>
            <a:r>
              <a:rPr lang="en-US" sz="1100" dirty="0" err="1">
                <a:solidFill>
                  <a:schemeClr val="bg2">
                    <a:lumMod val="10000"/>
                  </a:schemeClr>
                </a:solidFill>
              </a:rPr>
              <a:t>sem</a:t>
            </a:r>
            <a:r>
              <a:rPr lang="en-US" sz="1100" dirty="0">
                <a:solidFill>
                  <a:schemeClr val="bg2">
                    <a:lumMod val="10000"/>
                  </a:schemeClr>
                </a:solidFill>
              </a:rPr>
              <a:t> </a:t>
            </a:r>
            <a:r>
              <a:rPr lang="en-US" sz="1100" dirty="0" err="1">
                <a:solidFill>
                  <a:schemeClr val="bg2">
                    <a:lumMod val="10000"/>
                  </a:schemeClr>
                </a:solidFill>
              </a:rPr>
              <a:t>interdum</a:t>
            </a:r>
            <a:r>
              <a:rPr lang="en-US" sz="1100" dirty="0">
                <a:solidFill>
                  <a:schemeClr val="bg2">
                    <a:lumMod val="10000"/>
                  </a:schemeClr>
                </a:solidFill>
              </a:rPr>
              <a:t>, id </a:t>
            </a:r>
            <a:r>
              <a:rPr lang="en-US" sz="1100" dirty="0" err="1">
                <a:solidFill>
                  <a:schemeClr val="bg2">
                    <a:lumMod val="10000"/>
                  </a:schemeClr>
                </a:solidFill>
              </a:rPr>
              <a:t>commodo</a:t>
            </a:r>
            <a:r>
              <a:rPr lang="en-US" sz="1100" dirty="0">
                <a:solidFill>
                  <a:schemeClr val="bg2">
                    <a:lumMod val="10000"/>
                  </a:schemeClr>
                </a:solidFill>
              </a:rPr>
              <a:t> </a:t>
            </a:r>
            <a:r>
              <a:rPr lang="en-US" sz="1100" dirty="0" err="1">
                <a:solidFill>
                  <a:schemeClr val="bg2">
                    <a:lumMod val="10000"/>
                  </a:schemeClr>
                </a:solidFill>
              </a:rPr>
              <a:t>augue</a:t>
            </a:r>
            <a:r>
              <a:rPr lang="en-US" sz="1100" dirty="0">
                <a:solidFill>
                  <a:schemeClr val="bg2">
                    <a:lumMod val="10000"/>
                  </a:schemeClr>
                </a:solidFill>
              </a:rPr>
              <a:t> </a:t>
            </a:r>
            <a:r>
              <a:rPr lang="en-US" sz="1100" dirty="0" err="1">
                <a:solidFill>
                  <a:schemeClr val="bg2">
                    <a:lumMod val="10000"/>
                  </a:schemeClr>
                </a:solidFill>
              </a:rPr>
              <a:t>bibendum</a:t>
            </a:r>
            <a:r>
              <a:rPr lang="en-US" sz="1100" dirty="0">
                <a:solidFill>
                  <a:schemeClr val="bg2">
                    <a:lumMod val="10000"/>
                  </a:schemeClr>
                </a:solidFill>
              </a:rPr>
              <a:t>. </a:t>
            </a:r>
            <a:r>
              <a:rPr lang="en-US" sz="1100" dirty="0" err="1">
                <a:solidFill>
                  <a:schemeClr val="bg2">
                    <a:lumMod val="10000"/>
                  </a:schemeClr>
                </a:solidFill>
              </a:rPr>
              <a:t>Nullam</a:t>
            </a:r>
            <a:r>
              <a:rPr lang="en-US" sz="1100" dirty="0">
                <a:solidFill>
                  <a:schemeClr val="bg2">
                    <a:lumMod val="10000"/>
                  </a:schemeClr>
                </a:solidFill>
              </a:rPr>
              <a:t> semper </a:t>
            </a:r>
            <a:r>
              <a:rPr lang="en-US" sz="1100" dirty="0" err="1">
                <a:solidFill>
                  <a:schemeClr val="bg2">
                    <a:lumMod val="10000"/>
                  </a:schemeClr>
                </a:solidFill>
              </a:rPr>
              <a:t>quis</a:t>
            </a:r>
            <a:r>
              <a:rPr lang="en-US" sz="1100" dirty="0">
                <a:solidFill>
                  <a:schemeClr val="bg2">
                    <a:lumMod val="10000"/>
                  </a:schemeClr>
                </a:solidFill>
              </a:rPr>
              <a:t> </a:t>
            </a:r>
            <a:r>
              <a:rPr lang="en-US" sz="1100" dirty="0" err="1">
                <a:solidFill>
                  <a:schemeClr val="bg2">
                    <a:lumMod val="10000"/>
                  </a:schemeClr>
                </a:solidFill>
              </a:rPr>
              <a:t>justo</a:t>
            </a:r>
            <a:r>
              <a:rPr lang="en-US" sz="1100" dirty="0">
                <a:solidFill>
                  <a:schemeClr val="bg2">
                    <a:lumMod val="10000"/>
                  </a:schemeClr>
                </a:solidFill>
              </a:rPr>
              <a:t> </a:t>
            </a:r>
            <a:r>
              <a:rPr lang="en-US" sz="1100" dirty="0" err="1">
                <a:solidFill>
                  <a:schemeClr val="bg2">
                    <a:lumMod val="10000"/>
                  </a:schemeClr>
                </a:solidFill>
              </a:rPr>
              <a:t>nec</a:t>
            </a:r>
            <a:r>
              <a:rPr lang="en-US" sz="1100" dirty="0">
                <a:solidFill>
                  <a:schemeClr val="bg2">
                    <a:lumMod val="10000"/>
                  </a:schemeClr>
                </a:solidFill>
              </a:rPr>
              <a:t> </a:t>
            </a:r>
            <a:r>
              <a:rPr lang="en-US" sz="1100" dirty="0" err="1">
                <a:solidFill>
                  <a:schemeClr val="bg2">
                    <a:lumMod val="10000"/>
                  </a:schemeClr>
                </a:solidFill>
              </a:rPr>
              <a:t>tristique</a:t>
            </a:r>
            <a:r>
              <a:rPr lang="en-US" sz="1100" dirty="0">
                <a:solidFill>
                  <a:schemeClr val="bg2">
                    <a:lumMod val="10000"/>
                  </a:schemeClr>
                </a:solidFill>
              </a:rPr>
              <a:t>. </a:t>
            </a:r>
            <a:r>
              <a:rPr lang="en-US" sz="1100" dirty="0" err="1">
                <a:solidFill>
                  <a:schemeClr val="bg2">
                    <a:lumMod val="10000"/>
                  </a:schemeClr>
                </a:solidFill>
              </a:rPr>
              <a:t>Aliquam</a:t>
            </a:r>
            <a:r>
              <a:rPr lang="en-US" sz="1100" dirty="0">
                <a:solidFill>
                  <a:schemeClr val="bg2">
                    <a:lumMod val="10000"/>
                  </a:schemeClr>
                </a:solidFill>
              </a:rPr>
              <a:t> </a:t>
            </a:r>
            <a:r>
              <a:rPr lang="en-US" sz="1100" dirty="0" err="1">
                <a:solidFill>
                  <a:schemeClr val="bg2">
                    <a:lumMod val="10000"/>
                  </a:schemeClr>
                </a:solidFill>
              </a:rPr>
              <a:t>erat</a:t>
            </a:r>
            <a:r>
              <a:rPr lang="en-US" sz="1100" dirty="0">
                <a:solidFill>
                  <a:schemeClr val="bg2">
                    <a:lumMod val="10000"/>
                  </a:schemeClr>
                </a:solidFill>
              </a:rPr>
              <a:t> </a:t>
            </a:r>
            <a:r>
              <a:rPr lang="en-US" sz="1100" dirty="0" err="1">
                <a:solidFill>
                  <a:schemeClr val="bg2">
                    <a:lumMod val="10000"/>
                  </a:schemeClr>
                </a:solidFill>
              </a:rPr>
              <a:t>volutpat</a:t>
            </a:r>
            <a:r>
              <a:rPr lang="en-US" sz="1100" dirty="0">
                <a:solidFill>
                  <a:schemeClr val="bg2">
                    <a:lumMod val="10000"/>
                  </a:schemeClr>
                </a:solidFill>
              </a:rPr>
              <a:t>.</a:t>
            </a:r>
          </a:p>
        </p:txBody>
      </p:sp>
    </p:spTree>
    <p:extLst>
      <p:ext uri="{BB962C8B-B14F-4D97-AF65-F5344CB8AC3E}">
        <p14:creationId xmlns:p14="http://schemas.microsoft.com/office/powerpoint/2010/main" val="3993251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grpSp>
        <p:nvGrpSpPr>
          <p:cNvPr id="2" name="Group 1">
            <a:extLst>
              <a:ext uri="{FF2B5EF4-FFF2-40B4-BE49-F238E27FC236}">
                <a16:creationId xmlns:a16="http://schemas.microsoft.com/office/drawing/2014/main" id="{DBA7637E-7DE5-35A1-568B-D1F318307896}"/>
              </a:ext>
            </a:extLst>
          </p:cNvPr>
          <p:cNvGrpSpPr/>
          <p:nvPr/>
        </p:nvGrpSpPr>
        <p:grpSpPr>
          <a:xfrm>
            <a:off x="671053" y="1550400"/>
            <a:ext cx="11307093" cy="1878600"/>
            <a:chOff x="874661" y="2163775"/>
            <a:chExt cx="10422187" cy="1878600"/>
          </a:xfrm>
        </p:grpSpPr>
        <p:grpSp>
          <p:nvGrpSpPr>
            <p:cNvPr id="3" name="Group 2">
              <a:extLst>
                <a:ext uri="{FF2B5EF4-FFF2-40B4-BE49-F238E27FC236}">
                  <a16:creationId xmlns:a16="http://schemas.microsoft.com/office/drawing/2014/main" id="{70AC8E6B-8B0B-1C3B-F6E3-38A23B9D8A9D}"/>
                </a:ext>
              </a:extLst>
            </p:cNvPr>
            <p:cNvGrpSpPr/>
            <p:nvPr/>
          </p:nvGrpSpPr>
          <p:grpSpPr>
            <a:xfrm>
              <a:off x="8989959" y="2163777"/>
              <a:ext cx="2306889" cy="1878594"/>
              <a:chOff x="1019175" y="2489703"/>
              <a:chExt cx="2306889" cy="1878594"/>
            </a:xfrm>
          </p:grpSpPr>
          <p:grpSp>
            <p:nvGrpSpPr>
              <p:cNvPr id="34" name="Group 33">
                <a:extLst>
                  <a:ext uri="{FF2B5EF4-FFF2-40B4-BE49-F238E27FC236}">
                    <a16:creationId xmlns:a16="http://schemas.microsoft.com/office/drawing/2014/main" id="{E6831944-A304-1ECA-D97B-46D246AB69D6}"/>
                  </a:ext>
                </a:extLst>
              </p:cNvPr>
              <p:cNvGrpSpPr/>
              <p:nvPr/>
            </p:nvGrpSpPr>
            <p:grpSpPr>
              <a:xfrm>
                <a:off x="1019175" y="2489703"/>
                <a:ext cx="2306889" cy="1878594"/>
                <a:chOff x="1019175" y="2589290"/>
                <a:chExt cx="2306889" cy="2308638"/>
              </a:xfrm>
            </p:grpSpPr>
            <p:sp>
              <p:nvSpPr>
                <p:cNvPr id="38" name="Rectangle 37">
                  <a:extLst>
                    <a:ext uri="{FF2B5EF4-FFF2-40B4-BE49-F238E27FC236}">
                      <a16:creationId xmlns:a16="http://schemas.microsoft.com/office/drawing/2014/main" id="{32ACBDB7-CCDC-3BFE-212E-F5398C8F2B0A}"/>
                    </a:ext>
                  </a:extLst>
                </p:cNvPr>
                <p:cNvSpPr/>
                <p:nvPr/>
              </p:nvSpPr>
              <p:spPr>
                <a:xfrm>
                  <a:off x="1019175" y="2589291"/>
                  <a:ext cx="2028825" cy="2308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mj-lt"/>
                  </a:endParaRPr>
                </a:p>
              </p:txBody>
            </p:sp>
            <p:sp>
              <p:nvSpPr>
                <p:cNvPr id="39" name="Isosceles Triangle 38">
                  <a:extLst>
                    <a:ext uri="{FF2B5EF4-FFF2-40B4-BE49-F238E27FC236}">
                      <a16:creationId xmlns:a16="http://schemas.microsoft.com/office/drawing/2014/main" id="{374AE332-7389-FA18-3F39-9F454AEB7222}"/>
                    </a:ext>
                  </a:extLst>
                </p:cNvPr>
                <p:cNvSpPr/>
                <p:nvPr/>
              </p:nvSpPr>
              <p:spPr>
                <a:xfrm rot="5400000">
                  <a:off x="2032713" y="3604577"/>
                  <a:ext cx="2308638" cy="278064"/>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BA68B458-CE11-1FA5-28E3-28B4F99CD471}"/>
                  </a:ext>
                </a:extLst>
              </p:cNvPr>
              <p:cNvGrpSpPr/>
              <p:nvPr/>
            </p:nvGrpSpPr>
            <p:grpSpPr>
              <a:xfrm>
                <a:off x="1262041" y="2901176"/>
                <a:ext cx="1842688" cy="1055648"/>
                <a:chOff x="1262041" y="2885292"/>
                <a:chExt cx="1842688" cy="1055648"/>
              </a:xfrm>
            </p:grpSpPr>
            <p:sp>
              <p:nvSpPr>
                <p:cNvPr id="36" name="TextBox 35">
                  <a:extLst>
                    <a:ext uri="{FF2B5EF4-FFF2-40B4-BE49-F238E27FC236}">
                      <a16:creationId xmlns:a16="http://schemas.microsoft.com/office/drawing/2014/main" id="{4B6F1BE0-8A13-7114-F4FA-B648DE2464A9}"/>
                    </a:ext>
                  </a:extLst>
                </p:cNvPr>
                <p:cNvSpPr txBox="1"/>
                <p:nvPr/>
              </p:nvSpPr>
              <p:spPr>
                <a:xfrm>
                  <a:off x="1453867" y="3109943"/>
                  <a:ext cx="1459037" cy="830997"/>
                </a:xfrm>
                <a:prstGeom prst="rect">
                  <a:avLst/>
                </a:prstGeom>
                <a:noFill/>
              </p:spPr>
              <p:txBody>
                <a:bodyPr wrap="square" rtlCol="0">
                  <a:spAutoFit/>
                </a:bodyPr>
                <a:lstStyle/>
                <a:p>
                  <a:pPr algn="ctr"/>
                  <a:r>
                    <a:rPr lang="en-US" sz="4800" b="1" dirty="0">
                      <a:solidFill>
                        <a:schemeClr val="bg1"/>
                      </a:solidFill>
                      <a:latin typeface="Century Gothic" panose="020B0502020202020204" pitchFamily="34" charset="0"/>
                    </a:rPr>
                    <a:t>05</a:t>
                  </a:r>
                </a:p>
              </p:txBody>
            </p:sp>
            <p:sp>
              <p:nvSpPr>
                <p:cNvPr id="37" name="TextBox 36">
                  <a:extLst>
                    <a:ext uri="{FF2B5EF4-FFF2-40B4-BE49-F238E27FC236}">
                      <a16:creationId xmlns:a16="http://schemas.microsoft.com/office/drawing/2014/main" id="{19F7B434-2876-D6FB-E266-BD7245936DD6}"/>
                    </a:ext>
                  </a:extLst>
                </p:cNvPr>
                <p:cNvSpPr txBox="1"/>
                <p:nvPr/>
              </p:nvSpPr>
              <p:spPr>
                <a:xfrm>
                  <a:off x="1262041" y="2885292"/>
                  <a:ext cx="1842688" cy="307777"/>
                </a:xfrm>
                <a:prstGeom prst="rect">
                  <a:avLst/>
                </a:prstGeom>
                <a:noFill/>
              </p:spPr>
              <p:txBody>
                <a:bodyPr wrap="square" rtlCol="0">
                  <a:spAutoFit/>
                </a:bodyPr>
                <a:lstStyle/>
                <a:p>
                  <a:pPr algn="ctr"/>
                  <a:r>
                    <a:rPr lang="en-US" sz="1400" b="1" spc="300" dirty="0">
                      <a:solidFill>
                        <a:schemeClr val="bg1"/>
                      </a:solidFill>
                      <a:latin typeface="Century Gothic" panose="020B0502020202020204" pitchFamily="34" charset="0"/>
                    </a:rPr>
                    <a:t>STEP</a:t>
                  </a:r>
                </a:p>
              </p:txBody>
            </p:sp>
          </p:grpSp>
        </p:grpSp>
        <p:grpSp>
          <p:nvGrpSpPr>
            <p:cNvPr id="6" name="Group 5">
              <a:extLst>
                <a:ext uri="{FF2B5EF4-FFF2-40B4-BE49-F238E27FC236}">
                  <a16:creationId xmlns:a16="http://schemas.microsoft.com/office/drawing/2014/main" id="{FBB77191-4284-E749-5DB6-326D28CD4963}"/>
                </a:ext>
              </a:extLst>
            </p:cNvPr>
            <p:cNvGrpSpPr/>
            <p:nvPr/>
          </p:nvGrpSpPr>
          <p:grpSpPr>
            <a:xfrm>
              <a:off x="6961135" y="2163781"/>
              <a:ext cx="2306889" cy="1878594"/>
              <a:chOff x="1019175" y="2489703"/>
              <a:chExt cx="2306889" cy="1878594"/>
            </a:xfrm>
          </p:grpSpPr>
          <p:grpSp>
            <p:nvGrpSpPr>
              <p:cNvPr id="28" name="Group 27">
                <a:extLst>
                  <a:ext uri="{FF2B5EF4-FFF2-40B4-BE49-F238E27FC236}">
                    <a16:creationId xmlns:a16="http://schemas.microsoft.com/office/drawing/2014/main" id="{D265C42D-905D-ABFB-86EA-2FA5BE5FE842}"/>
                  </a:ext>
                </a:extLst>
              </p:cNvPr>
              <p:cNvGrpSpPr/>
              <p:nvPr/>
            </p:nvGrpSpPr>
            <p:grpSpPr>
              <a:xfrm>
                <a:off x="1019175" y="2489703"/>
                <a:ext cx="2306889" cy="1878594"/>
                <a:chOff x="1019175" y="2589290"/>
                <a:chExt cx="2306889" cy="2308638"/>
              </a:xfrm>
            </p:grpSpPr>
            <p:sp>
              <p:nvSpPr>
                <p:cNvPr id="32" name="Rectangle 31">
                  <a:extLst>
                    <a:ext uri="{FF2B5EF4-FFF2-40B4-BE49-F238E27FC236}">
                      <a16:creationId xmlns:a16="http://schemas.microsoft.com/office/drawing/2014/main" id="{F98AE4F7-ADD4-A063-F55D-D74B45132290}"/>
                    </a:ext>
                  </a:extLst>
                </p:cNvPr>
                <p:cNvSpPr/>
                <p:nvPr/>
              </p:nvSpPr>
              <p:spPr>
                <a:xfrm>
                  <a:off x="1019175" y="2589291"/>
                  <a:ext cx="2028825" cy="2308634"/>
                </a:xfrm>
                <a:prstGeom prst="rect">
                  <a:avLst/>
                </a:prstGeom>
                <a:solidFill>
                  <a:srgbClr val="EF70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mj-lt"/>
                  </a:endParaRPr>
                </a:p>
              </p:txBody>
            </p:sp>
            <p:sp>
              <p:nvSpPr>
                <p:cNvPr id="33" name="Isosceles Triangle 28">
                  <a:extLst>
                    <a:ext uri="{FF2B5EF4-FFF2-40B4-BE49-F238E27FC236}">
                      <a16:creationId xmlns:a16="http://schemas.microsoft.com/office/drawing/2014/main" id="{F21D2966-D424-A24C-CFFF-ECC3C3C57F94}"/>
                    </a:ext>
                  </a:extLst>
                </p:cNvPr>
                <p:cNvSpPr/>
                <p:nvPr/>
              </p:nvSpPr>
              <p:spPr>
                <a:xfrm rot="5400000">
                  <a:off x="2032713" y="3604577"/>
                  <a:ext cx="2308638" cy="278064"/>
                </a:xfrm>
                <a:prstGeom prst="triangle">
                  <a:avLst/>
                </a:prstGeom>
                <a:solidFill>
                  <a:srgbClr val="EF70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F2A3708-25E4-F8E9-C0FB-50C5D22C7DC0}"/>
                  </a:ext>
                </a:extLst>
              </p:cNvPr>
              <p:cNvGrpSpPr/>
              <p:nvPr/>
            </p:nvGrpSpPr>
            <p:grpSpPr>
              <a:xfrm>
                <a:off x="1291550" y="2901176"/>
                <a:ext cx="1842688" cy="1055648"/>
                <a:chOff x="1291550" y="2885292"/>
                <a:chExt cx="1842688" cy="1055648"/>
              </a:xfrm>
            </p:grpSpPr>
            <p:sp>
              <p:nvSpPr>
                <p:cNvPr id="30" name="TextBox 29">
                  <a:extLst>
                    <a:ext uri="{FF2B5EF4-FFF2-40B4-BE49-F238E27FC236}">
                      <a16:creationId xmlns:a16="http://schemas.microsoft.com/office/drawing/2014/main" id="{04955758-E169-EB47-A3BD-7DC7FDAE9087}"/>
                    </a:ext>
                  </a:extLst>
                </p:cNvPr>
                <p:cNvSpPr txBox="1"/>
                <p:nvPr/>
              </p:nvSpPr>
              <p:spPr>
                <a:xfrm>
                  <a:off x="1483376" y="3109943"/>
                  <a:ext cx="1459037" cy="830997"/>
                </a:xfrm>
                <a:prstGeom prst="rect">
                  <a:avLst/>
                </a:prstGeom>
                <a:noFill/>
              </p:spPr>
              <p:txBody>
                <a:bodyPr wrap="square" rtlCol="0">
                  <a:spAutoFit/>
                </a:bodyPr>
                <a:lstStyle/>
                <a:p>
                  <a:pPr algn="ctr"/>
                  <a:r>
                    <a:rPr lang="en-US" sz="4800" b="1" dirty="0">
                      <a:solidFill>
                        <a:schemeClr val="bg1"/>
                      </a:solidFill>
                      <a:latin typeface="Century Gothic" panose="020B0502020202020204" pitchFamily="34" charset="0"/>
                    </a:rPr>
                    <a:t>04</a:t>
                  </a:r>
                </a:p>
              </p:txBody>
            </p:sp>
            <p:sp>
              <p:nvSpPr>
                <p:cNvPr id="31" name="TextBox 30">
                  <a:extLst>
                    <a:ext uri="{FF2B5EF4-FFF2-40B4-BE49-F238E27FC236}">
                      <a16:creationId xmlns:a16="http://schemas.microsoft.com/office/drawing/2014/main" id="{942AC2D0-5D45-338F-84ED-07F1DABD74EE}"/>
                    </a:ext>
                  </a:extLst>
                </p:cNvPr>
                <p:cNvSpPr txBox="1"/>
                <p:nvPr/>
              </p:nvSpPr>
              <p:spPr>
                <a:xfrm>
                  <a:off x="1291550" y="2885292"/>
                  <a:ext cx="1842688" cy="307777"/>
                </a:xfrm>
                <a:prstGeom prst="rect">
                  <a:avLst/>
                </a:prstGeom>
                <a:noFill/>
              </p:spPr>
              <p:txBody>
                <a:bodyPr wrap="square" rtlCol="0">
                  <a:spAutoFit/>
                </a:bodyPr>
                <a:lstStyle/>
                <a:p>
                  <a:pPr algn="ctr"/>
                  <a:r>
                    <a:rPr lang="en-US" sz="1400" b="1" spc="300" dirty="0">
                      <a:solidFill>
                        <a:schemeClr val="bg1"/>
                      </a:solidFill>
                      <a:latin typeface="Century Gothic" panose="020B0502020202020204" pitchFamily="34" charset="0"/>
                    </a:rPr>
                    <a:t>STEP</a:t>
                  </a:r>
                </a:p>
              </p:txBody>
            </p:sp>
          </p:grpSp>
        </p:grpSp>
        <p:grpSp>
          <p:nvGrpSpPr>
            <p:cNvPr id="7" name="Group 6">
              <a:extLst>
                <a:ext uri="{FF2B5EF4-FFF2-40B4-BE49-F238E27FC236}">
                  <a16:creationId xmlns:a16="http://schemas.microsoft.com/office/drawing/2014/main" id="{2B24D9CE-DD4D-9DCF-8B85-98C59624FA99}"/>
                </a:ext>
              </a:extLst>
            </p:cNvPr>
            <p:cNvGrpSpPr/>
            <p:nvPr/>
          </p:nvGrpSpPr>
          <p:grpSpPr>
            <a:xfrm>
              <a:off x="4932310" y="2163781"/>
              <a:ext cx="2306889" cy="1878594"/>
              <a:chOff x="1019175" y="2489703"/>
              <a:chExt cx="2306889" cy="1878594"/>
            </a:xfrm>
          </p:grpSpPr>
          <p:grpSp>
            <p:nvGrpSpPr>
              <p:cNvPr id="22" name="Group 21">
                <a:extLst>
                  <a:ext uri="{FF2B5EF4-FFF2-40B4-BE49-F238E27FC236}">
                    <a16:creationId xmlns:a16="http://schemas.microsoft.com/office/drawing/2014/main" id="{9563A31B-8EF5-0A05-0111-6FA6062B4409}"/>
                  </a:ext>
                </a:extLst>
              </p:cNvPr>
              <p:cNvGrpSpPr/>
              <p:nvPr/>
            </p:nvGrpSpPr>
            <p:grpSpPr>
              <a:xfrm>
                <a:off x="1019175" y="2489703"/>
                <a:ext cx="2306889" cy="1878594"/>
                <a:chOff x="1019175" y="2589290"/>
                <a:chExt cx="2306889" cy="2308638"/>
              </a:xfrm>
            </p:grpSpPr>
            <p:sp>
              <p:nvSpPr>
                <p:cNvPr id="26" name="Rectangle 25">
                  <a:extLst>
                    <a:ext uri="{FF2B5EF4-FFF2-40B4-BE49-F238E27FC236}">
                      <a16:creationId xmlns:a16="http://schemas.microsoft.com/office/drawing/2014/main" id="{D15D247B-B443-B61D-0254-4732D7AB96B0}"/>
                    </a:ext>
                  </a:extLst>
                </p:cNvPr>
                <p:cNvSpPr/>
                <p:nvPr/>
              </p:nvSpPr>
              <p:spPr>
                <a:xfrm>
                  <a:off x="1019175" y="2589291"/>
                  <a:ext cx="2028825" cy="2308634"/>
                </a:xfrm>
                <a:prstGeom prst="rect">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mj-lt"/>
                  </a:endParaRPr>
                </a:p>
              </p:txBody>
            </p:sp>
            <p:sp>
              <p:nvSpPr>
                <p:cNvPr id="27" name="Isosceles Triangle 21">
                  <a:extLst>
                    <a:ext uri="{FF2B5EF4-FFF2-40B4-BE49-F238E27FC236}">
                      <a16:creationId xmlns:a16="http://schemas.microsoft.com/office/drawing/2014/main" id="{7B653429-BCD2-F507-C1FC-F7F81717752C}"/>
                    </a:ext>
                  </a:extLst>
                </p:cNvPr>
                <p:cNvSpPr/>
                <p:nvPr/>
              </p:nvSpPr>
              <p:spPr>
                <a:xfrm rot="5400000">
                  <a:off x="2032713" y="3604577"/>
                  <a:ext cx="2308638" cy="278064"/>
                </a:xfrm>
                <a:prstGeom prst="triangle">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0A2E14B3-D2AE-5E5B-A3D4-92687C520C14}"/>
                  </a:ext>
                </a:extLst>
              </p:cNvPr>
              <p:cNvGrpSpPr/>
              <p:nvPr/>
            </p:nvGrpSpPr>
            <p:grpSpPr>
              <a:xfrm>
                <a:off x="1264524" y="2901176"/>
                <a:ext cx="1842688" cy="1055648"/>
                <a:chOff x="1264524" y="2885292"/>
                <a:chExt cx="1842688" cy="1055648"/>
              </a:xfrm>
            </p:grpSpPr>
            <p:sp>
              <p:nvSpPr>
                <p:cNvPr id="24" name="TextBox 23">
                  <a:extLst>
                    <a:ext uri="{FF2B5EF4-FFF2-40B4-BE49-F238E27FC236}">
                      <a16:creationId xmlns:a16="http://schemas.microsoft.com/office/drawing/2014/main" id="{3AB961FB-44E7-0260-616A-0BC1B014EBB0}"/>
                    </a:ext>
                  </a:extLst>
                </p:cNvPr>
                <p:cNvSpPr txBox="1"/>
                <p:nvPr/>
              </p:nvSpPr>
              <p:spPr>
                <a:xfrm>
                  <a:off x="1456350" y="3109943"/>
                  <a:ext cx="1459037" cy="830997"/>
                </a:xfrm>
                <a:prstGeom prst="rect">
                  <a:avLst/>
                </a:prstGeom>
                <a:noFill/>
              </p:spPr>
              <p:txBody>
                <a:bodyPr wrap="square" rtlCol="0">
                  <a:spAutoFit/>
                </a:bodyPr>
                <a:lstStyle/>
                <a:p>
                  <a:pPr algn="ctr"/>
                  <a:r>
                    <a:rPr lang="en-US" sz="4800" b="1" dirty="0">
                      <a:solidFill>
                        <a:schemeClr val="bg1"/>
                      </a:solidFill>
                      <a:latin typeface="Century Gothic" panose="020B0502020202020204" pitchFamily="34" charset="0"/>
                    </a:rPr>
                    <a:t>03</a:t>
                  </a:r>
                </a:p>
              </p:txBody>
            </p:sp>
            <p:sp>
              <p:nvSpPr>
                <p:cNvPr id="25" name="TextBox 24">
                  <a:extLst>
                    <a:ext uri="{FF2B5EF4-FFF2-40B4-BE49-F238E27FC236}">
                      <a16:creationId xmlns:a16="http://schemas.microsoft.com/office/drawing/2014/main" id="{5F5F1E51-B62B-40E6-C651-4379AEFB565D}"/>
                    </a:ext>
                  </a:extLst>
                </p:cNvPr>
                <p:cNvSpPr txBox="1"/>
                <p:nvPr/>
              </p:nvSpPr>
              <p:spPr>
                <a:xfrm>
                  <a:off x="1264524" y="2885292"/>
                  <a:ext cx="1842688" cy="307777"/>
                </a:xfrm>
                <a:prstGeom prst="rect">
                  <a:avLst/>
                </a:prstGeom>
                <a:noFill/>
              </p:spPr>
              <p:txBody>
                <a:bodyPr wrap="square" rtlCol="0">
                  <a:spAutoFit/>
                </a:bodyPr>
                <a:lstStyle/>
                <a:p>
                  <a:pPr algn="ctr"/>
                  <a:r>
                    <a:rPr lang="en-US" sz="1400" b="1" spc="300" dirty="0">
                      <a:solidFill>
                        <a:schemeClr val="bg1"/>
                      </a:solidFill>
                      <a:latin typeface="Century Gothic" panose="020B0502020202020204" pitchFamily="34" charset="0"/>
                    </a:rPr>
                    <a:t>STEP</a:t>
                  </a:r>
                </a:p>
              </p:txBody>
            </p:sp>
          </p:grpSp>
        </p:grpSp>
        <p:grpSp>
          <p:nvGrpSpPr>
            <p:cNvPr id="8" name="Group 7">
              <a:extLst>
                <a:ext uri="{FF2B5EF4-FFF2-40B4-BE49-F238E27FC236}">
                  <a16:creationId xmlns:a16="http://schemas.microsoft.com/office/drawing/2014/main" id="{EB0E3615-8DC3-822A-FDE0-48280BF257F6}"/>
                </a:ext>
              </a:extLst>
            </p:cNvPr>
            <p:cNvGrpSpPr/>
            <p:nvPr/>
          </p:nvGrpSpPr>
          <p:grpSpPr>
            <a:xfrm>
              <a:off x="2903486" y="2163775"/>
              <a:ext cx="2306889" cy="1878594"/>
              <a:chOff x="1019175" y="2489703"/>
              <a:chExt cx="2306889" cy="1878594"/>
            </a:xfrm>
          </p:grpSpPr>
          <p:grpSp>
            <p:nvGrpSpPr>
              <p:cNvPr id="16" name="Group 15">
                <a:extLst>
                  <a:ext uri="{FF2B5EF4-FFF2-40B4-BE49-F238E27FC236}">
                    <a16:creationId xmlns:a16="http://schemas.microsoft.com/office/drawing/2014/main" id="{6098D1D2-371B-C754-83D6-D358F4D25FCF}"/>
                  </a:ext>
                </a:extLst>
              </p:cNvPr>
              <p:cNvGrpSpPr/>
              <p:nvPr/>
            </p:nvGrpSpPr>
            <p:grpSpPr>
              <a:xfrm>
                <a:off x="1019175" y="2489703"/>
                <a:ext cx="2306889" cy="1878594"/>
                <a:chOff x="1019175" y="2589290"/>
                <a:chExt cx="2306889" cy="2308638"/>
              </a:xfrm>
            </p:grpSpPr>
            <p:sp>
              <p:nvSpPr>
                <p:cNvPr id="20" name="Rectangle 19">
                  <a:extLst>
                    <a:ext uri="{FF2B5EF4-FFF2-40B4-BE49-F238E27FC236}">
                      <a16:creationId xmlns:a16="http://schemas.microsoft.com/office/drawing/2014/main" id="{89ECBC34-10D5-23D7-4F6E-B344F509164A}"/>
                    </a:ext>
                  </a:extLst>
                </p:cNvPr>
                <p:cNvSpPr/>
                <p:nvPr/>
              </p:nvSpPr>
              <p:spPr>
                <a:xfrm>
                  <a:off x="1019175" y="2589291"/>
                  <a:ext cx="2028825" cy="2308634"/>
                </a:xfrm>
                <a:prstGeom prst="rect">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mj-lt"/>
                  </a:endParaRPr>
                </a:p>
              </p:txBody>
            </p:sp>
            <p:sp>
              <p:nvSpPr>
                <p:cNvPr id="21" name="Isosceles Triangle 14">
                  <a:extLst>
                    <a:ext uri="{FF2B5EF4-FFF2-40B4-BE49-F238E27FC236}">
                      <a16:creationId xmlns:a16="http://schemas.microsoft.com/office/drawing/2014/main" id="{5296A8C9-BD8B-A1CA-45F0-5B5AAE49E6D6}"/>
                    </a:ext>
                  </a:extLst>
                </p:cNvPr>
                <p:cNvSpPr/>
                <p:nvPr/>
              </p:nvSpPr>
              <p:spPr>
                <a:xfrm rot="5400000">
                  <a:off x="2032713" y="3604577"/>
                  <a:ext cx="2308638" cy="278064"/>
                </a:xfrm>
                <a:prstGeom prst="triangle">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E731CD9F-0F20-670F-A7AA-833801B9E49F}"/>
                  </a:ext>
                </a:extLst>
              </p:cNvPr>
              <p:cNvGrpSpPr/>
              <p:nvPr/>
            </p:nvGrpSpPr>
            <p:grpSpPr>
              <a:xfrm>
                <a:off x="1212141" y="2901176"/>
                <a:ext cx="1842688" cy="1055648"/>
                <a:chOff x="1212141" y="2885292"/>
                <a:chExt cx="1842688" cy="1055648"/>
              </a:xfrm>
            </p:grpSpPr>
            <p:sp>
              <p:nvSpPr>
                <p:cNvPr id="18" name="TextBox 17">
                  <a:extLst>
                    <a:ext uri="{FF2B5EF4-FFF2-40B4-BE49-F238E27FC236}">
                      <a16:creationId xmlns:a16="http://schemas.microsoft.com/office/drawing/2014/main" id="{54B58589-923A-1704-0E6A-353A4B97D76B}"/>
                    </a:ext>
                  </a:extLst>
                </p:cNvPr>
                <p:cNvSpPr txBox="1"/>
                <p:nvPr/>
              </p:nvSpPr>
              <p:spPr>
                <a:xfrm>
                  <a:off x="1403967" y="3109943"/>
                  <a:ext cx="1459037" cy="830997"/>
                </a:xfrm>
                <a:prstGeom prst="rect">
                  <a:avLst/>
                </a:prstGeom>
                <a:noFill/>
              </p:spPr>
              <p:txBody>
                <a:bodyPr wrap="square" rtlCol="0">
                  <a:spAutoFit/>
                </a:bodyPr>
                <a:lstStyle/>
                <a:p>
                  <a:pPr algn="ctr"/>
                  <a:r>
                    <a:rPr lang="en-US" sz="4800" b="1" dirty="0">
                      <a:solidFill>
                        <a:schemeClr val="bg1"/>
                      </a:solidFill>
                      <a:latin typeface="Century Gothic" panose="020B0502020202020204" pitchFamily="34" charset="0"/>
                    </a:rPr>
                    <a:t>02</a:t>
                  </a:r>
                </a:p>
              </p:txBody>
            </p:sp>
            <p:sp>
              <p:nvSpPr>
                <p:cNvPr id="19" name="TextBox 18">
                  <a:extLst>
                    <a:ext uri="{FF2B5EF4-FFF2-40B4-BE49-F238E27FC236}">
                      <a16:creationId xmlns:a16="http://schemas.microsoft.com/office/drawing/2014/main" id="{4F76494B-EF33-54EB-4EA1-DDA0CA060B83}"/>
                    </a:ext>
                  </a:extLst>
                </p:cNvPr>
                <p:cNvSpPr txBox="1"/>
                <p:nvPr/>
              </p:nvSpPr>
              <p:spPr>
                <a:xfrm>
                  <a:off x="1212141" y="2885292"/>
                  <a:ext cx="1842688" cy="307777"/>
                </a:xfrm>
                <a:prstGeom prst="rect">
                  <a:avLst/>
                </a:prstGeom>
                <a:noFill/>
              </p:spPr>
              <p:txBody>
                <a:bodyPr wrap="square" rtlCol="0">
                  <a:spAutoFit/>
                </a:bodyPr>
                <a:lstStyle/>
                <a:p>
                  <a:pPr algn="ctr"/>
                  <a:r>
                    <a:rPr lang="en-US" sz="1400" b="1" spc="300" dirty="0">
                      <a:solidFill>
                        <a:schemeClr val="bg1"/>
                      </a:solidFill>
                      <a:latin typeface="Century Gothic" panose="020B0502020202020204" pitchFamily="34" charset="0"/>
                    </a:rPr>
                    <a:t>STEP</a:t>
                  </a:r>
                </a:p>
              </p:txBody>
            </p:sp>
          </p:grpSp>
        </p:grpSp>
        <p:grpSp>
          <p:nvGrpSpPr>
            <p:cNvPr id="9" name="Group 8">
              <a:extLst>
                <a:ext uri="{FF2B5EF4-FFF2-40B4-BE49-F238E27FC236}">
                  <a16:creationId xmlns:a16="http://schemas.microsoft.com/office/drawing/2014/main" id="{B6C4285F-9660-E71E-D28C-F6114CB83BB7}"/>
                </a:ext>
              </a:extLst>
            </p:cNvPr>
            <p:cNvGrpSpPr/>
            <p:nvPr/>
          </p:nvGrpSpPr>
          <p:grpSpPr>
            <a:xfrm>
              <a:off x="874661" y="2163781"/>
              <a:ext cx="2306889" cy="1878594"/>
              <a:chOff x="1019175" y="2489703"/>
              <a:chExt cx="2306889" cy="1878594"/>
            </a:xfrm>
          </p:grpSpPr>
          <p:grpSp>
            <p:nvGrpSpPr>
              <p:cNvPr id="10" name="Group 9">
                <a:extLst>
                  <a:ext uri="{FF2B5EF4-FFF2-40B4-BE49-F238E27FC236}">
                    <a16:creationId xmlns:a16="http://schemas.microsoft.com/office/drawing/2014/main" id="{9665CAE7-CC39-AEC9-238E-21F03313987B}"/>
                  </a:ext>
                </a:extLst>
              </p:cNvPr>
              <p:cNvGrpSpPr/>
              <p:nvPr/>
            </p:nvGrpSpPr>
            <p:grpSpPr>
              <a:xfrm>
                <a:off x="1019175" y="2489703"/>
                <a:ext cx="2306889" cy="1878594"/>
                <a:chOff x="1019175" y="2589290"/>
                <a:chExt cx="2306889" cy="2308638"/>
              </a:xfrm>
            </p:grpSpPr>
            <p:sp>
              <p:nvSpPr>
                <p:cNvPr id="14" name="Rectangle 13">
                  <a:extLst>
                    <a:ext uri="{FF2B5EF4-FFF2-40B4-BE49-F238E27FC236}">
                      <a16:creationId xmlns:a16="http://schemas.microsoft.com/office/drawing/2014/main" id="{AAE089B2-6251-AC89-9D1E-DC6C136BE5D7}"/>
                    </a:ext>
                  </a:extLst>
                </p:cNvPr>
                <p:cNvSpPr/>
                <p:nvPr/>
              </p:nvSpPr>
              <p:spPr>
                <a:xfrm>
                  <a:off x="1019175" y="2589291"/>
                  <a:ext cx="2028825" cy="2308634"/>
                </a:xfrm>
                <a:prstGeom prst="rect">
                  <a:avLst/>
                </a:prstGeom>
                <a:solidFill>
                  <a:srgbClr val="FA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mj-lt"/>
                  </a:endParaRPr>
                </a:p>
              </p:txBody>
            </p:sp>
            <p:sp>
              <p:nvSpPr>
                <p:cNvPr id="15" name="Isosceles Triangle 2">
                  <a:extLst>
                    <a:ext uri="{FF2B5EF4-FFF2-40B4-BE49-F238E27FC236}">
                      <a16:creationId xmlns:a16="http://schemas.microsoft.com/office/drawing/2014/main" id="{9445CF30-B37D-25DA-4797-F081074A5EE2}"/>
                    </a:ext>
                  </a:extLst>
                </p:cNvPr>
                <p:cNvSpPr/>
                <p:nvPr/>
              </p:nvSpPr>
              <p:spPr>
                <a:xfrm rot="5400000">
                  <a:off x="2032713" y="3604577"/>
                  <a:ext cx="2308638" cy="278064"/>
                </a:xfrm>
                <a:prstGeom prst="triangle">
                  <a:avLst/>
                </a:prstGeom>
                <a:solidFill>
                  <a:srgbClr val="FA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31778ABE-E0F5-C80F-824E-67D77368D1FF}"/>
                  </a:ext>
                </a:extLst>
              </p:cNvPr>
              <p:cNvGrpSpPr/>
              <p:nvPr/>
            </p:nvGrpSpPr>
            <p:grpSpPr>
              <a:xfrm>
                <a:off x="1112244" y="2901176"/>
                <a:ext cx="1842688" cy="1055648"/>
                <a:chOff x="1112244" y="2885292"/>
                <a:chExt cx="1842688" cy="1055648"/>
              </a:xfrm>
            </p:grpSpPr>
            <p:sp>
              <p:nvSpPr>
                <p:cNvPr id="12" name="TextBox 11">
                  <a:extLst>
                    <a:ext uri="{FF2B5EF4-FFF2-40B4-BE49-F238E27FC236}">
                      <a16:creationId xmlns:a16="http://schemas.microsoft.com/office/drawing/2014/main" id="{665D3817-AEFB-7F03-2858-8322BC52E2C4}"/>
                    </a:ext>
                  </a:extLst>
                </p:cNvPr>
                <p:cNvSpPr txBox="1"/>
                <p:nvPr/>
              </p:nvSpPr>
              <p:spPr>
                <a:xfrm>
                  <a:off x="1304070" y="3109943"/>
                  <a:ext cx="1459037" cy="830997"/>
                </a:xfrm>
                <a:prstGeom prst="rect">
                  <a:avLst/>
                </a:prstGeom>
                <a:noFill/>
              </p:spPr>
              <p:txBody>
                <a:bodyPr wrap="square" rtlCol="0">
                  <a:spAutoFit/>
                </a:bodyPr>
                <a:lstStyle/>
                <a:p>
                  <a:pPr algn="ctr"/>
                  <a:r>
                    <a:rPr lang="en-US" sz="4800" b="1" dirty="0">
                      <a:solidFill>
                        <a:schemeClr val="bg1"/>
                      </a:solidFill>
                      <a:latin typeface="Century Gothic" panose="020B0502020202020204" pitchFamily="34" charset="0"/>
                    </a:rPr>
                    <a:t>01</a:t>
                  </a:r>
                </a:p>
              </p:txBody>
            </p:sp>
            <p:sp>
              <p:nvSpPr>
                <p:cNvPr id="13" name="TextBox 12">
                  <a:extLst>
                    <a:ext uri="{FF2B5EF4-FFF2-40B4-BE49-F238E27FC236}">
                      <a16:creationId xmlns:a16="http://schemas.microsoft.com/office/drawing/2014/main" id="{CBA90F6C-D314-65C4-374F-6667AC3474A4}"/>
                    </a:ext>
                  </a:extLst>
                </p:cNvPr>
                <p:cNvSpPr txBox="1"/>
                <p:nvPr/>
              </p:nvSpPr>
              <p:spPr>
                <a:xfrm>
                  <a:off x="1112244" y="2885292"/>
                  <a:ext cx="1842688" cy="307777"/>
                </a:xfrm>
                <a:prstGeom prst="rect">
                  <a:avLst/>
                </a:prstGeom>
                <a:noFill/>
              </p:spPr>
              <p:txBody>
                <a:bodyPr wrap="square" rtlCol="0">
                  <a:spAutoFit/>
                </a:bodyPr>
                <a:lstStyle/>
                <a:p>
                  <a:pPr algn="ctr"/>
                  <a:r>
                    <a:rPr lang="en-US" sz="1400" b="1" spc="300" dirty="0">
                      <a:solidFill>
                        <a:schemeClr val="bg1"/>
                      </a:solidFill>
                      <a:latin typeface="Century Gothic" panose="020B0502020202020204" pitchFamily="34" charset="0"/>
                    </a:rPr>
                    <a:t>STEP</a:t>
                  </a:r>
                </a:p>
              </p:txBody>
            </p:sp>
          </p:grpSp>
        </p:grpSp>
      </p:grpSp>
      <p:sp>
        <p:nvSpPr>
          <p:cNvPr id="40" name="Text Placeholder 29">
            <a:extLst>
              <a:ext uri="{FF2B5EF4-FFF2-40B4-BE49-F238E27FC236}">
                <a16:creationId xmlns:a16="http://schemas.microsoft.com/office/drawing/2014/main" id="{B0372BC1-2ADD-8930-BE8B-9C9119DBCBC9}"/>
              </a:ext>
            </a:extLst>
          </p:cNvPr>
          <p:cNvSpPr txBox="1">
            <a:spLocks/>
          </p:cNvSpPr>
          <p:nvPr/>
        </p:nvSpPr>
        <p:spPr>
          <a:xfrm>
            <a:off x="960670" y="4084301"/>
            <a:ext cx="1935759"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A5B52"/>
                </a:solidFill>
                <a:latin typeface="Century Gothic" panose="020B0502020202020204" pitchFamily="34" charset="0"/>
              </a:rPr>
              <a:t>Point 01</a:t>
            </a:r>
          </a:p>
        </p:txBody>
      </p:sp>
      <p:sp>
        <p:nvSpPr>
          <p:cNvPr id="41" name="Text Placeholder 30">
            <a:extLst>
              <a:ext uri="{FF2B5EF4-FFF2-40B4-BE49-F238E27FC236}">
                <a16:creationId xmlns:a16="http://schemas.microsoft.com/office/drawing/2014/main" id="{CE183596-4320-095D-A379-3003978DD8CB}"/>
              </a:ext>
            </a:extLst>
          </p:cNvPr>
          <p:cNvSpPr txBox="1">
            <a:spLocks/>
          </p:cNvSpPr>
          <p:nvPr/>
        </p:nvSpPr>
        <p:spPr>
          <a:xfrm>
            <a:off x="960670" y="5030148"/>
            <a:ext cx="1935759" cy="85953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solidFill>
                  <a:schemeClr val="tx1"/>
                </a:solidFill>
                <a:latin typeface="Century Gothic" panose="020B0502020202020204" pitchFamily="34" charset="0"/>
              </a:rPr>
              <a:t>Integer </a:t>
            </a:r>
            <a:r>
              <a:rPr lang="en-US" sz="1000" dirty="0" err="1">
                <a:solidFill>
                  <a:schemeClr val="tx1"/>
                </a:solidFill>
                <a:latin typeface="Century Gothic" panose="020B0502020202020204" pitchFamily="34" charset="0"/>
              </a:rPr>
              <a:t>mattis</a:t>
            </a:r>
            <a:r>
              <a:rPr lang="en-US" sz="1000" dirty="0">
                <a:solidFill>
                  <a:schemeClr val="tx1"/>
                </a:solidFill>
                <a:latin typeface="Century Gothic" panose="020B0502020202020204" pitchFamily="34" charset="0"/>
              </a:rPr>
              <a:t> </a:t>
            </a:r>
            <a:r>
              <a:rPr lang="en-US" sz="1000" dirty="0" err="1">
                <a:solidFill>
                  <a:schemeClr val="tx1"/>
                </a:solidFill>
                <a:latin typeface="Century Gothic" panose="020B0502020202020204" pitchFamily="34" charset="0"/>
              </a:rPr>
              <a:t>nunc</a:t>
            </a:r>
            <a:r>
              <a:rPr lang="en-US" sz="1000" dirty="0">
                <a:solidFill>
                  <a:schemeClr val="tx1"/>
                </a:solidFill>
                <a:latin typeface="Century Gothic" panose="020B0502020202020204" pitchFamily="34" charset="0"/>
              </a:rPr>
              <a:t> </a:t>
            </a:r>
            <a:r>
              <a:rPr lang="en-US" sz="1000" dirty="0" err="1">
                <a:solidFill>
                  <a:schemeClr val="tx1"/>
                </a:solidFill>
                <a:latin typeface="Century Gothic" panose="020B0502020202020204" pitchFamily="34" charset="0"/>
              </a:rPr>
              <a:t>quis</a:t>
            </a:r>
            <a:r>
              <a:rPr lang="en-US" sz="1000" dirty="0">
                <a:solidFill>
                  <a:schemeClr val="tx1"/>
                </a:solidFill>
                <a:latin typeface="Century Gothic" panose="020B0502020202020204" pitchFamily="34" charset="0"/>
              </a:rPr>
              <a:t> </a:t>
            </a:r>
            <a:r>
              <a:rPr lang="en-US" sz="1000" dirty="0" err="1">
                <a:solidFill>
                  <a:schemeClr val="tx1"/>
                </a:solidFill>
                <a:latin typeface="Century Gothic" panose="020B0502020202020204" pitchFamily="34" charset="0"/>
              </a:rPr>
              <a:t>sem</a:t>
            </a:r>
            <a:r>
              <a:rPr lang="en-US" sz="1000" dirty="0">
                <a:solidFill>
                  <a:schemeClr val="tx1"/>
                </a:solidFill>
                <a:latin typeface="Century Gothic" panose="020B0502020202020204" pitchFamily="34" charset="0"/>
              </a:rPr>
              <a:t> </a:t>
            </a:r>
            <a:r>
              <a:rPr lang="en-US" sz="1000" dirty="0" err="1">
                <a:solidFill>
                  <a:schemeClr val="tx1"/>
                </a:solidFill>
                <a:latin typeface="Century Gothic" panose="020B0502020202020204" pitchFamily="34" charset="0"/>
              </a:rPr>
              <a:t>interdum</a:t>
            </a:r>
            <a:r>
              <a:rPr lang="en-US" sz="1000" dirty="0">
                <a:solidFill>
                  <a:schemeClr val="tx1"/>
                </a:solidFill>
                <a:latin typeface="Century Gothic" panose="020B0502020202020204" pitchFamily="34" charset="0"/>
              </a:rPr>
              <a:t>, id </a:t>
            </a:r>
            <a:r>
              <a:rPr lang="en-US" sz="1000" dirty="0" err="1">
                <a:solidFill>
                  <a:schemeClr val="tx1"/>
                </a:solidFill>
                <a:latin typeface="Century Gothic" panose="020B0502020202020204" pitchFamily="34" charset="0"/>
              </a:rPr>
              <a:t>commodo</a:t>
            </a:r>
            <a:r>
              <a:rPr lang="en-US" sz="1000" dirty="0">
                <a:solidFill>
                  <a:schemeClr val="tx1"/>
                </a:solidFill>
                <a:latin typeface="Century Gothic" panose="020B0502020202020204" pitchFamily="34" charset="0"/>
              </a:rPr>
              <a:t> </a:t>
            </a:r>
            <a:r>
              <a:rPr lang="en-US" sz="1000" dirty="0" err="1">
                <a:solidFill>
                  <a:schemeClr val="tx1"/>
                </a:solidFill>
                <a:latin typeface="Century Gothic" panose="020B0502020202020204" pitchFamily="34" charset="0"/>
              </a:rPr>
              <a:t>augue</a:t>
            </a:r>
            <a:r>
              <a:rPr lang="en-US" sz="1000" dirty="0">
                <a:solidFill>
                  <a:schemeClr val="tx1"/>
                </a:solidFill>
                <a:latin typeface="Century Gothic" panose="020B0502020202020204" pitchFamily="34" charset="0"/>
              </a:rPr>
              <a:t> </a:t>
            </a:r>
            <a:r>
              <a:rPr lang="en-US" sz="1000" dirty="0" err="1">
                <a:solidFill>
                  <a:schemeClr val="tx1"/>
                </a:solidFill>
                <a:latin typeface="Century Gothic" panose="020B0502020202020204" pitchFamily="34" charset="0"/>
              </a:rPr>
              <a:t>bibendum</a:t>
            </a:r>
            <a:r>
              <a:rPr lang="en-US" sz="1000" dirty="0">
                <a:solidFill>
                  <a:schemeClr val="tx1"/>
                </a:solidFill>
                <a:latin typeface="Century Gothic" panose="020B0502020202020204" pitchFamily="34" charset="0"/>
              </a:rPr>
              <a:t>. </a:t>
            </a:r>
            <a:r>
              <a:rPr lang="en-US" sz="1000" dirty="0" err="1">
                <a:solidFill>
                  <a:schemeClr val="tx1"/>
                </a:solidFill>
                <a:latin typeface="Century Gothic" panose="020B0502020202020204" pitchFamily="34" charset="0"/>
              </a:rPr>
              <a:t>Nullam</a:t>
            </a:r>
            <a:r>
              <a:rPr lang="en-US" sz="1000" dirty="0">
                <a:solidFill>
                  <a:schemeClr val="tx1"/>
                </a:solidFill>
                <a:latin typeface="Century Gothic" panose="020B0502020202020204" pitchFamily="34" charset="0"/>
              </a:rPr>
              <a:t> semper </a:t>
            </a:r>
            <a:r>
              <a:rPr lang="en-US" sz="1000" dirty="0" err="1">
                <a:solidFill>
                  <a:schemeClr val="tx1"/>
                </a:solidFill>
                <a:latin typeface="Century Gothic" panose="020B0502020202020204" pitchFamily="34" charset="0"/>
              </a:rPr>
              <a:t>quis</a:t>
            </a:r>
            <a:r>
              <a:rPr lang="en-US" sz="1000" dirty="0">
                <a:solidFill>
                  <a:schemeClr val="tx1"/>
                </a:solidFill>
                <a:latin typeface="Century Gothic" panose="020B0502020202020204" pitchFamily="34" charset="0"/>
              </a:rPr>
              <a:t> </a:t>
            </a:r>
            <a:r>
              <a:rPr lang="en-US" sz="1000" dirty="0" err="1">
                <a:solidFill>
                  <a:schemeClr val="tx1"/>
                </a:solidFill>
                <a:latin typeface="Century Gothic" panose="020B0502020202020204" pitchFamily="34" charset="0"/>
              </a:rPr>
              <a:t>justo</a:t>
            </a:r>
            <a:r>
              <a:rPr lang="en-US" sz="1000" dirty="0">
                <a:solidFill>
                  <a:schemeClr val="tx1"/>
                </a:solidFill>
                <a:latin typeface="Century Gothic" panose="020B0502020202020204" pitchFamily="34" charset="0"/>
              </a:rPr>
              <a:t> </a:t>
            </a:r>
            <a:r>
              <a:rPr lang="en-US" sz="1000" dirty="0" err="1">
                <a:solidFill>
                  <a:schemeClr val="tx1"/>
                </a:solidFill>
                <a:latin typeface="Century Gothic" panose="020B0502020202020204" pitchFamily="34" charset="0"/>
              </a:rPr>
              <a:t>nec</a:t>
            </a:r>
            <a:r>
              <a:rPr lang="en-US" sz="1000" dirty="0">
                <a:solidFill>
                  <a:schemeClr val="tx1"/>
                </a:solidFill>
                <a:latin typeface="Century Gothic" panose="020B0502020202020204" pitchFamily="34" charset="0"/>
              </a:rPr>
              <a:t> </a:t>
            </a:r>
            <a:r>
              <a:rPr lang="en-US" sz="1000" dirty="0" err="1">
                <a:solidFill>
                  <a:schemeClr val="tx1"/>
                </a:solidFill>
                <a:latin typeface="Century Gothic" panose="020B0502020202020204" pitchFamily="34" charset="0"/>
              </a:rPr>
              <a:t>tristique</a:t>
            </a:r>
            <a:r>
              <a:rPr lang="en-US" sz="1000" dirty="0">
                <a:solidFill>
                  <a:schemeClr val="tx1"/>
                </a:solidFill>
                <a:latin typeface="Century Gothic" panose="020B0502020202020204" pitchFamily="34" charset="0"/>
              </a:rPr>
              <a:t>.</a:t>
            </a:r>
          </a:p>
        </p:txBody>
      </p:sp>
      <p:sp>
        <p:nvSpPr>
          <p:cNvPr id="42" name="Text Placeholder 31">
            <a:extLst>
              <a:ext uri="{FF2B5EF4-FFF2-40B4-BE49-F238E27FC236}">
                <a16:creationId xmlns:a16="http://schemas.microsoft.com/office/drawing/2014/main" id="{005DDBA1-B04E-5383-5B9D-E623BF935734}"/>
              </a:ext>
            </a:extLst>
          </p:cNvPr>
          <p:cNvSpPr txBox="1">
            <a:spLocks/>
          </p:cNvSpPr>
          <p:nvPr/>
        </p:nvSpPr>
        <p:spPr>
          <a:xfrm>
            <a:off x="960670" y="4655212"/>
            <a:ext cx="1935759"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bg2">
                    <a:lumMod val="50000"/>
                  </a:schemeClr>
                </a:solidFill>
                <a:latin typeface="Century Gothic" panose="020B0502020202020204" pitchFamily="34" charset="0"/>
              </a:rPr>
              <a:t>Subtitle Goes Here</a:t>
            </a:r>
          </a:p>
        </p:txBody>
      </p:sp>
      <p:sp>
        <p:nvSpPr>
          <p:cNvPr id="43" name="Text Placeholder 39">
            <a:extLst>
              <a:ext uri="{FF2B5EF4-FFF2-40B4-BE49-F238E27FC236}">
                <a16:creationId xmlns:a16="http://schemas.microsoft.com/office/drawing/2014/main" id="{90FDAF31-F58E-7C97-026B-4D96820D4681}"/>
              </a:ext>
            </a:extLst>
          </p:cNvPr>
          <p:cNvSpPr txBox="1">
            <a:spLocks/>
          </p:cNvSpPr>
          <p:nvPr/>
        </p:nvSpPr>
        <p:spPr>
          <a:xfrm>
            <a:off x="3060784" y="4084301"/>
            <a:ext cx="1935759" cy="40233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F88960"/>
                </a:solidFill>
                <a:latin typeface="Century Gothic" panose="020B0502020202020204" pitchFamily="34" charset="0"/>
              </a:rPr>
              <a:t>Point 02</a:t>
            </a:r>
          </a:p>
        </p:txBody>
      </p:sp>
      <p:sp>
        <p:nvSpPr>
          <p:cNvPr id="44" name="Text Placeholder 41">
            <a:extLst>
              <a:ext uri="{FF2B5EF4-FFF2-40B4-BE49-F238E27FC236}">
                <a16:creationId xmlns:a16="http://schemas.microsoft.com/office/drawing/2014/main" id="{1B526E0C-533F-AF7D-6C3D-1AFE23E84147}"/>
              </a:ext>
            </a:extLst>
          </p:cNvPr>
          <p:cNvSpPr txBox="1">
            <a:spLocks/>
          </p:cNvSpPr>
          <p:nvPr/>
        </p:nvSpPr>
        <p:spPr>
          <a:xfrm>
            <a:off x="3060784" y="5030148"/>
            <a:ext cx="1935759" cy="8595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a:latin typeface="Century Gothic" panose="020B0502020202020204" pitchFamily="34" charset="0"/>
              </a:rPr>
              <a:t>Integer mattis nunc quis sem interdum, id commodo augue bibendum. Nullam semper quis justo nec tristique.</a:t>
            </a:r>
            <a:endParaRPr lang="en-US" sz="1000" dirty="0">
              <a:latin typeface="Century Gothic" panose="020B0502020202020204" pitchFamily="34" charset="0"/>
            </a:endParaRPr>
          </a:p>
        </p:txBody>
      </p:sp>
      <p:sp>
        <p:nvSpPr>
          <p:cNvPr id="45" name="Text Placeholder 62">
            <a:extLst>
              <a:ext uri="{FF2B5EF4-FFF2-40B4-BE49-F238E27FC236}">
                <a16:creationId xmlns:a16="http://schemas.microsoft.com/office/drawing/2014/main" id="{D11ADB25-8EDA-CD01-ADBB-FB4D5B4CDCF1}"/>
              </a:ext>
            </a:extLst>
          </p:cNvPr>
          <p:cNvSpPr txBox="1">
            <a:spLocks/>
          </p:cNvSpPr>
          <p:nvPr/>
        </p:nvSpPr>
        <p:spPr>
          <a:xfrm>
            <a:off x="3060784" y="4655212"/>
            <a:ext cx="1935759"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a:solidFill>
                  <a:schemeClr val="bg2">
                    <a:lumMod val="50000"/>
                  </a:schemeClr>
                </a:solidFill>
                <a:latin typeface="Century Gothic" panose="020B0502020202020204" pitchFamily="34" charset="0"/>
              </a:rPr>
              <a:t>Subtitle Goes Here</a:t>
            </a:r>
            <a:endParaRPr lang="en-US" sz="1400" dirty="0">
              <a:solidFill>
                <a:schemeClr val="bg2">
                  <a:lumMod val="50000"/>
                </a:schemeClr>
              </a:solidFill>
              <a:latin typeface="Century Gothic" panose="020B0502020202020204" pitchFamily="34" charset="0"/>
            </a:endParaRPr>
          </a:p>
        </p:txBody>
      </p:sp>
      <p:sp>
        <p:nvSpPr>
          <p:cNvPr id="46" name="Text Placeholder 68">
            <a:extLst>
              <a:ext uri="{FF2B5EF4-FFF2-40B4-BE49-F238E27FC236}">
                <a16:creationId xmlns:a16="http://schemas.microsoft.com/office/drawing/2014/main" id="{A808515C-2642-B2E4-D891-8ECD8E891816}"/>
              </a:ext>
            </a:extLst>
          </p:cNvPr>
          <p:cNvSpPr txBox="1">
            <a:spLocks/>
          </p:cNvSpPr>
          <p:nvPr/>
        </p:nvSpPr>
        <p:spPr>
          <a:xfrm>
            <a:off x="5160898" y="4084301"/>
            <a:ext cx="1935759" cy="40233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F25484"/>
                </a:solidFill>
                <a:latin typeface="Century Gothic" panose="020B0502020202020204" pitchFamily="34" charset="0"/>
              </a:rPr>
              <a:t>Point 03</a:t>
            </a:r>
          </a:p>
        </p:txBody>
      </p:sp>
      <p:sp>
        <p:nvSpPr>
          <p:cNvPr id="47" name="Text Placeholder 69">
            <a:extLst>
              <a:ext uri="{FF2B5EF4-FFF2-40B4-BE49-F238E27FC236}">
                <a16:creationId xmlns:a16="http://schemas.microsoft.com/office/drawing/2014/main" id="{84B5672C-3584-58FA-8E9E-E8C5FD7E8082}"/>
              </a:ext>
            </a:extLst>
          </p:cNvPr>
          <p:cNvSpPr txBox="1">
            <a:spLocks/>
          </p:cNvSpPr>
          <p:nvPr/>
        </p:nvSpPr>
        <p:spPr>
          <a:xfrm>
            <a:off x="5160898" y="5030148"/>
            <a:ext cx="1935759" cy="8595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a:latin typeface="Century Gothic" panose="020B0502020202020204" pitchFamily="34" charset="0"/>
              </a:rPr>
              <a:t>Integer mattis nunc quis sem interdum, id commodo augue bibendum. Nullam semper quis justo nec tristique.</a:t>
            </a:r>
          </a:p>
          <a:p>
            <a:pPr marL="0" indent="0">
              <a:buNone/>
            </a:pPr>
            <a:endParaRPr lang="en-ID">
              <a:latin typeface="Century Gothic" panose="020B0502020202020204" pitchFamily="34" charset="0"/>
            </a:endParaRPr>
          </a:p>
        </p:txBody>
      </p:sp>
      <p:sp>
        <p:nvSpPr>
          <p:cNvPr id="48" name="Text Placeholder 70">
            <a:extLst>
              <a:ext uri="{FF2B5EF4-FFF2-40B4-BE49-F238E27FC236}">
                <a16:creationId xmlns:a16="http://schemas.microsoft.com/office/drawing/2014/main" id="{F6A2610D-12BA-D6D8-8F9E-6A5BF9DEC22A}"/>
              </a:ext>
            </a:extLst>
          </p:cNvPr>
          <p:cNvSpPr txBox="1">
            <a:spLocks/>
          </p:cNvSpPr>
          <p:nvPr/>
        </p:nvSpPr>
        <p:spPr>
          <a:xfrm>
            <a:off x="5160898" y="4655212"/>
            <a:ext cx="1935759"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a:solidFill>
                  <a:schemeClr val="bg2">
                    <a:lumMod val="50000"/>
                  </a:schemeClr>
                </a:solidFill>
                <a:latin typeface="Century Gothic" panose="020B0502020202020204" pitchFamily="34" charset="0"/>
              </a:rPr>
              <a:t>Subtitle Goes Here</a:t>
            </a:r>
            <a:endParaRPr lang="en-US" sz="1400" dirty="0">
              <a:solidFill>
                <a:schemeClr val="bg2">
                  <a:lumMod val="50000"/>
                </a:schemeClr>
              </a:solidFill>
              <a:latin typeface="Century Gothic" panose="020B0502020202020204" pitchFamily="34" charset="0"/>
            </a:endParaRPr>
          </a:p>
        </p:txBody>
      </p:sp>
      <p:sp>
        <p:nvSpPr>
          <p:cNvPr id="49" name="Text Placeholder 71">
            <a:extLst>
              <a:ext uri="{FF2B5EF4-FFF2-40B4-BE49-F238E27FC236}">
                <a16:creationId xmlns:a16="http://schemas.microsoft.com/office/drawing/2014/main" id="{EF03AB62-20B6-C109-8DB1-D9E3AD46554F}"/>
              </a:ext>
            </a:extLst>
          </p:cNvPr>
          <p:cNvSpPr txBox="1">
            <a:spLocks/>
          </p:cNvSpPr>
          <p:nvPr/>
        </p:nvSpPr>
        <p:spPr>
          <a:xfrm>
            <a:off x="7318143" y="4084301"/>
            <a:ext cx="1935759" cy="40233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EF709D"/>
                </a:solidFill>
                <a:latin typeface="Century Gothic" panose="020B0502020202020204" pitchFamily="34" charset="0"/>
              </a:rPr>
              <a:t>Point 04</a:t>
            </a:r>
          </a:p>
        </p:txBody>
      </p:sp>
      <p:sp>
        <p:nvSpPr>
          <p:cNvPr id="50" name="Text Placeholder 72">
            <a:extLst>
              <a:ext uri="{FF2B5EF4-FFF2-40B4-BE49-F238E27FC236}">
                <a16:creationId xmlns:a16="http://schemas.microsoft.com/office/drawing/2014/main" id="{F05A9AF0-BA4F-735C-7F46-A4C39BED22E4}"/>
              </a:ext>
            </a:extLst>
          </p:cNvPr>
          <p:cNvSpPr txBox="1">
            <a:spLocks/>
          </p:cNvSpPr>
          <p:nvPr/>
        </p:nvSpPr>
        <p:spPr>
          <a:xfrm>
            <a:off x="7318143" y="5030148"/>
            <a:ext cx="1935759" cy="8595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a:latin typeface="Century Gothic" panose="020B0502020202020204" pitchFamily="34" charset="0"/>
              </a:rPr>
              <a:t>Integer mattis nunc quis sem interdum, id commodo augue bibendum. Nullam semper quis justo nec tristique.</a:t>
            </a:r>
            <a:endParaRPr lang="en-US" sz="1000" dirty="0">
              <a:latin typeface="Century Gothic" panose="020B0502020202020204" pitchFamily="34" charset="0"/>
            </a:endParaRPr>
          </a:p>
        </p:txBody>
      </p:sp>
      <p:sp>
        <p:nvSpPr>
          <p:cNvPr id="51" name="Text Placeholder 73">
            <a:extLst>
              <a:ext uri="{FF2B5EF4-FFF2-40B4-BE49-F238E27FC236}">
                <a16:creationId xmlns:a16="http://schemas.microsoft.com/office/drawing/2014/main" id="{0CF16C44-F0B1-105F-E3E8-3526E8F462FA}"/>
              </a:ext>
            </a:extLst>
          </p:cNvPr>
          <p:cNvSpPr txBox="1">
            <a:spLocks/>
          </p:cNvSpPr>
          <p:nvPr/>
        </p:nvSpPr>
        <p:spPr>
          <a:xfrm>
            <a:off x="7318143" y="4655212"/>
            <a:ext cx="1935759"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a:solidFill>
                  <a:schemeClr val="bg2">
                    <a:lumMod val="50000"/>
                  </a:schemeClr>
                </a:solidFill>
                <a:latin typeface="Century Gothic" panose="020B0502020202020204" pitchFamily="34" charset="0"/>
              </a:rPr>
              <a:t>Subtitle Goes Here</a:t>
            </a:r>
            <a:endParaRPr lang="en-US" sz="1400" dirty="0">
              <a:solidFill>
                <a:schemeClr val="bg2">
                  <a:lumMod val="50000"/>
                </a:schemeClr>
              </a:solidFill>
              <a:latin typeface="Century Gothic" panose="020B0502020202020204" pitchFamily="34" charset="0"/>
            </a:endParaRPr>
          </a:p>
        </p:txBody>
      </p:sp>
      <p:sp>
        <p:nvSpPr>
          <p:cNvPr id="52" name="Text Placeholder 74">
            <a:extLst>
              <a:ext uri="{FF2B5EF4-FFF2-40B4-BE49-F238E27FC236}">
                <a16:creationId xmlns:a16="http://schemas.microsoft.com/office/drawing/2014/main" id="{2D0B002E-0694-86E0-33F6-1F121F5C584E}"/>
              </a:ext>
            </a:extLst>
          </p:cNvPr>
          <p:cNvSpPr txBox="1">
            <a:spLocks/>
          </p:cNvSpPr>
          <p:nvPr/>
        </p:nvSpPr>
        <p:spPr>
          <a:xfrm>
            <a:off x="9475388" y="4084301"/>
            <a:ext cx="1935759" cy="40233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FFC000"/>
                </a:solidFill>
                <a:latin typeface="Century Gothic" panose="020B0502020202020204" pitchFamily="34" charset="0"/>
              </a:rPr>
              <a:t>Point 05</a:t>
            </a:r>
          </a:p>
        </p:txBody>
      </p:sp>
      <p:sp>
        <p:nvSpPr>
          <p:cNvPr id="53" name="Text Placeholder 75">
            <a:extLst>
              <a:ext uri="{FF2B5EF4-FFF2-40B4-BE49-F238E27FC236}">
                <a16:creationId xmlns:a16="http://schemas.microsoft.com/office/drawing/2014/main" id="{8512211A-DE95-9579-C946-0338F07C1C43}"/>
              </a:ext>
            </a:extLst>
          </p:cNvPr>
          <p:cNvSpPr txBox="1">
            <a:spLocks/>
          </p:cNvSpPr>
          <p:nvPr/>
        </p:nvSpPr>
        <p:spPr>
          <a:xfrm>
            <a:off x="9475388" y="5030148"/>
            <a:ext cx="1935759" cy="8595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a:latin typeface="Century Gothic" panose="020B0502020202020204" pitchFamily="34" charset="0"/>
              </a:rPr>
              <a:t>Integer mattis nunc quis sem interdum, id commodo augue bibendum. Nullam semper quis justo nec tristique.</a:t>
            </a:r>
            <a:endParaRPr lang="en-US" sz="1000" dirty="0">
              <a:latin typeface="Century Gothic" panose="020B0502020202020204" pitchFamily="34" charset="0"/>
            </a:endParaRPr>
          </a:p>
        </p:txBody>
      </p:sp>
      <p:sp>
        <p:nvSpPr>
          <p:cNvPr id="54" name="Text Placeholder 76">
            <a:extLst>
              <a:ext uri="{FF2B5EF4-FFF2-40B4-BE49-F238E27FC236}">
                <a16:creationId xmlns:a16="http://schemas.microsoft.com/office/drawing/2014/main" id="{56729DDE-12A1-0E4D-AB50-0E09DFAEA39B}"/>
              </a:ext>
            </a:extLst>
          </p:cNvPr>
          <p:cNvSpPr txBox="1">
            <a:spLocks/>
          </p:cNvSpPr>
          <p:nvPr/>
        </p:nvSpPr>
        <p:spPr>
          <a:xfrm>
            <a:off x="9475388" y="4655212"/>
            <a:ext cx="1935759"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a:solidFill>
                  <a:schemeClr val="bg2">
                    <a:lumMod val="50000"/>
                  </a:schemeClr>
                </a:solidFill>
                <a:latin typeface="Century Gothic" panose="020B0502020202020204" pitchFamily="34" charset="0"/>
              </a:rPr>
              <a:t>Subtitle Goes Here</a:t>
            </a:r>
            <a:endParaRPr lang="en-US" sz="1400" dirty="0">
              <a:solidFill>
                <a:schemeClr val="bg2">
                  <a:lumMod val="50000"/>
                </a:schemeClr>
              </a:solidFill>
              <a:latin typeface="Century Gothic" panose="020B0502020202020204" pitchFamily="34" charset="0"/>
            </a:endParaRPr>
          </a:p>
        </p:txBody>
      </p:sp>
      <p:cxnSp>
        <p:nvCxnSpPr>
          <p:cNvPr id="58" name="Straight Connector 57">
            <a:extLst>
              <a:ext uri="{FF2B5EF4-FFF2-40B4-BE49-F238E27FC236}">
                <a16:creationId xmlns:a16="http://schemas.microsoft.com/office/drawing/2014/main" id="{55569313-E891-8067-ED4E-065F79511F7C}"/>
              </a:ext>
            </a:extLst>
          </p:cNvPr>
          <p:cNvCxnSpPr>
            <a:cxnSpLocks/>
          </p:cNvCxnSpPr>
          <p:nvPr/>
        </p:nvCxnSpPr>
        <p:spPr>
          <a:xfrm>
            <a:off x="886517" y="4109701"/>
            <a:ext cx="0" cy="1877607"/>
          </a:xfrm>
          <a:prstGeom prst="line">
            <a:avLst/>
          </a:prstGeom>
          <a:ln w="76200" cap="rnd">
            <a:solidFill>
              <a:srgbClr val="FA5B5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71ECA2C-367B-FF31-4758-CAF0EBC2740B}"/>
              </a:ext>
            </a:extLst>
          </p:cNvPr>
          <p:cNvCxnSpPr>
            <a:cxnSpLocks/>
          </p:cNvCxnSpPr>
          <p:nvPr/>
        </p:nvCxnSpPr>
        <p:spPr>
          <a:xfrm>
            <a:off x="3045517" y="4109701"/>
            <a:ext cx="0" cy="1877607"/>
          </a:xfrm>
          <a:prstGeom prst="line">
            <a:avLst/>
          </a:prstGeom>
          <a:ln w="76200" cap="rnd">
            <a:solidFill>
              <a:srgbClr val="F8896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095DCBD-003C-3898-3325-AF00F53EFEFF}"/>
              </a:ext>
            </a:extLst>
          </p:cNvPr>
          <p:cNvCxnSpPr>
            <a:cxnSpLocks/>
          </p:cNvCxnSpPr>
          <p:nvPr/>
        </p:nvCxnSpPr>
        <p:spPr>
          <a:xfrm>
            <a:off x="5115617" y="4109701"/>
            <a:ext cx="0" cy="1877607"/>
          </a:xfrm>
          <a:prstGeom prst="line">
            <a:avLst/>
          </a:prstGeom>
          <a:ln w="76200" cap="rnd">
            <a:solidFill>
              <a:srgbClr val="F25484"/>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E35F3D-AA14-D2AD-AE2D-21402E6CBF2E}"/>
              </a:ext>
            </a:extLst>
          </p:cNvPr>
          <p:cNvCxnSpPr>
            <a:cxnSpLocks/>
          </p:cNvCxnSpPr>
          <p:nvPr/>
        </p:nvCxnSpPr>
        <p:spPr>
          <a:xfrm>
            <a:off x="7312717" y="4109701"/>
            <a:ext cx="0" cy="1877607"/>
          </a:xfrm>
          <a:prstGeom prst="line">
            <a:avLst/>
          </a:prstGeom>
          <a:ln w="76200" cap="rnd">
            <a:solidFill>
              <a:srgbClr val="EF709D"/>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13319FC-3710-A920-2806-27A20FA6B54B}"/>
              </a:ext>
            </a:extLst>
          </p:cNvPr>
          <p:cNvCxnSpPr>
            <a:cxnSpLocks/>
          </p:cNvCxnSpPr>
          <p:nvPr/>
        </p:nvCxnSpPr>
        <p:spPr>
          <a:xfrm>
            <a:off x="9446317" y="4109701"/>
            <a:ext cx="0" cy="1877607"/>
          </a:xfrm>
          <a:prstGeom prst="line">
            <a:avLst/>
          </a:prstGeom>
          <a:ln w="76200" cap="rnd">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245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sp>
        <p:nvSpPr>
          <p:cNvPr id="2" name="Rectangle 1">
            <a:extLst>
              <a:ext uri="{FF2B5EF4-FFF2-40B4-BE49-F238E27FC236}">
                <a16:creationId xmlns:a16="http://schemas.microsoft.com/office/drawing/2014/main" id="{BC5A8076-B918-E2D6-7892-94A2C4B74129}"/>
              </a:ext>
            </a:extLst>
          </p:cNvPr>
          <p:cNvSpPr/>
          <p:nvPr/>
        </p:nvSpPr>
        <p:spPr>
          <a:xfrm>
            <a:off x="955676" y="1431037"/>
            <a:ext cx="2469749" cy="45529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026EB891-5DA7-75A5-D6A2-F93165EA55B3}"/>
              </a:ext>
            </a:extLst>
          </p:cNvPr>
          <p:cNvSpPr/>
          <p:nvPr/>
        </p:nvSpPr>
        <p:spPr>
          <a:xfrm>
            <a:off x="765254" y="5875193"/>
            <a:ext cx="2469748" cy="300879"/>
          </a:xfrm>
          <a:prstGeom prst="rect">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CD6C7BB-7B0D-3BC7-6ECD-B3A8EF3AACC7}"/>
              </a:ext>
            </a:extLst>
          </p:cNvPr>
          <p:cNvSpPr/>
          <p:nvPr/>
        </p:nvSpPr>
        <p:spPr>
          <a:xfrm>
            <a:off x="1230415" y="1911066"/>
            <a:ext cx="1920270" cy="1920270"/>
          </a:xfrm>
          <a:prstGeom prst="ellipse">
            <a:avLst/>
          </a:prstGeom>
          <a:solidFill>
            <a:srgbClr val="F88960">
              <a:alpha val="100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Partial Circle 25">
            <a:extLst>
              <a:ext uri="{FF2B5EF4-FFF2-40B4-BE49-F238E27FC236}">
                <a16:creationId xmlns:a16="http://schemas.microsoft.com/office/drawing/2014/main" id="{E14D11AF-4D81-32CF-D24D-289F7F010C4A}"/>
              </a:ext>
            </a:extLst>
          </p:cNvPr>
          <p:cNvSpPr/>
          <p:nvPr/>
        </p:nvSpPr>
        <p:spPr>
          <a:xfrm>
            <a:off x="1231270" y="1911920"/>
            <a:ext cx="1918560" cy="1918558"/>
          </a:xfrm>
          <a:prstGeom prst="pie">
            <a:avLst>
              <a:gd name="adj1" fmla="val 21595758"/>
              <a:gd name="adj2" fmla="val 16200000"/>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8" name="Oval 7">
            <a:extLst>
              <a:ext uri="{FF2B5EF4-FFF2-40B4-BE49-F238E27FC236}">
                <a16:creationId xmlns:a16="http://schemas.microsoft.com/office/drawing/2014/main" id="{62802FC7-89FF-B3AF-D255-DDC17677E22D}"/>
              </a:ext>
            </a:extLst>
          </p:cNvPr>
          <p:cNvSpPr/>
          <p:nvPr/>
        </p:nvSpPr>
        <p:spPr>
          <a:xfrm>
            <a:off x="1551115" y="2231766"/>
            <a:ext cx="1278872" cy="1278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9" name="Rectangle 8">
            <a:extLst>
              <a:ext uri="{FF2B5EF4-FFF2-40B4-BE49-F238E27FC236}">
                <a16:creationId xmlns:a16="http://schemas.microsoft.com/office/drawing/2014/main" id="{A5039C14-D50D-09E0-2724-6598AAC32168}"/>
              </a:ext>
            </a:extLst>
          </p:cNvPr>
          <p:cNvSpPr/>
          <p:nvPr/>
        </p:nvSpPr>
        <p:spPr>
          <a:xfrm>
            <a:off x="3561320" y="1431037"/>
            <a:ext cx="2469749" cy="45529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E762C30B-731A-A035-02BC-56CAB4EC324B}"/>
              </a:ext>
            </a:extLst>
          </p:cNvPr>
          <p:cNvSpPr/>
          <p:nvPr/>
        </p:nvSpPr>
        <p:spPr>
          <a:xfrm>
            <a:off x="3370898" y="5875193"/>
            <a:ext cx="2469748" cy="300879"/>
          </a:xfrm>
          <a:prstGeom prst="rect">
            <a:avLst/>
          </a:prstGeom>
          <a:solidFill>
            <a:srgbClr val="EF70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42FEB06-EC62-B11E-FAB4-74FD5211447E}"/>
              </a:ext>
            </a:extLst>
          </p:cNvPr>
          <p:cNvSpPr/>
          <p:nvPr/>
        </p:nvSpPr>
        <p:spPr>
          <a:xfrm>
            <a:off x="3836059" y="1911066"/>
            <a:ext cx="1920270" cy="1920270"/>
          </a:xfrm>
          <a:prstGeom prst="ellipse">
            <a:avLst/>
          </a:prstGeom>
          <a:solidFill>
            <a:srgbClr val="EF709D">
              <a:alpha val="1020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Partial Circle 57">
            <a:extLst>
              <a:ext uri="{FF2B5EF4-FFF2-40B4-BE49-F238E27FC236}">
                <a16:creationId xmlns:a16="http://schemas.microsoft.com/office/drawing/2014/main" id="{65A1A205-C335-FC88-D9A5-7FB159CFDEA7}"/>
              </a:ext>
            </a:extLst>
          </p:cNvPr>
          <p:cNvSpPr/>
          <p:nvPr/>
        </p:nvSpPr>
        <p:spPr>
          <a:xfrm>
            <a:off x="3836914" y="1911920"/>
            <a:ext cx="1918560" cy="1918558"/>
          </a:xfrm>
          <a:prstGeom prst="pie">
            <a:avLst>
              <a:gd name="adj1" fmla="val 3252860"/>
              <a:gd name="adj2" fmla="val 16200000"/>
            </a:avLst>
          </a:prstGeom>
          <a:solidFill>
            <a:srgbClr val="EF70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13" name="Oval 12">
            <a:extLst>
              <a:ext uri="{FF2B5EF4-FFF2-40B4-BE49-F238E27FC236}">
                <a16:creationId xmlns:a16="http://schemas.microsoft.com/office/drawing/2014/main" id="{D10F7AA4-9290-7205-FCF6-918325278BB3}"/>
              </a:ext>
            </a:extLst>
          </p:cNvPr>
          <p:cNvSpPr/>
          <p:nvPr/>
        </p:nvSpPr>
        <p:spPr>
          <a:xfrm>
            <a:off x="4156759" y="2231766"/>
            <a:ext cx="1278872" cy="1278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4" name="Rectangle 13">
            <a:extLst>
              <a:ext uri="{FF2B5EF4-FFF2-40B4-BE49-F238E27FC236}">
                <a16:creationId xmlns:a16="http://schemas.microsoft.com/office/drawing/2014/main" id="{8E5BBB65-5683-AAE7-4EF8-9F8B3FDEADA6}"/>
              </a:ext>
            </a:extLst>
          </p:cNvPr>
          <p:cNvSpPr/>
          <p:nvPr/>
        </p:nvSpPr>
        <p:spPr>
          <a:xfrm>
            <a:off x="6166964" y="1431037"/>
            <a:ext cx="2469749" cy="45529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14">
            <a:extLst>
              <a:ext uri="{FF2B5EF4-FFF2-40B4-BE49-F238E27FC236}">
                <a16:creationId xmlns:a16="http://schemas.microsoft.com/office/drawing/2014/main" id="{5880BB79-1ADE-CB51-E2A9-A18B27551232}"/>
              </a:ext>
            </a:extLst>
          </p:cNvPr>
          <p:cNvSpPr/>
          <p:nvPr/>
        </p:nvSpPr>
        <p:spPr>
          <a:xfrm>
            <a:off x="5976542" y="5875193"/>
            <a:ext cx="2469748" cy="300879"/>
          </a:xfrm>
          <a:prstGeom prst="rect">
            <a:avLst/>
          </a:prstGeom>
          <a:solidFill>
            <a:srgbClr val="FA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D8C53A9-0666-EF81-8CE1-0BDC4C70D9B7}"/>
              </a:ext>
            </a:extLst>
          </p:cNvPr>
          <p:cNvSpPr/>
          <p:nvPr/>
        </p:nvSpPr>
        <p:spPr>
          <a:xfrm>
            <a:off x="6441703" y="1911066"/>
            <a:ext cx="1920270" cy="1920270"/>
          </a:xfrm>
          <a:prstGeom prst="ellipse">
            <a:avLst/>
          </a:prstGeom>
          <a:solidFill>
            <a:srgbClr val="FA5B52">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Partial Circle 67">
            <a:extLst>
              <a:ext uri="{FF2B5EF4-FFF2-40B4-BE49-F238E27FC236}">
                <a16:creationId xmlns:a16="http://schemas.microsoft.com/office/drawing/2014/main" id="{55A580DD-27BA-AB20-B1E9-2175EDC503D2}"/>
              </a:ext>
            </a:extLst>
          </p:cNvPr>
          <p:cNvSpPr/>
          <p:nvPr/>
        </p:nvSpPr>
        <p:spPr>
          <a:xfrm>
            <a:off x="6442558" y="1911920"/>
            <a:ext cx="1918560" cy="1918558"/>
          </a:xfrm>
          <a:prstGeom prst="pie">
            <a:avLst>
              <a:gd name="adj1" fmla="val 19276535"/>
              <a:gd name="adj2" fmla="val 16200000"/>
            </a:avLst>
          </a:prstGeom>
          <a:solidFill>
            <a:srgbClr val="FA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18" name="Oval 17">
            <a:extLst>
              <a:ext uri="{FF2B5EF4-FFF2-40B4-BE49-F238E27FC236}">
                <a16:creationId xmlns:a16="http://schemas.microsoft.com/office/drawing/2014/main" id="{95719A0C-FBCD-D59E-99A5-DB9AE2F6AC3F}"/>
              </a:ext>
            </a:extLst>
          </p:cNvPr>
          <p:cNvSpPr/>
          <p:nvPr/>
        </p:nvSpPr>
        <p:spPr>
          <a:xfrm>
            <a:off x="6762403" y="2231766"/>
            <a:ext cx="1278872" cy="1278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9" name="Rectangle 18">
            <a:extLst>
              <a:ext uri="{FF2B5EF4-FFF2-40B4-BE49-F238E27FC236}">
                <a16:creationId xmlns:a16="http://schemas.microsoft.com/office/drawing/2014/main" id="{3F9A3629-669E-9E77-9233-5D6A27604E1F}"/>
              </a:ext>
            </a:extLst>
          </p:cNvPr>
          <p:cNvSpPr/>
          <p:nvPr/>
        </p:nvSpPr>
        <p:spPr>
          <a:xfrm>
            <a:off x="8772608" y="1431037"/>
            <a:ext cx="2469749" cy="45529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Rectangle 19">
            <a:extLst>
              <a:ext uri="{FF2B5EF4-FFF2-40B4-BE49-F238E27FC236}">
                <a16:creationId xmlns:a16="http://schemas.microsoft.com/office/drawing/2014/main" id="{0DEF8DE3-D2F3-3366-3BEA-B77094BD9F66}"/>
              </a:ext>
            </a:extLst>
          </p:cNvPr>
          <p:cNvSpPr/>
          <p:nvPr/>
        </p:nvSpPr>
        <p:spPr>
          <a:xfrm>
            <a:off x="8582186" y="5875193"/>
            <a:ext cx="2469748" cy="300879"/>
          </a:xfrm>
          <a:prstGeom prst="rect">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A77B351-81D5-ECB9-0BBA-43776D1400D0}"/>
              </a:ext>
            </a:extLst>
          </p:cNvPr>
          <p:cNvSpPr/>
          <p:nvPr/>
        </p:nvSpPr>
        <p:spPr>
          <a:xfrm>
            <a:off x="9047347" y="1911066"/>
            <a:ext cx="1920270" cy="1920270"/>
          </a:xfrm>
          <a:prstGeom prst="ellipse">
            <a:avLst/>
          </a:prstGeom>
          <a:solidFill>
            <a:srgbClr val="F25484">
              <a:alpha val="991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Partial Circle 77">
            <a:extLst>
              <a:ext uri="{FF2B5EF4-FFF2-40B4-BE49-F238E27FC236}">
                <a16:creationId xmlns:a16="http://schemas.microsoft.com/office/drawing/2014/main" id="{9CF2E035-A066-B0D6-8616-FBB6AC97BCEE}"/>
              </a:ext>
            </a:extLst>
          </p:cNvPr>
          <p:cNvSpPr/>
          <p:nvPr/>
        </p:nvSpPr>
        <p:spPr>
          <a:xfrm>
            <a:off x="9048202" y="1911920"/>
            <a:ext cx="1918560" cy="1918558"/>
          </a:xfrm>
          <a:prstGeom prst="pie">
            <a:avLst>
              <a:gd name="adj1" fmla="val 8348584"/>
              <a:gd name="adj2" fmla="val 16200000"/>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23" name="Oval 22">
            <a:extLst>
              <a:ext uri="{FF2B5EF4-FFF2-40B4-BE49-F238E27FC236}">
                <a16:creationId xmlns:a16="http://schemas.microsoft.com/office/drawing/2014/main" id="{AE5FBD9F-9F78-5F4E-8DD4-752E5FFFFB87}"/>
              </a:ext>
            </a:extLst>
          </p:cNvPr>
          <p:cNvSpPr/>
          <p:nvPr/>
        </p:nvSpPr>
        <p:spPr>
          <a:xfrm>
            <a:off x="9368047" y="2231766"/>
            <a:ext cx="1278872" cy="1278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4" name="Text Placeholder 1">
            <a:extLst>
              <a:ext uri="{FF2B5EF4-FFF2-40B4-BE49-F238E27FC236}">
                <a16:creationId xmlns:a16="http://schemas.microsoft.com/office/drawing/2014/main" id="{E8846E53-155C-41EE-4341-9D595F5447A4}"/>
              </a:ext>
            </a:extLst>
          </p:cNvPr>
          <p:cNvSpPr txBox="1">
            <a:spLocks/>
          </p:cNvSpPr>
          <p:nvPr/>
        </p:nvSpPr>
        <p:spPr>
          <a:xfrm>
            <a:off x="1131349" y="3994876"/>
            <a:ext cx="2011680" cy="31089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rgbClr val="F88960"/>
                </a:solidFill>
                <a:latin typeface="Century Gothic" panose="020B0502020202020204" pitchFamily="34" charset="0"/>
              </a:rPr>
              <a:t>Task 01</a:t>
            </a:r>
          </a:p>
        </p:txBody>
      </p:sp>
      <p:sp>
        <p:nvSpPr>
          <p:cNvPr id="25" name="Text Placeholder 2">
            <a:extLst>
              <a:ext uri="{FF2B5EF4-FFF2-40B4-BE49-F238E27FC236}">
                <a16:creationId xmlns:a16="http://schemas.microsoft.com/office/drawing/2014/main" id="{64EF7B56-43C6-85B2-C9B7-88FC3BFDED29}"/>
              </a:ext>
            </a:extLst>
          </p:cNvPr>
          <p:cNvSpPr txBox="1">
            <a:spLocks/>
          </p:cNvSpPr>
          <p:nvPr/>
        </p:nvSpPr>
        <p:spPr>
          <a:xfrm>
            <a:off x="1131349" y="4464630"/>
            <a:ext cx="2011680" cy="101498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solidFill>
                  <a:schemeClr val="bg2">
                    <a:lumMod val="25000"/>
                  </a:schemeClr>
                </a:solidFill>
              </a:rPr>
              <a:t>Integer </a:t>
            </a:r>
            <a:r>
              <a:rPr lang="en-US" sz="1000" dirty="0" err="1">
                <a:solidFill>
                  <a:schemeClr val="bg2">
                    <a:lumMod val="25000"/>
                  </a:schemeClr>
                </a:solidFill>
              </a:rPr>
              <a:t>mattis</a:t>
            </a:r>
            <a:r>
              <a:rPr lang="en-US" sz="1000" dirty="0">
                <a:solidFill>
                  <a:schemeClr val="bg2">
                    <a:lumMod val="25000"/>
                  </a:schemeClr>
                </a:solidFill>
              </a:rPr>
              <a:t> </a:t>
            </a:r>
            <a:r>
              <a:rPr lang="en-US" sz="1000" dirty="0" err="1">
                <a:solidFill>
                  <a:schemeClr val="bg2">
                    <a:lumMod val="25000"/>
                  </a:schemeClr>
                </a:solidFill>
              </a:rPr>
              <a:t>nunc</a:t>
            </a:r>
            <a:r>
              <a:rPr lang="en-US" sz="1000" dirty="0">
                <a:solidFill>
                  <a:schemeClr val="bg2">
                    <a:lumMod val="25000"/>
                  </a:schemeClr>
                </a:solidFill>
              </a:rPr>
              <a:t> </a:t>
            </a:r>
            <a:r>
              <a:rPr lang="en-US" sz="1000" dirty="0" err="1">
                <a:solidFill>
                  <a:schemeClr val="bg2">
                    <a:lumMod val="25000"/>
                  </a:schemeClr>
                </a:solidFill>
              </a:rPr>
              <a:t>quis</a:t>
            </a:r>
            <a:r>
              <a:rPr lang="en-US" sz="1000" dirty="0">
                <a:solidFill>
                  <a:schemeClr val="bg2">
                    <a:lumMod val="25000"/>
                  </a:schemeClr>
                </a:solidFill>
              </a:rPr>
              <a:t> </a:t>
            </a:r>
            <a:r>
              <a:rPr lang="en-US" sz="1000" dirty="0" err="1">
                <a:solidFill>
                  <a:schemeClr val="bg2">
                    <a:lumMod val="25000"/>
                  </a:schemeClr>
                </a:solidFill>
              </a:rPr>
              <a:t>sem</a:t>
            </a:r>
            <a:r>
              <a:rPr lang="en-US" sz="1000" dirty="0">
                <a:solidFill>
                  <a:schemeClr val="bg2">
                    <a:lumMod val="25000"/>
                  </a:schemeClr>
                </a:solidFill>
              </a:rPr>
              <a:t> </a:t>
            </a:r>
            <a:r>
              <a:rPr lang="en-US" sz="1000" dirty="0" err="1">
                <a:solidFill>
                  <a:schemeClr val="bg2">
                    <a:lumMod val="25000"/>
                  </a:schemeClr>
                </a:solidFill>
              </a:rPr>
              <a:t>interdum</a:t>
            </a:r>
            <a:r>
              <a:rPr lang="en-US" sz="1000" dirty="0">
                <a:solidFill>
                  <a:schemeClr val="bg2">
                    <a:lumMod val="25000"/>
                  </a:schemeClr>
                </a:solidFill>
              </a:rPr>
              <a:t>, id </a:t>
            </a:r>
            <a:r>
              <a:rPr lang="en-US" sz="1000" dirty="0" err="1">
                <a:solidFill>
                  <a:schemeClr val="bg2">
                    <a:lumMod val="25000"/>
                  </a:schemeClr>
                </a:solidFill>
              </a:rPr>
              <a:t>kuat</a:t>
            </a:r>
            <a:r>
              <a:rPr lang="en-US" sz="1000" dirty="0">
                <a:solidFill>
                  <a:schemeClr val="bg2">
                    <a:lumMod val="25000"/>
                  </a:schemeClr>
                </a:solidFill>
              </a:rPr>
              <a:t> set dah </a:t>
            </a:r>
            <a:r>
              <a:rPr lang="en-US" sz="1000" dirty="0" err="1">
                <a:solidFill>
                  <a:schemeClr val="bg2">
                    <a:lumMod val="25000"/>
                  </a:schemeClr>
                </a:solidFill>
              </a:rPr>
              <a:t>dats</a:t>
            </a:r>
            <a:r>
              <a:rPr lang="en-US" sz="1000" dirty="0">
                <a:solidFill>
                  <a:schemeClr val="bg2">
                    <a:lumMod val="25000"/>
                  </a:schemeClr>
                </a:solidFill>
              </a:rPr>
              <a:t> </a:t>
            </a:r>
            <a:r>
              <a:rPr lang="en-US" sz="1000" dirty="0" err="1">
                <a:solidFill>
                  <a:schemeClr val="bg2">
                    <a:lumMod val="25000"/>
                  </a:schemeClr>
                </a:solidFill>
              </a:rPr>
              <a:t>commodo</a:t>
            </a:r>
            <a:r>
              <a:rPr lang="en-US" sz="1000" dirty="0">
                <a:solidFill>
                  <a:schemeClr val="bg2">
                    <a:lumMod val="25000"/>
                  </a:schemeClr>
                </a:solidFill>
              </a:rPr>
              <a:t> </a:t>
            </a:r>
            <a:r>
              <a:rPr lang="en-US" sz="1000" dirty="0" err="1">
                <a:solidFill>
                  <a:schemeClr val="bg2">
                    <a:lumMod val="25000"/>
                  </a:schemeClr>
                </a:solidFill>
              </a:rPr>
              <a:t>augue</a:t>
            </a:r>
            <a:r>
              <a:rPr lang="en-US" sz="1000" dirty="0">
                <a:solidFill>
                  <a:schemeClr val="bg2">
                    <a:lumMod val="25000"/>
                  </a:schemeClr>
                </a:solidFill>
              </a:rPr>
              <a:t> </a:t>
            </a:r>
            <a:r>
              <a:rPr lang="en-US" sz="1000" dirty="0" err="1">
                <a:solidFill>
                  <a:schemeClr val="bg2">
                    <a:lumMod val="25000"/>
                  </a:schemeClr>
                </a:solidFill>
              </a:rPr>
              <a:t>hom</a:t>
            </a:r>
            <a:r>
              <a:rPr lang="en-US" sz="1000" dirty="0">
                <a:solidFill>
                  <a:schemeClr val="bg2">
                    <a:lumMod val="25000"/>
                  </a:schemeClr>
                </a:solidFill>
              </a:rPr>
              <a:t> </a:t>
            </a:r>
            <a:r>
              <a:rPr lang="en-US" sz="1000" dirty="0" err="1">
                <a:solidFill>
                  <a:schemeClr val="bg2">
                    <a:lumMod val="25000"/>
                  </a:schemeClr>
                </a:solidFill>
              </a:rPr>
              <a:t>dats</a:t>
            </a:r>
            <a:r>
              <a:rPr lang="en-US" sz="1000" dirty="0">
                <a:solidFill>
                  <a:schemeClr val="bg2">
                    <a:lumMod val="25000"/>
                  </a:schemeClr>
                </a:solidFill>
              </a:rPr>
              <a:t> </a:t>
            </a:r>
            <a:r>
              <a:rPr lang="en-US" sz="1000" dirty="0" err="1">
                <a:solidFill>
                  <a:schemeClr val="bg2">
                    <a:lumMod val="25000"/>
                  </a:schemeClr>
                </a:solidFill>
              </a:rPr>
              <a:t>bibendum</a:t>
            </a:r>
            <a:r>
              <a:rPr lang="en-US" sz="1000" dirty="0">
                <a:solidFill>
                  <a:schemeClr val="bg2">
                    <a:lumMod val="25000"/>
                  </a:schemeClr>
                </a:solidFill>
              </a:rPr>
              <a:t>. </a:t>
            </a:r>
            <a:r>
              <a:rPr lang="en-US" sz="1000" dirty="0" err="1">
                <a:solidFill>
                  <a:schemeClr val="bg2">
                    <a:lumMod val="25000"/>
                  </a:schemeClr>
                </a:solidFill>
              </a:rPr>
              <a:t>Nullam</a:t>
            </a:r>
            <a:r>
              <a:rPr lang="en-US" sz="1000" dirty="0">
                <a:solidFill>
                  <a:schemeClr val="bg2">
                    <a:lumMod val="25000"/>
                  </a:schemeClr>
                </a:solidFill>
              </a:rPr>
              <a:t> semper </a:t>
            </a:r>
            <a:r>
              <a:rPr lang="en-US" sz="1000" dirty="0" err="1">
                <a:solidFill>
                  <a:schemeClr val="bg2">
                    <a:lumMod val="25000"/>
                  </a:schemeClr>
                </a:solidFill>
              </a:rPr>
              <a:t>nim</a:t>
            </a:r>
            <a:r>
              <a:rPr lang="en-US" sz="1000" dirty="0">
                <a:solidFill>
                  <a:schemeClr val="bg2">
                    <a:lumMod val="25000"/>
                  </a:schemeClr>
                </a:solidFill>
              </a:rPr>
              <a:t> </a:t>
            </a:r>
            <a:r>
              <a:rPr lang="en-US" sz="1000" dirty="0" err="1">
                <a:solidFill>
                  <a:schemeClr val="bg2">
                    <a:lumMod val="25000"/>
                  </a:schemeClr>
                </a:solidFill>
              </a:rPr>
              <a:t>quis</a:t>
            </a:r>
            <a:r>
              <a:rPr lang="en-US" sz="1000" dirty="0">
                <a:solidFill>
                  <a:schemeClr val="bg2">
                    <a:lumMod val="25000"/>
                  </a:schemeClr>
                </a:solidFill>
              </a:rPr>
              <a:t> </a:t>
            </a:r>
            <a:r>
              <a:rPr lang="en-US" sz="1000" dirty="0" err="1">
                <a:solidFill>
                  <a:schemeClr val="bg2">
                    <a:lumMod val="25000"/>
                  </a:schemeClr>
                </a:solidFill>
              </a:rPr>
              <a:t>justo</a:t>
            </a:r>
            <a:r>
              <a:rPr lang="en-US" sz="1000" dirty="0">
                <a:solidFill>
                  <a:schemeClr val="bg2">
                    <a:lumMod val="25000"/>
                  </a:schemeClr>
                </a:solidFill>
              </a:rPr>
              <a:t> </a:t>
            </a:r>
            <a:r>
              <a:rPr lang="en-US" sz="1000" dirty="0" err="1">
                <a:solidFill>
                  <a:schemeClr val="bg2">
                    <a:lumMod val="25000"/>
                  </a:schemeClr>
                </a:solidFill>
              </a:rPr>
              <a:t>nec</a:t>
            </a:r>
            <a:r>
              <a:rPr lang="en-US" sz="1000" dirty="0">
                <a:solidFill>
                  <a:schemeClr val="bg2">
                    <a:lumMod val="25000"/>
                  </a:schemeClr>
                </a:solidFill>
              </a:rPr>
              <a:t> </a:t>
            </a:r>
            <a:r>
              <a:rPr lang="en-US" sz="1000" dirty="0" err="1">
                <a:solidFill>
                  <a:schemeClr val="bg2">
                    <a:lumMod val="25000"/>
                  </a:schemeClr>
                </a:solidFill>
              </a:rPr>
              <a:t>tristique</a:t>
            </a:r>
            <a:r>
              <a:rPr lang="en-US" sz="1000" dirty="0">
                <a:solidFill>
                  <a:schemeClr val="bg2">
                    <a:lumMod val="25000"/>
                  </a:schemeClr>
                </a:solidFill>
              </a:rPr>
              <a:t>. </a:t>
            </a:r>
            <a:r>
              <a:rPr lang="en-US" sz="1000" dirty="0" err="1">
                <a:solidFill>
                  <a:schemeClr val="bg2">
                    <a:lumMod val="25000"/>
                  </a:schemeClr>
                </a:solidFill>
              </a:rPr>
              <a:t>Aliquam</a:t>
            </a:r>
            <a:r>
              <a:rPr lang="en-US" sz="1000" dirty="0">
                <a:solidFill>
                  <a:schemeClr val="bg2">
                    <a:lumMod val="25000"/>
                  </a:schemeClr>
                </a:solidFill>
              </a:rPr>
              <a:t> </a:t>
            </a:r>
            <a:r>
              <a:rPr lang="en-US" sz="1000" dirty="0" err="1">
                <a:solidFill>
                  <a:schemeClr val="bg2">
                    <a:lumMod val="25000"/>
                  </a:schemeClr>
                </a:solidFill>
              </a:rPr>
              <a:t>erat</a:t>
            </a:r>
            <a:r>
              <a:rPr lang="en-US" sz="1000" dirty="0">
                <a:solidFill>
                  <a:schemeClr val="bg2">
                    <a:lumMod val="25000"/>
                  </a:schemeClr>
                </a:solidFill>
              </a:rPr>
              <a:t> </a:t>
            </a:r>
            <a:r>
              <a:rPr lang="en-US" sz="1000" dirty="0" err="1">
                <a:solidFill>
                  <a:schemeClr val="bg2">
                    <a:lumMod val="25000"/>
                  </a:schemeClr>
                </a:solidFill>
              </a:rPr>
              <a:t>volutpat</a:t>
            </a:r>
            <a:r>
              <a:rPr lang="en-US" sz="1000" dirty="0">
                <a:solidFill>
                  <a:schemeClr val="bg2">
                    <a:lumMod val="25000"/>
                  </a:schemeClr>
                </a:solidFill>
              </a:rPr>
              <a:t>.</a:t>
            </a:r>
          </a:p>
        </p:txBody>
      </p:sp>
      <p:sp>
        <p:nvSpPr>
          <p:cNvPr id="26" name="Text Placeholder 3">
            <a:extLst>
              <a:ext uri="{FF2B5EF4-FFF2-40B4-BE49-F238E27FC236}">
                <a16:creationId xmlns:a16="http://schemas.microsoft.com/office/drawing/2014/main" id="{875784D7-0FFF-953E-CD15-3057A76A5891}"/>
              </a:ext>
            </a:extLst>
          </p:cNvPr>
          <p:cNvSpPr txBox="1">
            <a:spLocks/>
          </p:cNvSpPr>
          <p:nvPr/>
        </p:nvSpPr>
        <p:spPr>
          <a:xfrm>
            <a:off x="1837589" y="2656315"/>
            <a:ext cx="705923" cy="4297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2000" b="1" dirty="0">
                <a:solidFill>
                  <a:srgbClr val="F88960"/>
                </a:solidFill>
                <a:latin typeface="Century Gothic" panose="020B0502020202020204" pitchFamily="34" charset="0"/>
              </a:rPr>
              <a:t>95%</a:t>
            </a:r>
          </a:p>
        </p:txBody>
      </p:sp>
      <p:sp>
        <p:nvSpPr>
          <p:cNvPr id="27" name="Text Placeholder 4">
            <a:extLst>
              <a:ext uri="{FF2B5EF4-FFF2-40B4-BE49-F238E27FC236}">
                <a16:creationId xmlns:a16="http://schemas.microsoft.com/office/drawing/2014/main" id="{E4E488E9-AB4B-B33D-B9B0-2B48FE667FB2}"/>
              </a:ext>
            </a:extLst>
          </p:cNvPr>
          <p:cNvSpPr txBox="1">
            <a:spLocks/>
          </p:cNvSpPr>
          <p:nvPr/>
        </p:nvSpPr>
        <p:spPr>
          <a:xfrm>
            <a:off x="3736993" y="3994876"/>
            <a:ext cx="2011680"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rgbClr val="EF709D"/>
                </a:solidFill>
                <a:latin typeface="Century Gothic" panose="020B0502020202020204" pitchFamily="34" charset="0"/>
              </a:rPr>
              <a:t>Task 02</a:t>
            </a:r>
          </a:p>
        </p:txBody>
      </p:sp>
      <p:sp>
        <p:nvSpPr>
          <p:cNvPr id="28" name="Text Placeholder 5">
            <a:extLst>
              <a:ext uri="{FF2B5EF4-FFF2-40B4-BE49-F238E27FC236}">
                <a16:creationId xmlns:a16="http://schemas.microsoft.com/office/drawing/2014/main" id="{98DBD4A9-80DB-35F0-5271-3EE9E11A962C}"/>
              </a:ext>
            </a:extLst>
          </p:cNvPr>
          <p:cNvSpPr txBox="1">
            <a:spLocks/>
          </p:cNvSpPr>
          <p:nvPr/>
        </p:nvSpPr>
        <p:spPr>
          <a:xfrm>
            <a:off x="3736993" y="4464630"/>
            <a:ext cx="2011680" cy="10149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a:solidFill>
                  <a:schemeClr val="bg2">
                    <a:lumMod val="25000"/>
                  </a:schemeClr>
                </a:solidFill>
              </a:rPr>
              <a:t>Integer mattis nunc quis sem interdum, id kuat set dah dats commodo augue hom dats bibendum. Nullam semper nim quis justo nec tristique. Aliquam erat volutpat.</a:t>
            </a:r>
            <a:endParaRPr lang="en-US" sz="1000" dirty="0">
              <a:solidFill>
                <a:schemeClr val="bg2">
                  <a:lumMod val="25000"/>
                </a:schemeClr>
              </a:solidFill>
            </a:endParaRPr>
          </a:p>
        </p:txBody>
      </p:sp>
      <p:sp>
        <p:nvSpPr>
          <p:cNvPr id="29" name="Text Placeholder 6">
            <a:extLst>
              <a:ext uri="{FF2B5EF4-FFF2-40B4-BE49-F238E27FC236}">
                <a16:creationId xmlns:a16="http://schemas.microsoft.com/office/drawing/2014/main" id="{B98BD188-8D3D-E74F-CE9C-0D2D699380BC}"/>
              </a:ext>
            </a:extLst>
          </p:cNvPr>
          <p:cNvSpPr txBox="1">
            <a:spLocks/>
          </p:cNvSpPr>
          <p:nvPr/>
        </p:nvSpPr>
        <p:spPr>
          <a:xfrm>
            <a:off x="4443233" y="2656315"/>
            <a:ext cx="705923" cy="4297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2000" b="1" dirty="0">
                <a:solidFill>
                  <a:srgbClr val="EF709D"/>
                </a:solidFill>
                <a:latin typeface="Century Gothic" panose="020B0502020202020204" pitchFamily="34" charset="0"/>
              </a:rPr>
              <a:t>75%</a:t>
            </a:r>
          </a:p>
        </p:txBody>
      </p:sp>
      <p:sp>
        <p:nvSpPr>
          <p:cNvPr id="30" name="Text Placeholder 7">
            <a:extLst>
              <a:ext uri="{FF2B5EF4-FFF2-40B4-BE49-F238E27FC236}">
                <a16:creationId xmlns:a16="http://schemas.microsoft.com/office/drawing/2014/main" id="{D5C00AE4-ACAF-C9F0-B220-53FEB79358B5}"/>
              </a:ext>
            </a:extLst>
          </p:cNvPr>
          <p:cNvSpPr txBox="1">
            <a:spLocks/>
          </p:cNvSpPr>
          <p:nvPr/>
        </p:nvSpPr>
        <p:spPr>
          <a:xfrm>
            <a:off x="6342637" y="3994876"/>
            <a:ext cx="2011680"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rgbClr val="FA5B52"/>
                </a:solidFill>
                <a:latin typeface="Century Gothic" panose="020B0502020202020204" pitchFamily="34" charset="0"/>
              </a:rPr>
              <a:t>Task 03</a:t>
            </a:r>
          </a:p>
        </p:txBody>
      </p:sp>
      <p:sp>
        <p:nvSpPr>
          <p:cNvPr id="31" name="Text Placeholder 8">
            <a:extLst>
              <a:ext uri="{FF2B5EF4-FFF2-40B4-BE49-F238E27FC236}">
                <a16:creationId xmlns:a16="http://schemas.microsoft.com/office/drawing/2014/main" id="{D57F42CC-17D8-3761-F7EC-896E9ED82A5C}"/>
              </a:ext>
            </a:extLst>
          </p:cNvPr>
          <p:cNvSpPr txBox="1">
            <a:spLocks/>
          </p:cNvSpPr>
          <p:nvPr/>
        </p:nvSpPr>
        <p:spPr>
          <a:xfrm>
            <a:off x="6342637" y="4464630"/>
            <a:ext cx="2011680" cy="10149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a:solidFill>
                  <a:schemeClr val="bg2">
                    <a:lumMod val="25000"/>
                  </a:schemeClr>
                </a:solidFill>
              </a:rPr>
              <a:t>Integer mattis nunc quis sem interdum, id kuat set dah dats commodo augue hom dats bibendum. Nullam semper nim quis justo nec tristique. Aliquam erat volutpat.</a:t>
            </a:r>
            <a:endParaRPr lang="en-US" sz="1000" dirty="0">
              <a:solidFill>
                <a:schemeClr val="bg2">
                  <a:lumMod val="25000"/>
                </a:schemeClr>
              </a:solidFill>
            </a:endParaRPr>
          </a:p>
        </p:txBody>
      </p:sp>
      <p:sp>
        <p:nvSpPr>
          <p:cNvPr id="32" name="Text Placeholder 9">
            <a:extLst>
              <a:ext uri="{FF2B5EF4-FFF2-40B4-BE49-F238E27FC236}">
                <a16:creationId xmlns:a16="http://schemas.microsoft.com/office/drawing/2014/main" id="{C502CC38-B484-9EF9-53BC-4C15C2384232}"/>
              </a:ext>
            </a:extLst>
          </p:cNvPr>
          <p:cNvSpPr txBox="1">
            <a:spLocks/>
          </p:cNvSpPr>
          <p:nvPr/>
        </p:nvSpPr>
        <p:spPr>
          <a:xfrm>
            <a:off x="7048877" y="2656315"/>
            <a:ext cx="705923" cy="4297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FA5B52"/>
                </a:solidFill>
                <a:latin typeface="Century Gothic" panose="020B0502020202020204" pitchFamily="34" charset="0"/>
              </a:rPr>
              <a:t>97%</a:t>
            </a:r>
          </a:p>
        </p:txBody>
      </p:sp>
      <p:sp>
        <p:nvSpPr>
          <p:cNvPr id="33" name="Text Placeholder 10">
            <a:extLst>
              <a:ext uri="{FF2B5EF4-FFF2-40B4-BE49-F238E27FC236}">
                <a16:creationId xmlns:a16="http://schemas.microsoft.com/office/drawing/2014/main" id="{B3366FDE-4491-D9A1-E50D-90C5A98B342C}"/>
              </a:ext>
            </a:extLst>
          </p:cNvPr>
          <p:cNvSpPr txBox="1">
            <a:spLocks/>
          </p:cNvSpPr>
          <p:nvPr/>
        </p:nvSpPr>
        <p:spPr>
          <a:xfrm>
            <a:off x="8948281" y="3994876"/>
            <a:ext cx="2011680"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rgbClr val="F25484"/>
                </a:solidFill>
                <a:latin typeface="Century Gothic" panose="020B0502020202020204" pitchFamily="34" charset="0"/>
              </a:rPr>
              <a:t>Task 04</a:t>
            </a:r>
          </a:p>
        </p:txBody>
      </p:sp>
      <p:sp>
        <p:nvSpPr>
          <p:cNvPr id="34" name="Text Placeholder 11">
            <a:extLst>
              <a:ext uri="{FF2B5EF4-FFF2-40B4-BE49-F238E27FC236}">
                <a16:creationId xmlns:a16="http://schemas.microsoft.com/office/drawing/2014/main" id="{88604D35-9189-9A6A-348A-FCFC14AFE33C}"/>
              </a:ext>
            </a:extLst>
          </p:cNvPr>
          <p:cNvSpPr txBox="1">
            <a:spLocks/>
          </p:cNvSpPr>
          <p:nvPr/>
        </p:nvSpPr>
        <p:spPr>
          <a:xfrm>
            <a:off x="8948281" y="4464630"/>
            <a:ext cx="2011680" cy="10149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a:solidFill>
                  <a:schemeClr val="bg2">
                    <a:lumMod val="25000"/>
                  </a:schemeClr>
                </a:solidFill>
              </a:rPr>
              <a:t>Integer mattis nunc quis sem interdum, id kuat set dah dats commodo augue hom dats bibendum. Nullam semper nim quis justo nec tristique. Aliquam erat volutpat.</a:t>
            </a:r>
            <a:endParaRPr lang="en-US" sz="1000" dirty="0">
              <a:solidFill>
                <a:schemeClr val="bg2">
                  <a:lumMod val="25000"/>
                </a:schemeClr>
              </a:solidFill>
            </a:endParaRPr>
          </a:p>
        </p:txBody>
      </p:sp>
      <p:sp>
        <p:nvSpPr>
          <p:cNvPr id="35" name="Text Placeholder 12">
            <a:extLst>
              <a:ext uri="{FF2B5EF4-FFF2-40B4-BE49-F238E27FC236}">
                <a16:creationId xmlns:a16="http://schemas.microsoft.com/office/drawing/2014/main" id="{D03D022E-6FBF-B513-3E6E-897EA335E442}"/>
              </a:ext>
            </a:extLst>
          </p:cNvPr>
          <p:cNvSpPr txBox="1">
            <a:spLocks/>
          </p:cNvSpPr>
          <p:nvPr/>
        </p:nvSpPr>
        <p:spPr>
          <a:xfrm>
            <a:off x="9654521" y="2656317"/>
            <a:ext cx="705923" cy="4297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2000" b="1" dirty="0">
                <a:solidFill>
                  <a:srgbClr val="F25484"/>
                </a:solidFill>
                <a:latin typeface="Century Gothic" panose="020B0502020202020204" pitchFamily="34" charset="0"/>
              </a:rPr>
              <a:t>45%</a:t>
            </a:r>
          </a:p>
        </p:txBody>
      </p:sp>
      <p:sp>
        <p:nvSpPr>
          <p:cNvPr id="42" name="Parallelogram 41">
            <a:extLst>
              <a:ext uri="{FF2B5EF4-FFF2-40B4-BE49-F238E27FC236}">
                <a16:creationId xmlns:a16="http://schemas.microsoft.com/office/drawing/2014/main" id="{57863BC3-23FC-43DD-C67A-D79204E7FEE2}"/>
              </a:ext>
            </a:extLst>
          </p:cNvPr>
          <p:cNvSpPr/>
          <p:nvPr/>
        </p:nvSpPr>
        <p:spPr>
          <a:xfrm>
            <a:off x="660400" y="1229927"/>
            <a:ext cx="2900920" cy="342900"/>
          </a:xfrm>
          <a:prstGeom prst="parallelogram">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Parallelogram 42">
            <a:extLst>
              <a:ext uri="{FF2B5EF4-FFF2-40B4-BE49-F238E27FC236}">
                <a16:creationId xmlns:a16="http://schemas.microsoft.com/office/drawing/2014/main" id="{01CCCB89-C74A-8765-65F7-8220B8D4FC26}"/>
              </a:ext>
            </a:extLst>
          </p:cNvPr>
          <p:cNvSpPr/>
          <p:nvPr/>
        </p:nvSpPr>
        <p:spPr>
          <a:xfrm>
            <a:off x="3505200" y="1229927"/>
            <a:ext cx="2655733" cy="342900"/>
          </a:xfrm>
          <a:prstGeom prst="parallelogram">
            <a:avLst/>
          </a:prstGeom>
          <a:solidFill>
            <a:srgbClr val="EF70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Parallelogram 43">
            <a:extLst>
              <a:ext uri="{FF2B5EF4-FFF2-40B4-BE49-F238E27FC236}">
                <a16:creationId xmlns:a16="http://schemas.microsoft.com/office/drawing/2014/main" id="{F5493052-3DF9-844C-E4E3-AB4D1E8F2256}"/>
              </a:ext>
            </a:extLst>
          </p:cNvPr>
          <p:cNvSpPr/>
          <p:nvPr/>
        </p:nvSpPr>
        <p:spPr>
          <a:xfrm>
            <a:off x="6114762" y="1229927"/>
            <a:ext cx="2655733" cy="342900"/>
          </a:xfrm>
          <a:prstGeom prst="parallelogram">
            <a:avLst/>
          </a:prstGeom>
          <a:solidFill>
            <a:srgbClr val="FA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Parallelogram 44">
            <a:extLst>
              <a:ext uri="{FF2B5EF4-FFF2-40B4-BE49-F238E27FC236}">
                <a16:creationId xmlns:a16="http://schemas.microsoft.com/office/drawing/2014/main" id="{8F22501F-5559-9D08-6F88-D1F0CB47637C}"/>
              </a:ext>
            </a:extLst>
          </p:cNvPr>
          <p:cNvSpPr/>
          <p:nvPr/>
        </p:nvSpPr>
        <p:spPr>
          <a:xfrm>
            <a:off x="8714375" y="1229927"/>
            <a:ext cx="2655733" cy="342900"/>
          </a:xfrm>
          <a:prstGeom prst="parallelogram">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0153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graphicFrame>
        <p:nvGraphicFramePr>
          <p:cNvPr id="2" name="Chart 1">
            <a:extLst>
              <a:ext uri="{FF2B5EF4-FFF2-40B4-BE49-F238E27FC236}">
                <a16:creationId xmlns:a16="http://schemas.microsoft.com/office/drawing/2014/main" id="{AD968102-3A3C-1495-063E-D44DA002A82B}"/>
              </a:ext>
            </a:extLst>
          </p:cNvPr>
          <p:cNvGraphicFramePr/>
          <p:nvPr>
            <p:extLst>
              <p:ext uri="{D42A27DB-BD31-4B8C-83A1-F6EECF244321}">
                <p14:modId xmlns:p14="http://schemas.microsoft.com/office/powerpoint/2010/main" val="3797739623"/>
              </p:ext>
            </p:extLst>
          </p:nvPr>
        </p:nvGraphicFramePr>
        <p:xfrm>
          <a:off x="581331" y="936151"/>
          <a:ext cx="5514669" cy="5509684"/>
        </p:xfrm>
        <a:graphic>
          <a:graphicData uri="http://schemas.openxmlformats.org/drawingml/2006/chart">
            <c:chart xmlns:c="http://schemas.openxmlformats.org/drawingml/2006/chart" xmlns:r="http://schemas.openxmlformats.org/officeDocument/2006/relationships" r:id="rId2"/>
          </a:graphicData>
        </a:graphic>
      </p:graphicFrame>
      <p:sp>
        <p:nvSpPr>
          <p:cNvPr id="3" name="Oval 2">
            <a:extLst>
              <a:ext uri="{FF2B5EF4-FFF2-40B4-BE49-F238E27FC236}">
                <a16:creationId xmlns:a16="http://schemas.microsoft.com/office/drawing/2014/main" id="{5CD49E64-79EE-BD52-B374-99385CDBF088}"/>
              </a:ext>
            </a:extLst>
          </p:cNvPr>
          <p:cNvSpPr/>
          <p:nvPr/>
        </p:nvSpPr>
        <p:spPr>
          <a:xfrm>
            <a:off x="5759788" y="1323048"/>
            <a:ext cx="782309" cy="782309"/>
          </a:xfrm>
          <a:prstGeom prst="ellipse">
            <a:avLst/>
          </a:prstGeom>
          <a:noFill/>
          <a:ln w="63500">
            <a:solidFill>
              <a:srgbClr val="FA5B52"/>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b="1" dirty="0">
                <a:solidFill>
                  <a:srgbClr val="FA5B52"/>
                </a:solidFill>
                <a:latin typeface="Century Gothic" panose="020B0502020202020204" pitchFamily="34" charset="0"/>
              </a:rPr>
              <a:t>01</a:t>
            </a:r>
          </a:p>
        </p:txBody>
      </p:sp>
      <p:sp>
        <p:nvSpPr>
          <p:cNvPr id="6" name="Oval 5">
            <a:extLst>
              <a:ext uri="{FF2B5EF4-FFF2-40B4-BE49-F238E27FC236}">
                <a16:creationId xmlns:a16="http://schemas.microsoft.com/office/drawing/2014/main" id="{58A138ED-2B52-5256-937F-45ADD383AA7A}"/>
              </a:ext>
            </a:extLst>
          </p:cNvPr>
          <p:cNvSpPr/>
          <p:nvPr/>
        </p:nvSpPr>
        <p:spPr>
          <a:xfrm>
            <a:off x="6410830" y="2660965"/>
            <a:ext cx="782309" cy="782309"/>
          </a:xfrm>
          <a:prstGeom prst="ellipse">
            <a:avLst/>
          </a:prstGeom>
          <a:noFill/>
          <a:ln w="63500">
            <a:solidFill>
              <a:srgbClr val="F8896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b="1" dirty="0">
                <a:solidFill>
                  <a:srgbClr val="F88960"/>
                </a:solidFill>
                <a:latin typeface="Century Gothic" panose="020B0502020202020204" pitchFamily="34" charset="0"/>
              </a:rPr>
              <a:t>02</a:t>
            </a:r>
          </a:p>
        </p:txBody>
      </p:sp>
      <p:sp>
        <p:nvSpPr>
          <p:cNvPr id="7" name="Oval 6">
            <a:extLst>
              <a:ext uri="{FF2B5EF4-FFF2-40B4-BE49-F238E27FC236}">
                <a16:creationId xmlns:a16="http://schemas.microsoft.com/office/drawing/2014/main" id="{58995F31-C95F-990B-20D6-B6BB50E45E2B}"/>
              </a:ext>
            </a:extLst>
          </p:cNvPr>
          <p:cNvSpPr/>
          <p:nvPr/>
        </p:nvSpPr>
        <p:spPr>
          <a:xfrm>
            <a:off x="6324600" y="4053900"/>
            <a:ext cx="782309" cy="782309"/>
          </a:xfrm>
          <a:prstGeom prst="ellipse">
            <a:avLst/>
          </a:prstGeom>
          <a:noFill/>
          <a:ln w="63500">
            <a:solidFill>
              <a:srgbClr val="EF709D"/>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b="1" dirty="0">
                <a:solidFill>
                  <a:srgbClr val="EF709D"/>
                </a:solidFill>
                <a:latin typeface="Century Gothic" panose="020B0502020202020204" pitchFamily="34" charset="0"/>
              </a:rPr>
              <a:t>03</a:t>
            </a:r>
          </a:p>
        </p:txBody>
      </p:sp>
      <p:sp>
        <p:nvSpPr>
          <p:cNvPr id="8" name="Oval 7">
            <a:extLst>
              <a:ext uri="{FF2B5EF4-FFF2-40B4-BE49-F238E27FC236}">
                <a16:creationId xmlns:a16="http://schemas.microsoft.com/office/drawing/2014/main" id="{658A6DD7-BC37-10B9-3968-E356724113ED}"/>
              </a:ext>
            </a:extLst>
          </p:cNvPr>
          <p:cNvSpPr/>
          <p:nvPr/>
        </p:nvSpPr>
        <p:spPr>
          <a:xfrm>
            <a:off x="5368634" y="5311558"/>
            <a:ext cx="782309" cy="782309"/>
          </a:xfrm>
          <a:prstGeom prst="ellipse">
            <a:avLst/>
          </a:prstGeom>
          <a:noFill/>
          <a:ln w="63500">
            <a:solidFill>
              <a:srgbClr val="F2548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b="1" dirty="0">
                <a:solidFill>
                  <a:srgbClr val="F25484"/>
                </a:solidFill>
                <a:latin typeface="Century Gothic" panose="020B0502020202020204" pitchFamily="34" charset="0"/>
              </a:rPr>
              <a:t>04</a:t>
            </a:r>
          </a:p>
        </p:txBody>
      </p:sp>
      <p:sp>
        <p:nvSpPr>
          <p:cNvPr id="9" name="Text Placeholder 1">
            <a:extLst>
              <a:ext uri="{FF2B5EF4-FFF2-40B4-BE49-F238E27FC236}">
                <a16:creationId xmlns:a16="http://schemas.microsoft.com/office/drawing/2014/main" id="{6211E3E4-A55D-8BDC-58AE-1A6DC9960FDD}"/>
              </a:ext>
            </a:extLst>
          </p:cNvPr>
          <p:cNvSpPr txBox="1">
            <a:spLocks/>
          </p:cNvSpPr>
          <p:nvPr/>
        </p:nvSpPr>
        <p:spPr>
          <a:xfrm>
            <a:off x="6903033" y="1296804"/>
            <a:ext cx="2850567" cy="31089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FA5B52"/>
                </a:solidFill>
                <a:latin typeface="Century Gothic" panose="020B0502020202020204" pitchFamily="34" charset="0"/>
              </a:rPr>
              <a:t>Interesting Point</a:t>
            </a:r>
          </a:p>
        </p:txBody>
      </p:sp>
      <p:sp>
        <p:nvSpPr>
          <p:cNvPr id="10" name="Text Placeholder 2">
            <a:extLst>
              <a:ext uri="{FF2B5EF4-FFF2-40B4-BE49-F238E27FC236}">
                <a16:creationId xmlns:a16="http://schemas.microsoft.com/office/drawing/2014/main" id="{B90F01F5-AB8F-A16C-6642-C8D73EA761ED}"/>
              </a:ext>
            </a:extLst>
          </p:cNvPr>
          <p:cNvSpPr txBox="1">
            <a:spLocks/>
          </p:cNvSpPr>
          <p:nvPr/>
        </p:nvSpPr>
        <p:spPr>
          <a:xfrm>
            <a:off x="6903033" y="1631928"/>
            <a:ext cx="2850567" cy="55778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000" dirty="0">
                <a:solidFill>
                  <a:schemeClr val="tx1"/>
                </a:solidFill>
              </a:rPr>
              <a:t>Integer </a:t>
            </a:r>
            <a:r>
              <a:rPr lang="en-US" sz="1000" dirty="0" err="1">
                <a:solidFill>
                  <a:schemeClr val="tx1"/>
                </a:solidFill>
              </a:rPr>
              <a:t>mattis</a:t>
            </a:r>
            <a:r>
              <a:rPr lang="en-US" sz="1000" dirty="0">
                <a:solidFill>
                  <a:schemeClr val="tx1"/>
                </a:solidFill>
              </a:rPr>
              <a:t> </a:t>
            </a:r>
            <a:r>
              <a:rPr lang="en-US" sz="1000" dirty="0" err="1">
                <a:solidFill>
                  <a:schemeClr val="tx1"/>
                </a:solidFill>
              </a:rPr>
              <a:t>nunc</a:t>
            </a:r>
            <a:r>
              <a:rPr lang="en-US" sz="1000" dirty="0">
                <a:solidFill>
                  <a:schemeClr val="tx1"/>
                </a:solidFill>
              </a:rPr>
              <a:t> </a:t>
            </a:r>
            <a:r>
              <a:rPr lang="en-US" sz="1000" dirty="0" err="1">
                <a:solidFill>
                  <a:schemeClr val="tx1"/>
                </a:solidFill>
              </a:rPr>
              <a:t>quis</a:t>
            </a:r>
            <a:r>
              <a:rPr lang="en-US" sz="1000" dirty="0">
                <a:solidFill>
                  <a:schemeClr val="tx1"/>
                </a:solidFill>
              </a:rPr>
              <a:t> </a:t>
            </a:r>
            <a:r>
              <a:rPr lang="en-US" sz="1000" dirty="0" err="1">
                <a:solidFill>
                  <a:schemeClr val="tx1"/>
                </a:solidFill>
              </a:rPr>
              <a:t>sem</a:t>
            </a:r>
            <a:r>
              <a:rPr lang="en-US" sz="1000" dirty="0">
                <a:solidFill>
                  <a:schemeClr val="tx1"/>
                </a:solidFill>
              </a:rPr>
              <a:t> </a:t>
            </a:r>
            <a:r>
              <a:rPr lang="en-US" sz="1000" dirty="0" err="1">
                <a:solidFill>
                  <a:schemeClr val="tx1"/>
                </a:solidFill>
              </a:rPr>
              <a:t>interdum</a:t>
            </a:r>
            <a:r>
              <a:rPr lang="en-US" sz="1000" dirty="0">
                <a:solidFill>
                  <a:schemeClr val="tx1"/>
                </a:solidFill>
              </a:rPr>
              <a:t>, id </a:t>
            </a:r>
            <a:r>
              <a:rPr lang="en-US" sz="1000" dirty="0" err="1">
                <a:solidFill>
                  <a:schemeClr val="tx1"/>
                </a:solidFill>
              </a:rPr>
              <a:t>commodo</a:t>
            </a:r>
            <a:r>
              <a:rPr lang="en-US" sz="1000" dirty="0">
                <a:solidFill>
                  <a:schemeClr val="tx1"/>
                </a:solidFill>
              </a:rPr>
              <a:t> </a:t>
            </a:r>
            <a:r>
              <a:rPr lang="en-US" sz="1000" dirty="0" err="1">
                <a:solidFill>
                  <a:schemeClr val="tx1"/>
                </a:solidFill>
              </a:rPr>
              <a:t>augue</a:t>
            </a:r>
            <a:r>
              <a:rPr lang="en-US" sz="1000" dirty="0">
                <a:solidFill>
                  <a:schemeClr val="tx1"/>
                </a:solidFill>
              </a:rPr>
              <a:t> </a:t>
            </a:r>
            <a:r>
              <a:rPr lang="en-US" sz="1000" dirty="0" err="1">
                <a:solidFill>
                  <a:schemeClr val="tx1"/>
                </a:solidFill>
              </a:rPr>
              <a:t>bibendum</a:t>
            </a:r>
            <a:r>
              <a:rPr lang="en-US" sz="1000" dirty="0">
                <a:solidFill>
                  <a:schemeClr val="tx1"/>
                </a:solidFill>
              </a:rPr>
              <a:t>. </a:t>
            </a:r>
            <a:r>
              <a:rPr lang="en-US" sz="1000" dirty="0" err="1">
                <a:solidFill>
                  <a:schemeClr val="tx1"/>
                </a:solidFill>
              </a:rPr>
              <a:t>Nullam</a:t>
            </a:r>
            <a:r>
              <a:rPr lang="en-US" sz="1000" dirty="0">
                <a:solidFill>
                  <a:schemeClr val="tx1"/>
                </a:solidFill>
              </a:rPr>
              <a:t> semper </a:t>
            </a:r>
            <a:r>
              <a:rPr lang="en-US" sz="1000" dirty="0" err="1">
                <a:solidFill>
                  <a:schemeClr val="tx1"/>
                </a:solidFill>
              </a:rPr>
              <a:t>quis</a:t>
            </a:r>
            <a:r>
              <a:rPr lang="en-US" sz="1000" dirty="0">
                <a:solidFill>
                  <a:schemeClr val="tx1"/>
                </a:solidFill>
              </a:rPr>
              <a:t> </a:t>
            </a:r>
            <a:r>
              <a:rPr lang="en-US" sz="1000" dirty="0" err="1">
                <a:solidFill>
                  <a:schemeClr val="tx1"/>
                </a:solidFill>
              </a:rPr>
              <a:t>justo</a:t>
            </a:r>
            <a:r>
              <a:rPr lang="en-US" sz="1000" dirty="0">
                <a:solidFill>
                  <a:schemeClr val="tx1"/>
                </a:solidFill>
              </a:rPr>
              <a:t> </a:t>
            </a:r>
            <a:r>
              <a:rPr lang="en-US" sz="1000" dirty="0" err="1">
                <a:solidFill>
                  <a:schemeClr val="tx1"/>
                </a:solidFill>
              </a:rPr>
              <a:t>nec</a:t>
            </a:r>
            <a:r>
              <a:rPr lang="en-US" sz="1000" dirty="0">
                <a:solidFill>
                  <a:schemeClr val="tx1"/>
                </a:solidFill>
              </a:rPr>
              <a:t> </a:t>
            </a:r>
            <a:r>
              <a:rPr lang="en-US" sz="1000" dirty="0" err="1">
                <a:solidFill>
                  <a:schemeClr val="tx1"/>
                </a:solidFill>
              </a:rPr>
              <a:t>tristique</a:t>
            </a:r>
            <a:r>
              <a:rPr lang="en-US" sz="1000" dirty="0">
                <a:solidFill>
                  <a:schemeClr val="tx1"/>
                </a:solidFill>
              </a:rPr>
              <a:t>. </a:t>
            </a:r>
            <a:r>
              <a:rPr lang="en-US" sz="1000" dirty="0" err="1">
                <a:solidFill>
                  <a:schemeClr val="tx1"/>
                </a:solidFill>
              </a:rPr>
              <a:t>Aliquam</a:t>
            </a:r>
            <a:r>
              <a:rPr lang="en-US" sz="1000" dirty="0">
                <a:solidFill>
                  <a:schemeClr val="tx1"/>
                </a:solidFill>
              </a:rPr>
              <a:t> </a:t>
            </a:r>
            <a:r>
              <a:rPr lang="en-US" sz="1000" dirty="0" err="1">
                <a:solidFill>
                  <a:schemeClr val="tx1"/>
                </a:solidFill>
              </a:rPr>
              <a:t>erat</a:t>
            </a:r>
            <a:r>
              <a:rPr lang="en-US" sz="1000" dirty="0">
                <a:solidFill>
                  <a:schemeClr val="tx1"/>
                </a:solidFill>
              </a:rPr>
              <a:t> </a:t>
            </a:r>
            <a:r>
              <a:rPr lang="en-US" sz="1000" dirty="0" err="1">
                <a:solidFill>
                  <a:schemeClr val="tx1"/>
                </a:solidFill>
              </a:rPr>
              <a:t>volutpat</a:t>
            </a:r>
            <a:r>
              <a:rPr lang="en-US" sz="1000" dirty="0">
                <a:solidFill>
                  <a:schemeClr val="tx1"/>
                </a:solidFill>
              </a:rPr>
              <a:t>.</a:t>
            </a:r>
          </a:p>
        </p:txBody>
      </p:sp>
      <p:sp>
        <p:nvSpPr>
          <p:cNvPr id="11" name="Text Placeholder 9">
            <a:extLst>
              <a:ext uri="{FF2B5EF4-FFF2-40B4-BE49-F238E27FC236}">
                <a16:creationId xmlns:a16="http://schemas.microsoft.com/office/drawing/2014/main" id="{7A50A032-E7C8-14CF-9552-0C37972B32F4}"/>
              </a:ext>
            </a:extLst>
          </p:cNvPr>
          <p:cNvSpPr txBox="1">
            <a:spLocks/>
          </p:cNvSpPr>
          <p:nvPr/>
        </p:nvSpPr>
        <p:spPr>
          <a:xfrm>
            <a:off x="7507969" y="2662794"/>
            <a:ext cx="2850567"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a:solidFill>
                  <a:srgbClr val="F88960"/>
                </a:solidFill>
                <a:latin typeface="Century Gothic" panose="020B0502020202020204" pitchFamily="34" charset="0"/>
              </a:rPr>
              <a:t>Interesting Point</a:t>
            </a:r>
            <a:endParaRPr lang="en-US" sz="1400" b="1" dirty="0">
              <a:solidFill>
                <a:srgbClr val="F88960"/>
              </a:solidFill>
              <a:latin typeface="Century Gothic" panose="020B0502020202020204" pitchFamily="34" charset="0"/>
            </a:endParaRPr>
          </a:p>
        </p:txBody>
      </p:sp>
      <p:sp>
        <p:nvSpPr>
          <p:cNvPr id="12" name="Text Placeholder 10">
            <a:extLst>
              <a:ext uri="{FF2B5EF4-FFF2-40B4-BE49-F238E27FC236}">
                <a16:creationId xmlns:a16="http://schemas.microsoft.com/office/drawing/2014/main" id="{67ACBC23-9C7F-C4BF-99E3-427E9B4CC21C}"/>
              </a:ext>
            </a:extLst>
          </p:cNvPr>
          <p:cNvSpPr txBox="1">
            <a:spLocks/>
          </p:cNvSpPr>
          <p:nvPr/>
        </p:nvSpPr>
        <p:spPr>
          <a:xfrm>
            <a:off x="7507969" y="2997918"/>
            <a:ext cx="2850567" cy="557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000"/>
              <a:t>Integer mattis nunc quis sem interdum, id commodo augue bibendum. Nullam semper quis justo nec tristique. Aliquam erat volutpat.</a:t>
            </a:r>
            <a:endParaRPr lang="en-US" sz="1000" dirty="0"/>
          </a:p>
        </p:txBody>
      </p:sp>
      <p:sp>
        <p:nvSpPr>
          <p:cNvPr id="13" name="Text Placeholder 11">
            <a:extLst>
              <a:ext uri="{FF2B5EF4-FFF2-40B4-BE49-F238E27FC236}">
                <a16:creationId xmlns:a16="http://schemas.microsoft.com/office/drawing/2014/main" id="{5ACC5A61-9B03-5FAD-DF1D-3A3A587997FE}"/>
              </a:ext>
            </a:extLst>
          </p:cNvPr>
          <p:cNvSpPr txBox="1">
            <a:spLocks/>
          </p:cNvSpPr>
          <p:nvPr/>
        </p:nvSpPr>
        <p:spPr>
          <a:xfrm>
            <a:off x="7280566" y="4077751"/>
            <a:ext cx="2850567"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rgbClr val="EF709D"/>
                </a:solidFill>
                <a:latin typeface="Century Gothic" panose="020B0502020202020204" pitchFamily="34" charset="0"/>
              </a:rPr>
              <a:t>Interesting Point</a:t>
            </a:r>
          </a:p>
        </p:txBody>
      </p:sp>
      <p:sp>
        <p:nvSpPr>
          <p:cNvPr id="14" name="Text Placeholder 12">
            <a:extLst>
              <a:ext uri="{FF2B5EF4-FFF2-40B4-BE49-F238E27FC236}">
                <a16:creationId xmlns:a16="http://schemas.microsoft.com/office/drawing/2014/main" id="{B97BF3E0-EE1E-7C8A-1AB1-DD83C373FE8A}"/>
              </a:ext>
            </a:extLst>
          </p:cNvPr>
          <p:cNvSpPr txBox="1">
            <a:spLocks/>
          </p:cNvSpPr>
          <p:nvPr/>
        </p:nvSpPr>
        <p:spPr>
          <a:xfrm>
            <a:off x="7280566" y="4412875"/>
            <a:ext cx="2850567" cy="557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000"/>
              <a:t>Integer mattis nunc quis sem interdum, id commodo augue bibendum. Nullam semper quis justo nec tristique. Aliquam erat volutpat.</a:t>
            </a:r>
            <a:endParaRPr lang="en-US" sz="1000" dirty="0"/>
          </a:p>
        </p:txBody>
      </p:sp>
      <p:sp>
        <p:nvSpPr>
          <p:cNvPr id="15" name="Text Placeholder 13">
            <a:extLst>
              <a:ext uri="{FF2B5EF4-FFF2-40B4-BE49-F238E27FC236}">
                <a16:creationId xmlns:a16="http://schemas.microsoft.com/office/drawing/2014/main" id="{6D7D65C3-1ACD-2AC6-E072-F133448C53EE}"/>
              </a:ext>
            </a:extLst>
          </p:cNvPr>
          <p:cNvSpPr txBox="1">
            <a:spLocks/>
          </p:cNvSpPr>
          <p:nvPr/>
        </p:nvSpPr>
        <p:spPr>
          <a:xfrm>
            <a:off x="6324600" y="5391817"/>
            <a:ext cx="2850567"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rgbClr val="F25484"/>
                </a:solidFill>
                <a:latin typeface="Century Gothic" panose="020B0502020202020204" pitchFamily="34" charset="0"/>
              </a:rPr>
              <a:t>Interesting Point</a:t>
            </a:r>
          </a:p>
        </p:txBody>
      </p:sp>
      <p:sp>
        <p:nvSpPr>
          <p:cNvPr id="16" name="Text Placeholder 17">
            <a:extLst>
              <a:ext uri="{FF2B5EF4-FFF2-40B4-BE49-F238E27FC236}">
                <a16:creationId xmlns:a16="http://schemas.microsoft.com/office/drawing/2014/main" id="{D5E87087-51B6-99E9-F1AA-768681366C3C}"/>
              </a:ext>
            </a:extLst>
          </p:cNvPr>
          <p:cNvSpPr txBox="1">
            <a:spLocks/>
          </p:cNvSpPr>
          <p:nvPr/>
        </p:nvSpPr>
        <p:spPr>
          <a:xfrm>
            <a:off x="6324600" y="5726941"/>
            <a:ext cx="2850567" cy="557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000"/>
              <a:t>Integer mattis nunc quis sem interdum, id commodo augue bibendum. Nullam semper quis justo nec tristique. Aliquam erat volutpat.</a:t>
            </a:r>
            <a:endParaRPr lang="en-US" sz="1000" dirty="0"/>
          </a:p>
        </p:txBody>
      </p:sp>
    </p:spTree>
    <p:extLst>
      <p:ext uri="{BB962C8B-B14F-4D97-AF65-F5344CB8AC3E}">
        <p14:creationId xmlns:p14="http://schemas.microsoft.com/office/powerpoint/2010/main" val="3253838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ound Same-side Corner of Rectangle 62">
            <a:extLst>
              <a:ext uri="{FF2B5EF4-FFF2-40B4-BE49-F238E27FC236}">
                <a16:creationId xmlns:a16="http://schemas.microsoft.com/office/drawing/2014/main" id="{5691732A-FD8B-C036-75D3-96C6BF885C9C}"/>
              </a:ext>
            </a:extLst>
          </p:cNvPr>
          <p:cNvSpPr/>
          <p:nvPr/>
        </p:nvSpPr>
        <p:spPr>
          <a:xfrm>
            <a:off x="508000" y="1358900"/>
            <a:ext cx="2755900" cy="5343277"/>
          </a:xfrm>
          <a:prstGeom prst="round2SameRect">
            <a:avLst>
              <a:gd name="adj1" fmla="val 50000"/>
              <a:gd name="adj2" fmla="val 0"/>
            </a:avLst>
          </a:prstGeom>
          <a:solidFill>
            <a:srgbClr val="FA5B52">
              <a:alpha val="3004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 Same-side Corner of Rectangle 63">
            <a:extLst>
              <a:ext uri="{FF2B5EF4-FFF2-40B4-BE49-F238E27FC236}">
                <a16:creationId xmlns:a16="http://schemas.microsoft.com/office/drawing/2014/main" id="{1A81BFDF-B330-3D95-840F-4EBC2B8EA541}"/>
              </a:ext>
            </a:extLst>
          </p:cNvPr>
          <p:cNvSpPr/>
          <p:nvPr/>
        </p:nvSpPr>
        <p:spPr>
          <a:xfrm>
            <a:off x="3340100" y="1358900"/>
            <a:ext cx="2755900" cy="5343277"/>
          </a:xfrm>
          <a:prstGeom prst="round2SameRect">
            <a:avLst>
              <a:gd name="adj1" fmla="val 50000"/>
              <a:gd name="adj2" fmla="val 0"/>
            </a:avLst>
          </a:prstGeom>
          <a:solidFill>
            <a:srgbClr val="F88960">
              <a:alpha val="3004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 Same-side Corner of Rectangle 64">
            <a:extLst>
              <a:ext uri="{FF2B5EF4-FFF2-40B4-BE49-F238E27FC236}">
                <a16:creationId xmlns:a16="http://schemas.microsoft.com/office/drawing/2014/main" id="{CC82020E-7E66-D9D9-DB63-9BAE88BD0674}"/>
              </a:ext>
            </a:extLst>
          </p:cNvPr>
          <p:cNvSpPr/>
          <p:nvPr/>
        </p:nvSpPr>
        <p:spPr>
          <a:xfrm>
            <a:off x="6159500" y="1358900"/>
            <a:ext cx="2755900" cy="5343277"/>
          </a:xfrm>
          <a:prstGeom prst="round2SameRect">
            <a:avLst>
              <a:gd name="adj1" fmla="val 50000"/>
              <a:gd name="adj2" fmla="val 0"/>
            </a:avLst>
          </a:prstGeom>
          <a:solidFill>
            <a:srgbClr val="EF709D">
              <a:alpha val="3004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 Same-side Corner of Rectangle 65">
            <a:extLst>
              <a:ext uri="{FF2B5EF4-FFF2-40B4-BE49-F238E27FC236}">
                <a16:creationId xmlns:a16="http://schemas.microsoft.com/office/drawing/2014/main" id="{3D1A449A-3B1C-1EB4-EF77-F707E9A7BC3D}"/>
              </a:ext>
            </a:extLst>
          </p:cNvPr>
          <p:cNvSpPr/>
          <p:nvPr/>
        </p:nvSpPr>
        <p:spPr>
          <a:xfrm>
            <a:off x="8991600" y="1358900"/>
            <a:ext cx="2755900" cy="5343277"/>
          </a:xfrm>
          <a:prstGeom prst="round2SameRect">
            <a:avLst>
              <a:gd name="adj1" fmla="val 50000"/>
              <a:gd name="adj2" fmla="val 0"/>
            </a:avLst>
          </a:prstGeom>
          <a:solidFill>
            <a:srgbClr val="F25484">
              <a:alpha val="3004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grpSp>
        <p:nvGrpSpPr>
          <p:cNvPr id="3" name="Group 2">
            <a:extLst>
              <a:ext uri="{FF2B5EF4-FFF2-40B4-BE49-F238E27FC236}">
                <a16:creationId xmlns:a16="http://schemas.microsoft.com/office/drawing/2014/main" id="{1B0E59EE-FDF2-B55E-BBFB-A621F1DDE762}"/>
              </a:ext>
            </a:extLst>
          </p:cNvPr>
          <p:cNvGrpSpPr/>
          <p:nvPr/>
        </p:nvGrpSpPr>
        <p:grpSpPr>
          <a:xfrm>
            <a:off x="997158" y="1552821"/>
            <a:ext cx="1777584" cy="1777584"/>
            <a:chOff x="894894" y="1267485"/>
            <a:chExt cx="1777584" cy="1777584"/>
          </a:xfrm>
        </p:grpSpPr>
        <p:grpSp>
          <p:nvGrpSpPr>
            <p:cNvPr id="6" name="Group 5">
              <a:extLst>
                <a:ext uri="{FF2B5EF4-FFF2-40B4-BE49-F238E27FC236}">
                  <a16:creationId xmlns:a16="http://schemas.microsoft.com/office/drawing/2014/main" id="{CFEE75DE-6731-B41A-965C-A07CAEAD5235}"/>
                </a:ext>
              </a:extLst>
            </p:cNvPr>
            <p:cNvGrpSpPr/>
            <p:nvPr/>
          </p:nvGrpSpPr>
          <p:grpSpPr>
            <a:xfrm>
              <a:off x="894894" y="1267485"/>
              <a:ext cx="1777584" cy="1777584"/>
              <a:chOff x="1126474" y="405496"/>
              <a:chExt cx="2255154" cy="2255154"/>
            </a:xfrm>
          </p:grpSpPr>
          <p:sp>
            <p:nvSpPr>
              <p:cNvPr id="11" name="Oval 10">
                <a:extLst>
                  <a:ext uri="{FF2B5EF4-FFF2-40B4-BE49-F238E27FC236}">
                    <a16:creationId xmlns:a16="http://schemas.microsoft.com/office/drawing/2014/main" id="{AF4C11BF-4BEA-E4BF-37BC-CE2A3288FD95}"/>
                  </a:ext>
                </a:extLst>
              </p:cNvPr>
              <p:cNvSpPr/>
              <p:nvPr/>
            </p:nvSpPr>
            <p:spPr>
              <a:xfrm>
                <a:off x="1126474" y="405496"/>
                <a:ext cx="2255154" cy="2255154"/>
              </a:xfrm>
              <a:prstGeom prst="ellipse">
                <a:avLst/>
              </a:prstGeom>
              <a:solidFill>
                <a:schemeClr val="bg1"/>
              </a:solidFill>
              <a:ln w="38100">
                <a:solidFill>
                  <a:srgbClr val="FA5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12" name="Group 11">
                <a:extLst>
                  <a:ext uri="{FF2B5EF4-FFF2-40B4-BE49-F238E27FC236}">
                    <a16:creationId xmlns:a16="http://schemas.microsoft.com/office/drawing/2014/main" id="{C0B6F8B4-A9B5-5AE0-8ECD-1818909566D0}"/>
                  </a:ext>
                </a:extLst>
              </p:cNvPr>
              <p:cNvGrpSpPr/>
              <p:nvPr/>
            </p:nvGrpSpPr>
            <p:grpSpPr>
              <a:xfrm>
                <a:off x="1293916" y="572938"/>
                <a:ext cx="1920270" cy="1920270"/>
                <a:chOff x="1293915" y="572937"/>
                <a:chExt cx="1920270" cy="1920270"/>
              </a:xfrm>
            </p:grpSpPr>
            <p:grpSp>
              <p:nvGrpSpPr>
                <p:cNvPr id="13" name="Group 12">
                  <a:extLst>
                    <a:ext uri="{FF2B5EF4-FFF2-40B4-BE49-F238E27FC236}">
                      <a16:creationId xmlns:a16="http://schemas.microsoft.com/office/drawing/2014/main" id="{124D6455-2A1E-A3DB-C63E-AC3334E0D31B}"/>
                    </a:ext>
                  </a:extLst>
                </p:cNvPr>
                <p:cNvGrpSpPr/>
                <p:nvPr/>
              </p:nvGrpSpPr>
              <p:grpSpPr>
                <a:xfrm>
                  <a:off x="1293915" y="572937"/>
                  <a:ext cx="1920270" cy="1920270"/>
                  <a:chOff x="1293915" y="572937"/>
                  <a:chExt cx="1920270" cy="1920270"/>
                </a:xfrm>
              </p:grpSpPr>
              <p:sp>
                <p:nvSpPr>
                  <p:cNvPr id="15" name="Oval 14">
                    <a:extLst>
                      <a:ext uri="{FF2B5EF4-FFF2-40B4-BE49-F238E27FC236}">
                        <a16:creationId xmlns:a16="http://schemas.microsoft.com/office/drawing/2014/main" id="{46BD4D49-5A81-BAD4-C651-FF27BBFC0820}"/>
                      </a:ext>
                    </a:extLst>
                  </p:cNvPr>
                  <p:cNvSpPr/>
                  <p:nvPr/>
                </p:nvSpPr>
                <p:spPr>
                  <a:xfrm>
                    <a:off x="1293915" y="572937"/>
                    <a:ext cx="1920270" cy="1920270"/>
                  </a:xfrm>
                  <a:prstGeom prst="ellipse">
                    <a:avLst/>
                  </a:prstGeom>
                  <a:solidFill>
                    <a:srgbClr val="FA5B52">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6" name="Partial Circle 13">
                    <a:extLst>
                      <a:ext uri="{FF2B5EF4-FFF2-40B4-BE49-F238E27FC236}">
                        <a16:creationId xmlns:a16="http://schemas.microsoft.com/office/drawing/2014/main" id="{36B9B031-D4BC-E693-EF1A-B0C3D5162754}"/>
                      </a:ext>
                    </a:extLst>
                  </p:cNvPr>
                  <p:cNvSpPr/>
                  <p:nvPr/>
                </p:nvSpPr>
                <p:spPr>
                  <a:xfrm>
                    <a:off x="1294770" y="573791"/>
                    <a:ext cx="1918560" cy="1918558"/>
                  </a:xfrm>
                  <a:prstGeom prst="pie">
                    <a:avLst>
                      <a:gd name="adj1" fmla="val 21595758"/>
                      <a:gd name="adj2" fmla="val 16200000"/>
                    </a:avLst>
                  </a:prstGeom>
                  <a:solidFill>
                    <a:srgbClr val="FA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grpSp>
            <p:sp>
              <p:nvSpPr>
                <p:cNvPr id="14" name="Oval 13">
                  <a:extLst>
                    <a:ext uri="{FF2B5EF4-FFF2-40B4-BE49-F238E27FC236}">
                      <a16:creationId xmlns:a16="http://schemas.microsoft.com/office/drawing/2014/main" id="{B36A2B20-5E76-830B-0754-C98877C6A4D0}"/>
                    </a:ext>
                  </a:extLst>
                </p:cNvPr>
                <p:cNvSpPr/>
                <p:nvPr/>
              </p:nvSpPr>
              <p:spPr>
                <a:xfrm>
                  <a:off x="1614613" y="893637"/>
                  <a:ext cx="1278872" cy="12788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7" name="Group 6">
              <a:extLst>
                <a:ext uri="{FF2B5EF4-FFF2-40B4-BE49-F238E27FC236}">
                  <a16:creationId xmlns:a16="http://schemas.microsoft.com/office/drawing/2014/main" id="{2F55322D-0A36-403F-26CA-57E83F314B1E}"/>
                </a:ext>
              </a:extLst>
            </p:cNvPr>
            <p:cNvGrpSpPr/>
            <p:nvPr/>
          </p:nvGrpSpPr>
          <p:grpSpPr>
            <a:xfrm>
              <a:off x="1605743" y="1923861"/>
              <a:ext cx="355886" cy="464833"/>
              <a:chOff x="1895475" y="2676525"/>
              <a:chExt cx="466725" cy="609600"/>
            </a:xfrm>
            <a:solidFill>
              <a:schemeClr val="accent1"/>
            </a:solidFill>
          </p:grpSpPr>
          <p:sp>
            <p:nvSpPr>
              <p:cNvPr id="8" name="Freeform: Shape 22">
                <a:extLst>
                  <a:ext uri="{FF2B5EF4-FFF2-40B4-BE49-F238E27FC236}">
                    <a16:creationId xmlns:a16="http://schemas.microsoft.com/office/drawing/2014/main" id="{A5ECEE8A-B5CD-6E30-27AA-D500BF023B43}"/>
                  </a:ext>
                </a:extLst>
              </p:cNvPr>
              <p:cNvSpPr/>
              <p:nvPr/>
            </p:nvSpPr>
            <p:spPr>
              <a:xfrm>
                <a:off x="1895475" y="2676525"/>
                <a:ext cx="466725" cy="609600"/>
              </a:xfrm>
              <a:custGeom>
                <a:avLst/>
                <a:gdLst>
                  <a:gd name="connsiteX0" fmla="*/ 467963 w 466725"/>
                  <a:gd name="connsiteY0" fmla="*/ 234029 h 609600"/>
                  <a:gd name="connsiteX1" fmla="*/ 233934 w 466725"/>
                  <a:gd name="connsiteY1" fmla="*/ 0 h 609600"/>
                  <a:gd name="connsiteX2" fmla="*/ 0 w 466725"/>
                  <a:gd name="connsiteY2" fmla="*/ 234029 h 609600"/>
                  <a:gd name="connsiteX3" fmla="*/ 46673 w 466725"/>
                  <a:gd name="connsiteY3" fmla="*/ 374237 h 609600"/>
                  <a:gd name="connsiteX4" fmla="*/ 198215 w 466725"/>
                  <a:gd name="connsiteY4" fmla="*/ 578453 h 609600"/>
                  <a:gd name="connsiteX5" fmla="*/ 126016 w 466725"/>
                  <a:gd name="connsiteY5" fmla="*/ 578453 h 609600"/>
                  <a:gd name="connsiteX6" fmla="*/ 108013 w 466725"/>
                  <a:gd name="connsiteY6" fmla="*/ 596455 h 609600"/>
                  <a:gd name="connsiteX7" fmla="*/ 126016 w 466725"/>
                  <a:gd name="connsiteY7" fmla="*/ 614458 h 609600"/>
                  <a:gd name="connsiteX8" fmla="*/ 342043 w 466725"/>
                  <a:gd name="connsiteY8" fmla="*/ 614458 h 609600"/>
                  <a:gd name="connsiteX9" fmla="*/ 360045 w 466725"/>
                  <a:gd name="connsiteY9" fmla="*/ 596455 h 609600"/>
                  <a:gd name="connsiteX10" fmla="*/ 342043 w 466725"/>
                  <a:gd name="connsiteY10" fmla="*/ 578453 h 609600"/>
                  <a:gd name="connsiteX11" fmla="*/ 269843 w 466725"/>
                  <a:gd name="connsiteY11" fmla="*/ 578453 h 609600"/>
                  <a:gd name="connsiteX12" fmla="*/ 421386 w 466725"/>
                  <a:gd name="connsiteY12" fmla="*/ 374333 h 609600"/>
                  <a:gd name="connsiteX13" fmla="*/ 467963 w 466725"/>
                  <a:gd name="connsiteY13" fmla="*/ 234029 h 609600"/>
                  <a:gd name="connsiteX14" fmla="*/ 467963 w 466725"/>
                  <a:gd name="connsiteY14" fmla="*/ 234029 h 609600"/>
                  <a:gd name="connsiteX15" fmla="*/ 234029 w 466725"/>
                  <a:gd name="connsiteY15" fmla="*/ 566166 h 609600"/>
                  <a:gd name="connsiteX16" fmla="*/ 75533 w 466725"/>
                  <a:gd name="connsiteY16" fmla="*/ 352615 h 609600"/>
                  <a:gd name="connsiteX17" fmla="*/ 36004 w 466725"/>
                  <a:gd name="connsiteY17" fmla="*/ 233934 h 609600"/>
                  <a:gd name="connsiteX18" fmla="*/ 234029 w 466725"/>
                  <a:gd name="connsiteY18" fmla="*/ 35909 h 609600"/>
                  <a:gd name="connsiteX19" fmla="*/ 432054 w 466725"/>
                  <a:gd name="connsiteY19" fmla="*/ 233934 h 609600"/>
                  <a:gd name="connsiteX20" fmla="*/ 392525 w 466725"/>
                  <a:gd name="connsiteY20" fmla="*/ 352711 h 609600"/>
                  <a:gd name="connsiteX21" fmla="*/ 234029 w 466725"/>
                  <a:gd name="connsiteY21" fmla="*/ 566166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6725" h="609600">
                    <a:moveTo>
                      <a:pt x="467963" y="234029"/>
                    </a:moveTo>
                    <a:cubicBezTo>
                      <a:pt x="467963" y="104965"/>
                      <a:pt x="362998" y="0"/>
                      <a:pt x="233934" y="0"/>
                    </a:cubicBezTo>
                    <a:cubicBezTo>
                      <a:pt x="104870" y="0"/>
                      <a:pt x="0" y="104965"/>
                      <a:pt x="0" y="234029"/>
                    </a:cubicBezTo>
                    <a:cubicBezTo>
                      <a:pt x="0" y="285083"/>
                      <a:pt x="16192" y="333565"/>
                      <a:pt x="46673" y="374237"/>
                    </a:cubicBezTo>
                    <a:lnTo>
                      <a:pt x="198215" y="578453"/>
                    </a:lnTo>
                    <a:lnTo>
                      <a:pt x="126016" y="578453"/>
                    </a:lnTo>
                    <a:cubicBezTo>
                      <a:pt x="116110" y="578453"/>
                      <a:pt x="108013" y="586550"/>
                      <a:pt x="108013" y="596455"/>
                    </a:cubicBezTo>
                    <a:cubicBezTo>
                      <a:pt x="108013" y="606362"/>
                      <a:pt x="116110" y="614458"/>
                      <a:pt x="126016" y="614458"/>
                    </a:cubicBezTo>
                    <a:lnTo>
                      <a:pt x="342043" y="614458"/>
                    </a:lnTo>
                    <a:cubicBezTo>
                      <a:pt x="351949" y="614458"/>
                      <a:pt x="360045" y="606362"/>
                      <a:pt x="360045" y="596455"/>
                    </a:cubicBezTo>
                    <a:cubicBezTo>
                      <a:pt x="360045" y="586550"/>
                      <a:pt x="351949" y="578453"/>
                      <a:pt x="342043" y="578453"/>
                    </a:cubicBezTo>
                    <a:lnTo>
                      <a:pt x="269843" y="578453"/>
                    </a:lnTo>
                    <a:lnTo>
                      <a:pt x="421386" y="374333"/>
                    </a:lnTo>
                    <a:cubicBezTo>
                      <a:pt x="451866" y="333565"/>
                      <a:pt x="467963" y="284988"/>
                      <a:pt x="467963" y="234029"/>
                    </a:cubicBezTo>
                    <a:lnTo>
                      <a:pt x="467963" y="234029"/>
                    </a:lnTo>
                    <a:close/>
                    <a:moveTo>
                      <a:pt x="234029" y="566166"/>
                    </a:moveTo>
                    <a:lnTo>
                      <a:pt x="75533" y="352615"/>
                    </a:lnTo>
                    <a:cubicBezTo>
                      <a:pt x="49721" y="318135"/>
                      <a:pt x="36004" y="277178"/>
                      <a:pt x="36004" y="233934"/>
                    </a:cubicBezTo>
                    <a:cubicBezTo>
                      <a:pt x="36004" y="124777"/>
                      <a:pt x="124777" y="35909"/>
                      <a:pt x="234029" y="35909"/>
                    </a:cubicBezTo>
                    <a:cubicBezTo>
                      <a:pt x="343281" y="35909"/>
                      <a:pt x="432054" y="124682"/>
                      <a:pt x="432054" y="233934"/>
                    </a:cubicBezTo>
                    <a:cubicBezTo>
                      <a:pt x="432054" y="277082"/>
                      <a:pt x="418433" y="318135"/>
                      <a:pt x="392525" y="352711"/>
                    </a:cubicBezTo>
                    <a:lnTo>
                      <a:pt x="234029" y="566166"/>
                    </a:lnTo>
                    <a:close/>
                  </a:path>
                </a:pathLst>
              </a:custGeom>
              <a:solidFill>
                <a:srgbClr val="FA5B52"/>
              </a:solidFill>
              <a:ln w="9525" cap="flat">
                <a:noFill/>
                <a:prstDash val="solid"/>
                <a:miter/>
              </a:ln>
            </p:spPr>
            <p:txBody>
              <a:bodyPr rtlCol="0" anchor="ctr"/>
              <a:lstStyle/>
              <a:p>
                <a:endParaRPr lang="en-ID"/>
              </a:p>
            </p:txBody>
          </p:sp>
          <p:sp>
            <p:nvSpPr>
              <p:cNvPr id="9" name="Freeform: Shape 23">
                <a:extLst>
                  <a:ext uri="{FF2B5EF4-FFF2-40B4-BE49-F238E27FC236}">
                    <a16:creationId xmlns:a16="http://schemas.microsoft.com/office/drawing/2014/main" id="{B83DFD97-BE95-8F9E-B054-9567AD1BF520}"/>
                  </a:ext>
                </a:extLst>
              </p:cNvPr>
              <p:cNvSpPr/>
              <p:nvPr/>
            </p:nvSpPr>
            <p:spPr>
              <a:xfrm>
                <a:off x="2003440" y="2784491"/>
                <a:ext cx="247650" cy="247650"/>
              </a:xfrm>
              <a:custGeom>
                <a:avLst/>
                <a:gdLst>
                  <a:gd name="connsiteX0" fmla="*/ 138732 w 247650"/>
                  <a:gd name="connsiteY0" fmla="*/ 5286 h 247650"/>
                  <a:gd name="connsiteX1" fmla="*/ 113300 w 247650"/>
                  <a:gd name="connsiteY1" fmla="*/ 5286 h 247650"/>
                  <a:gd name="connsiteX2" fmla="*/ 5286 w 247650"/>
                  <a:gd name="connsiteY2" fmla="*/ 113300 h 247650"/>
                  <a:gd name="connsiteX3" fmla="*/ 5286 w 247650"/>
                  <a:gd name="connsiteY3" fmla="*/ 138732 h 247650"/>
                  <a:gd name="connsiteX4" fmla="*/ 30718 w 247650"/>
                  <a:gd name="connsiteY4" fmla="*/ 138732 h 247650"/>
                  <a:gd name="connsiteX5" fmla="*/ 35957 w 247650"/>
                  <a:gd name="connsiteY5" fmla="*/ 133493 h 247650"/>
                  <a:gd name="connsiteX6" fmla="*/ 35957 w 247650"/>
                  <a:gd name="connsiteY6" fmla="*/ 234077 h 247650"/>
                  <a:gd name="connsiteX7" fmla="*/ 53959 w 247650"/>
                  <a:gd name="connsiteY7" fmla="*/ 252079 h 247650"/>
                  <a:gd name="connsiteX8" fmla="*/ 197977 w 247650"/>
                  <a:gd name="connsiteY8" fmla="*/ 252079 h 247650"/>
                  <a:gd name="connsiteX9" fmla="*/ 215979 w 247650"/>
                  <a:gd name="connsiteY9" fmla="*/ 234077 h 247650"/>
                  <a:gd name="connsiteX10" fmla="*/ 215979 w 247650"/>
                  <a:gd name="connsiteY10" fmla="*/ 133588 h 247650"/>
                  <a:gd name="connsiteX11" fmla="*/ 221218 w 247650"/>
                  <a:gd name="connsiteY11" fmla="*/ 138827 h 247650"/>
                  <a:gd name="connsiteX12" fmla="*/ 246650 w 247650"/>
                  <a:gd name="connsiteY12" fmla="*/ 138827 h 247650"/>
                  <a:gd name="connsiteX13" fmla="*/ 246650 w 247650"/>
                  <a:gd name="connsiteY13" fmla="*/ 113395 h 247650"/>
                  <a:gd name="connsiteX14" fmla="*/ 138732 w 247650"/>
                  <a:gd name="connsiteY14" fmla="*/ 5286 h 247650"/>
                  <a:gd name="connsiteX15" fmla="*/ 179975 w 247650"/>
                  <a:gd name="connsiteY15" fmla="*/ 215979 h 247650"/>
                  <a:gd name="connsiteX16" fmla="*/ 143970 w 247650"/>
                  <a:gd name="connsiteY16" fmla="*/ 215979 h 247650"/>
                  <a:gd name="connsiteX17" fmla="*/ 143970 w 247650"/>
                  <a:gd name="connsiteY17" fmla="*/ 161973 h 247650"/>
                  <a:gd name="connsiteX18" fmla="*/ 125968 w 247650"/>
                  <a:gd name="connsiteY18" fmla="*/ 143970 h 247650"/>
                  <a:gd name="connsiteX19" fmla="*/ 107966 w 247650"/>
                  <a:gd name="connsiteY19" fmla="*/ 161973 h 247650"/>
                  <a:gd name="connsiteX20" fmla="*/ 107966 w 247650"/>
                  <a:gd name="connsiteY20" fmla="*/ 215979 h 247650"/>
                  <a:gd name="connsiteX21" fmla="*/ 71961 w 247650"/>
                  <a:gd name="connsiteY21" fmla="*/ 215979 h 247650"/>
                  <a:gd name="connsiteX22" fmla="*/ 71961 w 247650"/>
                  <a:gd name="connsiteY22" fmla="*/ 97488 h 247650"/>
                  <a:gd name="connsiteX23" fmla="*/ 125968 w 247650"/>
                  <a:gd name="connsiteY23" fmla="*/ 43482 h 247650"/>
                  <a:gd name="connsiteX24" fmla="*/ 179975 w 247650"/>
                  <a:gd name="connsiteY24" fmla="*/ 97488 h 247650"/>
                  <a:gd name="connsiteX25" fmla="*/ 179975 w 247650"/>
                  <a:gd name="connsiteY25" fmla="*/ 21597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7650" h="247650">
                    <a:moveTo>
                      <a:pt x="138732" y="5286"/>
                    </a:moveTo>
                    <a:cubicBezTo>
                      <a:pt x="131683" y="-1762"/>
                      <a:pt x="120348" y="-1762"/>
                      <a:pt x="113300" y="5286"/>
                    </a:cubicBezTo>
                    <a:lnTo>
                      <a:pt x="5286" y="113300"/>
                    </a:lnTo>
                    <a:cubicBezTo>
                      <a:pt x="-1762" y="120348"/>
                      <a:pt x="-1762" y="131683"/>
                      <a:pt x="5286" y="138732"/>
                    </a:cubicBezTo>
                    <a:cubicBezTo>
                      <a:pt x="12335" y="145780"/>
                      <a:pt x="23670" y="145780"/>
                      <a:pt x="30718" y="138732"/>
                    </a:cubicBezTo>
                    <a:lnTo>
                      <a:pt x="35957" y="133493"/>
                    </a:lnTo>
                    <a:lnTo>
                      <a:pt x="35957" y="234077"/>
                    </a:lnTo>
                    <a:cubicBezTo>
                      <a:pt x="35957" y="243983"/>
                      <a:pt x="44053" y="252079"/>
                      <a:pt x="53959" y="252079"/>
                    </a:cubicBezTo>
                    <a:lnTo>
                      <a:pt x="197977" y="252079"/>
                    </a:lnTo>
                    <a:cubicBezTo>
                      <a:pt x="207883" y="252079"/>
                      <a:pt x="215979" y="243983"/>
                      <a:pt x="215979" y="234077"/>
                    </a:cubicBezTo>
                    <a:lnTo>
                      <a:pt x="215979" y="133588"/>
                    </a:lnTo>
                    <a:lnTo>
                      <a:pt x="221218" y="138827"/>
                    </a:lnTo>
                    <a:cubicBezTo>
                      <a:pt x="228267" y="145875"/>
                      <a:pt x="239601" y="145875"/>
                      <a:pt x="246650" y="138827"/>
                    </a:cubicBezTo>
                    <a:cubicBezTo>
                      <a:pt x="253698" y="131778"/>
                      <a:pt x="253698" y="120444"/>
                      <a:pt x="246650" y="113395"/>
                    </a:cubicBezTo>
                    <a:lnTo>
                      <a:pt x="138732" y="5286"/>
                    </a:lnTo>
                    <a:close/>
                    <a:moveTo>
                      <a:pt x="179975" y="215979"/>
                    </a:moveTo>
                    <a:lnTo>
                      <a:pt x="143970" y="215979"/>
                    </a:lnTo>
                    <a:lnTo>
                      <a:pt x="143970" y="161973"/>
                    </a:lnTo>
                    <a:cubicBezTo>
                      <a:pt x="143970" y="152067"/>
                      <a:pt x="135874" y="143970"/>
                      <a:pt x="125968" y="143970"/>
                    </a:cubicBezTo>
                    <a:cubicBezTo>
                      <a:pt x="116062" y="143970"/>
                      <a:pt x="107966" y="152067"/>
                      <a:pt x="107966" y="161973"/>
                    </a:cubicBezTo>
                    <a:lnTo>
                      <a:pt x="107966" y="215979"/>
                    </a:lnTo>
                    <a:lnTo>
                      <a:pt x="71961" y="215979"/>
                    </a:lnTo>
                    <a:lnTo>
                      <a:pt x="71961" y="97488"/>
                    </a:lnTo>
                    <a:lnTo>
                      <a:pt x="125968" y="43482"/>
                    </a:lnTo>
                    <a:lnTo>
                      <a:pt x="179975" y="97488"/>
                    </a:lnTo>
                    <a:lnTo>
                      <a:pt x="179975" y="215979"/>
                    </a:lnTo>
                    <a:close/>
                  </a:path>
                </a:pathLst>
              </a:custGeom>
              <a:solidFill>
                <a:srgbClr val="F25484"/>
              </a:solidFill>
              <a:ln w="9525" cap="flat">
                <a:noFill/>
                <a:prstDash val="solid"/>
                <a:miter/>
              </a:ln>
            </p:spPr>
            <p:txBody>
              <a:bodyPr rtlCol="0" anchor="ctr"/>
              <a:lstStyle/>
              <a:p>
                <a:endParaRPr lang="en-ID"/>
              </a:p>
            </p:txBody>
          </p:sp>
          <p:sp>
            <p:nvSpPr>
              <p:cNvPr id="10" name="Freeform: Shape 24">
                <a:extLst>
                  <a:ext uri="{FF2B5EF4-FFF2-40B4-BE49-F238E27FC236}">
                    <a16:creationId xmlns:a16="http://schemas.microsoft.com/office/drawing/2014/main" id="{B29DA86B-4912-63F0-16F8-FBFCE961815E}"/>
                  </a:ext>
                </a:extLst>
              </p:cNvPr>
              <p:cNvSpPr/>
              <p:nvPr/>
            </p:nvSpPr>
            <p:spPr>
              <a:xfrm>
                <a:off x="2111502" y="2856548"/>
                <a:ext cx="28575" cy="28575"/>
              </a:xfrm>
              <a:custGeom>
                <a:avLst/>
                <a:gdLst>
                  <a:gd name="connsiteX0" fmla="*/ 36004 w 28575"/>
                  <a:gd name="connsiteY0" fmla="*/ 18002 h 28575"/>
                  <a:gd name="connsiteX1" fmla="*/ 18002 w 28575"/>
                  <a:gd name="connsiteY1" fmla="*/ 36004 h 28575"/>
                  <a:gd name="connsiteX2" fmla="*/ 0 w 28575"/>
                  <a:gd name="connsiteY2" fmla="*/ 18002 h 28575"/>
                  <a:gd name="connsiteX3" fmla="*/ 18002 w 28575"/>
                  <a:gd name="connsiteY3" fmla="*/ 0 h 28575"/>
                  <a:gd name="connsiteX4" fmla="*/ 36004 w 28575"/>
                  <a:gd name="connsiteY4" fmla="*/ 18002 h 28575"/>
                  <a:gd name="connsiteX5" fmla="*/ 36004 w 28575"/>
                  <a:gd name="connsiteY5" fmla="*/ 1800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28575">
                    <a:moveTo>
                      <a:pt x="36004" y="18002"/>
                    </a:moveTo>
                    <a:cubicBezTo>
                      <a:pt x="36004" y="27908"/>
                      <a:pt x="27908" y="36004"/>
                      <a:pt x="18002" y="36004"/>
                    </a:cubicBezTo>
                    <a:cubicBezTo>
                      <a:pt x="8096" y="36004"/>
                      <a:pt x="0" y="27908"/>
                      <a:pt x="0" y="18002"/>
                    </a:cubicBezTo>
                    <a:cubicBezTo>
                      <a:pt x="0" y="8096"/>
                      <a:pt x="8096" y="0"/>
                      <a:pt x="18002" y="0"/>
                    </a:cubicBezTo>
                    <a:cubicBezTo>
                      <a:pt x="27908" y="0"/>
                      <a:pt x="36004" y="8001"/>
                      <a:pt x="36004" y="18002"/>
                    </a:cubicBezTo>
                    <a:lnTo>
                      <a:pt x="36004" y="18002"/>
                    </a:lnTo>
                    <a:close/>
                  </a:path>
                </a:pathLst>
              </a:custGeom>
              <a:grpFill/>
              <a:ln w="9525" cap="flat">
                <a:noFill/>
                <a:prstDash val="solid"/>
                <a:miter/>
              </a:ln>
            </p:spPr>
            <p:txBody>
              <a:bodyPr rtlCol="0" anchor="ctr"/>
              <a:lstStyle/>
              <a:p>
                <a:endParaRPr lang="en-ID"/>
              </a:p>
            </p:txBody>
          </p:sp>
        </p:grpSp>
      </p:grpSp>
      <p:grpSp>
        <p:nvGrpSpPr>
          <p:cNvPr id="18" name="Group 17">
            <a:extLst>
              <a:ext uri="{FF2B5EF4-FFF2-40B4-BE49-F238E27FC236}">
                <a16:creationId xmlns:a16="http://schemas.microsoft.com/office/drawing/2014/main" id="{7A3C65FD-00EC-6A8F-97DE-415284711D5A}"/>
              </a:ext>
            </a:extLst>
          </p:cNvPr>
          <p:cNvGrpSpPr/>
          <p:nvPr/>
        </p:nvGrpSpPr>
        <p:grpSpPr>
          <a:xfrm>
            <a:off x="3829258" y="1591135"/>
            <a:ext cx="1777584" cy="1777584"/>
            <a:chOff x="1126474" y="405496"/>
            <a:chExt cx="2255154" cy="2255154"/>
          </a:xfrm>
        </p:grpSpPr>
        <p:sp>
          <p:nvSpPr>
            <p:cNvPr id="19" name="Oval 18">
              <a:extLst>
                <a:ext uri="{FF2B5EF4-FFF2-40B4-BE49-F238E27FC236}">
                  <a16:creationId xmlns:a16="http://schemas.microsoft.com/office/drawing/2014/main" id="{6CBFBB95-D95F-6D0F-2DF9-DA3183B1F8F1}"/>
                </a:ext>
              </a:extLst>
            </p:cNvPr>
            <p:cNvSpPr/>
            <p:nvPr/>
          </p:nvSpPr>
          <p:spPr>
            <a:xfrm>
              <a:off x="1126474" y="405496"/>
              <a:ext cx="2255154" cy="2255154"/>
            </a:xfrm>
            <a:prstGeom prst="ellipse">
              <a:avLst/>
            </a:prstGeom>
            <a:solidFill>
              <a:schemeClr val="bg1"/>
            </a:solidFill>
            <a:ln w="38100">
              <a:solidFill>
                <a:srgbClr val="F889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D1A73F69-E946-AB9D-5DA4-008ADC6C2AE1}"/>
                </a:ext>
              </a:extLst>
            </p:cNvPr>
            <p:cNvGrpSpPr/>
            <p:nvPr/>
          </p:nvGrpSpPr>
          <p:grpSpPr>
            <a:xfrm>
              <a:off x="1293916" y="572938"/>
              <a:ext cx="1920270" cy="1920270"/>
              <a:chOff x="1293915" y="572937"/>
              <a:chExt cx="1920270" cy="1920270"/>
            </a:xfrm>
          </p:grpSpPr>
          <p:grpSp>
            <p:nvGrpSpPr>
              <p:cNvPr id="21" name="Group 20">
                <a:extLst>
                  <a:ext uri="{FF2B5EF4-FFF2-40B4-BE49-F238E27FC236}">
                    <a16:creationId xmlns:a16="http://schemas.microsoft.com/office/drawing/2014/main" id="{3F2B093F-BDB0-818E-FA52-B1A6ABC0E79B}"/>
                  </a:ext>
                </a:extLst>
              </p:cNvPr>
              <p:cNvGrpSpPr/>
              <p:nvPr/>
            </p:nvGrpSpPr>
            <p:grpSpPr>
              <a:xfrm>
                <a:off x="1293915" y="572937"/>
                <a:ext cx="1920270" cy="1920270"/>
                <a:chOff x="1293915" y="572937"/>
                <a:chExt cx="1920270" cy="1920270"/>
              </a:xfrm>
            </p:grpSpPr>
            <p:sp>
              <p:nvSpPr>
                <p:cNvPr id="23" name="Oval 22">
                  <a:extLst>
                    <a:ext uri="{FF2B5EF4-FFF2-40B4-BE49-F238E27FC236}">
                      <a16:creationId xmlns:a16="http://schemas.microsoft.com/office/drawing/2014/main" id="{98EC5E63-7A76-E0FC-C5A0-5291BFB5750B}"/>
                    </a:ext>
                  </a:extLst>
                </p:cNvPr>
                <p:cNvSpPr/>
                <p:nvPr/>
              </p:nvSpPr>
              <p:spPr>
                <a:xfrm>
                  <a:off x="1293915" y="572937"/>
                  <a:ext cx="1920270" cy="1920270"/>
                </a:xfrm>
                <a:prstGeom prst="ellipse">
                  <a:avLst/>
                </a:prstGeom>
                <a:solidFill>
                  <a:srgbClr val="F8896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Partial Circle 56">
                  <a:extLst>
                    <a:ext uri="{FF2B5EF4-FFF2-40B4-BE49-F238E27FC236}">
                      <a16:creationId xmlns:a16="http://schemas.microsoft.com/office/drawing/2014/main" id="{2CD0BC83-EF61-D9BC-8CA7-0FD0A01A4BBB}"/>
                    </a:ext>
                  </a:extLst>
                </p:cNvPr>
                <p:cNvSpPr/>
                <p:nvPr/>
              </p:nvSpPr>
              <p:spPr>
                <a:xfrm>
                  <a:off x="1294770" y="573791"/>
                  <a:ext cx="1918560" cy="1918558"/>
                </a:xfrm>
                <a:prstGeom prst="pie">
                  <a:avLst>
                    <a:gd name="adj1" fmla="val 21595758"/>
                    <a:gd name="adj2" fmla="val 16200000"/>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grpSp>
          <p:sp>
            <p:nvSpPr>
              <p:cNvPr id="22" name="Oval 21">
                <a:extLst>
                  <a:ext uri="{FF2B5EF4-FFF2-40B4-BE49-F238E27FC236}">
                    <a16:creationId xmlns:a16="http://schemas.microsoft.com/office/drawing/2014/main" id="{20F34430-0EB2-3756-163F-B95867D51262}"/>
                  </a:ext>
                </a:extLst>
              </p:cNvPr>
              <p:cNvSpPr/>
              <p:nvPr/>
            </p:nvSpPr>
            <p:spPr>
              <a:xfrm>
                <a:off x="1614613" y="893637"/>
                <a:ext cx="1278872" cy="12788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26" name="Group 25">
            <a:extLst>
              <a:ext uri="{FF2B5EF4-FFF2-40B4-BE49-F238E27FC236}">
                <a16:creationId xmlns:a16="http://schemas.microsoft.com/office/drawing/2014/main" id="{093936A7-A73A-492F-D010-C00F49AF30D0}"/>
              </a:ext>
            </a:extLst>
          </p:cNvPr>
          <p:cNvGrpSpPr/>
          <p:nvPr/>
        </p:nvGrpSpPr>
        <p:grpSpPr>
          <a:xfrm>
            <a:off x="6646588" y="1552821"/>
            <a:ext cx="1777584" cy="1777584"/>
            <a:chOff x="1126474" y="405496"/>
            <a:chExt cx="2255154" cy="2255154"/>
          </a:xfrm>
        </p:grpSpPr>
        <p:sp>
          <p:nvSpPr>
            <p:cNvPr id="27" name="Oval 26">
              <a:extLst>
                <a:ext uri="{FF2B5EF4-FFF2-40B4-BE49-F238E27FC236}">
                  <a16:creationId xmlns:a16="http://schemas.microsoft.com/office/drawing/2014/main" id="{6F8B9247-B36C-39BC-8B4A-E9182B66EE5C}"/>
                </a:ext>
              </a:extLst>
            </p:cNvPr>
            <p:cNvSpPr/>
            <p:nvPr/>
          </p:nvSpPr>
          <p:spPr>
            <a:xfrm>
              <a:off x="1126474" y="405496"/>
              <a:ext cx="2255154" cy="2255154"/>
            </a:xfrm>
            <a:prstGeom prst="ellipse">
              <a:avLst/>
            </a:prstGeom>
            <a:solidFill>
              <a:schemeClr val="bg1"/>
            </a:solidFill>
            <a:ln w="38100">
              <a:solidFill>
                <a:srgbClr val="EF70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8" name="Group 27">
              <a:extLst>
                <a:ext uri="{FF2B5EF4-FFF2-40B4-BE49-F238E27FC236}">
                  <a16:creationId xmlns:a16="http://schemas.microsoft.com/office/drawing/2014/main" id="{45304A7C-93F6-FD60-6220-5D1FAFB080CB}"/>
                </a:ext>
              </a:extLst>
            </p:cNvPr>
            <p:cNvGrpSpPr/>
            <p:nvPr/>
          </p:nvGrpSpPr>
          <p:grpSpPr>
            <a:xfrm>
              <a:off x="1293916" y="572938"/>
              <a:ext cx="1920270" cy="1920270"/>
              <a:chOff x="1293915" y="572937"/>
              <a:chExt cx="1920270" cy="1920270"/>
            </a:xfrm>
          </p:grpSpPr>
          <p:grpSp>
            <p:nvGrpSpPr>
              <p:cNvPr id="29" name="Group 28">
                <a:extLst>
                  <a:ext uri="{FF2B5EF4-FFF2-40B4-BE49-F238E27FC236}">
                    <a16:creationId xmlns:a16="http://schemas.microsoft.com/office/drawing/2014/main" id="{91B82F73-3230-0E8E-9DD0-C8EEB1E0A4A1}"/>
                  </a:ext>
                </a:extLst>
              </p:cNvPr>
              <p:cNvGrpSpPr/>
              <p:nvPr/>
            </p:nvGrpSpPr>
            <p:grpSpPr>
              <a:xfrm>
                <a:off x="1293915" y="572937"/>
                <a:ext cx="1920270" cy="1920270"/>
                <a:chOff x="1293915" y="572937"/>
                <a:chExt cx="1920270" cy="1920270"/>
              </a:xfrm>
            </p:grpSpPr>
            <p:sp>
              <p:nvSpPr>
                <p:cNvPr id="31" name="Oval 30">
                  <a:extLst>
                    <a:ext uri="{FF2B5EF4-FFF2-40B4-BE49-F238E27FC236}">
                      <a16:creationId xmlns:a16="http://schemas.microsoft.com/office/drawing/2014/main" id="{BE9744F1-25BF-5C1A-0C5D-7AE8ACEB0DE5}"/>
                    </a:ext>
                  </a:extLst>
                </p:cNvPr>
                <p:cNvSpPr/>
                <p:nvPr/>
              </p:nvSpPr>
              <p:spPr>
                <a:xfrm>
                  <a:off x="1293915" y="572937"/>
                  <a:ext cx="1920270" cy="1920270"/>
                </a:xfrm>
                <a:prstGeom prst="ellipse">
                  <a:avLst/>
                </a:prstGeom>
                <a:solidFill>
                  <a:srgbClr val="EF709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Partial Circle 74">
                  <a:extLst>
                    <a:ext uri="{FF2B5EF4-FFF2-40B4-BE49-F238E27FC236}">
                      <a16:creationId xmlns:a16="http://schemas.microsoft.com/office/drawing/2014/main" id="{A82A0883-BA89-8388-88D5-6B1BDC677F8E}"/>
                    </a:ext>
                  </a:extLst>
                </p:cNvPr>
                <p:cNvSpPr/>
                <p:nvPr/>
              </p:nvSpPr>
              <p:spPr>
                <a:xfrm>
                  <a:off x="1294770" y="573791"/>
                  <a:ext cx="1918560" cy="1918558"/>
                </a:xfrm>
                <a:prstGeom prst="pie">
                  <a:avLst>
                    <a:gd name="adj1" fmla="val 21595758"/>
                    <a:gd name="adj2" fmla="val 16200000"/>
                  </a:avLst>
                </a:prstGeom>
                <a:solidFill>
                  <a:srgbClr val="EF70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grpSp>
          <p:sp>
            <p:nvSpPr>
              <p:cNvPr id="30" name="Oval 29">
                <a:extLst>
                  <a:ext uri="{FF2B5EF4-FFF2-40B4-BE49-F238E27FC236}">
                    <a16:creationId xmlns:a16="http://schemas.microsoft.com/office/drawing/2014/main" id="{34CF4F5E-3582-28F7-3DAC-6BA8B15A8965}"/>
                  </a:ext>
                </a:extLst>
              </p:cNvPr>
              <p:cNvSpPr/>
              <p:nvPr/>
            </p:nvSpPr>
            <p:spPr>
              <a:xfrm>
                <a:off x="1614613" y="893637"/>
                <a:ext cx="1278872" cy="12788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34" name="Group 33">
            <a:extLst>
              <a:ext uri="{FF2B5EF4-FFF2-40B4-BE49-F238E27FC236}">
                <a16:creationId xmlns:a16="http://schemas.microsoft.com/office/drawing/2014/main" id="{602809F6-11A2-5583-2E89-A0F2D97F1485}"/>
              </a:ext>
            </a:extLst>
          </p:cNvPr>
          <p:cNvGrpSpPr/>
          <p:nvPr/>
        </p:nvGrpSpPr>
        <p:grpSpPr>
          <a:xfrm>
            <a:off x="9480758" y="1515245"/>
            <a:ext cx="1777584" cy="1777584"/>
            <a:chOff x="1126474" y="405496"/>
            <a:chExt cx="2255154" cy="2255154"/>
          </a:xfrm>
        </p:grpSpPr>
        <p:sp>
          <p:nvSpPr>
            <p:cNvPr id="35" name="Oval 34">
              <a:extLst>
                <a:ext uri="{FF2B5EF4-FFF2-40B4-BE49-F238E27FC236}">
                  <a16:creationId xmlns:a16="http://schemas.microsoft.com/office/drawing/2014/main" id="{8C4FF415-AE3D-720B-5DEA-1FC454B05400}"/>
                </a:ext>
              </a:extLst>
            </p:cNvPr>
            <p:cNvSpPr/>
            <p:nvPr/>
          </p:nvSpPr>
          <p:spPr>
            <a:xfrm>
              <a:off x="1126474" y="405496"/>
              <a:ext cx="2255154" cy="2255154"/>
            </a:xfrm>
            <a:prstGeom prst="ellipse">
              <a:avLst/>
            </a:prstGeom>
            <a:solidFill>
              <a:schemeClr val="bg1"/>
            </a:solidFill>
            <a:ln w="38100">
              <a:solidFill>
                <a:srgbClr val="F25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6" name="Group 35">
              <a:extLst>
                <a:ext uri="{FF2B5EF4-FFF2-40B4-BE49-F238E27FC236}">
                  <a16:creationId xmlns:a16="http://schemas.microsoft.com/office/drawing/2014/main" id="{14D952AB-C212-3967-ED42-50D2CB639E3B}"/>
                </a:ext>
              </a:extLst>
            </p:cNvPr>
            <p:cNvGrpSpPr/>
            <p:nvPr/>
          </p:nvGrpSpPr>
          <p:grpSpPr>
            <a:xfrm>
              <a:off x="1293916" y="572938"/>
              <a:ext cx="1920270" cy="1920270"/>
              <a:chOff x="1293915" y="572937"/>
              <a:chExt cx="1920270" cy="1920270"/>
            </a:xfrm>
          </p:grpSpPr>
          <p:grpSp>
            <p:nvGrpSpPr>
              <p:cNvPr id="37" name="Group 36">
                <a:extLst>
                  <a:ext uri="{FF2B5EF4-FFF2-40B4-BE49-F238E27FC236}">
                    <a16:creationId xmlns:a16="http://schemas.microsoft.com/office/drawing/2014/main" id="{03292E32-E43B-B791-9432-8C2621330DB6}"/>
                  </a:ext>
                </a:extLst>
              </p:cNvPr>
              <p:cNvGrpSpPr/>
              <p:nvPr/>
            </p:nvGrpSpPr>
            <p:grpSpPr>
              <a:xfrm>
                <a:off x="1293915" y="572937"/>
                <a:ext cx="1920270" cy="1920270"/>
                <a:chOff x="1293915" y="572937"/>
                <a:chExt cx="1920270" cy="1920270"/>
              </a:xfrm>
            </p:grpSpPr>
            <p:sp>
              <p:nvSpPr>
                <p:cNvPr id="39" name="Oval 38">
                  <a:extLst>
                    <a:ext uri="{FF2B5EF4-FFF2-40B4-BE49-F238E27FC236}">
                      <a16:creationId xmlns:a16="http://schemas.microsoft.com/office/drawing/2014/main" id="{84CAB7D8-02DD-DCF7-9C64-A7B28258740B}"/>
                    </a:ext>
                  </a:extLst>
                </p:cNvPr>
                <p:cNvSpPr/>
                <p:nvPr/>
              </p:nvSpPr>
              <p:spPr>
                <a:xfrm>
                  <a:off x="1293915" y="572937"/>
                  <a:ext cx="1920270" cy="1920270"/>
                </a:xfrm>
                <a:prstGeom prst="ellipse">
                  <a:avLst/>
                </a:prstGeom>
                <a:solidFill>
                  <a:srgbClr val="F25484">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Partial Circle 92">
                  <a:extLst>
                    <a:ext uri="{FF2B5EF4-FFF2-40B4-BE49-F238E27FC236}">
                      <a16:creationId xmlns:a16="http://schemas.microsoft.com/office/drawing/2014/main" id="{FA593E8F-39BA-8F9B-C90B-08038D2A80D6}"/>
                    </a:ext>
                  </a:extLst>
                </p:cNvPr>
                <p:cNvSpPr/>
                <p:nvPr/>
              </p:nvSpPr>
              <p:spPr>
                <a:xfrm>
                  <a:off x="1294770" y="573791"/>
                  <a:ext cx="1918560" cy="1918558"/>
                </a:xfrm>
                <a:prstGeom prst="pie">
                  <a:avLst>
                    <a:gd name="adj1" fmla="val 21595758"/>
                    <a:gd name="adj2" fmla="val 16200000"/>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grpSp>
          <p:sp>
            <p:nvSpPr>
              <p:cNvPr id="38" name="Oval 37">
                <a:extLst>
                  <a:ext uri="{FF2B5EF4-FFF2-40B4-BE49-F238E27FC236}">
                    <a16:creationId xmlns:a16="http://schemas.microsoft.com/office/drawing/2014/main" id="{C7C875D6-5615-22C7-E3C7-460CB74E29F3}"/>
                  </a:ext>
                </a:extLst>
              </p:cNvPr>
              <p:cNvSpPr/>
              <p:nvPr/>
            </p:nvSpPr>
            <p:spPr>
              <a:xfrm>
                <a:off x="1614613" y="893637"/>
                <a:ext cx="1278872" cy="12788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41" name="Group 40">
            <a:extLst>
              <a:ext uri="{FF2B5EF4-FFF2-40B4-BE49-F238E27FC236}">
                <a16:creationId xmlns:a16="http://schemas.microsoft.com/office/drawing/2014/main" id="{A8776A79-87D0-F485-E921-430BA87F1BA5}"/>
              </a:ext>
            </a:extLst>
          </p:cNvPr>
          <p:cNvGrpSpPr/>
          <p:nvPr/>
        </p:nvGrpSpPr>
        <p:grpSpPr>
          <a:xfrm>
            <a:off x="4514684" y="2232390"/>
            <a:ext cx="406729" cy="464831"/>
            <a:chOff x="2638520" y="2768131"/>
            <a:chExt cx="533400" cy="609600"/>
          </a:xfrm>
          <a:solidFill>
            <a:srgbClr val="F88960"/>
          </a:solidFill>
        </p:grpSpPr>
        <p:sp>
          <p:nvSpPr>
            <p:cNvPr id="42" name="Freeform: Shape 26">
              <a:extLst>
                <a:ext uri="{FF2B5EF4-FFF2-40B4-BE49-F238E27FC236}">
                  <a16:creationId xmlns:a16="http://schemas.microsoft.com/office/drawing/2014/main" id="{F96F79E0-33CD-12D8-0D50-FF9E0B8E14A6}"/>
                </a:ext>
              </a:extLst>
            </p:cNvPr>
            <p:cNvSpPr/>
            <p:nvPr/>
          </p:nvSpPr>
          <p:spPr>
            <a:xfrm>
              <a:off x="2638520" y="2768131"/>
              <a:ext cx="533400" cy="609600"/>
            </a:xfrm>
            <a:custGeom>
              <a:avLst/>
              <a:gdLst>
                <a:gd name="connsiteX0" fmla="*/ 71914 w 533400"/>
                <a:gd name="connsiteY0" fmla="*/ 144018 h 609600"/>
                <a:gd name="connsiteX1" fmla="*/ 71914 w 533400"/>
                <a:gd name="connsiteY1" fmla="*/ 560356 h 609600"/>
                <a:gd name="connsiteX2" fmla="*/ 89916 w 533400"/>
                <a:gd name="connsiteY2" fmla="*/ 578358 h 609600"/>
                <a:gd name="connsiteX3" fmla="*/ 305943 w 533400"/>
                <a:gd name="connsiteY3" fmla="*/ 578358 h 609600"/>
                <a:gd name="connsiteX4" fmla="*/ 305943 w 533400"/>
                <a:gd name="connsiteY4" fmla="*/ 596360 h 609600"/>
                <a:gd name="connsiteX5" fmla="*/ 315468 w 533400"/>
                <a:gd name="connsiteY5" fmla="*/ 612267 h 609600"/>
                <a:gd name="connsiteX6" fmla="*/ 333947 w 533400"/>
                <a:gd name="connsiteY6" fmla="*/ 611410 h 609600"/>
                <a:gd name="connsiteX7" fmla="*/ 377952 w 533400"/>
                <a:gd name="connsiteY7" fmla="*/ 582073 h 609600"/>
                <a:gd name="connsiteX8" fmla="*/ 421958 w 533400"/>
                <a:gd name="connsiteY8" fmla="*/ 611410 h 609600"/>
                <a:gd name="connsiteX9" fmla="*/ 440436 w 533400"/>
                <a:gd name="connsiteY9" fmla="*/ 612267 h 609600"/>
                <a:gd name="connsiteX10" fmla="*/ 449961 w 533400"/>
                <a:gd name="connsiteY10" fmla="*/ 596360 h 609600"/>
                <a:gd name="connsiteX11" fmla="*/ 449961 w 533400"/>
                <a:gd name="connsiteY11" fmla="*/ 578358 h 609600"/>
                <a:gd name="connsiteX12" fmla="*/ 521970 w 533400"/>
                <a:gd name="connsiteY12" fmla="*/ 578358 h 609600"/>
                <a:gd name="connsiteX13" fmla="*/ 539972 w 533400"/>
                <a:gd name="connsiteY13" fmla="*/ 560356 h 609600"/>
                <a:gd name="connsiteX14" fmla="*/ 539972 w 533400"/>
                <a:gd name="connsiteY14" fmla="*/ 72009 h 609600"/>
                <a:gd name="connsiteX15" fmla="*/ 467963 w 533400"/>
                <a:gd name="connsiteY15" fmla="*/ 0 h 609600"/>
                <a:gd name="connsiteX16" fmla="*/ 72009 w 533400"/>
                <a:gd name="connsiteY16" fmla="*/ 0 h 609600"/>
                <a:gd name="connsiteX17" fmla="*/ 0 w 533400"/>
                <a:gd name="connsiteY17" fmla="*/ 72009 h 609600"/>
                <a:gd name="connsiteX18" fmla="*/ 71914 w 533400"/>
                <a:gd name="connsiteY18" fmla="*/ 144018 h 609600"/>
                <a:gd name="connsiteX19" fmla="*/ 71914 w 533400"/>
                <a:gd name="connsiteY19" fmla="*/ 144018 h 609600"/>
                <a:gd name="connsiteX20" fmla="*/ 377857 w 533400"/>
                <a:gd name="connsiteY20" fmla="*/ 467963 h 609600"/>
                <a:gd name="connsiteX21" fmla="*/ 323850 w 533400"/>
                <a:gd name="connsiteY21" fmla="*/ 413957 h 609600"/>
                <a:gd name="connsiteX22" fmla="*/ 377857 w 533400"/>
                <a:gd name="connsiteY22" fmla="*/ 359950 h 609600"/>
                <a:gd name="connsiteX23" fmla="*/ 431864 w 533400"/>
                <a:gd name="connsiteY23" fmla="*/ 413957 h 609600"/>
                <a:gd name="connsiteX24" fmla="*/ 377857 w 533400"/>
                <a:gd name="connsiteY24" fmla="*/ 467963 h 609600"/>
                <a:gd name="connsiteX25" fmla="*/ 377857 w 533400"/>
                <a:gd name="connsiteY25" fmla="*/ 467963 h 609600"/>
                <a:gd name="connsiteX26" fmla="*/ 413861 w 533400"/>
                <a:gd name="connsiteY26" fmla="*/ 562737 h 609600"/>
                <a:gd name="connsiteX27" fmla="*/ 387858 w 533400"/>
                <a:gd name="connsiteY27" fmla="*/ 545401 h 609600"/>
                <a:gd name="connsiteX28" fmla="*/ 367856 w 533400"/>
                <a:gd name="connsiteY28" fmla="*/ 545401 h 609600"/>
                <a:gd name="connsiteX29" fmla="*/ 341852 w 533400"/>
                <a:gd name="connsiteY29" fmla="*/ 562737 h 609600"/>
                <a:gd name="connsiteX30" fmla="*/ 341852 w 533400"/>
                <a:gd name="connsiteY30" fmla="*/ 496443 h 609600"/>
                <a:gd name="connsiteX31" fmla="*/ 377857 w 533400"/>
                <a:gd name="connsiteY31" fmla="*/ 503968 h 609600"/>
                <a:gd name="connsiteX32" fmla="*/ 413861 w 533400"/>
                <a:gd name="connsiteY32" fmla="*/ 496443 h 609600"/>
                <a:gd name="connsiteX33" fmla="*/ 413861 w 533400"/>
                <a:gd name="connsiteY33" fmla="*/ 562737 h 609600"/>
                <a:gd name="connsiteX34" fmla="*/ 467868 w 533400"/>
                <a:gd name="connsiteY34" fmla="*/ 36004 h 609600"/>
                <a:gd name="connsiteX35" fmla="*/ 503873 w 533400"/>
                <a:gd name="connsiteY35" fmla="*/ 72009 h 609600"/>
                <a:gd name="connsiteX36" fmla="*/ 503873 w 533400"/>
                <a:gd name="connsiteY36" fmla="*/ 542354 h 609600"/>
                <a:gd name="connsiteX37" fmla="*/ 449866 w 533400"/>
                <a:gd name="connsiteY37" fmla="*/ 542354 h 609600"/>
                <a:gd name="connsiteX38" fmla="*/ 449866 w 533400"/>
                <a:gd name="connsiteY38" fmla="*/ 467868 h 609600"/>
                <a:gd name="connsiteX39" fmla="*/ 467868 w 533400"/>
                <a:gd name="connsiteY39" fmla="*/ 413957 h 609600"/>
                <a:gd name="connsiteX40" fmla="*/ 377857 w 533400"/>
                <a:gd name="connsiteY40" fmla="*/ 323945 h 609600"/>
                <a:gd name="connsiteX41" fmla="*/ 287846 w 533400"/>
                <a:gd name="connsiteY41" fmla="*/ 413957 h 609600"/>
                <a:gd name="connsiteX42" fmla="*/ 305848 w 533400"/>
                <a:gd name="connsiteY42" fmla="*/ 467868 h 609600"/>
                <a:gd name="connsiteX43" fmla="*/ 305848 w 533400"/>
                <a:gd name="connsiteY43" fmla="*/ 542354 h 609600"/>
                <a:gd name="connsiteX44" fmla="*/ 107823 w 533400"/>
                <a:gd name="connsiteY44" fmla="*/ 542354 h 609600"/>
                <a:gd name="connsiteX45" fmla="*/ 107823 w 533400"/>
                <a:gd name="connsiteY45" fmla="*/ 144018 h 609600"/>
                <a:gd name="connsiteX46" fmla="*/ 472726 w 533400"/>
                <a:gd name="connsiteY46" fmla="*/ 144018 h 609600"/>
                <a:gd name="connsiteX47" fmla="*/ 490728 w 533400"/>
                <a:gd name="connsiteY47" fmla="*/ 126016 h 609600"/>
                <a:gd name="connsiteX48" fmla="*/ 472726 w 533400"/>
                <a:gd name="connsiteY48" fmla="*/ 108013 h 609600"/>
                <a:gd name="connsiteX49" fmla="*/ 467773 w 533400"/>
                <a:gd name="connsiteY49" fmla="*/ 108013 h 609600"/>
                <a:gd name="connsiteX50" fmla="*/ 431768 w 533400"/>
                <a:gd name="connsiteY50" fmla="*/ 72009 h 609600"/>
                <a:gd name="connsiteX51" fmla="*/ 467868 w 533400"/>
                <a:gd name="connsiteY51" fmla="*/ 36004 h 609600"/>
                <a:gd name="connsiteX52" fmla="*/ 467868 w 533400"/>
                <a:gd name="connsiteY52" fmla="*/ 36004 h 609600"/>
                <a:gd name="connsiteX53" fmla="*/ 71914 w 533400"/>
                <a:gd name="connsiteY53" fmla="*/ 36004 h 609600"/>
                <a:gd name="connsiteX54" fmla="*/ 405575 w 533400"/>
                <a:gd name="connsiteY54" fmla="*/ 36004 h 609600"/>
                <a:gd name="connsiteX55" fmla="*/ 395954 w 533400"/>
                <a:gd name="connsiteY55" fmla="*/ 72009 h 609600"/>
                <a:gd name="connsiteX56" fmla="*/ 405575 w 533400"/>
                <a:gd name="connsiteY56" fmla="*/ 108013 h 609600"/>
                <a:gd name="connsiteX57" fmla="*/ 71914 w 533400"/>
                <a:gd name="connsiteY57" fmla="*/ 108013 h 609600"/>
                <a:gd name="connsiteX58" fmla="*/ 35909 w 533400"/>
                <a:gd name="connsiteY58" fmla="*/ 72009 h 609600"/>
                <a:gd name="connsiteX59" fmla="*/ 71914 w 533400"/>
                <a:gd name="connsiteY59" fmla="*/ 36004 h 609600"/>
                <a:gd name="connsiteX60" fmla="*/ 71914 w 533400"/>
                <a:gd name="connsiteY60" fmla="*/ 36004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33400" h="609600">
                  <a:moveTo>
                    <a:pt x="71914" y="144018"/>
                  </a:moveTo>
                  <a:lnTo>
                    <a:pt x="71914" y="560356"/>
                  </a:lnTo>
                  <a:cubicBezTo>
                    <a:pt x="71914" y="570262"/>
                    <a:pt x="80010" y="578358"/>
                    <a:pt x="89916" y="578358"/>
                  </a:cubicBezTo>
                  <a:lnTo>
                    <a:pt x="305943" y="578358"/>
                  </a:lnTo>
                  <a:lnTo>
                    <a:pt x="305943" y="596360"/>
                  </a:lnTo>
                  <a:cubicBezTo>
                    <a:pt x="305943" y="603028"/>
                    <a:pt x="309563" y="609124"/>
                    <a:pt x="315468" y="612267"/>
                  </a:cubicBezTo>
                  <a:cubicBezTo>
                    <a:pt x="321278" y="615410"/>
                    <a:pt x="328422" y="615029"/>
                    <a:pt x="333947" y="611410"/>
                  </a:cubicBezTo>
                  <a:lnTo>
                    <a:pt x="377952" y="582073"/>
                  </a:lnTo>
                  <a:lnTo>
                    <a:pt x="421958" y="611410"/>
                  </a:lnTo>
                  <a:cubicBezTo>
                    <a:pt x="427482" y="615125"/>
                    <a:pt x="434626" y="615410"/>
                    <a:pt x="440436" y="612267"/>
                  </a:cubicBezTo>
                  <a:cubicBezTo>
                    <a:pt x="446246" y="609124"/>
                    <a:pt x="449961" y="603028"/>
                    <a:pt x="449961" y="596360"/>
                  </a:cubicBezTo>
                  <a:lnTo>
                    <a:pt x="449961" y="578358"/>
                  </a:lnTo>
                  <a:lnTo>
                    <a:pt x="521970" y="578358"/>
                  </a:lnTo>
                  <a:cubicBezTo>
                    <a:pt x="531876" y="578358"/>
                    <a:pt x="539972" y="570262"/>
                    <a:pt x="539972" y="560356"/>
                  </a:cubicBezTo>
                  <a:lnTo>
                    <a:pt x="539972" y="72009"/>
                  </a:lnTo>
                  <a:cubicBezTo>
                    <a:pt x="539972" y="32290"/>
                    <a:pt x="507683" y="0"/>
                    <a:pt x="467963" y="0"/>
                  </a:cubicBezTo>
                  <a:lnTo>
                    <a:pt x="72009" y="0"/>
                  </a:lnTo>
                  <a:cubicBezTo>
                    <a:pt x="32290" y="0"/>
                    <a:pt x="0" y="32290"/>
                    <a:pt x="0" y="72009"/>
                  </a:cubicBezTo>
                  <a:cubicBezTo>
                    <a:pt x="0" y="111728"/>
                    <a:pt x="32195" y="144018"/>
                    <a:pt x="71914" y="144018"/>
                  </a:cubicBezTo>
                  <a:lnTo>
                    <a:pt x="71914" y="144018"/>
                  </a:lnTo>
                  <a:close/>
                  <a:moveTo>
                    <a:pt x="377857" y="467963"/>
                  </a:moveTo>
                  <a:cubicBezTo>
                    <a:pt x="348044" y="467963"/>
                    <a:pt x="323850" y="443770"/>
                    <a:pt x="323850" y="413957"/>
                  </a:cubicBezTo>
                  <a:cubicBezTo>
                    <a:pt x="323850" y="384143"/>
                    <a:pt x="348044" y="359950"/>
                    <a:pt x="377857" y="359950"/>
                  </a:cubicBezTo>
                  <a:cubicBezTo>
                    <a:pt x="407670" y="359950"/>
                    <a:pt x="431864" y="384143"/>
                    <a:pt x="431864" y="413957"/>
                  </a:cubicBezTo>
                  <a:cubicBezTo>
                    <a:pt x="431864" y="443770"/>
                    <a:pt x="407670" y="467963"/>
                    <a:pt x="377857" y="467963"/>
                  </a:cubicBezTo>
                  <a:lnTo>
                    <a:pt x="377857" y="467963"/>
                  </a:lnTo>
                  <a:close/>
                  <a:moveTo>
                    <a:pt x="413861" y="562737"/>
                  </a:moveTo>
                  <a:lnTo>
                    <a:pt x="387858" y="545401"/>
                  </a:lnTo>
                  <a:cubicBezTo>
                    <a:pt x="381857" y="541401"/>
                    <a:pt x="373952" y="541401"/>
                    <a:pt x="367856" y="545401"/>
                  </a:cubicBezTo>
                  <a:lnTo>
                    <a:pt x="341852" y="562737"/>
                  </a:lnTo>
                  <a:lnTo>
                    <a:pt x="341852" y="496443"/>
                  </a:lnTo>
                  <a:cubicBezTo>
                    <a:pt x="352901" y="501301"/>
                    <a:pt x="365093" y="503968"/>
                    <a:pt x="377857" y="503968"/>
                  </a:cubicBezTo>
                  <a:cubicBezTo>
                    <a:pt x="390620" y="503968"/>
                    <a:pt x="402812" y="501301"/>
                    <a:pt x="413861" y="496443"/>
                  </a:cubicBezTo>
                  <a:lnTo>
                    <a:pt x="413861" y="562737"/>
                  </a:lnTo>
                  <a:close/>
                  <a:moveTo>
                    <a:pt x="467868" y="36004"/>
                  </a:moveTo>
                  <a:cubicBezTo>
                    <a:pt x="487680" y="36004"/>
                    <a:pt x="503873" y="52197"/>
                    <a:pt x="503873" y="72009"/>
                  </a:cubicBezTo>
                  <a:lnTo>
                    <a:pt x="503873" y="542354"/>
                  </a:lnTo>
                  <a:lnTo>
                    <a:pt x="449866" y="542354"/>
                  </a:lnTo>
                  <a:lnTo>
                    <a:pt x="449866" y="467868"/>
                  </a:lnTo>
                  <a:cubicBezTo>
                    <a:pt x="461200" y="452818"/>
                    <a:pt x="467868" y="434150"/>
                    <a:pt x="467868" y="413957"/>
                  </a:cubicBezTo>
                  <a:cubicBezTo>
                    <a:pt x="467868" y="364331"/>
                    <a:pt x="427482" y="323945"/>
                    <a:pt x="377857" y="323945"/>
                  </a:cubicBezTo>
                  <a:cubicBezTo>
                    <a:pt x="328232" y="323945"/>
                    <a:pt x="287846" y="364331"/>
                    <a:pt x="287846" y="413957"/>
                  </a:cubicBezTo>
                  <a:cubicBezTo>
                    <a:pt x="287846" y="434150"/>
                    <a:pt x="294513" y="452818"/>
                    <a:pt x="305848" y="467868"/>
                  </a:cubicBezTo>
                  <a:lnTo>
                    <a:pt x="305848" y="542354"/>
                  </a:lnTo>
                  <a:lnTo>
                    <a:pt x="107823" y="542354"/>
                  </a:lnTo>
                  <a:lnTo>
                    <a:pt x="107823" y="144018"/>
                  </a:lnTo>
                  <a:lnTo>
                    <a:pt x="472726" y="144018"/>
                  </a:lnTo>
                  <a:cubicBezTo>
                    <a:pt x="482632" y="144018"/>
                    <a:pt x="490728" y="135922"/>
                    <a:pt x="490728" y="126016"/>
                  </a:cubicBezTo>
                  <a:cubicBezTo>
                    <a:pt x="490728" y="116110"/>
                    <a:pt x="482632" y="108013"/>
                    <a:pt x="472726" y="108013"/>
                  </a:cubicBezTo>
                  <a:lnTo>
                    <a:pt x="467773" y="108013"/>
                  </a:lnTo>
                  <a:cubicBezTo>
                    <a:pt x="447961" y="108013"/>
                    <a:pt x="431768" y="91821"/>
                    <a:pt x="431768" y="72009"/>
                  </a:cubicBezTo>
                  <a:cubicBezTo>
                    <a:pt x="431864" y="52102"/>
                    <a:pt x="448056" y="36004"/>
                    <a:pt x="467868" y="36004"/>
                  </a:cubicBezTo>
                  <a:lnTo>
                    <a:pt x="467868" y="36004"/>
                  </a:lnTo>
                  <a:close/>
                  <a:moveTo>
                    <a:pt x="71914" y="36004"/>
                  </a:moveTo>
                  <a:lnTo>
                    <a:pt x="405575" y="36004"/>
                  </a:lnTo>
                  <a:cubicBezTo>
                    <a:pt x="399479" y="46577"/>
                    <a:pt x="395954" y="58865"/>
                    <a:pt x="395954" y="72009"/>
                  </a:cubicBezTo>
                  <a:cubicBezTo>
                    <a:pt x="395954" y="85154"/>
                    <a:pt x="399479" y="97441"/>
                    <a:pt x="405575" y="108013"/>
                  </a:cubicBezTo>
                  <a:lnTo>
                    <a:pt x="71914" y="108013"/>
                  </a:lnTo>
                  <a:cubicBezTo>
                    <a:pt x="52102" y="108013"/>
                    <a:pt x="35909" y="91821"/>
                    <a:pt x="35909" y="72009"/>
                  </a:cubicBezTo>
                  <a:cubicBezTo>
                    <a:pt x="35909" y="52102"/>
                    <a:pt x="52007" y="36004"/>
                    <a:pt x="71914" y="36004"/>
                  </a:cubicBezTo>
                  <a:lnTo>
                    <a:pt x="71914" y="36004"/>
                  </a:lnTo>
                  <a:close/>
                </a:path>
              </a:pathLst>
            </a:custGeom>
            <a:grpFill/>
            <a:ln w="9525" cap="flat">
              <a:noFill/>
              <a:prstDash val="solid"/>
              <a:miter/>
            </a:ln>
          </p:spPr>
          <p:txBody>
            <a:bodyPr rtlCol="0" anchor="ctr"/>
            <a:lstStyle/>
            <a:p>
              <a:endParaRPr lang="en-ID"/>
            </a:p>
          </p:txBody>
        </p:sp>
        <p:grpSp>
          <p:nvGrpSpPr>
            <p:cNvPr id="43" name="Group 42">
              <a:extLst>
                <a:ext uri="{FF2B5EF4-FFF2-40B4-BE49-F238E27FC236}">
                  <a16:creationId xmlns:a16="http://schemas.microsoft.com/office/drawing/2014/main" id="{88FC5BA9-645A-7863-98B1-51F0A48FAD70}"/>
                </a:ext>
              </a:extLst>
            </p:cNvPr>
            <p:cNvGrpSpPr/>
            <p:nvPr/>
          </p:nvGrpSpPr>
          <p:grpSpPr>
            <a:xfrm>
              <a:off x="2782442" y="2950678"/>
              <a:ext cx="323850" cy="244506"/>
              <a:chOff x="2782442" y="2894648"/>
              <a:chExt cx="323850" cy="244506"/>
            </a:xfrm>
            <a:grpFill/>
          </p:grpSpPr>
          <p:sp>
            <p:nvSpPr>
              <p:cNvPr id="44" name="Freeform: Shape 28">
                <a:extLst>
                  <a:ext uri="{FF2B5EF4-FFF2-40B4-BE49-F238E27FC236}">
                    <a16:creationId xmlns:a16="http://schemas.microsoft.com/office/drawing/2014/main" id="{7C60DC16-32E1-5E13-96DF-B047A207E730}"/>
                  </a:ext>
                </a:extLst>
              </p:cNvPr>
              <p:cNvSpPr/>
              <p:nvPr/>
            </p:nvSpPr>
            <p:spPr>
              <a:xfrm>
                <a:off x="2782442" y="2894648"/>
                <a:ext cx="323850" cy="28575"/>
              </a:xfrm>
              <a:custGeom>
                <a:avLst/>
                <a:gdLst>
                  <a:gd name="connsiteX0" fmla="*/ 305943 w 323850"/>
                  <a:gd name="connsiteY0" fmla="*/ 0 h 28575"/>
                  <a:gd name="connsiteX1" fmla="*/ 18002 w 323850"/>
                  <a:gd name="connsiteY1" fmla="*/ 0 h 28575"/>
                  <a:gd name="connsiteX2" fmla="*/ 0 w 323850"/>
                  <a:gd name="connsiteY2" fmla="*/ 18002 h 28575"/>
                  <a:gd name="connsiteX3" fmla="*/ 18002 w 323850"/>
                  <a:gd name="connsiteY3" fmla="*/ 36004 h 28575"/>
                  <a:gd name="connsiteX4" fmla="*/ 305943 w 323850"/>
                  <a:gd name="connsiteY4" fmla="*/ 36004 h 28575"/>
                  <a:gd name="connsiteX5" fmla="*/ 323945 w 323850"/>
                  <a:gd name="connsiteY5" fmla="*/ 18002 h 28575"/>
                  <a:gd name="connsiteX6" fmla="*/ 305943 w 323850"/>
                  <a:gd name="connsiteY6" fmla="*/ 0 h 28575"/>
                  <a:gd name="connsiteX7" fmla="*/ 305943 w 323850"/>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50" h="28575">
                    <a:moveTo>
                      <a:pt x="305943" y="0"/>
                    </a:moveTo>
                    <a:lnTo>
                      <a:pt x="18002" y="0"/>
                    </a:lnTo>
                    <a:cubicBezTo>
                      <a:pt x="8096" y="0"/>
                      <a:pt x="0" y="8096"/>
                      <a:pt x="0" y="18002"/>
                    </a:cubicBezTo>
                    <a:cubicBezTo>
                      <a:pt x="0" y="27908"/>
                      <a:pt x="8096" y="36004"/>
                      <a:pt x="18002" y="36004"/>
                    </a:cubicBezTo>
                    <a:lnTo>
                      <a:pt x="305943" y="36004"/>
                    </a:lnTo>
                    <a:cubicBezTo>
                      <a:pt x="315849" y="36004"/>
                      <a:pt x="323945" y="27908"/>
                      <a:pt x="323945" y="18002"/>
                    </a:cubicBezTo>
                    <a:cubicBezTo>
                      <a:pt x="323945" y="8096"/>
                      <a:pt x="315849" y="0"/>
                      <a:pt x="305943" y="0"/>
                    </a:cubicBezTo>
                    <a:lnTo>
                      <a:pt x="305943" y="0"/>
                    </a:lnTo>
                    <a:close/>
                  </a:path>
                </a:pathLst>
              </a:custGeom>
              <a:grpFill/>
              <a:ln w="9525" cap="flat">
                <a:noFill/>
                <a:prstDash val="solid"/>
                <a:miter/>
              </a:ln>
            </p:spPr>
            <p:txBody>
              <a:bodyPr rtlCol="0" anchor="ctr"/>
              <a:lstStyle/>
              <a:p>
                <a:endParaRPr lang="en-ID"/>
              </a:p>
            </p:txBody>
          </p:sp>
          <p:sp>
            <p:nvSpPr>
              <p:cNvPr id="45" name="Freeform: Shape 29">
                <a:extLst>
                  <a:ext uri="{FF2B5EF4-FFF2-40B4-BE49-F238E27FC236}">
                    <a16:creationId xmlns:a16="http://schemas.microsoft.com/office/drawing/2014/main" id="{583A653C-E570-7B22-15AD-95D6E1123169}"/>
                  </a:ext>
                </a:extLst>
              </p:cNvPr>
              <p:cNvSpPr/>
              <p:nvPr/>
            </p:nvSpPr>
            <p:spPr>
              <a:xfrm>
                <a:off x="2782442" y="2966656"/>
                <a:ext cx="323850" cy="28575"/>
              </a:xfrm>
              <a:custGeom>
                <a:avLst/>
                <a:gdLst>
                  <a:gd name="connsiteX0" fmla="*/ 305943 w 323850"/>
                  <a:gd name="connsiteY0" fmla="*/ 0 h 28575"/>
                  <a:gd name="connsiteX1" fmla="*/ 18002 w 323850"/>
                  <a:gd name="connsiteY1" fmla="*/ 0 h 28575"/>
                  <a:gd name="connsiteX2" fmla="*/ 0 w 323850"/>
                  <a:gd name="connsiteY2" fmla="*/ 18002 h 28575"/>
                  <a:gd name="connsiteX3" fmla="*/ 18002 w 323850"/>
                  <a:gd name="connsiteY3" fmla="*/ 36004 h 28575"/>
                  <a:gd name="connsiteX4" fmla="*/ 305943 w 323850"/>
                  <a:gd name="connsiteY4" fmla="*/ 36004 h 28575"/>
                  <a:gd name="connsiteX5" fmla="*/ 323945 w 323850"/>
                  <a:gd name="connsiteY5" fmla="*/ 18002 h 28575"/>
                  <a:gd name="connsiteX6" fmla="*/ 305943 w 323850"/>
                  <a:gd name="connsiteY6" fmla="*/ 0 h 28575"/>
                  <a:gd name="connsiteX7" fmla="*/ 305943 w 323850"/>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50" h="28575">
                    <a:moveTo>
                      <a:pt x="305943" y="0"/>
                    </a:moveTo>
                    <a:lnTo>
                      <a:pt x="18002" y="0"/>
                    </a:lnTo>
                    <a:cubicBezTo>
                      <a:pt x="8096" y="0"/>
                      <a:pt x="0" y="8096"/>
                      <a:pt x="0" y="18002"/>
                    </a:cubicBezTo>
                    <a:cubicBezTo>
                      <a:pt x="0" y="27908"/>
                      <a:pt x="8096" y="36004"/>
                      <a:pt x="18002" y="36004"/>
                    </a:cubicBezTo>
                    <a:lnTo>
                      <a:pt x="305943" y="36004"/>
                    </a:lnTo>
                    <a:cubicBezTo>
                      <a:pt x="315849" y="36004"/>
                      <a:pt x="323945" y="27908"/>
                      <a:pt x="323945" y="18002"/>
                    </a:cubicBezTo>
                    <a:cubicBezTo>
                      <a:pt x="323945" y="8001"/>
                      <a:pt x="315849" y="0"/>
                      <a:pt x="305943" y="0"/>
                    </a:cubicBezTo>
                    <a:lnTo>
                      <a:pt x="305943" y="0"/>
                    </a:lnTo>
                    <a:close/>
                  </a:path>
                </a:pathLst>
              </a:custGeom>
              <a:grpFill/>
              <a:ln w="9525" cap="flat">
                <a:noFill/>
                <a:prstDash val="solid"/>
                <a:miter/>
              </a:ln>
            </p:spPr>
            <p:txBody>
              <a:bodyPr rtlCol="0" anchor="ctr"/>
              <a:lstStyle/>
              <a:p>
                <a:endParaRPr lang="en-ID"/>
              </a:p>
            </p:txBody>
          </p:sp>
          <p:sp>
            <p:nvSpPr>
              <p:cNvPr id="46" name="Freeform: Shape 30">
                <a:extLst>
                  <a:ext uri="{FF2B5EF4-FFF2-40B4-BE49-F238E27FC236}">
                    <a16:creationId xmlns:a16="http://schemas.microsoft.com/office/drawing/2014/main" id="{665580FF-38D5-4CBB-A9CE-0B01887A84D5}"/>
                  </a:ext>
                </a:extLst>
              </p:cNvPr>
              <p:cNvSpPr/>
              <p:nvPr/>
            </p:nvSpPr>
            <p:spPr>
              <a:xfrm>
                <a:off x="2782442" y="3038570"/>
                <a:ext cx="104775" cy="28575"/>
              </a:xfrm>
              <a:custGeom>
                <a:avLst/>
                <a:gdLst>
                  <a:gd name="connsiteX0" fmla="*/ 90011 w 104775"/>
                  <a:gd name="connsiteY0" fmla="*/ 0 h 28575"/>
                  <a:gd name="connsiteX1" fmla="*/ 18002 w 104775"/>
                  <a:gd name="connsiteY1" fmla="*/ 0 h 28575"/>
                  <a:gd name="connsiteX2" fmla="*/ 0 w 104775"/>
                  <a:gd name="connsiteY2" fmla="*/ 18002 h 28575"/>
                  <a:gd name="connsiteX3" fmla="*/ 18002 w 104775"/>
                  <a:gd name="connsiteY3" fmla="*/ 36004 h 28575"/>
                  <a:gd name="connsiteX4" fmla="*/ 90011 w 104775"/>
                  <a:gd name="connsiteY4" fmla="*/ 36004 h 28575"/>
                  <a:gd name="connsiteX5" fmla="*/ 108014 w 104775"/>
                  <a:gd name="connsiteY5" fmla="*/ 18002 h 28575"/>
                  <a:gd name="connsiteX6" fmla="*/ 90011 w 104775"/>
                  <a:gd name="connsiteY6" fmla="*/ 0 h 28575"/>
                  <a:gd name="connsiteX7" fmla="*/ 90011 w 104775"/>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5" h="28575">
                    <a:moveTo>
                      <a:pt x="90011" y="0"/>
                    </a:moveTo>
                    <a:lnTo>
                      <a:pt x="18002" y="0"/>
                    </a:lnTo>
                    <a:cubicBezTo>
                      <a:pt x="8096" y="0"/>
                      <a:pt x="0" y="8096"/>
                      <a:pt x="0" y="18002"/>
                    </a:cubicBezTo>
                    <a:cubicBezTo>
                      <a:pt x="0" y="27908"/>
                      <a:pt x="8096" y="36004"/>
                      <a:pt x="18002" y="36004"/>
                    </a:cubicBezTo>
                    <a:lnTo>
                      <a:pt x="90011" y="36004"/>
                    </a:lnTo>
                    <a:cubicBezTo>
                      <a:pt x="99917" y="36004"/>
                      <a:pt x="108014" y="27908"/>
                      <a:pt x="108014" y="18002"/>
                    </a:cubicBezTo>
                    <a:cubicBezTo>
                      <a:pt x="108014" y="8096"/>
                      <a:pt x="99917" y="0"/>
                      <a:pt x="90011" y="0"/>
                    </a:cubicBezTo>
                    <a:lnTo>
                      <a:pt x="90011" y="0"/>
                    </a:lnTo>
                    <a:close/>
                  </a:path>
                </a:pathLst>
              </a:custGeom>
              <a:grpFill/>
              <a:ln w="9525" cap="flat">
                <a:noFill/>
                <a:prstDash val="solid"/>
                <a:miter/>
              </a:ln>
            </p:spPr>
            <p:txBody>
              <a:bodyPr rtlCol="0" anchor="ctr"/>
              <a:lstStyle/>
              <a:p>
                <a:endParaRPr lang="en-ID"/>
              </a:p>
            </p:txBody>
          </p:sp>
          <p:sp>
            <p:nvSpPr>
              <p:cNvPr id="47" name="Freeform: Shape 31">
                <a:extLst>
                  <a:ext uri="{FF2B5EF4-FFF2-40B4-BE49-F238E27FC236}">
                    <a16:creationId xmlns:a16="http://schemas.microsoft.com/office/drawing/2014/main" id="{FAC1A4DD-5599-8F61-8CB7-F87C7B248A98}"/>
                  </a:ext>
                </a:extLst>
              </p:cNvPr>
              <p:cNvSpPr/>
              <p:nvPr/>
            </p:nvSpPr>
            <p:spPr>
              <a:xfrm>
                <a:off x="2782442" y="3110579"/>
                <a:ext cx="104775" cy="28575"/>
              </a:xfrm>
              <a:custGeom>
                <a:avLst/>
                <a:gdLst>
                  <a:gd name="connsiteX0" fmla="*/ 90011 w 104775"/>
                  <a:gd name="connsiteY0" fmla="*/ 0 h 28575"/>
                  <a:gd name="connsiteX1" fmla="*/ 18002 w 104775"/>
                  <a:gd name="connsiteY1" fmla="*/ 0 h 28575"/>
                  <a:gd name="connsiteX2" fmla="*/ 0 w 104775"/>
                  <a:gd name="connsiteY2" fmla="*/ 18002 h 28575"/>
                  <a:gd name="connsiteX3" fmla="*/ 18002 w 104775"/>
                  <a:gd name="connsiteY3" fmla="*/ 36004 h 28575"/>
                  <a:gd name="connsiteX4" fmla="*/ 90011 w 104775"/>
                  <a:gd name="connsiteY4" fmla="*/ 36004 h 28575"/>
                  <a:gd name="connsiteX5" fmla="*/ 108014 w 104775"/>
                  <a:gd name="connsiteY5" fmla="*/ 18002 h 28575"/>
                  <a:gd name="connsiteX6" fmla="*/ 90011 w 104775"/>
                  <a:gd name="connsiteY6" fmla="*/ 0 h 28575"/>
                  <a:gd name="connsiteX7" fmla="*/ 90011 w 104775"/>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5" h="28575">
                    <a:moveTo>
                      <a:pt x="90011" y="0"/>
                    </a:moveTo>
                    <a:lnTo>
                      <a:pt x="18002" y="0"/>
                    </a:lnTo>
                    <a:cubicBezTo>
                      <a:pt x="8096" y="0"/>
                      <a:pt x="0" y="8096"/>
                      <a:pt x="0" y="18002"/>
                    </a:cubicBezTo>
                    <a:cubicBezTo>
                      <a:pt x="0" y="27908"/>
                      <a:pt x="8096" y="36004"/>
                      <a:pt x="18002" y="36004"/>
                    </a:cubicBezTo>
                    <a:lnTo>
                      <a:pt x="90011" y="36004"/>
                    </a:lnTo>
                    <a:cubicBezTo>
                      <a:pt x="99917" y="36004"/>
                      <a:pt x="108014" y="27908"/>
                      <a:pt x="108014" y="18002"/>
                    </a:cubicBezTo>
                    <a:cubicBezTo>
                      <a:pt x="108014" y="8096"/>
                      <a:pt x="99917" y="0"/>
                      <a:pt x="90011" y="0"/>
                    </a:cubicBezTo>
                    <a:lnTo>
                      <a:pt x="90011" y="0"/>
                    </a:lnTo>
                    <a:close/>
                  </a:path>
                </a:pathLst>
              </a:custGeom>
              <a:grpFill/>
              <a:ln w="9525" cap="flat">
                <a:noFill/>
                <a:prstDash val="solid"/>
                <a:miter/>
              </a:ln>
            </p:spPr>
            <p:txBody>
              <a:bodyPr rtlCol="0" anchor="ctr"/>
              <a:lstStyle/>
              <a:p>
                <a:endParaRPr lang="en-ID"/>
              </a:p>
            </p:txBody>
          </p:sp>
        </p:grpSp>
      </p:grpSp>
      <p:grpSp>
        <p:nvGrpSpPr>
          <p:cNvPr id="48" name="Group 47">
            <a:extLst>
              <a:ext uri="{FF2B5EF4-FFF2-40B4-BE49-F238E27FC236}">
                <a16:creationId xmlns:a16="http://schemas.microsoft.com/office/drawing/2014/main" id="{D640EAA3-E81B-000D-BC41-08CD4BADB60F}"/>
              </a:ext>
            </a:extLst>
          </p:cNvPr>
          <p:cNvGrpSpPr/>
          <p:nvPr/>
        </p:nvGrpSpPr>
        <p:grpSpPr>
          <a:xfrm>
            <a:off x="7340650" y="2232390"/>
            <a:ext cx="466060" cy="377678"/>
            <a:chOff x="4200429" y="3581495"/>
            <a:chExt cx="611208" cy="495300"/>
          </a:xfrm>
          <a:solidFill>
            <a:srgbClr val="EF709D"/>
          </a:solidFill>
        </p:grpSpPr>
        <p:sp>
          <p:nvSpPr>
            <p:cNvPr id="49" name="Freeform: Shape 33">
              <a:extLst>
                <a:ext uri="{FF2B5EF4-FFF2-40B4-BE49-F238E27FC236}">
                  <a16:creationId xmlns:a16="http://schemas.microsoft.com/office/drawing/2014/main" id="{B769523F-3AA1-120E-19BD-AC294101207A}"/>
                </a:ext>
              </a:extLst>
            </p:cNvPr>
            <p:cNvSpPr/>
            <p:nvPr/>
          </p:nvSpPr>
          <p:spPr>
            <a:xfrm>
              <a:off x="4200429" y="3581495"/>
              <a:ext cx="428625" cy="495300"/>
            </a:xfrm>
            <a:custGeom>
              <a:avLst/>
              <a:gdLst>
                <a:gd name="connsiteX0" fmla="*/ 279940 w 428625"/>
                <a:gd name="connsiteY0" fmla="*/ 251936 h 495300"/>
                <a:gd name="connsiteX1" fmla="*/ 432626 w 428625"/>
                <a:gd name="connsiteY1" fmla="*/ 99250 h 495300"/>
                <a:gd name="connsiteX2" fmla="*/ 432626 w 428625"/>
                <a:gd name="connsiteY2" fmla="*/ 73819 h 495300"/>
                <a:gd name="connsiteX3" fmla="*/ 254413 w 428625"/>
                <a:gd name="connsiteY3" fmla="*/ 0 h 495300"/>
                <a:gd name="connsiteX4" fmla="*/ 0 w 428625"/>
                <a:gd name="connsiteY4" fmla="*/ 252032 h 495300"/>
                <a:gd name="connsiteX5" fmla="*/ 254413 w 428625"/>
                <a:gd name="connsiteY5" fmla="*/ 504063 h 495300"/>
                <a:gd name="connsiteX6" fmla="*/ 432626 w 428625"/>
                <a:gd name="connsiteY6" fmla="*/ 430244 h 495300"/>
                <a:gd name="connsiteX7" fmla="*/ 432626 w 428625"/>
                <a:gd name="connsiteY7" fmla="*/ 404813 h 495300"/>
                <a:gd name="connsiteX8" fmla="*/ 279940 w 428625"/>
                <a:gd name="connsiteY8" fmla="*/ 251936 h 495300"/>
                <a:gd name="connsiteX9" fmla="*/ 254508 w 428625"/>
                <a:gd name="connsiteY9" fmla="*/ 467868 h 495300"/>
                <a:gd name="connsiteX10" fmla="*/ 36100 w 428625"/>
                <a:gd name="connsiteY10" fmla="*/ 251841 h 495300"/>
                <a:gd name="connsiteX11" fmla="*/ 254508 w 428625"/>
                <a:gd name="connsiteY11" fmla="*/ 35814 h 495300"/>
                <a:gd name="connsiteX12" fmla="*/ 393954 w 428625"/>
                <a:gd name="connsiteY12" fmla="*/ 86868 h 495300"/>
                <a:gd name="connsiteX13" fmla="*/ 241745 w 428625"/>
                <a:gd name="connsiteY13" fmla="*/ 239078 h 495300"/>
                <a:gd name="connsiteX14" fmla="*/ 241745 w 428625"/>
                <a:gd name="connsiteY14" fmla="*/ 264509 h 495300"/>
                <a:gd name="connsiteX15" fmla="*/ 393954 w 428625"/>
                <a:gd name="connsiteY15" fmla="*/ 416719 h 495300"/>
                <a:gd name="connsiteX16" fmla="*/ 254508 w 428625"/>
                <a:gd name="connsiteY16" fmla="*/ 467868 h 495300"/>
                <a:gd name="connsiteX17" fmla="*/ 254508 w 428625"/>
                <a:gd name="connsiteY17" fmla="*/ 46786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625" h="495300">
                  <a:moveTo>
                    <a:pt x="279940" y="251936"/>
                  </a:moveTo>
                  <a:lnTo>
                    <a:pt x="432626" y="99250"/>
                  </a:lnTo>
                  <a:cubicBezTo>
                    <a:pt x="439674" y="92202"/>
                    <a:pt x="439674" y="80867"/>
                    <a:pt x="432626" y="73819"/>
                  </a:cubicBezTo>
                  <a:cubicBezTo>
                    <a:pt x="385001" y="26194"/>
                    <a:pt x="321755" y="0"/>
                    <a:pt x="254413" y="0"/>
                  </a:cubicBezTo>
                  <a:cubicBezTo>
                    <a:pt x="115062" y="0"/>
                    <a:pt x="0" y="112776"/>
                    <a:pt x="0" y="252032"/>
                  </a:cubicBezTo>
                  <a:cubicBezTo>
                    <a:pt x="0" y="391382"/>
                    <a:pt x="115157" y="504063"/>
                    <a:pt x="254413" y="504063"/>
                  </a:cubicBezTo>
                  <a:cubicBezTo>
                    <a:pt x="321755" y="504063"/>
                    <a:pt x="385001" y="477869"/>
                    <a:pt x="432626" y="430244"/>
                  </a:cubicBezTo>
                  <a:cubicBezTo>
                    <a:pt x="439674" y="423196"/>
                    <a:pt x="439674" y="411861"/>
                    <a:pt x="432626" y="404813"/>
                  </a:cubicBezTo>
                  <a:lnTo>
                    <a:pt x="279940" y="251936"/>
                  </a:lnTo>
                  <a:close/>
                  <a:moveTo>
                    <a:pt x="254508" y="467868"/>
                  </a:moveTo>
                  <a:cubicBezTo>
                    <a:pt x="134112" y="467868"/>
                    <a:pt x="36100" y="370999"/>
                    <a:pt x="36100" y="251841"/>
                  </a:cubicBezTo>
                  <a:cubicBezTo>
                    <a:pt x="36100" y="132683"/>
                    <a:pt x="134112" y="35814"/>
                    <a:pt x="254508" y="35814"/>
                  </a:cubicBezTo>
                  <a:cubicBezTo>
                    <a:pt x="306134" y="35814"/>
                    <a:pt x="354997" y="53816"/>
                    <a:pt x="393954" y="86868"/>
                  </a:cubicBezTo>
                  <a:lnTo>
                    <a:pt x="241745" y="239078"/>
                  </a:lnTo>
                  <a:cubicBezTo>
                    <a:pt x="234696" y="246126"/>
                    <a:pt x="234696" y="257461"/>
                    <a:pt x="241745" y="264509"/>
                  </a:cubicBezTo>
                  <a:lnTo>
                    <a:pt x="393954" y="416719"/>
                  </a:lnTo>
                  <a:cubicBezTo>
                    <a:pt x="354997" y="449866"/>
                    <a:pt x="306134" y="467868"/>
                    <a:pt x="254508" y="467868"/>
                  </a:cubicBezTo>
                  <a:lnTo>
                    <a:pt x="254508" y="467868"/>
                  </a:lnTo>
                  <a:close/>
                </a:path>
              </a:pathLst>
            </a:custGeom>
            <a:grpFill/>
            <a:ln w="9525" cap="flat">
              <a:noFill/>
              <a:prstDash val="solid"/>
              <a:miter/>
            </a:ln>
          </p:spPr>
          <p:txBody>
            <a:bodyPr rtlCol="0" anchor="ctr"/>
            <a:lstStyle/>
            <a:p>
              <a:endParaRPr lang="en-ID"/>
            </a:p>
          </p:txBody>
        </p:sp>
        <p:sp>
          <p:nvSpPr>
            <p:cNvPr id="50" name="Freeform: Shape 34">
              <a:extLst>
                <a:ext uri="{FF2B5EF4-FFF2-40B4-BE49-F238E27FC236}">
                  <a16:creationId xmlns:a16="http://schemas.microsoft.com/office/drawing/2014/main" id="{329A052A-F87B-93CD-D4F9-1F14F4E27005}"/>
                </a:ext>
              </a:extLst>
            </p:cNvPr>
            <p:cNvSpPr/>
            <p:nvPr/>
          </p:nvSpPr>
          <p:spPr>
            <a:xfrm>
              <a:off x="4544937" y="3649920"/>
              <a:ext cx="266700" cy="361950"/>
            </a:xfrm>
            <a:custGeom>
              <a:avLst/>
              <a:gdLst>
                <a:gd name="connsiteX0" fmla="*/ 170700 w 266700"/>
                <a:gd name="connsiteY0" fmla="*/ 5298 h 361950"/>
                <a:gd name="connsiteX1" fmla="*/ 5251 w 266700"/>
                <a:gd name="connsiteY1" fmla="*/ 170748 h 361950"/>
                <a:gd name="connsiteX2" fmla="*/ 5251 w 266700"/>
                <a:gd name="connsiteY2" fmla="*/ 196179 h 361950"/>
                <a:gd name="connsiteX3" fmla="*/ 170700 w 266700"/>
                <a:gd name="connsiteY3" fmla="*/ 361629 h 361950"/>
                <a:gd name="connsiteX4" fmla="*/ 183464 w 266700"/>
                <a:gd name="connsiteY4" fmla="*/ 366867 h 361950"/>
                <a:gd name="connsiteX5" fmla="*/ 196227 w 266700"/>
                <a:gd name="connsiteY5" fmla="*/ 361629 h 361950"/>
                <a:gd name="connsiteX6" fmla="*/ 270046 w 266700"/>
                <a:gd name="connsiteY6" fmla="*/ 183416 h 361950"/>
                <a:gd name="connsiteX7" fmla="*/ 196227 w 266700"/>
                <a:gd name="connsiteY7" fmla="*/ 5203 h 361950"/>
                <a:gd name="connsiteX8" fmla="*/ 170700 w 266700"/>
                <a:gd name="connsiteY8" fmla="*/ 5298 h 361950"/>
                <a:gd name="connsiteX9" fmla="*/ 170700 w 266700"/>
                <a:gd name="connsiteY9" fmla="*/ 5298 h 361950"/>
                <a:gd name="connsiteX10" fmla="*/ 182892 w 266700"/>
                <a:gd name="connsiteY10" fmla="*/ 43970 h 361950"/>
                <a:gd name="connsiteX11" fmla="*/ 214420 w 266700"/>
                <a:gd name="connsiteY11" fmla="*/ 93500 h 361950"/>
                <a:gd name="connsiteX12" fmla="*/ 133457 w 266700"/>
                <a:gd name="connsiteY12" fmla="*/ 93500 h 361950"/>
                <a:gd name="connsiteX13" fmla="*/ 182892 w 266700"/>
                <a:gd name="connsiteY13" fmla="*/ 43970 h 361950"/>
                <a:gd name="connsiteX14" fmla="*/ 61448 w 266700"/>
                <a:gd name="connsiteY14" fmla="*/ 201418 h 361950"/>
                <a:gd name="connsiteX15" fmla="*/ 233279 w 266700"/>
                <a:gd name="connsiteY15" fmla="*/ 201418 h 361950"/>
                <a:gd name="connsiteX16" fmla="*/ 227278 w 266700"/>
                <a:gd name="connsiteY16" fmla="*/ 237423 h 361950"/>
                <a:gd name="connsiteX17" fmla="*/ 97548 w 266700"/>
                <a:gd name="connsiteY17" fmla="*/ 237423 h 361950"/>
                <a:gd name="connsiteX18" fmla="*/ 61448 w 266700"/>
                <a:gd name="connsiteY18" fmla="*/ 201418 h 361950"/>
                <a:gd name="connsiteX19" fmla="*/ 97453 w 266700"/>
                <a:gd name="connsiteY19" fmla="*/ 129504 h 361950"/>
                <a:gd name="connsiteX20" fmla="*/ 227183 w 266700"/>
                <a:gd name="connsiteY20" fmla="*/ 129504 h 361950"/>
                <a:gd name="connsiteX21" fmla="*/ 233184 w 266700"/>
                <a:gd name="connsiteY21" fmla="*/ 165509 h 361950"/>
                <a:gd name="connsiteX22" fmla="*/ 61353 w 266700"/>
                <a:gd name="connsiteY22" fmla="*/ 165509 h 361950"/>
                <a:gd name="connsiteX23" fmla="*/ 97453 w 266700"/>
                <a:gd name="connsiteY23" fmla="*/ 129504 h 361950"/>
                <a:gd name="connsiteX24" fmla="*/ 182892 w 266700"/>
                <a:gd name="connsiteY24" fmla="*/ 322957 h 361950"/>
                <a:gd name="connsiteX25" fmla="*/ 133362 w 266700"/>
                <a:gd name="connsiteY25" fmla="*/ 273427 h 361950"/>
                <a:gd name="connsiteX26" fmla="*/ 214324 w 266700"/>
                <a:gd name="connsiteY26" fmla="*/ 273427 h 361950"/>
                <a:gd name="connsiteX27" fmla="*/ 182892 w 266700"/>
                <a:gd name="connsiteY27" fmla="*/ 322957 h 361950"/>
                <a:gd name="connsiteX28" fmla="*/ 182892 w 266700"/>
                <a:gd name="connsiteY28" fmla="*/ 322957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700" h="361950">
                  <a:moveTo>
                    <a:pt x="170700" y="5298"/>
                  </a:moveTo>
                  <a:cubicBezTo>
                    <a:pt x="163366" y="12633"/>
                    <a:pt x="8966" y="167033"/>
                    <a:pt x="5251" y="170748"/>
                  </a:cubicBezTo>
                  <a:cubicBezTo>
                    <a:pt x="-1798" y="177796"/>
                    <a:pt x="-1702" y="189226"/>
                    <a:pt x="5251" y="196179"/>
                  </a:cubicBezTo>
                  <a:cubicBezTo>
                    <a:pt x="8966" y="199894"/>
                    <a:pt x="163366" y="354294"/>
                    <a:pt x="170700" y="361629"/>
                  </a:cubicBezTo>
                  <a:cubicBezTo>
                    <a:pt x="174224" y="365153"/>
                    <a:pt x="178796" y="366867"/>
                    <a:pt x="183464" y="366867"/>
                  </a:cubicBezTo>
                  <a:cubicBezTo>
                    <a:pt x="188035" y="366867"/>
                    <a:pt x="192703" y="365153"/>
                    <a:pt x="196227" y="361629"/>
                  </a:cubicBezTo>
                  <a:cubicBezTo>
                    <a:pt x="243852" y="314004"/>
                    <a:pt x="270046" y="250758"/>
                    <a:pt x="270046" y="183416"/>
                  </a:cubicBezTo>
                  <a:cubicBezTo>
                    <a:pt x="270046" y="116074"/>
                    <a:pt x="243852" y="52828"/>
                    <a:pt x="196227" y="5203"/>
                  </a:cubicBezTo>
                  <a:cubicBezTo>
                    <a:pt x="189083" y="-1750"/>
                    <a:pt x="177749" y="-1750"/>
                    <a:pt x="170700" y="5298"/>
                  </a:cubicBezTo>
                  <a:lnTo>
                    <a:pt x="170700" y="5298"/>
                  </a:lnTo>
                  <a:close/>
                  <a:moveTo>
                    <a:pt x="182892" y="43970"/>
                  </a:moveTo>
                  <a:cubicBezTo>
                    <a:pt x="195751" y="59115"/>
                    <a:pt x="206324" y="75783"/>
                    <a:pt x="214420" y="93500"/>
                  </a:cubicBezTo>
                  <a:lnTo>
                    <a:pt x="133457" y="93500"/>
                  </a:lnTo>
                  <a:lnTo>
                    <a:pt x="182892" y="43970"/>
                  </a:lnTo>
                  <a:close/>
                  <a:moveTo>
                    <a:pt x="61448" y="201418"/>
                  </a:moveTo>
                  <a:lnTo>
                    <a:pt x="233279" y="201418"/>
                  </a:lnTo>
                  <a:cubicBezTo>
                    <a:pt x="232232" y="213705"/>
                    <a:pt x="230231" y="225707"/>
                    <a:pt x="227278" y="237423"/>
                  </a:cubicBezTo>
                  <a:lnTo>
                    <a:pt x="97548" y="237423"/>
                  </a:lnTo>
                  <a:lnTo>
                    <a:pt x="61448" y="201418"/>
                  </a:lnTo>
                  <a:close/>
                  <a:moveTo>
                    <a:pt x="97453" y="129504"/>
                  </a:moveTo>
                  <a:lnTo>
                    <a:pt x="227183" y="129504"/>
                  </a:lnTo>
                  <a:cubicBezTo>
                    <a:pt x="230231" y="141220"/>
                    <a:pt x="232232" y="153222"/>
                    <a:pt x="233184" y="165509"/>
                  </a:cubicBezTo>
                  <a:lnTo>
                    <a:pt x="61353" y="165509"/>
                  </a:lnTo>
                  <a:lnTo>
                    <a:pt x="97453" y="129504"/>
                  </a:lnTo>
                  <a:close/>
                  <a:moveTo>
                    <a:pt x="182892" y="322957"/>
                  </a:moveTo>
                  <a:lnTo>
                    <a:pt x="133362" y="273427"/>
                  </a:lnTo>
                  <a:lnTo>
                    <a:pt x="214324" y="273427"/>
                  </a:lnTo>
                  <a:cubicBezTo>
                    <a:pt x="206324" y="291144"/>
                    <a:pt x="195751" y="307812"/>
                    <a:pt x="182892" y="322957"/>
                  </a:cubicBezTo>
                  <a:lnTo>
                    <a:pt x="182892" y="322957"/>
                  </a:lnTo>
                  <a:close/>
                </a:path>
              </a:pathLst>
            </a:custGeom>
            <a:grpFill/>
            <a:ln w="9525" cap="flat">
              <a:noFill/>
              <a:prstDash val="solid"/>
              <a:miter/>
            </a:ln>
          </p:spPr>
          <p:txBody>
            <a:bodyPr rtlCol="0" anchor="ctr"/>
            <a:lstStyle/>
            <a:p>
              <a:endParaRPr lang="en-ID"/>
            </a:p>
          </p:txBody>
        </p:sp>
      </p:grpSp>
      <p:grpSp>
        <p:nvGrpSpPr>
          <p:cNvPr id="51" name="Group 50">
            <a:extLst>
              <a:ext uri="{FF2B5EF4-FFF2-40B4-BE49-F238E27FC236}">
                <a16:creationId xmlns:a16="http://schemas.microsoft.com/office/drawing/2014/main" id="{1696B4E0-B704-F5A6-D2D4-5472FA58DCA6}"/>
              </a:ext>
            </a:extLst>
          </p:cNvPr>
          <p:cNvGrpSpPr/>
          <p:nvPr/>
        </p:nvGrpSpPr>
        <p:grpSpPr>
          <a:xfrm>
            <a:off x="10166186" y="2171622"/>
            <a:ext cx="406729" cy="464831"/>
            <a:chOff x="5781675" y="2676549"/>
            <a:chExt cx="533400" cy="609600"/>
          </a:xfrm>
          <a:solidFill>
            <a:srgbClr val="F25484"/>
          </a:solidFill>
        </p:grpSpPr>
        <p:sp>
          <p:nvSpPr>
            <p:cNvPr id="52" name="Freeform: Shape 36">
              <a:extLst>
                <a:ext uri="{FF2B5EF4-FFF2-40B4-BE49-F238E27FC236}">
                  <a16:creationId xmlns:a16="http://schemas.microsoft.com/office/drawing/2014/main" id="{3CEA03CB-DC1D-5222-BDE8-7DFB3FA2DA3B}"/>
                </a:ext>
              </a:extLst>
            </p:cNvPr>
            <p:cNvSpPr/>
            <p:nvPr/>
          </p:nvSpPr>
          <p:spPr>
            <a:xfrm>
              <a:off x="5889640" y="2785729"/>
              <a:ext cx="323850" cy="323850"/>
            </a:xfrm>
            <a:custGeom>
              <a:avLst/>
              <a:gdLst>
                <a:gd name="connsiteX0" fmla="*/ 149304 w 323850"/>
                <a:gd name="connsiteY0" fmla="*/ 5286 h 323850"/>
                <a:gd name="connsiteX1" fmla="*/ 5287 w 323850"/>
                <a:gd name="connsiteY1" fmla="*/ 149304 h 323850"/>
                <a:gd name="connsiteX2" fmla="*/ 5287 w 323850"/>
                <a:gd name="connsiteY2" fmla="*/ 174736 h 323850"/>
                <a:gd name="connsiteX3" fmla="*/ 30718 w 323850"/>
                <a:gd name="connsiteY3" fmla="*/ 174736 h 323850"/>
                <a:gd name="connsiteX4" fmla="*/ 35957 w 323850"/>
                <a:gd name="connsiteY4" fmla="*/ 169497 h 323850"/>
                <a:gd name="connsiteX5" fmla="*/ 35957 w 323850"/>
                <a:gd name="connsiteY5" fmla="*/ 305991 h 323850"/>
                <a:gd name="connsiteX6" fmla="*/ 53959 w 323850"/>
                <a:gd name="connsiteY6" fmla="*/ 323993 h 323850"/>
                <a:gd name="connsiteX7" fmla="*/ 269986 w 323850"/>
                <a:gd name="connsiteY7" fmla="*/ 323993 h 323850"/>
                <a:gd name="connsiteX8" fmla="*/ 287988 w 323850"/>
                <a:gd name="connsiteY8" fmla="*/ 305991 h 323850"/>
                <a:gd name="connsiteX9" fmla="*/ 287988 w 323850"/>
                <a:gd name="connsiteY9" fmla="*/ 169497 h 323850"/>
                <a:gd name="connsiteX10" fmla="*/ 293227 w 323850"/>
                <a:gd name="connsiteY10" fmla="*/ 174736 h 323850"/>
                <a:gd name="connsiteX11" fmla="*/ 318659 w 323850"/>
                <a:gd name="connsiteY11" fmla="*/ 174736 h 323850"/>
                <a:gd name="connsiteX12" fmla="*/ 318659 w 323850"/>
                <a:gd name="connsiteY12" fmla="*/ 149304 h 323850"/>
                <a:gd name="connsiteX13" fmla="*/ 174641 w 323850"/>
                <a:gd name="connsiteY13" fmla="*/ 5286 h 323850"/>
                <a:gd name="connsiteX14" fmla="*/ 149304 w 323850"/>
                <a:gd name="connsiteY14" fmla="*/ 5286 h 323850"/>
                <a:gd name="connsiteX15" fmla="*/ 149304 w 323850"/>
                <a:gd name="connsiteY15" fmla="*/ 5286 h 323850"/>
                <a:gd name="connsiteX16" fmla="*/ 179975 w 323850"/>
                <a:gd name="connsiteY16" fmla="*/ 287988 h 323850"/>
                <a:gd name="connsiteX17" fmla="*/ 143971 w 323850"/>
                <a:gd name="connsiteY17" fmla="*/ 287988 h 323850"/>
                <a:gd name="connsiteX18" fmla="*/ 143971 w 323850"/>
                <a:gd name="connsiteY18" fmla="*/ 215979 h 323850"/>
                <a:gd name="connsiteX19" fmla="*/ 179975 w 323850"/>
                <a:gd name="connsiteY19" fmla="*/ 215979 h 323850"/>
                <a:gd name="connsiteX20" fmla="*/ 179975 w 323850"/>
                <a:gd name="connsiteY20" fmla="*/ 287988 h 323850"/>
                <a:gd name="connsiteX21" fmla="*/ 251984 w 323850"/>
                <a:gd name="connsiteY21" fmla="*/ 135017 h 323850"/>
                <a:gd name="connsiteX22" fmla="*/ 251984 w 323850"/>
                <a:gd name="connsiteY22" fmla="*/ 287988 h 323850"/>
                <a:gd name="connsiteX23" fmla="*/ 215979 w 323850"/>
                <a:gd name="connsiteY23" fmla="*/ 287988 h 323850"/>
                <a:gd name="connsiteX24" fmla="*/ 215979 w 323850"/>
                <a:gd name="connsiteY24" fmla="*/ 197977 h 323850"/>
                <a:gd name="connsiteX25" fmla="*/ 197977 w 323850"/>
                <a:gd name="connsiteY25" fmla="*/ 179975 h 323850"/>
                <a:gd name="connsiteX26" fmla="*/ 125968 w 323850"/>
                <a:gd name="connsiteY26" fmla="*/ 179975 h 323850"/>
                <a:gd name="connsiteX27" fmla="*/ 107966 w 323850"/>
                <a:gd name="connsiteY27" fmla="*/ 197977 h 323850"/>
                <a:gd name="connsiteX28" fmla="*/ 107966 w 323850"/>
                <a:gd name="connsiteY28" fmla="*/ 287988 h 323850"/>
                <a:gd name="connsiteX29" fmla="*/ 71962 w 323850"/>
                <a:gd name="connsiteY29" fmla="*/ 287988 h 323850"/>
                <a:gd name="connsiteX30" fmla="*/ 71962 w 323850"/>
                <a:gd name="connsiteY30" fmla="*/ 135017 h 323850"/>
                <a:gd name="connsiteX31" fmla="*/ 71866 w 323850"/>
                <a:gd name="connsiteY31" fmla="*/ 133588 h 323850"/>
                <a:gd name="connsiteX32" fmla="*/ 161973 w 323850"/>
                <a:gd name="connsiteY32" fmla="*/ 43482 h 323850"/>
                <a:gd name="connsiteX33" fmla="*/ 252079 w 323850"/>
                <a:gd name="connsiteY33" fmla="*/ 133588 h 323850"/>
                <a:gd name="connsiteX34" fmla="*/ 251984 w 323850"/>
                <a:gd name="connsiteY34" fmla="*/ 135017 h 323850"/>
                <a:gd name="connsiteX35" fmla="*/ 251984 w 323850"/>
                <a:gd name="connsiteY35" fmla="*/ 135017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23850" h="323850">
                  <a:moveTo>
                    <a:pt x="149304" y="5286"/>
                  </a:moveTo>
                  <a:lnTo>
                    <a:pt x="5287" y="149304"/>
                  </a:lnTo>
                  <a:cubicBezTo>
                    <a:pt x="-1762" y="156353"/>
                    <a:pt x="-1762" y="167688"/>
                    <a:pt x="5287" y="174736"/>
                  </a:cubicBezTo>
                  <a:cubicBezTo>
                    <a:pt x="12335" y="181785"/>
                    <a:pt x="23670" y="181785"/>
                    <a:pt x="30718" y="174736"/>
                  </a:cubicBezTo>
                  <a:lnTo>
                    <a:pt x="35957" y="169497"/>
                  </a:lnTo>
                  <a:lnTo>
                    <a:pt x="35957" y="305991"/>
                  </a:lnTo>
                  <a:cubicBezTo>
                    <a:pt x="35957" y="315897"/>
                    <a:pt x="44053" y="323993"/>
                    <a:pt x="53959" y="323993"/>
                  </a:cubicBezTo>
                  <a:lnTo>
                    <a:pt x="269986" y="323993"/>
                  </a:lnTo>
                  <a:cubicBezTo>
                    <a:pt x="279892" y="323993"/>
                    <a:pt x="287988" y="315897"/>
                    <a:pt x="287988" y="305991"/>
                  </a:cubicBezTo>
                  <a:lnTo>
                    <a:pt x="287988" y="169497"/>
                  </a:lnTo>
                  <a:lnTo>
                    <a:pt x="293227" y="174736"/>
                  </a:lnTo>
                  <a:cubicBezTo>
                    <a:pt x="300276" y="181785"/>
                    <a:pt x="311610" y="181785"/>
                    <a:pt x="318659" y="174736"/>
                  </a:cubicBezTo>
                  <a:cubicBezTo>
                    <a:pt x="325708" y="167688"/>
                    <a:pt x="325708" y="156353"/>
                    <a:pt x="318659" y="149304"/>
                  </a:cubicBezTo>
                  <a:lnTo>
                    <a:pt x="174641" y="5286"/>
                  </a:lnTo>
                  <a:cubicBezTo>
                    <a:pt x="167688" y="-1762"/>
                    <a:pt x="156353" y="-1762"/>
                    <a:pt x="149304" y="5286"/>
                  </a:cubicBezTo>
                  <a:lnTo>
                    <a:pt x="149304" y="5286"/>
                  </a:lnTo>
                  <a:close/>
                  <a:moveTo>
                    <a:pt x="179975" y="287988"/>
                  </a:moveTo>
                  <a:lnTo>
                    <a:pt x="143971" y="287988"/>
                  </a:lnTo>
                  <a:lnTo>
                    <a:pt x="143971" y="215979"/>
                  </a:lnTo>
                  <a:lnTo>
                    <a:pt x="179975" y="215979"/>
                  </a:lnTo>
                  <a:lnTo>
                    <a:pt x="179975" y="287988"/>
                  </a:lnTo>
                  <a:close/>
                  <a:moveTo>
                    <a:pt x="251984" y="135017"/>
                  </a:moveTo>
                  <a:lnTo>
                    <a:pt x="251984" y="287988"/>
                  </a:lnTo>
                  <a:lnTo>
                    <a:pt x="215979" y="287988"/>
                  </a:lnTo>
                  <a:lnTo>
                    <a:pt x="215979" y="197977"/>
                  </a:lnTo>
                  <a:cubicBezTo>
                    <a:pt x="215979" y="188071"/>
                    <a:pt x="207883" y="179975"/>
                    <a:pt x="197977" y="179975"/>
                  </a:cubicBezTo>
                  <a:lnTo>
                    <a:pt x="125968" y="179975"/>
                  </a:lnTo>
                  <a:cubicBezTo>
                    <a:pt x="116062" y="179975"/>
                    <a:pt x="107966" y="188071"/>
                    <a:pt x="107966" y="197977"/>
                  </a:cubicBezTo>
                  <a:lnTo>
                    <a:pt x="107966" y="287988"/>
                  </a:lnTo>
                  <a:lnTo>
                    <a:pt x="71962" y="287988"/>
                  </a:lnTo>
                  <a:lnTo>
                    <a:pt x="71962" y="135017"/>
                  </a:lnTo>
                  <a:cubicBezTo>
                    <a:pt x="71962" y="134541"/>
                    <a:pt x="71962" y="134064"/>
                    <a:pt x="71866" y="133588"/>
                  </a:cubicBezTo>
                  <a:lnTo>
                    <a:pt x="161973" y="43482"/>
                  </a:lnTo>
                  <a:lnTo>
                    <a:pt x="252079" y="133588"/>
                  </a:lnTo>
                  <a:cubicBezTo>
                    <a:pt x="252079" y="133969"/>
                    <a:pt x="251984" y="134445"/>
                    <a:pt x="251984" y="135017"/>
                  </a:cubicBezTo>
                  <a:lnTo>
                    <a:pt x="251984" y="135017"/>
                  </a:lnTo>
                  <a:close/>
                </a:path>
              </a:pathLst>
            </a:custGeom>
            <a:grpFill/>
            <a:ln w="9525" cap="flat">
              <a:noFill/>
              <a:prstDash val="solid"/>
              <a:miter/>
            </a:ln>
          </p:spPr>
          <p:txBody>
            <a:bodyPr rtlCol="0" anchor="ctr"/>
            <a:lstStyle/>
            <a:p>
              <a:endParaRPr lang="en-ID"/>
            </a:p>
          </p:txBody>
        </p:sp>
        <p:sp>
          <p:nvSpPr>
            <p:cNvPr id="53" name="Freeform: Shape 37">
              <a:extLst>
                <a:ext uri="{FF2B5EF4-FFF2-40B4-BE49-F238E27FC236}">
                  <a16:creationId xmlns:a16="http://schemas.microsoft.com/office/drawing/2014/main" id="{53EB7442-3DAF-A9AB-D3FE-F7D0C5E029D6}"/>
                </a:ext>
              </a:extLst>
            </p:cNvPr>
            <p:cNvSpPr/>
            <p:nvPr/>
          </p:nvSpPr>
          <p:spPr>
            <a:xfrm>
              <a:off x="6033611" y="2893695"/>
              <a:ext cx="28575" cy="28575"/>
            </a:xfrm>
            <a:custGeom>
              <a:avLst/>
              <a:gdLst>
                <a:gd name="connsiteX0" fmla="*/ 36004 w 28575"/>
                <a:gd name="connsiteY0" fmla="*/ 18002 h 28575"/>
                <a:gd name="connsiteX1" fmla="*/ 18002 w 28575"/>
                <a:gd name="connsiteY1" fmla="*/ 36004 h 28575"/>
                <a:gd name="connsiteX2" fmla="*/ 0 w 28575"/>
                <a:gd name="connsiteY2" fmla="*/ 18002 h 28575"/>
                <a:gd name="connsiteX3" fmla="*/ 18002 w 28575"/>
                <a:gd name="connsiteY3" fmla="*/ 0 h 28575"/>
                <a:gd name="connsiteX4" fmla="*/ 36004 w 28575"/>
                <a:gd name="connsiteY4" fmla="*/ 18002 h 28575"/>
                <a:gd name="connsiteX5" fmla="*/ 36004 w 28575"/>
                <a:gd name="connsiteY5" fmla="*/ 1800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28575">
                  <a:moveTo>
                    <a:pt x="36004" y="18002"/>
                  </a:moveTo>
                  <a:cubicBezTo>
                    <a:pt x="36004" y="27908"/>
                    <a:pt x="27908" y="36004"/>
                    <a:pt x="18002" y="36004"/>
                  </a:cubicBezTo>
                  <a:cubicBezTo>
                    <a:pt x="8096" y="36004"/>
                    <a:pt x="0" y="27908"/>
                    <a:pt x="0" y="18002"/>
                  </a:cubicBezTo>
                  <a:cubicBezTo>
                    <a:pt x="0" y="8096"/>
                    <a:pt x="8096" y="0"/>
                    <a:pt x="18002" y="0"/>
                  </a:cubicBezTo>
                  <a:cubicBezTo>
                    <a:pt x="27908" y="0"/>
                    <a:pt x="36004" y="8096"/>
                    <a:pt x="36004" y="18002"/>
                  </a:cubicBezTo>
                  <a:lnTo>
                    <a:pt x="36004" y="18002"/>
                  </a:lnTo>
                  <a:close/>
                </a:path>
              </a:pathLst>
            </a:custGeom>
            <a:grpFill/>
            <a:ln w="9525" cap="flat">
              <a:noFill/>
              <a:prstDash val="solid"/>
              <a:miter/>
            </a:ln>
          </p:spPr>
          <p:txBody>
            <a:bodyPr rtlCol="0" anchor="ctr"/>
            <a:lstStyle/>
            <a:p>
              <a:endParaRPr lang="en-ID"/>
            </a:p>
          </p:txBody>
        </p:sp>
        <p:sp>
          <p:nvSpPr>
            <p:cNvPr id="54" name="Freeform: Shape 38">
              <a:extLst>
                <a:ext uri="{FF2B5EF4-FFF2-40B4-BE49-F238E27FC236}">
                  <a16:creationId xmlns:a16="http://schemas.microsoft.com/office/drawing/2014/main" id="{973E1DF2-94AE-15BB-EC51-7FBE03421061}"/>
                </a:ext>
              </a:extLst>
            </p:cNvPr>
            <p:cNvSpPr/>
            <p:nvPr/>
          </p:nvSpPr>
          <p:spPr>
            <a:xfrm>
              <a:off x="5781675" y="2676549"/>
              <a:ext cx="533400" cy="609600"/>
            </a:xfrm>
            <a:custGeom>
              <a:avLst/>
              <a:gdLst>
                <a:gd name="connsiteX0" fmla="*/ 531019 w 533400"/>
                <a:gd name="connsiteY0" fmla="*/ 2453 h 609600"/>
                <a:gd name="connsiteX1" fmla="*/ 513016 w 533400"/>
                <a:gd name="connsiteY1" fmla="*/ 2357 h 609600"/>
                <a:gd name="connsiteX2" fmla="*/ 278892 w 533400"/>
                <a:gd name="connsiteY2" fmla="*/ 2357 h 609600"/>
                <a:gd name="connsiteX3" fmla="*/ 261080 w 533400"/>
                <a:gd name="connsiteY3" fmla="*/ 2357 h 609600"/>
                <a:gd name="connsiteX4" fmla="*/ 26956 w 533400"/>
                <a:gd name="connsiteY4" fmla="*/ 2357 h 609600"/>
                <a:gd name="connsiteX5" fmla="*/ 8954 w 533400"/>
                <a:gd name="connsiteY5" fmla="*/ 2453 h 609600"/>
                <a:gd name="connsiteX6" fmla="*/ 0 w 533400"/>
                <a:gd name="connsiteY6" fmla="*/ 17978 h 609600"/>
                <a:gd name="connsiteX7" fmla="*/ 0 w 533400"/>
                <a:gd name="connsiteY7" fmla="*/ 261056 h 609600"/>
                <a:gd name="connsiteX8" fmla="*/ 265081 w 533400"/>
                <a:gd name="connsiteY8" fmla="*/ 613577 h 609600"/>
                <a:gd name="connsiteX9" fmla="*/ 270034 w 533400"/>
                <a:gd name="connsiteY9" fmla="*/ 614244 h 609600"/>
                <a:gd name="connsiteX10" fmla="*/ 274987 w 533400"/>
                <a:gd name="connsiteY10" fmla="*/ 613577 h 609600"/>
                <a:gd name="connsiteX11" fmla="*/ 540068 w 533400"/>
                <a:gd name="connsiteY11" fmla="*/ 261533 h 609600"/>
                <a:gd name="connsiteX12" fmla="*/ 540068 w 533400"/>
                <a:gd name="connsiteY12" fmla="*/ 17978 h 609600"/>
                <a:gd name="connsiteX13" fmla="*/ 531019 w 533400"/>
                <a:gd name="connsiteY13" fmla="*/ 2453 h 609600"/>
                <a:gd name="connsiteX14" fmla="*/ 531019 w 533400"/>
                <a:gd name="connsiteY14" fmla="*/ 2453 h 609600"/>
                <a:gd name="connsiteX15" fmla="*/ 503968 w 533400"/>
                <a:gd name="connsiteY15" fmla="*/ 261056 h 609600"/>
                <a:gd name="connsiteX16" fmla="*/ 269939 w 533400"/>
                <a:gd name="connsiteY16" fmla="*/ 577572 h 609600"/>
                <a:gd name="connsiteX17" fmla="*/ 35909 w 533400"/>
                <a:gd name="connsiteY17" fmla="*/ 261056 h 609600"/>
                <a:gd name="connsiteX18" fmla="*/ 35909 w 533400"/>
                <a:gd name="connsiteY18" fmla="*/ 47030 h 609600"/>
                <a:gd name="connsiteX19" fmla="*/ 269939 w 533400"/>
                <a:gd name="connsiteY19" fmla="*/ 38457 h 609600"/>
                <a:gd name="connsiteX20" fmla="*/ 503968 w 533400"/>
                <a:gd name="connsiteY20" fmla="*/ 47030 h 609600"/>
                <a:gd name="connsiteX21" fmla="*/ 503968 w 533400"/>
                <a:gd name="connsiteY21" fmla="*/ 261056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3400" h="609600">
                  <a:moveTo>
                    <a:pt x="531019" y="2453"/>
                  </a:moveTo>
                  <a:cubicBezTo>
                    <a:pt x="525494" y="-786"/>
                    <a:pt x="518636" y="-786"/>
                    <a:pt x="513016" y="2357"/>
                  </a:cubicBezTo>
                  <a:cubicBezTo>
                    <a:pt x="440817" y="43601"/>
                    <a:pt x="351091" y="43601"/>
                    <a:pt x="278892" y="2357"/>
                  </a:cubicBezTo>
                  <a:cubicBezTo>
                    <a:pt x="273368" y="-786"/>
                    <a:pt x="266605" y="-786"/>
                    <a:pt x="261080" y="2357"/>
                  </a:cubicBezTo>
                  <a:cubicBezTo>
                    <a:pt x="188881" y="43601"/>
                    <a:pt x="99155" y="43601"/>
                    <a:pt x="26956" y="2357"/>
                  </a:cubicBezTo>
                  <a:cubicBezTo>
                    <a:pt x="21431" y="-786"/>
                    <a:pt x="14573" y="-786"/>
                    <a:pt x="8954" y="2453"/>
                  </a:cubicBezTo>
                  <a:cubicBezTo>
                    <a:pt x="3429" y="5691"/>
                    <a:pt x="0" y="11597"/>
                    <a:pt x="0" y="17978"/>
                  </a:cubicBezTo>
                  <a:lnTo>
                    <a:pt x="0" y="261056"/>
                  </a:lnTo>
                  <a:cubicBezTo>
                    <a:pt x="0" y="427934"/>
                    <a:pt x="113443" y="570333"/>
                    <a:pt x="265081" y="613577"/>
                  </a:cubicBezTo>
                  <a:cubicBezTo>
                    <a:pt x="266700" y="614053"/>
                    <a:pt x="268319" y="614244"/>
                    <a:pt x="270034" y="614244"/>
                  </a:cubicBezTo>
                  <a:cubicBezTo>
                    <a:pt x="271749" y="614244"/>
                    <a:pt x="273368" y="614053"/>
                    <a:pt x="274987" y="613577"/>
                  </a:cubicBezTo>
                  <a:cubicBezTo>
                    <a:pt x="425768" y="570524"/>
                    <a:pt x="539782" y="428982"/>
                    <a:pt x="540068" y="261533"/>
                  </a:cubicBezTo>
                  <a:lnTo>
                    <a:pt x="540068" y="17978"/>
                  </a:lnTo>
                  <a:cubicBezTo>
                    <a:pt x="539972" y="11597"/>
                    <a:pt x="536543" y="5596"/>
                    <a:pt x="531019" y="2453"/>
                  </a:cubicBezTo>
                  <a:lnTo>
                    <a:pt x="531019" y="2453"/>
                  </a:lnTo>
                  <a:close/>
                  <a:moveTo>
                    <a:pt x="503968" y="261056"/>
                  </a:moveTo>
                  <a:cubicBezTo>
                    <a:pt x="503968" y="413742"/>
                    <a:pt x="400145" y="538044"/>
                    <a:pt x="269939" y="577572"/>
                  </a:cubicBezTo>
                  <a:cubicBezTo>
                    <a:pt x="139541" y="537948"/>
                    <a:pt x="35909" y="413552"/>
                    <a:pt x="35909" y="261056"/>
                  </a:cubicBezTo>
                  <a:lnTo>
                    <a:pt x="35909" y="47030"/>
                  </a:lnTo>
                  <a:cubicBezTo>
                    <a:pt x="111252" y="79605"/>
                    <a:pt x="197168" y="76462"/>
                    <a:pt x="269939" y="38457"/>
                  </a:cubicBezTo>
                  <a:cubicBezTo>
                    <a:pt x="342709" y="76462"/>
                    <a:pt x="428530" y="79605"/>
                    <a:pt x="503968" y="47030"/>
                  </a:cubicBezTo>
                  <a:lnTo>
                    <a:pt x="503968" y="261056"/>
                  </a:lnTo>
                  <a:close/>
                </a:path>
              </a:pathLst>
            </a:custGeom>
            <a:grpFill/>
            <a:ln w="9525" cap="flat">
              <a:noFill/>
              <a:prstDash val="solid"/>
              <a:miter/>
            </a:ln>
          </p:spPr>
          <p:txBody>
            <a:bodyPr rtlCol="0" anchor="ctr"/>
            <a:lstStyle/>
            <a:p>
              <a:endParaRPr lang="en-ID"/>
            </a:p>
          </p:txBody>
        </p:sp>
      </p:grpSp>
      <p:sp>
        <p:nvSpPr>
          <p:cNvPr id="55" name="Text Placeholder 6">
            <a:extLst>
              <a:ext uri="{FF2B5EF4-FFF2-40B4-BE49-F238E27FC236}">
                <a16:creationId xmlns:a16="http://schemas.microsoft.com/office/drawing/2014/main" id="{19E74302-F404-B839-A753-94835562C8DB}"/>
              </a:ext>
            </a:extLst>
          </p:cNvPr>
          <p:cNvSpPr txBox="1">
            <a:spLocks/>
          </p:cNvSpPr>
          <p:nvPr/>
        </p:nvSpPr>
        <p:spPr>
          <a:xfrm>
            <a:off x="788798" y="4221022"/>
            <a:ext cx="2011680" cy="31089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C00000"/>
                </a:solidFill>
                <a:latin typeface="Century Gothic" panose="020B0502020202020204" pitchFamily="34" charset="0"/>
              </a:rPr>
              <a:t>POSSIBILITY 01</a:t>
            </a:r>
          </a:p>
        </p:txBody>
      </p:sp>
      <p:sp>
        <p:nvSpPr>
          <p:cNvPr id="56" name="Text Placeholder 8">
            <a:extLst>
              <a:ext uri="{FF2B5EF4-FFF2-40B4-BE49-F238E27FC236}">
                <a16:creationId xmlns:a16="http://schemas.microsoft.com/office/drawing/2014/main" id="{997B4867-5AD3-2E5F-5CFD-A57E0FAE577E}"/>
              </a:ext>
            </a:extLst>
          </p:cNvPr>
          <p:cNvSpPr txBox="1">
            <a:spLocks/>
          </p:cNvSpPr>
          <p:nvPr/>
        </p:nvSpPr>
        <p:spPr>
          <a:xfrm>
            <a:off x="788798" y="4738785"/>
            <a:ext cx="2011680" cy="1014984"/>
          </a:xfrm>
          <a:prstGeom prst="rect">
            <a:avLst/>
          </a:prstGeom>
        </p:spPr>
        <p:txBody>
          <a:bodyPr vert="horz" lIns="91440" tIns="45720" rIns="91440" bIns="4572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chemeClr val="tx1"/>
                </a:solidFill>
              </a:rPr>
              <a:t>Integer </a:t>
            </a:r>
            <a:r>
              <a:rPr lang="en-US" sz="1400" dirty="0" err="1">
                <a:solidFill>
                  <a:schemeClr val="tx1"/>
                </a:solidFill>
              </a:rPr>
              <a:t>mattis</a:t>
            </a:r>
            <a:r>
              <a:rPr lang="en-US" sz="1400" dirty="0">
                <a:solidFill>
                  <a:schemeClr val="tx1"/>
                </a:solidFill>
              </a:rPr>
              <a:t> </a:t>
            </a:r>
            <a:r>
              <a:rPr lang="en-US" sz="1400" dirty="0" err="1">
                <a:solidFill>
                  <a:schemeClr val="tx1"/>
                </a:solidFill>
              </a:rPr>
              <a:t>nunc</a:t>
            </a:r>
            <a:r>
              <a:rPr lang="en-US" sz="1400" dirty="0">
                <a:solidFill>
                  <a:schemeClr val="tx1"/>
                </a:solidFill>
              </a:rPr>
              <a:t> </a:t>
            </a:r>
            <a:r>
              <a:rPr lang="en-US" sz="1400" dirty="0" err="1">
                <a:solidFill>
                  <a:schemeClr val="tx1"/>
                </a:solidFill>
              </a:rPr>
              <a:t>quis</a:t>
            </a:r>
            <a:r>
              <a:rPr lang="en-US" sz="1400" dirty="0">
                <a:solidFill>
                  <a:schemeClr val="tx1"/>
                </a:solidFill>
              </a:rPr>
              <a:t> </a:t>
            </a:r>
            <a:r>
              <a:rPr lang="en-US" sz="1400" dirty="0" err="1">
                <a:solidFill>
                  <a:schemeClr val="tx1"/>
                </a:solidFill>
              </a:rPr>
              <a:t>sem</a:t>
            </a:r>
            <a:r>
              <a:rPr lang="en-US" sz="1400" dirty="0">
                <a:solidFill>
                  <a:schemeClr val="tx1"/>
                </a:solidFill>
              </a:rPr>
              <a:t> </a:t>
            </a:r>
            <a:r>
              <a:rPr lang="en-US" sz="1400" dirty="0" err="1">
                <a:solidFill>
                  <a:schemeClr val="tx1"/>
                </a:solidFill>
              </a:rPr>
              <a:t>interdum</a:t>
            </a:r>
            <a:r>
              <a:rPr lang="en-US" sz="1400" dirty="0">
                <a:solidFill>
                  <a:schemeClr val="tx1"/>
                </a:solidFill>
              </a:rPr>
              <a:t>, id </a:t>
            </a:r>
            <a:r>
              <a:rPr lang="en-US" sz="1400" dirty="0" err="1">
                <a:solidFill>
                  <a:schemeClr val="tx1"/>
                </a:solidFill>
              </a:rPr>
              <a:t>kuat</a:t>
            </a:r>
            <a:r>
              <a:rPr lang="en-US" sz="1400" dirty="0">
                <a:solidFill>
                  <a:schemeClr val="tx1"/>
                </a:solidFill>
              </a:rPr>
              <a:t> set dah </a:t>
            </a:r>
            <a:r>
              <a:rPr lang="en-US" sz="1400" dirty="0" err="1">
                <a:solidFill>
                  <a:schemeClr val="tx1"/>
                </a:solidFill>
              </a:rPr>
              <a:t>dats</a:t>
            </a:r>
            <a:r>
              <a:rPr lang="en-US" sz="1400" dirty="0">
                <a:solidFill>
                  <a:schemeClr val="tx1"/>
                </a:solidFill>
              </a:rPr>
              <a:t> </a:t>
            </a:r>
            <a:r>
              <a:rPr lang="en-US" sz="1400" dirty="0" err="1">
                <a:solidFill>
                  <a:schemeClr val="tx1"/>
                </a:solidFill>
              </a:rPr>
              <a:t>commodo</a:t>
            </a:r>
            <a:r>
              <a:rPr lang="en-US" sz="1400" dirty="0">
                <a:solidFill>
                  <a:schemeClr val="tx1"/>
                </a:solidFill>
              </a:rPr>
              <a:t> </a:t>
            </a:r>
            <a:r>
              <a:rPr lang="en-US" sz="1400" dirty="0" err="1">
                <a:solidFill>
                  <a:schemeClr val="tx1"/>
                </a:solidFill>
              </a:rPr>
              <a:t>augue</a:t>
            </a:r>
            <a:r>
              <a:rPr lang="en-US" sz="1400" dirty="0">
                <a:solidFill>
                  <a:schemeClr val="tx1"/>
                </a:solidFill>
              </a:rPr>
              <a:t> </a:t>
            </a:r>
            <a:r>
              <a:rPr lang="en-US" sz="1400" dirty="0" err="1">
                <a:solidFill>
                  <a:schemeClr val="tx1"/>
                </a:solidFill>
              </a:rPr>
              <a:t>hom</a:t>
            </a:r>
            <a:r>
              <a:rPr lang="en-US" sz="1400" dirty="0">
                <a:solidFill>
                  <a:schemeClr val="tx1"/>
                </a:solidFill>
              </a:rPr>
              <a:t> </a:t>
            </a:r>
            <a:r>
              <a:rPr lang="en-US" sz="1400" dirty="0" err="1">
                <a:solidFill>
                  <a:schemeClr val="tx1"/>
                </a:solidFill>
              </a:rPr>
              <a:t>dats</a:t>
            </a:r>
            <a:r>
              <a:rPr lang="en-US" sz="1400" dirty="0">
                <a:solidFill>
                  <a:schemeClr val="tx1"/>
                </a:solidFill>
              </a:rPr>
              <a:t> </a:t>
            </a:r>
            <a:r>
              <a:rPr lang="en-US" sz="1400" dirty="0" err="1">
                <a:solidFill>
                  <a:schemeClr val="tx1"/>
                </a:solidFill>
              </a:rPr>
              <a:t>bibendum</a:t>
            </a:r>
            <a:r>
              <a:rPr lang="en-US" sz="1400" dirty="0">
                <a:solidFill>
                  <a:schemeClr val="tx1"/>
                </a:solidFill>
              </a:rPr>
              <a:t>. </a:t>
            </a:r>
            <a:r>
              <a:rPr lang="en-US" sz="1400" dirty="0" err="1">
                <a:solidFill>
                  <a:schemeClr val="tx1"/>
                </a:solidFill>
              </a:rPr>
              <a:t>Nullam</a:t>
            </a:r>
            <a:r>
              <a:rPr lang="en-US" sz="1400" dirty="0">
                <a:solidFill>
                  <a:schemeClr val="tx1"/>
                </a:solidFill>
              </a:rPr>
              <a:t> semper </a:t>
            </a:r>
            <a:r>
              <a:rPr lang="en-US" sz="1400" dirty="0" err="1">
                <a:solidFill>
                  <a:schemeClr val="tx1"/>
                </a:solidFill>
              </a:rPr>
              <a:t>nim</a:t>
            </a:r>
            <a:r>
              <a:rPr lang="en-US" sz="1400" dirty="0">
                <a:solidFill>
                  <a:schemeClr val="tx1"/>
                </a:solidFill>
              </a:rPr>
              <a:t> </a:t>
            </a:r>
            <a:r>
              <a:rPr lang="en-US" sz="1400" dirty="0" err="1">
                <a:solidFill>
                  <a:schemeClr val="tx1"/>
                </a:solidFill>
              </a:rPr>
              <a:t>quis</a:t>
            </a:r>
            <a:r>
              <a:rPr lang="en-US" sz="1400" dirty="0">
                <a:solidFill>
                  <a:schemeClr val="tx1"/>
                </a:solidFill>
              </a:rPr>
              <a:t> </a:t>
            </a:r>
            <a:r>
              <a:rPr lang="en-US" sz="1400" dirty="0" err="1">
                <a:solidFill>
                  <a:schemeClr val="tx1"/>
                </a:solidFill>
              </a:rPr>
              <a:t>justo</a:t>
            </a:r>
            <a:r>
              <a:rPr lang="en-US" sz="1400" dirty="0">
                <a:solidFill>
                  <a:schemeClr val="tx1"/>
                </a:solidFill>
              </a:rPr>
              <a:t> </a:t>
            </a:r>
            <a:r>
              <a:rPr lang="en-US" sz="1400" dirty="0" err="1">
                <a:solidFill>
                  <a:schemeClr val="tx1"/>
                </a:solidFill>
              </a:rPr>
              <a:t>nec</a:t>
            </a:r>
            <a:r>
              <a:rPr lang="en-US" sz="1400" dirty="0">
                <a:solidFill>
                  <a:schemeClr val="tx1"/>
                </a:solidFill>
              </a:rPr>
              <a:t> </a:t>
            </a:r>
            <a:r>
              <a:rPr lang="en-US" sz="1400" dirty="0" err="1">
                <a:solidFill>
                  <a:schemeClr val="tx1"/>
                </a:solidFill>
              </a:rPr>
              <a:t>tristique</a:t>
            </a:r>
            <a:r>
              <a:rPr lang="en-US" sz="1400" dirty="0">
                <a:solidFill>
                  <a:schemeClr val="tx1"/>
                </a:solidFill>
              </a:rPr>
              <a:t>. </a:t>
            </a:r>
            <a:r>
              <a:rPr lang="en-US" sz="1400" dirty="0" err="1">
                <a:solidFill>
                  <a:schemeClr val="tx1"/>
                </a:solidFill>
              </a:rPr>
              <a:t>Aliquam</a:t>
            </a:r>
            <a:r>
              <a:rPr lang="en-US" sz="1400" dirty="0">
                <a:solidFill>
                  <a:schemeClr val="tx1"/>
                </a:solidFill>
              </a:rPr>
              <a:t> </a:t>
            </a:r>
            <a:r>
              <a:rPr lang="en-US" sz="1400" dirty="0" err="1">
                <a:solidFill>
                  <a:schemeClr val="tx1"/>
                </a:solidFill>
              </a:rPr>
              <a:t>erat</a:t>
            </a:r>
            <a:r>
              <a:rPr lang="en-US" sz="1400" dirty="0">
                <a:solidFill>
                  <a:schemeClr val="tx1"/>
                </a:solidFill>
              </a:rPr>
              <a:t> </a:t>
            </a:r>
            <a:r>
              <a:rPr lang="en-US" sz="1400" dirty="0" err="1">
                <a:solidFill>
                  <a:schemeClr val="tx1"/>
                </a:solidFill>
              </a:rPr>
              <a:t>volutpat</a:t>
            </a:r>
            <a:r>
              <a:rPr lang="en-US" sz="1400" dirty="0">
                <a:solidFill>
                  <a:schemeClr val="tx1"/>
                </a:solidFill>
              </a:rPr>
              <a:t>.</a:t>
            </a:r>
          </a:p>
        </p:txBody>
      </p:sp>
      <p:sp>
        <p:nvSpPr>
          <p:cNvPr id="57" name="Text Placeholder 9">
            <a:extLst>
              <a:ext uri="{FF2B5EF4-FFF2-40B4-BE49-F238E27FC236}">
                <a16:creationId xmlns:a16="http://schemas.microsoft.com/office/drawing/2014/main" id="{8399EE4C-978A-A748-41FF-1FBE3AB0C87E}"/>
              </a:ext>
            </a:extLst>
          </p:cNvPr>
          <p:cNvSpPr txBox="1">
            <a:spLocks/>
          </p:cNvSpPr>
          <p:nvPr/>
        </p:nvSpPr>
        <p:spPr>
          <a:xfrm>
            <a:off x="3588621" y="4254150"/>
            <a:ext cx="2011680"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C00000"/>
                </a:solidFill>
                <a:latin typeface="Century Gothic" panose="020B0502020202020204" pitchFamily="34" charset="0"/>
              </a:rPr>
              <a:t>POSSIBILITY 02</a:t>
            </a:r>
          </a:p>
        </p:txBody>
      </p:sp>
      <p:sp>
        <p:nvSpPr>
          <p:cNvPr id="58" name="Text Placeholder 15">
            <a:extLst>
              <a:ext uri="{FF2B5EF4-FFF2-40B4-BE49-F238E27FC236}">
                <a16:creationId xmlns:a16="http://schemas.microsoft.com/office/drawing/2014/main" id="{D1E9B44A-B92D-652F-67F2-7DEAAF0D99F2}"/>
              </a:ext>
            </a:extLst>
          </p:cNvPr>
          <p:cNvSpPr txBox="1">
            <a:spLocks/>
          </p:cNvSpPr>
          <p:nvPr/>
        </p:nvSpPr>
        <p:spPr>
          <a:xfrm>
            <a:off x="3588621" y="4738785"/>
            <a:ext cx="2011680" cy="1014984"/>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a:t>Integer mattis nunc quis sem interdum, id kuat set dah dats commodo augue hom dats bibendum. Nullam semper nim quis justo nec tristique. Aliquam erat volutpat.</a:t>
            </a:r>
            <a:endParaRPr lang="en-US" sz="1400" dirty="0"/>
          </a:p>
        </p:txBody>
      </p:sp>
      <p:sp>
        <p:nvSpPr>
          <p:cNvPr id="59" name="Text Placeholder 20">
            <a:extLst>
              <a:ext uri="{FF2B5EF4-FFF2-40B4-BE49-F238E27FC236}">
                <a16:creationId xmlns:a16="http://schemas.microsoft.com/office/drawing/2014/main" id="{D8D4D72A-0B2E-DA17-76F1-B6BFB95A8DE3}"/>
              </a:ext>
            </a:extLst>
          </p:cNvPr>
          <p:cNvSpPr txBox="1">
            <a:spLocks/>
          </p:cNvSpPr>
          <p:nvPr/>
        </p:nvSpPr>
        <p:spPr>
          <a:xfrm>
            <a:off x="6364098" y="4254150"/>
            <a:ext cx="2011680"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C00000"/>
                </a:solidFill>
                <a:latin typeface="Century Gothic" panose="020B0502020202020204" pitchFamily="34" charset="0"/>
              </a:rPr>
              <a:t>POSSIBILITY 03</a:t>
            </a:r>
          </a:p>
        </p:txBody>
      </p:sp>
      <p:sp>
        <p:nvSpPr>
          <p:cNvPr id="60" name="Text Placeholder 41">
            <a:extLst>
              <a:ext uri="{FF2B5EF4-FFF2-40B4-BE49-F238E27FC236}">
                <a16:creationId xmlns:a16="http://schemas.microsoft.com/office/drawing/2014/main" id="{B2481457-588D-7EAD-742C-0C564848E329}"/>
              </a:ext>
            </a:extLst>
          </p:cNvPr>
          <p:cNvSpPr txBox="1">
            <a:spLocks/>
          </p:cNvSpPr>
          <p:nvPr/>
        </p:nvSpPr>
        <p:spPr>
          <a:xfrm>
            <a:off x="6364098" y="4738785"/>
            <a:ext cx="2011680" cy="1014984"/>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a:t>Integer mattis nunc quis sem interdum, id kuat set dah dats commodo augue hom dats bibendum. Nullam semper nim quis justo nec tristique. Aliquam erat volutpat.</a:t>
            </a:r>
            <a:endParaRPr lang="en-US" sz="1400" dirty="0"/>
          </a:p>
        </p:txBody>
      </p:sp>
      <p:sp>
        <p:nvSpPr>
          <p:cNvPr id="61" name="Text Placeholder 42">
            <a:extLst>
              <a:ext uri="{FF2B5EF4-FFF2-40B4-BE49-F238E27FC236}">
                <a16:creationId xmlns:a16="http://schemas.microsoft.com/office/drawing/2014/main" id="{A382A435-A276-DBCD-C76C-5EE31CEDBEFE}"/>
              </a:ext>
            </a:extLst>
          </p:cNvPr>
          <p:cNvSpPr txBox="1">
            <a:spLocks/>
          </p:cNvSpPr>
          <p:nvPr/>
        </p:nvSpPr>
        <p:spPr>
          <a:xfrm>
            <a:off x="9189961" y="4254150"/>
            <a:ext cx="2011680"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C00000"/>
                </a:solidFill>
                <a:latin typeface="Century Gothic" panose="020B0502020202020204" pitchFamily="34" charset="0"/>
              </a:rPr>
              <a:t>POSSIBILITY 04</a:t>
            </a:r>
          </a:p>
        </p:txBody>
      </p:sp>
      <p:sp>
        <p:nvSpPr>
          <p:cNvPr id="62" name="Text Placeholder 43">
            <a:extLst>
              <a:ext uri="{FF2B5EF4-FFF2-40B4-BE49-F238E27FC236}">
                <a16:creationId xmlns:a16="http://schemas.microsoft.com/office/drawing/2014/main" id="{ECEDBACD-05F8-70A1-1A5C-6ACC28AFDD2A}"/>
              </a:ext>
            </a:extLst>
          </p:cNvPr>
          <p:cNvSpPr txBox="1">
            <a:spLocks/>
          </p:cNvSpPr>
          <p:nvPr/>
        </p:nvSpPr>
        <p:spPr>
          <a:xfrm>
            <a:off x="9189961" y="4738785"/>
            <a:ext cx="2011680" cy="1014984"/>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a:t>Integer mattis nunc quis sem interdum, id kuat set dah dats commodo augue hom dats bibendum. Nullam semper nim quis justo nec tristique. Aliquam erat volutpat.</a:t>
            </a:r>
            <a:endParaRPr lang="en-US" sz="1400" dirty="0"/>
          </a:p>
        </p:txBody>
      </p:sp>
    </p:spTree>
    <p:extLst>
      <p:ext uri="{BB962C8B-B14F-4D97-AF65-F5344CB8AC3E}">
        <p14:creationId xmlns:p14="http://schemas.microsoft.com/office/powerpoint/2010/main" val="3429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B99DDA-FFAD-5860-C97C-4A8A690AE668}"/>
              </a:ext>
            </a:extLst>
          </p:cNvPr>
          <p:cNvSpPr/>
          <p:nvPr/>
        </p:nvSpPr>
        <p:spPr>
          <a:xfrm>
            <a:off x="933108" y="4829618"/>
            <a:ext cx="2862793" cy="1675533"/>
          </a:xfrm>
          <a:prstGeom prst="rect">
            <a:avLst/>
          </a:prstGeom>
          <a:solidFill>
            <a:srgbClr val="FA5B52">
              <a:alpha val="982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469C65-0370-774C-E010-614894E1E6E8}"/>
              </a:ext>
            </a:extLst>
          </p:cNvPr>
          <p:cNvSpPr/>
          <p:nvPr/>
        </p:nvSpPr>
        <p:spPr>
          <a:xfrm>
            <a:off x="4489108" y="4829618"/>
            <a:ext cx="2862793" cy="1675533"/>
          </a:xfrm>
          <a:prstGeom prst="rect">
            <a:avLst/>
          </a:prstGeom>
          <a:solidFill>
            <a:srgbClr val="EF709D">
              <a:alpha val="982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32BF91F-7F3B-258A-1BF3-E725531881DD}"/>
              </a:ext>
            </a:extLst>
          </p:cNvPr>
          <p:cNvSpPr/>
          <p:nvPr/>
        </p:nvSpPr>
        <p:spPr>
          <a:xfrm>
            <a:off x="8032408" y="4829618"/>
            <a:ext cx="2862793" cy="1675533"/>
          </a:xfrm>
          <a:prstGeom prst="rect">
            <a:avLst/>
          </a:prstGeom>
          <a:solidFill>
            <a:srgbClr val="F88960">
              <a:alpha val="982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graphicFrame>
        <p:nvGraphicFramePr>
          <p:cNvPr id="2" name="Chart 1">
            <a:extLst>
              <a:ext uri="{FF2B5EF4-FFF2-40B4-BE49-F238E27FC236}">
                <a16:creationId xmlns:a16="http://schemas.microsoft.com/office/drawing/2014/main" id="{E77D9C79-A4F3-932E-64F9-AC9DD274E2BE}"/>
              </a:ext>
            </a:extLst>
          </p:cNvPr>
          <p:cNvGraphicFramePr/>
          <p:nvPr>
            <p:extLst>
              <p:ext uri="{D42A27DB-BD31-4B8C-83A1-F6EECF244321}">
                <p14:modId xmlns:p14="http://schemas.microsoft.com/office/powerpoint/2010/main" val="2589829782"/>
              </p:ext>
            </p:extLst>
          </p:nvPr>
        </p:nvGraphicFramePr>
        <p:xfrm>
          <a:off x="1024515" y="1050915"/>
          <a:ext cx="10142969" cy="246311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11">
            <a:extLst>
              <a:ext uri="{FF2B5EF4-FFF2-40B4-BE49-F238E27FC236}">
                <a16:creationId xmlns:a16="http://schemas.microsoft.com/office/drawing/2014/main" id="{0CD23435-3C12-B1DA-ADE3-C17DB534D56E}"/>
              </a:ext>
            </a:extLst>
          </p:cNvPr>
          <p:cNvSpPr txBox="1">
            <a:spLocks/>
          </p:cNvSpPr>
          <p:nvPr/>
        </p:nvSpPr>
        <p:spPr>
          <a:xfrm>
            <a:off x="1174409" y="5110177"/>
            <a:ext cx="2030864"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mj-lt"/>
              </a:rPr>
              <a:t>Subtitle Goes Here</a:t>
            </a:r>
          </a:p>
        </p:txBody>
      </p:sp>
      <p:sp>
        <p:nvSpPr>
          <p:cNvPr id="6" name="Text Placeholder 15">
            <a:extLst>
              <a:ext uri="{FF2B5EF4-FFF2-40B4-BE49-F238E27FC236}">
                <a16:creationId xmlns:a16="http://schemas.microsoft.com/office/drawing/2014/main" id="{A06120A6-721B-85BA-FF78-3CB1B2079155}"/>
              </a:ext>
            </a:extLst>
          </p:cNvPr>
          <p:cNvSpPr txBox="1">
            <a:spLocks/>
          </p:cNvSpPr>
          <p:nvPr/>
        </p:nvSpPr>
        <p:spPr>
          <a:xfrm>
            <a:off x="1174408" y="5508475"/>
            <a:ext cx="2322964" cy="557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dirty="0"/>
              <a:t>Integer </a:t>
            </a:r>
            <a:r>
              <a:rPr lang="en-US" sz="1000" dirty="0" err="1"/>
              <a:t>mattis</a:t>
            </a:r>
            <a:r>
              <a:rPr lang="en-US" sz="1000" dirty="0"/>
              <a:t> </a:t>
            </a:r>
            <a:r>
              <a:rPr lang="en-US" sz="1000" dirty="0" err="1"/>
              <a:t>nunc</a:t>
            </a:r>
            <a:r>
              <a:rPr lang="en-US" sz="1000" dirty="0"/>
              <a:t> </a:t>
            </a:r>
            <a:r>
              <a:rPr lang="en-US" sz="1000" dirty="0" err="1"/>
              <a:t>quis</a:t>
            </a:r>
            <a:r>
              <a:rPr lang="en-US" sz="1000" dirty="0"/>
              <a:t> </a:t>
            </a:r>
            <a:r>
              <a:rPr lang="en-US" sz="1000" dirty="0" err="1"/>
              <a:t>sem</a:t>
            </a:r>
            <a:r>
              <a:rPr lang="en-US" sz="1000" dirty="0"/>
              <a:t> </a:t>
            </a:r>
            <a:r>
              <a:rPr lang="en-US" sz="1000" dirty="0" err="1"/>
              <a:t>interdum</a:t>
            </a:r>
            <a:r>
              <a:rPr lang="en-US" sz="1000" dirty="0"/>
              <a:t>, id </a:t>
            </a:r>
            <a:r>
              <a:rPr lang="en-US" sz="1000" dirty="0" err="1"/>
              <a:t>commodo</a:t>
            </a:r>
            <a:r>
              <a:rPr lang="en-US" sz="1000" dirty="0"/>
              <a:t> </a:t>
            </a:r>
            <a:r>
              <a:rPr lang="en-US" sz="1000" dirty="0" err="1"/>
              <a:t>augue</a:t>
            </a:r>
            <a:r>
              <a:rPr lang="en-US" sz="1000" dirty="0"/>
              <a:t> </a:t>
            </a:r>
            <a:r>
              <a:rPr lang="en-US" sz="1000" dirty="0" err="1"/>
              <a:t>bibendum</a:t>
            </a:r>
            <a:r>
              <a:rPr lang="en-US" sz="1000" dirty="0"/>
              <a:t>. </a:t>
            </a:r>
            <a:r>
              <a:rPr lang="en-US" sz="1000" dirty="0" err="1"/>
              <a:t>Nullam</a:t>
            </a:r>
            <a:r>
              <a:rPr lang="en-US" sz="1000" dirty="0"/>
              <a:t> semper </a:t>
            </a:r>
            <a:r>
              <a:rPr lang="en-US" sz="1000" dirty="0" err="1"/>
              <a:t>quis</a:t>
            </a:r>
            <a:r>
              <a:rPr lang="en-US" sz="1000" dirty="0"/>
              <a:t> </a:t>
            </a:r>
            <a:r>
              <a:rPr lang="en-US" sz="1000" dirty="0" err="1"/>
              <a:t>justo</a:t>
            </a:r>
            <a:r>
              <a:rPr lang="en-US" sz="1000" dirty="0"/>
              <a:t> </a:t>
            </a:r>
            <a:r>
              <a:rPr lang="en-US" sz="1000" dirty="0" err="1"/>
              <a:t>nec</a:t>
            </a:r>
            <a:r>
              <a:rPr lang="en-US" sz="1000" dirty="0"/>
              <a:t> </a:t>
            </a:r>
            <a:r>
              <a:rPr lang="en-US" sz="1000" dirty="0" err="1"/>
              <a:t>tristique</a:t>
            </a:r>
            <a:r>
              <a:rPr lang="en-US" sz="1000" dirty="0"/>
              <a:t>.</a:t>
            </a:r>
          </a:p>
        </p:txBody>
      </p:sp>
      <p:sp>
        <p:nvSpPr>
          <p:cNvPr id="7" name="Text Placeholder 21">
            <a:extLst>
              <a:ext uri="{FF2B5EF4-FFF2-40B4-BE49-F238E27FC236}">
                <a16:creationId xmlns:a16="http://schemas.microsoft.com/office/drawing/2014/main" id="{8CFE497A-E8CC-647E-FBED-59B0FBC13BFE}"/>
              </a:ext>
            </a:extLst>
          </p:cNvPr>
          <p:cNvSpPr txBox="1">
            <a:spLocks/>
          </p:cNvSpPr>
          <p:nvPr/>
        </p:nvSpPr>
        <p:spPr>
          <a:xfrm>
            <a:off x="4728712" y="5110177"/>
            <a:ext cx="2030864"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mj-lt"/>
              </a:rPr>
              <a:t>Subtitle Goes Here</a:t>
            </a:r>
            <a:endParaRPr lang="en-ID" dirty="0"/>
          </a:p>
        </p:txBody>
      </p:sp>
      <p:sp>
        <p:nvSpPr>
          <p:cNvPr id="8" name="Text Placeholder 23">
            <a:extLst>
              <a:ext uri="{FF2B5EF4-FFF2-40B4-BE49-F238E27FC236}">
                <a16:creationId xmlns:a16="http://schemas.microsoft.com/office/drawing/2014/main" id="{C9014308-761C-16E8-406E-750511150750}"/>
              </a:ext>
            </a:extLst>
          </p:cNvPr>
          <p:cNvSpPr txBox="1">
            <a:spLocks/>
          </p:cNvSpPr>
          <p:nvPr/>
        </p:nvSpPr>
        <p:spPr>
          <a:xfrm>
            <a:off x="4728711" y="5628988"/>
            <a:ext cx="2322964" cy="557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dirty="0"/>
              <a:t>Integer </a:t>
            </a:r>
            <a:r>
              <a:rPr lang="en-US" sz="1000" dirty="0" err="1"/>
              <a:t>mattis</a:t>
            </a:r>
            <a:r>
              <a:rPr lang="en-US" sz="1000" dirty="0"/>
              <a:t> </a:t>
            </a:r>
            <a:r>
              <a:rPr lang="en-US" sz="1000" dirty="0" err="1"/>
              <a:t>nunc</a:t>
            </a:r>
            <a:r>
              <a:rPr lang="en-US" sz="1000" dirty="0"/>
              <a:t> </a:t>
            </a:r>
            <a:r>
              <a:rPr lang="en-US" sz="1000" dirty="0" err="1"/>
              <a:t>quis</a:t>
            </a:r>
            <a:r>
              <a:rPr lang="en-US" sz="1000" dirty="0"/>
              <a:t> </a:t>
            </a:r>
            <a:r>
              <a:rPr lang="en-US" sz="1000" dirty="0" err="1"/>
              <a:t>sem</a:t>
            </a:r>
            <a:r>
              <a:rPr lang="en-US" sz="1000" dirty="0"/>
              <a:t> </a:t>
            </a:r>
            <a:r>
              <a:rPr lang="en-US" sz="1000" dirty="0" err="1"/>
              <a:t>interdum</a:t>
            </a:r>
            <a:r>
              <a:rPr lang="en-US" sz="1000" dirty="0"/>
              <a:t>, id </a:t>
            </a:r>
            <a:r>
              <a:rPr lang="en-US" sz="1000" dirty="0" err="1"/>
              <a:t>commodo</a:t>
            </a:r>
            <a:r>
              <a:rPr lang="en-US" sz="1000" dirty="0"/>
              <a:t> </a:t>
            </a:r>
            <a:r>
              <a:rPr lang="en-US" sz="1000" dirty="0" err="1"/>
              <a:t>augue</a:t>
            </a:r>
            <a:r>
              <a:rPr lang="en-US" sz="1000" dirty="0"/>
              <a:t> </a:t>
            </a:r>
            <a:r>
              <a:rPr lang="en-US" sz="1000" dirty="0" err="1"/>
              <a:t>bibendum</a:t>
            </a:r>
            <a:r>
              <a:rPr lang="en-US" sz="1000" dirty="0"/>
              <a:t>. </a:t>
            </a:r>
            <a:r>
              <a:rPr lang="en-US" sz="1000" dirty="0" err="1"/>
              <a:t>Nullam</a:t>
            </a:r>
            <a:r>
              <a:rPr lang="en-US" sz="1000" dirty="0"/>
              <a:t> semper </a:t>
            </a:r>
            <a:r>
              <a:rPr lang="en-US" sz="1000" dirty="0" err="1"/>
              <a:t>quis</a:t>
            </a:r>
            <a:r>
              <a:rPr lang="en-US" sz="1000" dirty="0"/>
              <a:t> </a:t>
            </a:r>
            <a:r>
              <a:rPr lang="en-US" sz="1000" dirty="0" err="1"/>
              <a:t>justo</a:t>
            </a:r>
            <a:r>
              <a:rPr lang="en-US" sz="1000" dirty="0"/>
              <a:t> </a:t>
            </a:r>
            <a:r>
              <a:rPr lang="en-US" sz="1000" dirty="0" err="1"/>
              <a:t>nec</a:t>
            </a:r>
            <a:r>
              <a:rPr lang="en-US" sz="1000" dirty="0"/>
              <a:t> </a:t>
            </a:r>
            <a:r>
              <a:rPr lang="en-US" sz="1000" dirty="0" err="1"/>
              <a:t>tristique</a:t>
            </a:r>
            <a:r>
              <a:rPr lang="en-US" sz="1000" dirty="0"/>
              <a:t>.</a:t>
            </a:r>
          </a:p>
        </p:txBody>
      </p:sp>
      <p:sp>
        <p:nvSpPr>
          <p:cNvPr id="9" name="Text Placeholder 24">
            <a:extLst>
              <a:ext uri="{FF2B5EF4-FFF2-40B4-BE49-F238E27FC236}">
                <a16:creationId xmlns:a16="http://schemas.microsoft.com/office/drawing/2014/main" id="{CA47FD33-AD3D-D56D-73AD-97327F0D17A5}"/>
              </a:ext>
            </a:extLst>
          </p:cNvPr>
          <p:cNvSpPr txBox="1">
            <a:spLocks/>
          </p:cNvSpPr>
          <p:nvPr/>
        </p:nvSpPr>
        <p:spPr>
          <a:xfrm>
            <a:off x="8281537" y="5110177"/>
            <a:ext cx="2030864"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mj-lt"/>
              </a:rPr>
              <a:t>Subtitle Goes Here</a:t>
            </a:r>
          </a:p>
        </p:txBody>
      </p:sp>
      <p:sp>
        <p:nvSpPr>
          <p:cNvPr id="10" name="Text Placeholder 25">
            <a:extLst>
              <a:ext uri="{FF2B5EF4-FFF2-40B4-BE49-F238E27FC236}">
                <a16:creationId xmlns:a16="http://schemas.microsoft.com/office/drawing/2014/main" id="{00FEFA3C-6293-F884-C5E0-757636F8523F}"/>
              </a:ext>
            </a:extLst>
          </p:cNvPr>
          <p:cNvSpPr txBox="1">
            <a:spLocks/>
          </p:cNvSpPr>
          <p:nvPr/>
        </p:nvSpPr>
        <p:spPr>
          <a:xfrm>
            <a:off x="8281536" y="5628988"/>
            <a:ext cx="2322964" cy="557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a:t>Integer mattis nunc quis sem interdum, id commodo augue bibendum. Nullam semper quis justo nec tristique.</a:t>
            </a:r>
            <a:endParaRPr lang="en-US" sz="1000" dirty="0"/>
          </a:p>
        </p:txBody>
      </p:sp>
      <p:sp>
        <p:nvSpPr>
          <p:cNvPr id="11" name="Text Placeholder 7">
            <a:extLst>
              <a:ext uri="{FF2B5EF4-FFF2-40B4-BE49-F238E27FC236}">
                <a16:creationId xmlns:a16="http://schemas.microsoft.com/office/drawing/2014/main" id="{B6E74188-3FB6-BEC2-AEEE-9C85537ECFD2}"/>
              </a:ext>
            </a:extLst>
          </p:cNvPr>
          <p:cNvSpPr txBox="1">
            <a:spLocks/>
          </p:cNvSpPr>
          <p:nvPr/>
        </p:nvSpPr>
        <p:spPr>
          <a:xfrm>
            <a:off x="933108" y="4348331"/>
            <a:ext cx="2862793" cy="402336"/>
          </a:xfrm>
          <a:prstGeom prst="rect">
            <a:avLst/>
          </a:prstGeom>
          <a:solidFill>
            <a:srgbClr val="FA5B52"/>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solidFill>
                <a:latin typeface="+mj-lt"/>
              </a:rPr>
              <a:t>Milestone 01</a:t>
            </a:r>
          </a:p>
        </p:txBody>
      </p:sp>
      <p:sp>
        <p:nvSpPr>
          <p:cNvPr id="12" name="Text Placeholder 26">
            <a:extLst>
              <a:ext uri="{FF2B5EF4-FFF2-40B4-BE49-F238E27FC236}">
                <a16:creationId xmlns:a16="http://schemas.microsoft.com/office/drawing/2014/main" id="{968C62FA-828F-2AD3-5817-F0429B9C5BAE}"/>
              </a:ext>
            </a:extLst>
          </p:cNvPr>
          <p:cNvSpPr txBox="1">
            <a:spLocks/>
          </p:cNvSpPr>
          <p:nvPr/>
        </p:nvSpPr>
        <p:spPr>
          <a:xfrm>
            <a:off x="4487411" y="4348331"/>
            <a:ext cx="2862793" cy="402336"/>
          </a:xfrm>
          <a:prstGeom prst="rect">
            <a:avLst/>
          </a:prstGeom>
          <a:solidFill>
            <a:srgbClr val="EF709D"/>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latin typeface="+mj-lt"/>
              </a:rPr>
              <a:t>Milestone 02</a:t>
            </a:r>
          </a:p>
        </p:txBody>
      </p:sp>
      <p:sp>
        <p:nvSpPr>
          <p:cNvPr id="13" name="Text Placeholder 27">
            <a:extLst>
              <a:ext uri="{FF2B5EF4-FFF2-40B4-BE49-F238E27FC236}">
                <a16:creationId xmlns:a16="http://schemas.microsoft.com/office/drawing/2014/main" id="{A9326D93-EA2B-FD67-C57B-5DD7F0A77E2B}"/>
              </a:ext>
            </a:extLst>
          </p:cNvPr>
          <p:cNvSpPr txBox="1">
            <a:spLocks/>
          </p:cNvSpPr>
          <p:nvPr/>
        </p:nvSpPr>
        <p:spPr>
          <a:xfrm>
            <a:off x="8040236" y="4348331"/>
            <a:ext cx="2862793" cy="402336"/>
          </a:xfrm>
          <a:prstGeom prst="rect">
            <a:avLst/>
          </a:prstGeom>
          <a:solidFill>
            <a:srgbClr val="F8896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latin typeface="+mj-lt"/>
              </a:rPr>
              <a:t>Milestone 03</a:t>
            </a:r>
          </a:p>
        </p:txBody>
      </p:sp>
    </p:spTree>
    <p:extLst>
      <p:ext uri="{BB962C8B-B14F-4D97-AF65-F5344CB8AC3E}">
        <p14:creationId xmlns:p14="http://schemas.microsoft.com/office/powerpoint/2010/main" val="1340342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grpSp>
        <p:nvGrpSpPr>
          <p:cNvPr id="2" name="Group 1">
            <a:extLst>
              <a:ext uri="{FF2B5EF4-FFF2-40B4-BE49-F238E27FC236}">
                <a16:creationId xmlns:a16="http://schemas.microsoft.com/office/drawing/2014/main" id="{63B44183-DB21-EC3C-2CCD-52CE75357F68}"/>
              </a:ext>
            </a:extLst>
          </p:cNvPr>
          <p:cNvGrpSpPr/>
          <p:nvPr/>
        </p:nvGrpSpPr>
        <p:grpSpPr>
          <a:xfrm>
            <a:off x="7080250" y="1416646"/>
            <a:ext cx="4495800" cy="4505326"/>
            <a:chOff x="1019175" y="1457324"/>
            <a:chExt cx="4495800" cy="4505326"/>
          </a:xfrm>
        </p:grpSpPr>
        <p:sp>
          <p:nvSpPr>
            <p:cNvPr id="3" name="Rectangle 2">
              <a:extLst>
                <a:ext uri="{FF2B5EF4-FFF2-40B4-BE49-F238E27FC236}">
                  <a16:creationId xmlns:a16="http://schemas.microsoft.com/office/drawing/2014/main" id="{5A71E0F3-B948-0DF5-2071-2E61086E39C6}"/>
                </a:ext>
              </a:extLst>
            </p:cNvPr>
            <p:cNvSpPr/>
            <p:nvPr/>
          </p:nvSpPr>
          <p:spPr>
            <a:xfrm>
              <a:off x="1019175" y="1457325"/>
              <a:ext cx="2200275" cy="2200275"/>
            </a:xfrm>
            <a:prstGeom prst="rect">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latin typeface="+mj-lt"/>
                </a:rPr>
                <a:t>S</a:t>
              </a:r>
            </a:p>
          </p:txBody>
        </p:sp>
        <p:sp>
          <p:nvSpPr>
            <p:cNvPr id="6" name="Rectangle 5">
              <a:extLst>
                <a:ext uri="{FF2B5EF4-FFF2-40B4-BE49-F238E27FC236}">
                  <a16:creationId xmlns:a16="http://schemas.microsoft.com/office/drawing/2014/main" id="{859EBFE9-4805-A376-97FE-DA967058D550}"/>
                </a:ext>
              </a:extLst>
            </p:cNvPr>
            <p:cNvSpPr/>
            <p:nvPr/>
          </p:nvSpPr>
          <p:spPr>
            <a:xfrm>
              <a:off x="3314700" y="1457324"/>
              <a:ext cx="2200275" cy="2200275"/>
            </a:xfrm>
            <a:prstGeom prst="rect">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latin typeface="+mj-lt"/>
                </a:rPr>
                <a:t>W</a:t>
              </a:r>
            </a:p>
          </p:txBody>
        </p:sp>
        <p:sp>
          <p:nvSpPr>
            <p:cNvPr id="7" name="Rectangle 6">
              <a:extLst>
                <a:ext uri="{FF2B5EF4-FFF2-40B4-BE49-F238E27FC236}">
                  <a16:creationId xmlns:a16="http://schemas.microsoft.com/office/drawing/2014/main" id="{D60D5822-FA07-DEE1-1306-A57CAA0D933E}"/>
                </a:ext>
              </a:extLst>
            </p:cNvPr>
            <p:cNvSpPr/>
            <p:nvPr/>
          </p:nvSpPr>
          <p:spPr>
            <a:xfrm>
              <a:off x="1019175" y="3762375"/>
              <a:ext cx="2200275" cy="2200275"/>
            </a:xfrm>
            <a:prstGeom prst="rect">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latin typeface="+mj-lt"/>
                </a:rPr>
                <a:t>O</a:t>
              </a:r>
            </a:p>
          </p:txBody>
        </p:sp>
        <p:sp>
          <p:nvSpPr>
            <p:cNvPr id="8" name="Rectangle 7">
              <a:extLst>
                <a:ext uri="{FF2B5EF4-FFF2-40B4-BE49-F238E27FC236}">
                  <a16:creationId xmlns:a16="http://schemas.microsoft.com/office/drawing/2014/main" id="{D9159ECF-C2CE-3706-9B56-D59B362FEB3F}"/>
                </a:ext>
              </a:extLst>
            </p:cNvPr>
            <p:cNvSpPr/>
            <p:nvPr/>
          </p:nvSpPr>
          <p:spPr>
            <a:xfrm>
              <a:off x="3314700" y="3762374"/>
              <a:ext cx="2200275" cy="2200275"/>
            </a:xfrm>
            <a:prstGeom prst="rect">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latin typeface="+mj-lt"/>
                </a:rPr>
                <a:t>T</a:t>
              </a:r>
            </a:p>
          </p:txBody>
        </p:sp>
      </p:grpSp>
      <p:sp>
        <p:nvSpPr>
          <p:cNvPr id="9" name="Text Placeholder 15">
            <a:extLst>
              <a:ext uri="{FF2B5EF4-FFF2-40B4-BE49-F238E27FC236}">
                <a16:creationId xmlns:a16="http://schemas.microsoft.com/office/drawing/2014/main" id="{F0C854D7-283E-6DF5-D753-38E6DA005C41}"/>
              </a:ext>
            </a:extLst>
          </p:cNvPr>
          <p:cNvSpPr txBox="1">
            <a:spLocks/>
          </p:cNvSpPr>
          <p:nvPr/>
        </p:nvSpPr>
        <p:spPr>
          <a:xfrm>
            <a:off x="352295" y="1668656"/>
            <a:ext cx="3597149" cy="40233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200" dirty="0"/>
              <a:t>Integer </a:t>
            </a:r>
            <a:r>
              <a:rPr lang="en-US" sz="1200" dirty="0" err="1"/>
              <a:t>mattis</a:t>
            </a:r>
            <a:r>
              <a:rPr lang="en-US" sz="1200" dirty="0"/>
              <a:t> </a:t>
            </a:r>
            <a:r>
              <a:rPr lang="en-US" sz="1200" dirty="0" err="1"/>
              <a:t>nunc</a:t>
            </a:r>
            <a:r>
              <a:rPr lang="en-US" sz="1200" dirty="0"/>
              <a:t> </a:t>
            </a:r>
            <a:r>
              <a:rPr lang="en-US" sz="1200" dirty="0" err="1"/>
              <a:t>quis</a:t>
            </a:r>
            <a:r>
              <a:rPr lang="en-US" sz="1200" dirty="0"/>
              <a:t> </a:t>
            </a:r>
            <a:r>
              <a:rPr lang="en-US" sz="1200" dirty="0" err="1"/>
              <a:t>sem</a:t>
            </a:r>
            <a:r>
              <a:rPr lang="en-US" sz="1200" dirty="0"/>
              <a:t> </a:t>
            </a:r>
            <a:r>
              <a:rPr lang="en-US" sz="1200" dirty="0" err="1"/>
              <a:t>interdum</a:t>
            </a:r>
            <a:r>
              <a:rPr lang="en-US" sz="1200" dirty="0"/>
              <a:t>, id </a:t>
            </a:r>
            <a:r>
              <a:rPr lang="en-US" sz="1200" dirty="0" err="1"/>
              <a:t>commodo</a:t>
            </a:r>
            <a:r>
              <a:rPr lang="en-US" sz="1200" dirty="0"/>
              <a:t> </a:t>
            </a:r>
            <a:r>
              <a:rPr lang="en-US" sz="1200" dirty="0" err="1"/>
              <a:t>augue</a:t>
            </a:r>
            <a:r>
              <a:rPr lang="en-US" sz="1200" dirty="0"/>
              <a:t> </a:t>
            </a:r>
            <a:r>
              <a:rPr lang="en-US" sz="1200" dirty="0" err="1"/>
              <a:t>bibendum</a:t>
            </a:r>
            <a:r>
              <a:rPr lang="en-US" sz="1200" dirty="0"/>
              <a:t>. </a:t>
            </a:r>
            <a:r>
              <a:rPr lang="en-US" sz="1200" dirty="0" err="1"/>
              <a:t>Nullam</a:t>
            </a:r>
            <a:r>
              <a:rPr lang="en-US" sz="1200" dirty="0"/>
              <a:t> semper </a:t>
            </a:r>
            <a:r>
              <a:rPr lang="en-US" sz="1200" dirty="0" err="1"/>
              <a:t>quis</a:t>
            </a:r>
            <a:r>
              <a:rPr lang="en-US" sz="1200" dirty="0"/>
              <a:t> </a:t>
            </a:r>
            <a:r>
              <a:rPr lang="en-US" sz="1200" dirty="0" err="1"/>
              <a:t>justo</a:t>
            </a:r>
            <a:r>
              <a:rPr lang="en-US" sz="1200" dirty="0"/>
              <a:t> </a:t>
            </a:r>
            <a:r>
              <a:rPr lang="en-US" sz="1200" dirty="0" err="1"/>
              <a:t>nec</a:t>
            </a:r>
            <a:r>
              <a:rPr lang="en-US" sz="1200" dirty="0"/>
              <a:t> </a:t>
            </a:r>
            <a:r>
              <a:rPr lang="en-US" sz="1200" dirty="0" err="1"/>
              <a:t>tristique</a:t>
            </a:r>
            <a:r>
              <a:rPr lang="en-US" sz="1200" dirty="0"/>
              <a:t>. Integer </a:t>
            </a:r>
            <a:r>
              <a:rPr lang="en-US" sz="1200" dirty="0" err="1"/>
              <a:t>mattis</a:t>
            </a:r>
            <a:r>
              <a:rPr lang="en-US" sz="1200" dirty="0"/>
              <a:t> </a:t>
            </a:r>
            <a:r>
              <a:rPr lang="en-US" sz="1200" dirty="0" err="1"/>
              <a:t>nunc</a:t>
            </a:r>
            <a:r>
              <a:rPr lang="en-US" sz="1200" dirty="0"/>
              <a:t> </a:t>
            </a:r>
            <a:r>
              <a:rPr lang="en-US" sz="1200" dirty="0" err="1"/>
              <a:t>quis</a:t>
            </a:r>
            <a:r>
              <a:rPr lang="en-US" sz="1200" dirty="0"/>
              <a:t> </a:t>
            </a:r>
            <a:r>
              <a:rPr lang="en-US" sz="1200" dirty="0" err="1"/>
              <a:t>sem</a:t>
            </a:r>
            <a:r>
              <a:rPr lang="en-US" sz="1200" dirty="0"/>
              <a:t> </a:t>
            </a:r>
            <a:r>
              <a:rPr lang="en-US" sz="1200" dirty="0" err="1"/>
              <a:t>interdum</a:t>
            </a:r>
            <a:r>
              <a:rPr lang="en-US" sz="1200" dirty="0"/>
              <a:t>.</a:t>
            </a:r>
          </a:p>
        </p:txBody>
      </p:sp>
      <p:sp>
        <p:nvSpPr>
          <p:cNvPr id="10" name="Text Placeholder 6">
            <a:extLst>
              <a:ext uri="{FF2B5EF4-FFF2-40B4-BE49-F238E27FC236}">
                <a16:creationId xmlns:a16="http://schemas.microsoft.com/office/drawing/2014/main" id="{7AA8BD6F-30CF-DB8A-6AB7-B57CF3943C6E}"/>
              </a:ext>
            </a:extLst>
          </p:cNvPr>
          <p:cNvSpPr txBox="1">
            <a:spLocks/>
          </p:cNvSpPr>
          <p:nvPr/>
        </p:nvSpPr>
        <p:spPr>
          <a:xfrm>
            <a:off x="352295" y="1234975"/>
            <a:ext cx="3597148" cy="402336"/>
          </a:xfrm>
          <a:prstGeom prst="rect">
            <a:avLst/>
          </a:prstGeom>
          <a:solidFill>
            <a:srgbClr val="FA5B52"/>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chemeClr val="bg1"/>
                </a:solidFill>
                <a:latin typeface="Century Gothic" panose="020B0502020202020204" pitchFamily="34" charset="0"/>
              </a:rPr>
              <a:t>Strength</a:t>
            </a:r>
          </a:p>
        </p:txBody>
      </p:sp>
      <p:sp>
        <p:nvSpPr>
          <p:cNvPr id="11" name="Text Placeholder 16">
            <a:extLst>
              <a:ext uri="{FF2B5EF4-FFF2-40B4-BE49-F238E27FC236}">
                <a16:creationId xmlns:a16="http://schemas.microsoft.com/office/drawing/2014/main" id="{445F70E8-FD8D-79C9-548D-C27F27BBC31D}"/>
              </a:ext>
            </a:extLst>
          </p:cNvPr>
          <p:cNvSpPr txBox="1">
            <a:spLocks/>
          </p:cNvSpPr>
          <p:nvPr/>
        </p:nvSpPr>
        <p:spPr>
          <a:xfrm>
            <a:off x="2793744" y="2861147"/>
            <a:ext cx="3597149" cy="40233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200" dirty="0"/>
              <a:t>Integer </a:t>
            </a:r>
            <a:r>
              <a:rPr lang="en-US" sz="1200" dirty="0" err="1"/>
              <a:t>mattis</a:t>
            </a:r>
            <a:r>
              <a:rPr lang="en-US" sz="1200" dirty="0"/>
              <a:t> </a:t>
            </a:r>
            <a:r>
              <a:rPr lang="en-US" sz="1200" dirty="0" err="1"/>
              <a:t>nunc</a:t>
            </a:r>
            <a:r>
              <a:rPr lang="en-US" sz="1200" dirty="0"/>
              <a:t> </a:t>
            </a:r>
            <a:r>
              <a:rPr lang="en-US" sz="1200" dirty="0" err="1"/>
              <a:t>quis</a:t>
            </a:r>
            <a:r>
              <a:rPr lang="en-US" sz="1200" dirty="0"/>
              <a:t> </a:t>
            </a:r>
            <a:r>
              <a:rPr lang="en-US" sz="1200" dirty="0" err="1"/>
              <a:t>sem</a:t>
            </a:r>
            <a:r>
              <a:rPr lang="en-US" sz="1200" dirty="0"/>
              <a:t> </a:t>
            </a:r>
            <a:r>
              <a:rPr lang="en-US" sz="1200" dirty="0" err="1"/>
              <a:t>interdum</a:t>
            </a:r>
            <a:r>
              <a:rPr lang="en-US" sz="1200" dirty="0"/>
              <a:t>, id </a:t>
            </a:r>
            <a:r>
              <a:rPr lang="en-US" sz="1200" dirty="0" err="1"/>
              <a:t>commodo</a:t>
            </a:r>
            <a:r>
              <a:rPr lang="en-US" sz="1200" dirty="0"/>
              <a:t> </a:t>
            </a:r>
            <a:r>
              <a:rPr lang="en-US" sz="1200" dirty="0" err="1"/>
              <a:t>augue</a:t>
            </a:r>
            <a:r>
              <a:rPr lang="en-US" sz="1200" dirty="0"/>
              <a:t> </a:t>
            </a:r>
            <a:r>
              <a:rPr lang="en-US" sz="1200" dirty="0" err="1"/>
              <a:t>bibendum</a:t>
            </a:r>
            <a:r>
              <a:rPr lang="en-US" sz="1200" dirty="0"/>
              <a:t>. </a:t>
            </a:r>
            <a:r>
              <a:rPr lang="en-US" sz="1200" dirty="0" err="1"/>
              <a:t>Nullam</a:t>
            </a:r>
            <a:r>
              <a:rPr lang="en-US" sz="1200" dirty="0"/>
              <a:t> semper </a:t>
            </a:r>
            <a:r>
              <a:rPr lang="en-US" sz="1200" dirty="0" err="1"/>
              <a:t>quis</a:t>
            </a:r>
            <a:r>
              <a:rPr lang="en-US" sz="1200" dirty="0"/>
              <a:t> </a:t>
            </a:r>
            <a:r>
              <a:rPr lang="en-US" sz="1200" dirty="0" err="1"/>
              <a:t>justo</a:t>
            </a:r>
            <a:r>
              <a:rPr lang="en-US" sz="1200" dirty="0"/>
              <a:t> </a:t>
            </a:r>
            <a:r>
              <a:rPr lang="en-US" sz="1200" dirty="0" err="1"/>
              <a:t>nec</a:t>
            </a:r>
            <a:r>
              <a:rPr lang="en-US" sz="1200" dirty="0"/>
              <a:t> </a:t>
            </a:r>
            <a:r>
              <a:rPr lang="en-US" sz="1200" dirty="0" err="1"/>
              <a:t>tristique</a:t>
            </a:r>
            <a:r>
              <a:rPr lang="en-US" sz="1200" dirty="0"/>
              <a:t>. Integer </a:t>
            </a:r>
            <a:r>
              <a:rPr lang="en-US" sz="1200" dirty="0" err="1"/>
              <a:t>mattis</a:t>
            </a:r>
            <a:r>
              <a:rPr lang="en-US" sz="1200" dirty="0"/>
              <a:t> </a:t>
            </a:r>
            <a:r>
              <a:rPr lang="en-US" sz="1200" dirty="0" err="1"/>
              <a:t>nunc</a:t>
            </a:r>
            <a:r>
              <a:rPr lang="en-US" sz="1200" dirty="0"/>
              <a:t> </a:t>
            </a:r>
            <a:r>
              <a:rPr lang="en-US" sz="1200" dirty="0" err="1"/>
              <a:t>quis</a:t>
            </a:r>
            <a:r>
              <a:rPr lang="en-US" sz="1200" dirty="0"/>
              <a:t> </a:t>
            </a:r>
            <a:r>
              <a:rPr lang="en-US" sz="1200" dirty="0" err="1"/>
              <a:t>sem</a:t>
            </a:r>
            <a:r>
              <a:rPr lang="en-US" sz="1200" dirty="0"/>
              <a:t> </a:t>
            </a:r>
            <a:r>
              <a:rPr lang="en-US" sz="1200" dirty="0" err="1"/>
              <a:t>interdum</a:t>
            </a:r>
            <a:r>
              <a:rPr lang="en-US" sz="1200" dirty="0"/>
              <a:t>.</a:t>
            </a:r>
          </a:p>
        </p:txBody>
      </p:sp>
      <p:sp>
        <p:nvSpPr>
          <p:cNvPr id="12" name="Text Placeholder 17">
            <a:extLst>
              <a:ext uri="{FF2B5EF4-FFF2-40B4-BE49-F238E27FC236}">
                <a16:creationId xmlns:a16="http://schemas.microsoft.com/office/drawing/2014/main" id="{A2071093-62EF-0658-61EF-9B4BB5879115}"/>
              </a:ext>
            </a:extLst>
          </p:cNvPr>
          <p:cNvSpPr txBox="1">
            <a:spLocks/>
          </p:cNvSpPr>
          <p:nvPr/>
        </p:nvSpPr>
        <p:spPr>
          <a:xfrm>
            <a:off x="2793743" y="2459648"/>
            <a:ext cx="3597147" cy="402336"/>
          </a:xfrm>
          <a:prstGeom prst="rect">
            <a:avLst/>
          </a:prstGeom>
          <a:solidFill>
            <a:srgbClr val="F8896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bg1"/>
                </a:solidFill>
                <a:latin typeface="Century Gothic" panose="020B0502020202020204" pitchFamily="34" charset="0"/>
              </a:rPr>
              <a:t>Weakness</a:t>
            </a:r>
          </a:p>
        </p:txBody>
      </p:sp>
      <p:sp>
        <p:nvSpPr>
          <p:cNvPr id="13" name="Text Placeholder 18">
            <a:extLst>
              <a:ext uri="{FF2B5EF4-FFF2-40B4-BE49-F238E27FC236}">
                <a16:creationId xmlns:a16="http://schemas.microsoft.com/office/drawing/2014/main" id="{BC19ECEB-2D70-7DFC-D3FD-963621987BA4}"/>
              </a:ext>
            </a:extLst>
          </p:cNvPr>
          <p:cNvSpPr txBox="1">
            <a:spLocks/>
          </p:cNvSpPr>
          <p:nvPr/>
        </p:nvSpPr>
        <p:spPr>
          <a:xfrm>
            <a:off x="352295" y="4085820"/>
            <a:ext cx="3597149" cy="40233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200" dirty="0"/>
              <a:t>Integer </a:t>
            </a:r>
            <a:r>
              <a:rPr lang="en-US" sz="1200" dirty="0" err="1"/>
              <a:t>mattis</a:t>
            </a:r>
            <a:r>
              <a:rPr lang="en-US" sz="1200" dirty="0"/>
              <a:t> </a:t>
            </a:r>
            <a:r>
              <a:rPr lang="en-US" sz="1200" dirty="0" err="1"/>
              <a:t>nunc</a:t>
            </a:r>
            <a:r>
              <a:rPr lang="en-US" sz="1200" dirty="0"/>
              <a:t> </a:t>
            </a:r>
            <a:r>
              <a:rPr lang="en-US" sz="1200" dirty="0" err="1"/>
              <a:t>quis</a:t>
            </a:r>
            <a:r>
              <a:rPr lang="en-US" sz="1200" dirty="0"/>
              <a:t> </a:t>
            </a:r>
            <a:r>
              <a:rPr lang="en-US" sz="1200" dirty="0" err="1"/>
              <a:t>sem</a:t>
            </a:r>
            <a:r>
              <a:rPr lang="en-US" sz="1200" dirty="0"/>
              <a:t> </a:t>
            </a:r>
            <a:r>
              <a:rPr lang="en-US" sz="1200" dirty="0" err="1"/>
              <a:t>interdum</a:t>
            </a:r>
            <a:r>
              <a:rPr lang="en-US" sz="1200" dirty="0"/>
              <a:t>, id </a:t>
            </a:r>
            <a:r>
              <a:rPr lang="en-US" sz="1200" dirty="0" err="1"/>
              <a:t>commodo</a:t>
            </a:r>
            <a:r>
              <a:rPr lang="en-US" sz="1200" dirty="0"/>
              <a:t> </a:t>
            </a:r>
            <a:r>
              <a:rPr lang="en-US" sz="1200" dirty="0" err="1"/>
              <a:t>augue</a:t>
            </a:r>
            <a:r>
              <a:rPr lang="en-US" sz="1200" dirty="0"/>
              <a:t> </a:t>
            </a:r>
            <a:r>
              <a:rPr lang="en-US" sz="1200" dirty="0" err="1"/>
              <a:t>bibendum</a:t>
            </a:r>
            <a:r>
              <a:rPr lang="en-US" sz="1200" dirty="0"/>
              <a:t>. </a:t>
            </a:r>
            <a:r>
              <a:rPr lang="en-US" sz="1200" dirty="0" err="1"/>
              <a:t>Nullam</a:t>
            </a:r>
            <a:r>
              <a:rPr lang="en-US" sz="1200" dirty="0"/>
              <a:t> semper </a:t>
            </a:r>
            <a:r>
              <a:rPr lang="en-US" sz="1200" dirty="0" err="1"/>
              <a:t>quis</a:t>
            </a:r>
            <a:r>
              <a:rPr lang="en-US" sz="1200" dirty="0"/>
              <a:t> </a:t>
            </a:r>
            <a:r>
              <a:rPr lang="en-US" sz="1200" dirty="0" err="1"/>
              <a:t>justo</a:t>
            </a:r>
            <a:r>
              <a:rPr lang="en-US" sz="1200" dirty="0"/>
              <a:t> </a:t>
            </a:r>
            <a:r>
              <a:rPr lang="en-US" sz="1200" dirty="0" err="1"/>
              <a:t>nec</a:t>
            </a:r>
            <a:r>
              <a:rPr lang="en-US" sz="1200" dirty="0"/>
              <a:t> </a:t>
            </a:r>
            <a:r>
              <a:rPr lang="en-US" sz="1200" dirty="0" err="1"/>
              <a:t>tristique</a:t>
            </a:r>
            <a:r>
              <a:rPr lang="en-US" sz="1200" dirty="0"/>
              <a:t>. Integer </a:t>
            </a:r>
            <a:r>
              <a:rPr lang="en-US" sz="1200" dirty="0" err="1"/>
              <a:t>mattis</a:t>
            </a:r>
            <a:r>
              <a:rPr lang="en-US" sz="1200" dirty="0"/>
              <a:t> </a:t>
            </a:r>
            <a:r>
              <a:rPr lang="en-US" sz="1200" dirty="0" err="1"/>
              <a:t>nunc</a:t>
            </a:r>
            <a:r>
              <a:rPr lang="en-US" sz="1200" dirty="0"/>
              <a:t> </a:t>
            </a:r>
            <a:r>
              <a:rPr lang="en-US" sz="1200" dirty="0" err="1"/>
              <a:t>quis</a:t>
            </a:r>
            <a:r>
              <a:rPr lang="en-US" sz="1200" dirty="0"/>
              <a:t> </a:t>
            </a:r>
            <a:r>
              <a:rPr lang="en-US" sz="1200" dirty="0" err="1"/>
              <a:t>sem</a:t>
            </a:r>
            <a:r>
              <a:rPr lang="en-US" sz="1200" dirty="0"/>
              <a:t> </a:t>
            </a:r>
            <a:r>
              <a:rPr lang="en-US" sz="1200" dirty="0" err="1"/>
              <a:t>interdum</a:t>
            </a:r>
            <a:r>
              <a:rPr lang="en-US" sz="1200" dirty="0"/>
              <a:t>.</a:t>
            </a:r>
          </a:p>
        </p:txBody>
      </p:sp>
      <p:sp>
        <p:nvSpPr>
          <p:cNvPr id="14" name="Text Placeholder 19">
            <a:extLst>
              <a:ext uri="{FF2B5EF4-FFF2-40B4-BE49-F238E27FC236}">
                <a16:creationId xmlns:a16="http://schemas.microsoft.com/office/drawing/2014/main" id="{C9A16A85-8771-AF68-E7D4-417995ABD256}"/>
              </a:ext>
            </a:extLst>
          </p:cNvPr>
          <p:cNvSpPr txBox="1">
            <a:spLocks/>
          </p:cNvSpPr>
          <p:nvPr/>
        </p:nvSpPr>
        <p:spPr>
          <a:xfrm>
            <a:off x="352294" y="3652139"/>
            <a:ext cx="3597147" cy="402336"/>
          </a:xfrm>
          <a:prstGeom prst="rect">
            <a:avLst/>
          </a:prstGeom>
          <a:solidFill>
            <a:srgbClr val="EF709D"/>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bg1"/>
                </a:solidFill>
                <a:latin typeface="Century Gothic" panose="020B0502020202020204" pitchFamily="34" charset="0"/>
              </a:rPr>
              <a:t>Opportunity</a:t>
            </a:r>
          </a:p>
        </p:txBody>
      </p:sp>
      <p:sp>
        <p:nvSpPr>
          <p:cNvPr id="15" name="Text Placeholder 20">
            <a:extLst>
              <a:ext uri="{FF2B5EF4-FFF2-40B4-BE49-F238E27FC236}">
                <a16:creationId xmlns:a16="http://schemas.microsoft.com/office/drawing/2014/main" id="{4E71BC9B-6A7A-C8DB-6508-1FC658474764}"/>
              </a:ext>
            </a:extLst>
          </p:cNvPr>
          <p:cNvSpPr txBox="1">
            <a:spLocks/>
          </p:cNvSpPr>
          <p:nvPr/>
        </p:nvSpPr>
        <p:spPr>
          <a:xfrm>
            <a:off x="2793743" y="5421857"/>
            <a:ext cx="3597149" cy="40233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200" dirty="0"/>
              <a:t>Integer </a:t>
            </a:r>
            <a:r>
              <a:rPr lang="en-US" sz="1200" dirty="0" err="1"/>
              <a:t>mattis</a:t>
            </a:r>
            <a:r>
              <a:rPr lang="en-US" sz="1200" dirty="0"/>
              <a:t> </a:t>
            </a:r>
            <a:r>
              <a:rPr lang="en-US" sz="1200" dirty="0" err="1"/>
              <a:t>nunc</a:t>
            </a:r>
            <a:r>
              <a:rPr lang="en-US" sz="1200" dirty="0"/>
              <a:t> </a:t>
            </a:r>
            <a:r>
              <a:rPr lang="en-US" sz="1200" dirty="0" err="1"/>
              <a:t>quis</a:t>
            </a:r>
            <a:r>
              <a:rPr lang="en-US" sz="1200" dirty="0"/>
              <a:t> </a:t>
            </a:r>
            <a:r>
              <a:rPr lang="en-US" sz="1200" dirty="0" err="1"/>
              <a:t>sem</a:t>
            </a:r>
            <a:r>
              <a:rPr lang="en-US" sz="1200" dirty="0"/>
              <a:t> </a:t>
            </a:r>
            <a:r>
              <a:rPr lang="en-US" sz="1200" dirty="0" err="1"/>
              <a:t>interdum</a:t>
            </a:r>
            <a:r>
              <a:rPr lang="en-US" sz="1200" dirty="0"/>
              <a:t>, id </a:t>
            </a:r>
            <a:r>
              <a:rPr lang="en-US" sz="1200" dirty="0" err="1"/>
              <a:t>commodo</a:t>
            </a:r>
            <a:r>
              <a:rPr lang="en-US" sz="1200" dirty="0"/>
              <a:t> </a:t>
            </a:r>
            <a:r>
              <a:rPr lang="en-US" sz="1200" dirty="0" err="1"/>
              <a:t>augue</a:t>
            </a:r>
            <a:r>
              <a:rPr lang="en-US" sz="1200" dirty="0"/>
              <a:t> </a:t>
            </a:r>
            <a:r>
              <a:rPr lang="en-US" sz="1200" dirty="0" err="1"/>
              <a:t>bibendum</a:t>
            </a:r>
            <a:r>
              <a:rPr lang="en-US" sz="1200" dirty="0"/>
              <a:t>. </a:t>
            </a:r>
            <a:r>
              <a:rPr lang="en-US" sz="1200" dirty="0" err="1"/>
              <a:t>Nullam</a:t>
            </a:r>
            <a:r>
              <a:rPr lang="en-US" sz="1200" dirty="0"/>
              <a:t> semper </a:t>
            </a:r>
            <a:r>
              <a:rPr lang="en-US" sz="1200" dirty="0" err="1"/>
              <a:t>quis</a:t>
            </a:r>
            <a:r>
              <a:rPr lang="en-US" sz="1200" dirty="0"/>
              <a:t> </a:t>
            </a:r>
            <a:r>
              <a:rPr lang="en-US" sz="1200" dirty="0" err="1"/>
              <a:t>justo</a:t>
            </a:r>
            <a:r>
              <a:rPr lang="en-US" sz="1200" dirty="0"/>
              <a:t> </a:t>
            </a:r>
            <a:r>
              <a:rPr lang="en-US" sz="1200" dirty="0" err="1"/>
              <a:t>nec</a:t>
            </a:r>
            <a:r>
              <a:rPr lang="en-US" sz="1200" dirty="0"/>
              <a:t> </a:t>
            </a:r>
            <a:r>
              <a:rPr lang="en-US" sz="1200" dirty="0" err="1"/>
              <a:t>tristique</a:t>
            </a:r>
            <a:r>
              <a:rPr lang="en-US" sz="1200" dirty="0"/>
              <a:t>. Integer </a:t>
            </a:r>
            <a:r>
              <a:rPr lang="en-US" sz="1200" dirty="0" err="1"/>
              <a:t>mattis</a:t>
            </a:r>
            <a:r>
              <a:rPr lang="en-US" sz="1200" dirty="0"/>
              <a:t> </a:t>
            </a:r>
            <a:r>
              <a:rPr lang="en-US" sz="1200" dirty="0" err="1"/>
              <a:t>nunc</a:t>
            </a:r>
            <a:r>
              <a:rPr lang="en-US" sz="1200" dirty="0"/>
              <a:t> </a:t>
            </a:r>
            <a:r>
              <a:rPr lang="en-US" sz="1200" dirty="0" err="1"/>
              <a:t>quis</a:t>
            </a:r>
            <a:r>
              <a:rPr lang="en-US" sz="1200" dirty="0"/>
              <a:t> </a:t>
            </a:r>
            <a:r>
              <a:rPr lang="en-US" sz="1200" dirty="0" err="1"/>
              <a:t>sem</a:t>
            </a:r>
            <a:r>
              <a:rPr lang="en-US" sz="1200" dirty="0"/>
              <a:t> </a:t>
            </a:r>
            <a:r>
              <a:rPr lang="en-US" sz="1200" dirty="0" err="1"/>
              <a:t>interdum</a:t>
            </a:r>
            <a:r>
              <a:rPr lang="en-US" sz="1200" dirty="0"/>
              <a:t>.</a:t>
            </a:r>
          </a:p>
          <a:p>
            <a:pPr marL="0" indent="0" algn="just">
              <a:lnSpc>
                <a:spcPct val="100000"/>
              </a:lnSpc>
              <a:buNone/>
            </a:pPr>
            <a:endParaRPr lang="en-ID" sz="4000" dirty="0"/>
          </a:p>
        </p:txBody>
      </p:sp>
      <p:sp>
        <p:nvSpPr>
          <p:cNvPr id="16" name="Text Placeholder 21">
            <a:extLst>
              <a:ext uri="{FF2B5EF4-FFF2-40B4-BE49-F238E27FC236}">
                <a16:creationId xmlns:a16="http://schemas.microsoft.com/office/drawing/2014/main" id="{F841B80E-3968-256F-620E-DDDFB3D7C9B6}"/>
              </a:ext>
            </a:extLst>
          </p:cNvPr>
          <p:cNvSpPr txBox="1">
            <a:spLocks/>
          </p:cNvSpPr>
          <p:nvPr/>
        </p:nvSpPr>
        <p:spPr>
          <a:xfrm>
            <a:off x="2793743" y="4978516"/>
            <a:ext cx="3597146" cy="402336"/>
          </a:xfrm>
          <a:prstGeom prst="rect">
            <a:avLst/>
          </a:prstGeom>
          <a:solidFill>
            <a:srgbClr val="F25484"/>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bg1"/>
                </a:solidFill>
                <a:latin typeface="Century Gothic" panose="020B0502020202020204" pitchFamily="34" charset="0"/>
              </a:rPr>
              <a:t>Threats</a:t>
            </a:r>
          </a:p>
        </p:txBody>
      </p:sp>
    </p:spTree>
    <p:extLst>
      <p:ext uri="{BB962C8B-B14F-4D97-AF65-F5344CB8AC3E}">
        <p14:creationId xmlns:p14="http://schemas.microsoft.com/office/powerpoint/2010/main" val="4231625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a:extLst>
              <a:ext uri="{FF2B5EF4-FFF2-40B4-BE49-F238E27FC236}">
                <a16:creationId xmlns:a16="http://schemas.microsoft.com/office/drawing/2014/main" id="{7ADB7904-494B-E704-C645-5D97055F7E76}"/>
              </a:ext>
            </a:extLst>
          </p:cNvPr>
          <p:cNvSpPr/>
          <p:nvPr/>
        </p:nvSpPr>
        <p:spPr>
          <a:xfrm>
            <a:off x="5234388" y="1354725"/>
            <a:ext cx="3186113" cy="1823698"/>
          </a:xfrm>
          <a:prstGeom prst="roundRect">
            <a:avLst/>
          </a:prstGeom>
          <a:solidFill>
            <a:srgbClr val="F25484">
              <a:alpha val="102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3BE749B8-C999-5F5B-073C-1BABEF63F6B1}"/>
              </a:ext>
            </a:extLst>
          </p:cNvPr>
          <p:cNvSpPr/>
          <p:nvPr/>
        </p:nvSpPr>
        <p:spPr>
          <a:xfrm>
            <a:off x="5234388" y="3769313"/>
            <a:ext cx="3186113" cy="1823698"/>
          </a:xfrm>
          <a:prstGeom prst="roundRect">
            <a:avLst/>
          </a:prstGeom>
          <a:solidFill>
            <a:srgbClr val="F88960">
              <a:alpha val="102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5B67A9C0-74DF-9FD4-F123-3067DE23BA51}"/>
              </a:ext>
            </a:extLst>
          </p:cNvPr>
          <p:cNvSpPr/>
          <p:nvPr/>
        </p:nvSpPr>
        <p:spPr>
          <a:xfrm>
            <a:off x="8834838" y="3769313"/>
            <a:ext cx="3186113" cy="1823698"/>
          </a:xfrm>
          <a:prstGeom prst="roundRect">
            <a:avLst/>
          </a:prstGeom>
          <a:solidFill>
            <a:srgbClr val="EF709D">
              <a:alpha val="102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7F12BDE6-7EB3-18B4-872F-582635D28D3A}"/>
              </a:ext>
            </a:extLst>
          </p:cNvPr>
          <p:cNvSpPr/>
          <p:nvPr/>
        </p:nvSpPr>
        <p:spPr>
          <a:xfrm>
            <a:off x="8834838" y="1354725"/>
            <a:ext cx="3186113" cy="1823698"/>
          </a:xfrm>
          <a:prstGeom prst="roundRect">
            <a:avLst/>
          </a:prstGeom>
          <a:solidFill>
            <a:srgbClr val="FA5B52">
              <a:alpha val="102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grpSp>
        <p:nvGrpSpPr>
          <p:cNvPr id="2" name="Group 1">
            <a:extLst>
              <a:ext uri="{FF2B5EF4-FFF2-40B4-BE49-F238E27FC236}">
                <a16:creationId xmlns:a16="http://schemas.microsoft.com/office/drawing/2014/main" id="{9A5AF54B-00FB-4369-2B16-778641F7166F}"/>
              </a:ext>
            </a:extLst>
          </p:cNvPr>
          <p:cNvGrpSpPr>
            <a:grpSpLocks noChangeAspect="1"/>
          </p:cNvGrpSpPr>
          <p:nvPr/>
        </p:nvGrpSpPr>
        <p:grpSpPr>
          <a:xfrm>
            <a:off x="886289" y="1064723"/>
            <a:ext cx="3801156" cy="7577004"/>
            <a:chOff x="6798446" y="546727"/>
            <a:chExt cx="2891900" cy="5764546"/>
          </a:xfrm>
        </p:grpSpPr>
        <p:sp>
          <p:nvSpPr>
            <p:cNvPr id="3" name="Freeform 3">
              <a:extLst>
                <a:ext uri="{FF2B5EF4-FFF2-40B4-BE49-F238E27FC236}">
                  <a16:creationId xmlns:a16="http://schemas.microsoft.com/office/drawing/2014/main" id="{952D10F9-7ACD-D269-0F2A-CFB735EE6301}"/>
                </a:ext>
              </a:extLst>
            </p:cNvPr>
            <p:cNvSpPr>
              <a:spLocks/>
            </p:cNvSpPr>
            <p:nvPr/>
          </p:nvSpPr>
          <p:spPr bwMode="auto">
            <a:xfrm>
              <a:off x="6817696" y="546727"/>
              <a:ext cx="2850439" cy="5764546"/>
            </a:xfrm>
            <a:custGeom>
              <a:avLst/>
              <a:gdLst>
                <a:gd name="connsiteX0" fmla="*/ 429418 w 2850439"/>
                <a:gd name="connsiteY0" fmla="*/ 166583 h 5764546"/>
                <a:gd name="connsiteX1" fmla="*/ 401283 w 2850439"/>
                <a:gd name="connsiteY1" fmla="*/ 172506 h 5764546"/>
                <a:gd name="connsiteX2" fmla="*/ 374630 w 2850439"/>
                <a:gd name="connsiteY2" fmla="*/ 179910 h 5764546"/>
                <a:gd name="connsiteX3" fmla="*/ 346496 w 2850439"/>
                <a:gd name="connsiteY3" fmla="*/ 188794 h 5764546"/>
                <a:gd name="connsiteX4" fmla="*/ 321323 w 2850439"/>
                <a:gd name="connsiteY4" fmla="*/ 202121 h 5764546"/>
                <a:gd name="connsiteX5" fmla="*/ 297631 w 2850439"/>
                <a:gd name="connsiteY5" fmla="*/ 216929 h 5764546"/>
                <a:gd name="connsiteX6" fmla="*/ 275420 w 2850439"/>
                <a:gd name="connsiteY6" fmla="*/ 231736 h 5764546"/>
                <a:gd name="connsiteX7" fmla="*/ 254689 w 2850439"/>
                <a:gd name="connsiteY7" fmla="*/ 250986 h 5764546"/>
                <a:gd name="connsiteX8" fmla="*/ 235440 w 2850439"/>
                <a:gd name="connsiteY8" fmla="*/ 271716 h 5764546"/>
                <a:gd name="connsiteX9" fmla="*/ 217671 w 2850439"/>
                <a:gd name="connsiteY9" fmla="*/ 293927 h 5764546"/>
                <a:gd name="connsiteX10" fmla="*/ 204344 w 2850439"/>
                <a:gd name="connsiteY10" fmla="*/ 319100 h 5764546"/>
                <a:gd name="connsiteX11" fmla="*/ 192498 w 2850439"/>
                <a:gd name="connsiteY11" fmla="*/ 344273 h 5764546"/>
                <a:gd name="connsiteX12" fmla="*/ 182133 w 2850439"/>
                <a:gd name="connsiteY12" fmla="*/ 370926 h 5764546"/>
                <a:gd name="connsiteX13" fmla="*/ 174729 w 2850439"/>
                <a:gd name="connsiteY13" fmla="*/ 399060 h 5764546"/>
                <a:gd name="connsiteX14" fmla="*/ 170287 w 2850439"/>
                <a:gd name="connsiteY14" fmla="*/ 428675 h 5764546"/>
                <a:gd name="connsiteX15" fmla="*/ 167325 w 2850439"/>
                <a:gd name="connsiteY15" fmla="*/ 458290 h 5764546"/>
                <a:gd name="connsiteX16" fmla="*/ 167325 w 2850439"/>
                <a:gd name="connsiteY16" fmla="*/ 5306255 h 5764546"/>
                <a:gd name="connsiteX17" fmla="*/ 170287 w 2850439"/>
                <a:gd name="connsiteY17" fmla="*/ 5335870 h 5764546"/>
                <a:gd name="connsiteX18" fmla="*/ 174729 w 2850439"/>
                <a:gd name="connsiteY18" fmla="*/ 5365485 h 5764546"/>
                <a:gd name="connsiteX19" fmla="*/ 182133 w 2850439"/>
                <a:gd name="connsiteY19" fmla="*/ 5393619 h 5764546"/>
                <a:gd name="connsiteX20" fmla="*/ 192498 w 2850439"/>
                <a:gd name="connsiteY20" fmla="*/ 5420272 h 5764546"/>
                <a:gd name="connsiteX21" fmla="*/ 204344 w 2850439"/>
                <a:gd name="connsiteY21" fmla="*/ 5445445 h 5764546"/>
                <a:gd name="connsiteX22" fmla="*/ 217671 w 2850439"/>
                <a:gd name="connsiteY22" fmla="*/ 5467656 h 5764546"/>
                <a:gd name="connsiteX23" fmla="*/ 235440 w 2850439"/>
                <a:gd name="connsiteY23" fmla="*/ 5489867 h 5764546"/>
                <a:gd name="connsiteX24" fmla="*/ 254689 w 2850439"/>
                <a:gd name="connsiteY24" fmla="*/ 5512079 h 5764546"/>
                <a:gd name="connsiteX25" fmla="*/ 275420 w 2850439"/>
                <a:gd name="connsiteY25" fmla="*/ 5529848 h 5764546"/>
                <a:gd name="connsiteX26" fmla="*/ 297631 w 2850439"/>
                <a:gd name="connsiteY26" fmla="*/ 5547617 h 5764546"/>
                <a:gd name="connsiteX27" fmla="*/ 321323 w 2850439"/>
                <a:gd name="connsiteY27" fmla="*/ 5562424 h 5764546"/>
                <a:gd name="connsiteX28" fmla="*/ 346496 w 2850439"/>
                <a:gd name="connsiteY28" fmla="*/ 5574270 h 5764546"/>
                <a:gd name="connsiteX29" fmla="*/ 374630 w 2850439"/>
                <a:gd name="connsiteY29" fmla="*/ 5584635 h 5764546"/>
                <a:gd name="connsiteX30" fmla="*/ 401283 w 2850439"/>
                <a:gd name="connsiteY30" fmla="*/ 5592039 h 5764546"/>
                <a:gd name="connsiteX31" fmla="*/ 429418 w 2850439"/>
                <a:gd name="connsiteY31" fmla="*/ 5595001 h 5764546"/>
                <a:gd name="connsiteX32" fmla="*/ 459032 w 2850439"/>
                <a:gd name="connsiteY32" fmla="*/ 5596481 h 5764546"/>
                <a:gd name="connsiteX33" fmla="*/ 2391408 w 2850439"/>
                <a:gd name="connsiteY33" fmla="*/ 5596481 h 5764546"/>
                <a:gd name="connsiteX34" fmla="*/ 2422504 w 2850439"/>
                <a:gd name="connsiteY34" fmla="*/ 5595001 h 5764546"/>
                <a:gd name="connsiteX35" fmla="*/ 2449157 w 2850439"/>
                <a:gd name="connsiteY35" fmla="*/ 5592039 h 5764546"/>
                <a:gd name="connsiteX36" fmla="*/ 2478772 w 2850439"/>
                <a:gd name="connsiteY36" fmla="*/ 5584635 h 5764546"/>
                <a:gd name="connsiteX37" fmla="*/ 2503944 w 2850439"/>
                <a:gd name="connsiteY37" fmla="*/ 5574270 h 5764546"/>
                <a:gd name="connsiteX38" fmla="*/ 2532079 w 2850439"/>
                <a:gd name="connsiteY38" fmla="*/ 5562424 h 5764546"/>
                <a:gd name="connsiteX39" fmla="*/ 2554290 w 2850439"/>
                <a:gd name="connsiteY39" fmla="*/ 5547617 h 5764546"/>
                <a:gd name="connsiteX40" fmla="*/ 2576501 w 2850439"/>
                <a:gd name="connsiteY40" fmla="*/ 5529848 h 5764546"/>
                <a:gd name="connsiteX41" fmla="*/ 2598712 w 2850439"/>
                <a:gd name="connsiteY41" fmla="*/ 5512079 h 5764546"/>
                <a:gd name="connsiteX42" fmla="*/ 2616481 w 2850439"/>
                <a:gd name="connsiteY42" fmla="*/ 5489867 h 5764546"/>
                <a:gd name="connsiteX43" fmla="*/ 2634250 w 2850439"/>
                <a:gd name="connsiteY43" fmla="*/ 5467656 h 5764546"/>
                <a:gd name="connsiteX44" fmla="*/ 2649058 w 2850439"/>
                <a:gd name="connsiteY44" fmla="*/ 5445445 h 5764546"/>
                <a:gd name="connsiteX45" fmla="*/ 2660904 w 2850439"/>
                <a:gd name="connsiteY45" fmla="*/ 5420272 h 5764546"/>
                <a:gd name="connsiteX46" fmla="*/ 2671269 w 2850439"/>
                <a:gd name="connsiteY46" fmla="*/ 5393619 h 5764546"/>
                <a:gd name="connsiteX47" fmla="*/ 2675711 w 2850439"/>
                <a:gd name="connsiteY47" fmla="*/ 5365485 h 5764546"/>
                <a:gd name="connsiteX48" fmla="*/ 2680154 w 2850439"/>
                <a:gd name="connsiteY48" fmla="*/ 5335870 h 5764546"/>
                <a:gd name="connsiteX49" fmla="*/ 2683115 w 2850439"/>
                <a:gd name="connsiteY49" fmla="*/ 5306255 h 5764546"/>
                <a:gd name="connsiteX50" fmla="*/ 2683115 w 2850439"/>
                <a:gd name="connsiteY50" fmla="*/ 458290 h 5764546"/>
                <a:gd name="connsiteX51" fmla="*/ 2680154 w 2850439"/>
                <a:gd name="connsiteY51" fmla="*/ 428675 h 5764546"/>
                <a:gd name="connsiteX52" fmla="*/ 2675711 w 2850439"/>
                <a:gd name="connsiteY52" fmla="*/ 399060 h 5764546"/>
                <a:gd name="connsiteX53" fmla="*/ 2671269 w 2850439"/>
                <a:gd name="connsiteY53" fmla="*/ 370926 h 5764546"/>
                <a:gd name="connsiteX54" fmla="*/ 2660904 w 2850439"/>
                <a:gd name="connsiteY54" fmla="*/ 344273 h 5764546"/>
                <a:gd name="connsiteX55" fmla="*/ 2649058 w 2850439"/>
                <a:gd name="connsiteY55" fmla="*/ 319100 h 5764546"/>
                <a:gd name="connsiteX56" fmla="*/ 2634250 w 2850439"/>
                <a:gd name="connsiteY56" fmla="*/ 293927 h 5764546"/>
                <a:gd name="connsiteX57" fmla="*/ 2616481 w 2850439"/>
                <a:gd name="connsiteY57" fmla="*/ 271716 h 5764546"/>
                <a:gd name="connsiteX58" fmla="*/ 2598712 w 2850439"/>
                <a:gd name="connsiteY58" fmla="*/ 250986 h 5764546"/>
                <a:gd name="connsiteX59" fmla="*/ 2576501 w 2850439"/>
                <a:gd name="connsiteY59" fmla="*/ 231736 h 5764546"/>
                <a:gd name="connsiteX60" fmla="*/ 2554290 w 2850439"/>
                <a:gd name="connsiteY60" fmla="*/ 216929 h 5764546"/>
                <a:gd name="connsiteX61" fmla="*/ 2532079 w 2850439"/>
                <a:gd name="connsiteY61" fmla="*/ 202121 h 5764546"/>
                <a:gd name="connsiteX62" fmla="*/ 2503944 w 2850439"/>
                <a:gd name="connsiteY62" fmla="*/ 188794 h 5764546"/>
                <a:gd name="connsiteX63" fmla="*/ 2478772 w 2850439"/>
                <a:gd name="connsiteY63" fmla="*/ 179910 h 5764546"/>
                <a:gd name="connsiteX64" fmla="*/ 2449157 w 2850439"/>
                <a:gd name="connsiteY64" fmla="*/ 172506 h 5764546"/>
                <a:gd name="connsiteX65" fmla="*/ 2422504 w 2850439"/>
                <a:gd name="connsiteY65" fmla="*/ 166583 h 5764546"/>
                <a:gd name="connsiteX66" fmla="*/ 2391408 w 2850439"/>
                <a:gd name="connsiteY66" fmla="*/ 166583 h 5764546"/>
                <a:gd name="connsiteX67" fmla="*/ 2179661 w 2850439"/>
                <a:gd name="connsiteY67" fmla="*/ 166583 h 5764546"/>
                <a:gd name="connsiteX68" fmla="*/ 2167815 w 2850439"/>
                <a:gd name="connsiteY68" fmla="*/ 166583 h 5764546"/>
                <a:gd name="connsiteX69" fmla="*/ 2157450 w 2850439"/>
                <a:gd name="connsiteY69" fmla="*/ 169545 h 5764546"/>
                <a:gd name="connsiteX70" fmla="*/ 2147084 w 2850439"/>
                <a:gd name="connsiteY70" fmla="*/ 173987 h 5764546"/>
                <a:gd name="connsiteX71" fmla="*/ 2139681 w 2850439"/>
                <a:gd name="connsiteY71" fmla="*/ 181391 h 5764546"/>
                <a:gd name="connsiteX72" fmla="*/ 2132277 w 2850439"/>
                <a:gd name="connsiteY72" fmla="*/ 188794 h 5764546"/>
                <a:gd name="connsiteX73" fmla="*/ 2127835 w 2850439"/>
                <a:gd name="connsiteY73" fmla="*/ 199160 h 5764546"/>
                <a:gd name="connsiteX74" fmla="*/ 2124873 w 2850439"/>
                <a:gd name="connsiteY74" fmla="*/ 209525 h 5764546"/>
                <a:gd name="connsiteX75" fmla="*/ 2124873 w 2850439"/>
                <a:gd name="connsiteY75" fmla="*/ 221371 h 5764546"/>
                <a:gd name="connsiteX76" fmla="*/ 2123392 w 2850439"/>
                <a:gd name="connsiteY76" fmla="*/ 236178 h 5764546"/>
                <a:gd name="connsiteX77" fmla="*/ 2123392 w 2850439"/>
                <a:gd name="connsiteY77" fmla="*/ 250986 h 5764546"/>
                <a:gd name="connsiteX78" fmla="*/ 2113027 w 2850439"/>
                <a:gd name="connsiteY78" fmla="*/ 279120 h 5764546"/>
                <a:gd name="connsiteX79" fmla="*/ 2101181 w 2850439"/>
                <a:gd name="connsiteY79" fmla="*/ 304293 h 5764546"/>
                <a:gd name="connsiteX80" fmla="*/ 2080451 w 2850439"/>
                <a:gd name="connsiteY80" fmla="*/ 326504 h 5764546"/>
                <a:gd name="connsiteX81" fmla="*/ 2058240 w 2850439"/>
                <a:gd name="connsiteY81" fmla="*/ 344273 h 5764546"/>
                <a:gd name="connsiteX82" fmla="*/ 2033067 w 2850439"/>
                <a:gd name="connsiteY82" fmla="*/ 359080 h 5764546"/>
                <a:gd name="connsiteX83" fmla="*/ 2006413 w 2850439"/>
                <a:gd name="connsiteY83" fmla="*/ 366484 h 5764546"/>
                <a:gd name="connsiteX84" fmla="*/ 1991606 w 2850439"/>
                <a:gd name="connsiteY84" fmla="*/ 367965 h 5764546"/>
                <a:gd name="connsiteX85" fmla="*/ 1975318 w 2850439"/>
                <a:gd name="connsiteY85" fmla="*/ 367965 h 5764546"/>
                <a:gd name="connsiteX86" fmla="*/ 875123 w 2850439"/>
                <a:gd name="connsiteY86" fmla="*/ 367965 h 5764546"/>
                <a:gd name="connsiteX87" fmla="*/ 860315 w 2850439"/>
                <a:gd name="connsiteY87" fmla="*/ 367965 h 5764546"/>
                <a:gd name="connsiteX88" fmla="*/ 845508 w 2850439"/>
                <a:gd name="connsiteY88" fmla="*/ 366484 h 5764546"/>
                <a:gd name="connsiteX89" fmla="*/ 817373 w 2850439"/>
                <a:gd name="connsiteY89" fmla="*/ 359080 h 5764546"/>
                <a:gd name="connsiteX90" fmla="*/ 792201 w 2850439"/>
                <a:gd name="connsiteY90" fmla="*/ 344273 h 5764546"/>
                <a:gd name="connsiteX91" fmla="*/ 769989 w 2850439"/>
                <a:gd name="connsiteY91" fmla="*/ 326504 h 5764546"/>
                <a:gd name="connsiteX92" fmla="*/ 752220 w 2850439"/>
                <a:gd name="connsiteY92" fmla="*/ 304293 h 5764546"/>
                <a:gd name="connsiteX93" fmla="*/ 737413 w 2850439"/>
                <a:gd name="connsiteY93" fmla="*/ 279120 h 5764546"/>
                <a:gd name="connsiteX94" fmla="*/ 730009 w 2850439"/>
                <a:gd name="connsiteY94" fmla="*/ 250986 h 5764546"/>
                <a:gd name="connsiteX95" fmla="*/ 728529 w 2850439"/>
                <a:gd name="connsiteY95" fmla="*/ 236178 h 5764546"/>
                <a:gd name="connsiteX96" fmla="*/ 728529 w 2850439"/>
                <a:gd name="connsiteY96" fmla="*/ 221371 h 5764546"/>
                <a:gd name="connsiteX97" fmla="*/ 725567 w 2850439"/>
                <a:gd name="connsiteY97" fmla="*/ 209525 h 5764546"/>
                <a:gd name="connsiteX98" fmla="*/ 722606 w 2850439"/>
                <a:gd name="connsiteY98" fmla="*/ 199160 h 5764546"/>
                <a:gd name="connsiteX99" fmla="*/ 718163 w 2850439"/>
                <a:gd name="connsiteY99" fmla="*/ 188794 h 5764546"/>
                <a:gd name="connsiteX100" fmla="*/ 710760 w 2850439"/>
                <a:gd name="connsiteY100" fmla="*/ 181391 h 5764546"/>
                <a:gd name="connsiteX101" fmla="*/ 703356 w 2850439"/>
                <a:gd name="connsiteY101" fmla="*/ 173987 h 5764546"/>
                <a:gd name="connsiteX102" fmla="*/ 692991 w 2850439"/>
                <a:gd name="connsiteY102" fmla="*/ 169545 h 5764546"/>
                <a:gd name="connsiteX103" fmla="*/ 682625 w 2850439"/>
                <a:gd name="connsiteY103" fmla="*/ 166583 h 5764546"/>
                <a:gd name="connsiteX104" fmla="*/ 673741 w 2850439"/>
                <a:gd name="connsiteY104" fmla="*/ 166583 h 5764546"/>
                <a:gd name="connsiteX105" fmla="*/ 459032 w 2850439"/>
                <a:gd name="connsiteY105" fmla="*/ 166583 h 5764546"/>
                <a:gd name="connsiteX106" fmla="*/ 439782 w 2850439"/>
                <a:gd name="connsiteY106" fmla="*/ 0 h 5764546"/>
                <a:gd name="connsiteX107" fmla="*/ 2412138 w 2850439"/>
                <a:gd name="connsiteY107" fmla="*/ 0 h 5764546"/>
                <a:gd name="connsiteX108" fmla="*/ 2456560 w 2850439"/>
                <a:gd name="connsiteY108" fmla="*/ 2962 h 5764546"/>
                <a:gd name="connsiteX109" fmla="*/ 2500982 w 2850439"/>
                <a:gd name="connsiteY109" fmla="*/ 8885 h 5764546"/>
                <a:gd name="connsiteX110" fmla="*/ 2543924 w 2850439"/>
                <a:gd name="connsiteY110" fmla="*/ 20731 h 5764546"/>
                <a:gd name="connsiteX111" fmla="*/ 2583904 w 2850439"/>
                <a:gd name="connsiteY111" fmla="*/ 32577 h 5764546"/>
                <a:gd name="connsiteX112" fmla="*/ 2620923 w 2850439"/>
                <a:gd name="connsiteY112" fmla="*/ 53307 h 5764546"/>
                <a:gd name="connsiteX113" fmla="*/ 2656461 w 2850439"/>
                <a:gd name="connsiteY113" fmla="*/ 75518 h 5764546"/>
                <a:gd name="connsiteX114" fmla="*/ 2690518 w 2850439"/>
                <a:gd name="connsiteY114" fmla="*/ 100691 h 5764546"/>
                <a:gd name="connsiteX115" fmla="*/ 2720133 w 2850439"/>
                <a:gd name="connsiteY115" fmla="*/ 127344 h 5764546"/>
                <a:gd name="connsiteX116" fmla="*/ 2751229 w 2850439"/>
                <a:gd name="connsiteY116" fmla="*/ 159921 h 5764546"/>
                <a:gd name="connsiteX117" fmla="*/ 2774921 w 2850439"/>
                <a:gd name="connsiteY117" fmla="*/ 192497 h 5764546"/>
                <a:gd name="connsiteX118" fmla="*/ 2798613 w 2850439"/>
                <a:gd name="connsiteY118" fmla="*/ 229516 h 5764546"/>
                <a:gd name="connsiteX119" fmla="*/ 2814901 w 2850439"/>
                <a:gd name="connsiteY119" fmla="*/ 266535 h 5764546"/>
                <a:gd name="connsiteX120" fmla="*/ 2829708 w 2850439"/>
                <a:gd name="connsiteY120" fmla="*/ 306515 h 5764546"/>
                <a:gd name="connsiteX121" fmla="*/ 2840074 w 2850439"/>
                <a:gd name="connsiteY121" fmla="*/ 349456 h 5764546"/>
                <a:gd name="connsiteX122" fmla="*/ 2847478 w 2850439"/>
                <a:gd name="connsiteY122" fmla="*/ 392398 h 5764546"/>
                <a:gd name="connsiteX123" fmla="*/ 2850439 w 2850439"/>
                <a:gd name="connsiteY123" fmla="*/ 436820 h 5764546"/>
                <a:gd name="connsiteX124" fmla="*/ 2850439 w 2850439"/>
                <a:gd name="connsiteY124" fmla="*/ 5329207 h 5764546"/>
                <a:gd name="connsiteX125" fmla="*/ 2847478 w 2850439"/>
                <a:gd name="connsiteY125" fmla="*/ 5373629 h 5764546"/>
                <a:gd name="connsiteX126" fmla="*/ 2840074 w 2850439"/>
                <a:gd name="connsiteY126" fmla="*/ 5416571 h 5764546"/>
                <a:gd name="connsiteX127" fmla="*/ 2829708 w 2850439"/>
                <a:gd name="connsiteY127" fmla="*/ 5458032 h 5764546"/>
                <a:gd name="connsiteX128" fmla="*/ 2814901 w 2850439"/>
                <a:gd name="connsiteY128" fmla="*/ 5498012 h 5764546"/>
                <a:gd name="connsiteX129" fmla="*/ 2798613 w 2850439"/>
                <a:gd name="connsiteY129" fmla="*/ 5535031 h 5764546"/>
                <a:gd name="connsiteX130" fmla="*/ 2774921 w 2850439"/>
                <a:gd name="connsiteY130" fmla="*/ 5573530 h 5764546"/>
                <a:gd name="connsiteX131" fmla="*/ 2751229 w 2850439"/>
                <a:gd name="connsiteY131" fmla="*/ 5606106 h 5764546"/>
                <a:gd name="connsiteX132" fmla="*/ 2720133 w 2850439"/>
                <a:gd name="connsiteY132" fmla="*/ 5637202 h 5764546"/>
                <a:gd name="connsiteX133" fmla="*/ 2690518 w 2850439"/>
                <a:gd name="connsiteY133" fmla="*/ 5665336 h 5764546"/>
                <a:gd name="connsiteX134" fmla="*/ 2656461 w 2850439"/>
                <a:gd name="connsiteY134" fmla="*/ 5690509 h 5764546"/>
                <a:gd name="connsiteX135" fmla="*/ 2620923 w 2850439"/>
                <a:gd name="connsiteY135" fmla="*/ 5712720 h 5764546"/>
                <a:gd name="connsiteX136" fmla="*/ 2583904 w 2850439"/>
                <a:gd name="connsiteY136" fmla="*/ 5730489 h 5764546"/>
                <a:gd name="connsiteX137" fmla="*/ 2543924 w 2850439"/>
                <a:gd name="connsiteY137" fmla="*/ 5745297 h 5764546"/>
                <a:gd name="connsiteX138" fmla="*/ 2500982 w 2850439"/>
                <a:gd name="connsiteY138" fmla="*/ 5754181 h 5764546"/>
                <a:gd name="connsiteX139" fmla="*/ 2456560 w 2850439"/>
                <a:gd name="connsiteY139" fmla="*/ 5763066 h 5764546"/>
                <a:gd name="connsiteX140" fmla="*/ 2412138 w 2850439"/>
                <a:gd name="connsiteY140" fmla="*/ 5764546 h 5764546"/>
                <a:gd name="connsiteX141" fmla="*/ 439782 w 2850439"/>
                <a:gd name="connsiteY141" fmla="*/ 5764546 h 5764546"/>
                <a:gd name="connsiteX142" fmla="*/ 393879 w 2850439"/>
                <a:gd name="connsiteY142" fmla="*/ 5763066 h 5764546"/>
                <a:gd name="connsiteX143" fmla="*/ 352418 w 2850439"/>
                <a:gd name="connsiteY143" fmla="*/ 5754181 h 5764546"/>
                <a:gd name="connsiteX144" fmla="*/ 309476 w 2850439"/>
                <a:gd name="connsiteY144" fmla="*/ 5745297 h 5764546"/>
                <a:gd name="connsiteX145" fmla="*/ 269496 w 2850439"/>
                <a:gd name="connsiteY145" fmla="*/ 5730489 h 5764546"/>
                <a:gd name="connsiteX146" fmla="*/ 229516 w 2850439"/>
                <a:gd name="connsiteY146" fmla="*/ 5712720 h 5764546"/>
                <a:gd name="connsiteX147" fmla="*/ 195459 w 2850439"/>
                <a:gd name="connsiteY147" fmla="*/ 5690509 h 5764546"/>
                <a:gd name="connsiteX148" fmla="*/ 159921 w 2850439"/>
                <a:gd name="connsiteY148" fmla="*/ 5665336 h 5764546"/>
                <a:gd name="connsiteX149" fmla="*/ 130306 w 2850439"/>
                <a:gd name="connsiteY149" fmla="*/ 5637202 h 5764546"/>
                <a:gd name="connsiteX150" fmla="*/ 100691 w 2850439"/>
                <a:gd name="connsiteY150" fmla="*/ 5606106 h 5764546"/>
                <a:gd name="connsiteX151" fmla="*/ 75518 w 2850439"/>
                <a:gd name="connsiteY151" fmla="*/ 5573530 h 5764546"/>
                <a:gd name="connsiteX152" fmla="*/ 54788 w 2850439"/>
                <a:gd name="connsiteY152" fmla="*/ 5535031 h 5764546"/>
                <a:gd name="connsiteX153" fmla="*/ 35538 w 2850439"/>
                <a:gd name="connsiteY153" fmla="*/ 5498012 h 5764546"/>
                <a:gd name="connsiteX154" fmla="*/ 20731 w 2850439"/>
                <a:gd name="connsiteY154" fmla="*/ 5458032 h 5764546"/>
                <a:gd name="connsiteX155" fmla="*/ 10365 w 2850439"/>
                <a:gd name="connsiteY155" fmla="*/ 5416571 h 5764546"/>
                <a:gd name="connsiteX156" fmla="*/ 2962 w 2850439"/>
                <a:gd name="connsiteY156" fmla="*/ 5373629 h 5764546"/>
                <a:gd name="connsiteX157" fmla="*/ 0 w 2850439"/>
                <a:gd name="connsiteY157" fmla="*/ 5329207 h 5764546"/>
                <a:gd name="connsiteX158" fmla="*/ 0 w 2850439"/>
                <a:gd name="connsiteY158" fmla="*/ 436820 h 5764546"/>
                <a:gd name="connsiteX159" fmla="*/ 2962 w 2850439"/>
                <a:gd name="connsiteY159" fmla="*/ 392398 h 5764546"/>
                <a:gd name="connsiteX160" fmla="*/ 10365 w 2850439"/>
                <a:gd name="connsiteY160" fmla="*/ 349456 h 5764546"/>
                <a:gd name="connsiteX161" fmla="*/ 20731 w 2850439"/>
                <a:gd name="connsiteY161" fmla="*/ 306515 h 5764546"/>
                <a:gd name="connsiteX162" fmla="*/ 35538 w 2850439"/>
                <a:gd name="connsiteY162" fmla="*/ 266535 h 5764546"/>
                <a:gd name="connsiteX163" fmla="*/ 54788 w 2850439"/>
                <a:gd name="connsiteY163" fmla="*/ 229516 h 5764546"/>
                <a:gd name="connsiteX164" fmla="*/ 75518 w 2850439"/>
                <a:gd name="connsiteY164" fmla="*/ 192497 h 5764546"/>
                <a:gd name="connsiteX165" fmla="*/ 100691 w 2850439"/>
                <a:gd name="connsiteY165" fmla="*/ 159921 h 5764546"/>
                <a:gd name="connsiteX166" fmla="*/ 130306 w 2850439"/>
                <a:gd name="connsiteY166" fmla="*/ 127344 h 5764546"/>
                <a:gd name="connsiteX167" fmla="*/ 159921 w 2850439"/>
                <a:gd name="connsiteY167" fmla="*/ 100691 h 5764546"/>
                <a:gd name="connsiteX168" fmla="*/ 195459 w 2850439"/>
                <a:gd name="connsiteY168" fmla="*/ 75518 h 5764546"/>
                <a:gd name="connsiteX169" fmla="*/ 229516 w 2850439"/>
                <a:gd name="connsiteY169" fmla="*/ 53307 h 5764546"/>
                <a:gd name="connsiteX170" fmla="*/ 269496 w 2850439"/>
                <a:gd name="connsiteY170" fmla="*/ 32577 h 5764546"/>
                <a:gd name="connsiteX171" fmla="*/ 309476 w 2850439"/>
                <a:gd name="connsiteY171" fmla="*/ 20731 h 5764546"/>
                <a:gd name="connsiteX172" fmla="*/ 352418 w 2850439"/>
                <a:gd name="connsiteY172" fmla="*/ 8885 h 5764546"/>
                <a:gd name="connsiteX173" fmla="*/ 393879 w 2850439"/>
                <a:gd name="connsiteY173" fmla="*/ 2962 h 576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2850439" h="5764546">
                  <a:moveTo>
                    <a:pt x="429418" y="166583"/>
                  </a:moveTo>
                  <a:lnTo>
                    <a:pt x="401283" y="172506"/>
                  </a:lnTo>
                  <a:lnTo>
                    <a:pt x="374630" y="179910"/>
                  </a:lnTo>
                  <a:lnTo>
                    <a:pt x="346496" y="188794"/>
                  </a:lnTo>
                  <a:lnTo>
                    <a:pt x="321323" y="202121"/>
                  </a:lnTo>
                  <a:lnTo>
                    <a:pt x="297631" y="216929"/>
                  </a:lnTo>
                  <a:lnTo>
                    <a:pt x="275420" y="231736"/>
                  </a:lnTo>
                  <a:lnTo>
                    <a:pt x="254689" y="250986"/>
                  </a:lnTo>
                  <a:lnTo>
                    <a:pt x="235440" y="271716"/>
                  </a:lnTo>
                  <a:lnTo>
                    <a:pt x="217671" y="293927"/>
                  </a:lnTo>
                  <a:lnTo>
                    <a:pt x="204344" y="319100"/>
                  </a:lnTo>
                  <a:lnTo>
                    <a:pt x="192498" y="344273"/>
                  </a:lnTo>
                  <a:lnTo>
                    <a:pt x="182133" y="370926"/>
                  </a:lnTo>
                  <a:lnTo>
                    <a:pt x="174729" y="399060"/>
                  </a:lnTo>
                  <a:lnTo>
                    <a:pt x="170287" y="428675"/>
                  </a:lnTo>
                  <a:lnTo>
                    <a:pt x="167325" y="458290"/>
                  </a:lnTo>
                  <a:lnTo>
                    <a:pt x="167325" y="5306255"/>
                  </a:lnTo>
                  <a:lnTo>
                    <a:pt x="170287" y="5335870"/>
                  </a:lnTo>
                  <a:lnTo>
                    <a:pt x="174729" y="5365485"/>
                  </a:lnTo>
                  <a:lnTo>
                    <a:pt x="182133" y="5393619"/>
                  </a:lnTo>
                  <a:lnTo>
                    <a:pt x="192498" y="5420272"/>
                  </a:lnTo>
                  <a:lnTo>
                    <a:pt x="204344" y="5445445"/>
                  </a:lnTo>
                  <a:lnTo>
                    <a:pt x="217671" y="5467656"/>
                  </a:lnTo>
                  <a:lnTo>
                    <a:pt x="235440" y="5489867"/>
                  </a:lnTo>
                  <a:lnTo>
                    <a:pt x="254689" y="5512079"/>
                  </a:lnTo>
                  <a:lnTo>
                    <a:pt x="275420" y="5529848"/>
                  </a:lnTo>
                  <a:lnTo>
                    <a:pt x="297631" y="5547617"/>
                  </a:lnTo>
                  <a:lnTo>
                    <a:pt x="321323" y="5562424"/>
                  </a:lnTo>
                  <a:lnTo>
                    <a:pt x="346496" y="5574270"/>
                  </a:lnTo>
                  <a:lnTo>
                    <a:pt x="374630" y="5584635"/>
                  </a:lnTo>
                  <a:lnTo>
                    <a:pt x="401283" y="5592039"/>
                  </a:lnTo>
                  <a:lnTo>
                    <a:pt x="429418" y="5595001"/>
                  </a:lnTo>
                  <a:lnTo>
                    <a:pt x="459032" y="5596481"/>
                  </a:lnTo>
                  <a:lnTo>
                    <a:pt x="2391408" y="5596481"/>
                  </a:lnTo>
                  <a:lnTo>
                    <a:pt x="2422504" y="5595001"/>
                  </a:lnTo>
                  <a:lnTo>
                    <a:pt x="2449157" y="5592039"/>
                  </a:lnTo>
                  <a:lnTo>
                    <a:pt x="2478772" y="5584635"/>
                  </a:lnTo>
                  <a:lnTo>
                    <a:pt x="2503944" y="5574270"/>
                  </a:lnTo>
                  <a:lnTo>
                    <a:pt x="2532079" y="5562424"/>
                  </a:lnTo>
                  <a:lnTo>
                    <a:pt x="2554290" y="5547617"/>
                  </a:lnTo>
                  <a:lnTo>
                    <a:pt x="2576501" y="5529848"/>
                  </a:lnTo>
                  <a:lnTo>
                    <a:pt x="2598712" y="5512079"/>
                  </a:lnTo>
                  <a:lnTo>
                    <a:pt x="2616481" y="5489867"/>
                  </a:lnTo>
                  <a:lnTo>
                    <a:pt x="2634250" y="5467656"/>
                  </a:lnTo>
                  <a:lnTo>
                    <a:pt x="2649058" y="5445445"/>
                  </a:lnTo>
                  <a:lnTo>
                    <a:pt x="2660904" y="5420272"/>
                  </a:lnTo>
                  <a:lnTo>
                    <a:pt x="2671269" y="5393619"/>
                  </a:lnTo>
                  <a:lnTo>
                    <a:pt x="2675711" y="5365485"/>
                  </a:lnTo>
                  <a:lnTo>
                    <a:pt x="2680154" y="5335870"/>
                  </a:lnTo>
                  <a:lnTo>
                    <a:pt x="2683115" y="5306255"/>
                  </a:lnTo>
                  <a:lnTo>
                    <a:pt x="2683115" y="458290"/>
                  </a:lnTo>
                  <a:lnTo>
                    <a:pt x="2680154" y="428675"/>
                  </a:lnTo>
                  <a:lnTo>
                    <a:pt x="2675711" y="399060"/>
                  </a:lnTo>
                  <a:lnTo>
                    <a:pt x="2671269" y="370926"/>
                  </a:lnTo>
                  <a:lnTo>
                    <a:pt x="2660904" y="344273"/>
                  </a:lnTo>
                  <a:lnTo>
                    <a:pt x="2649058" y="319100"/>
                  </a:lnTo>
                  <a:lnTo>
                    <a:pt x="2634250" y="293927"/>
                  </a:lnTo>
                  <a:lnTo>
                    <a:pt x="2616481" y="271716"/>
                  </a:lnTo>
                  <a:lnTo>
                    <a:pt x="2598712" y="250986"/>
                  </a:lnTo>
                  <a:lnTo>
                    <a:pt x="2576501" y="231736"/>
                  </a:lnTo>
                  <a:lnTo>
                    <a:pt x="2554290" y="216929"/>
                  </a:lnTo>
                  <a:lnTo>
                    <a:pt x="2532079" y="202121"/>
                  </a:lnTo>
                  <a:lnTo>
                    <a:pt x="2503944" y="188794"/>
                  </a:lnTo>
                  <a:lnTo>
                    <a:pt x="2478772" y="179910"/>
                  </a:lnTo>
                  <a:lnTo>
                    <a:pt x="2449157" y="172506"/>
                  </a:lnTo>
                  <a:lnTo>
                    <a:pt x="2422504" y="166583"/>
                  </a:lnTo>
                  <a:lnTo>
                    <a:pt x="2391408" y="166583"/>
                  </a:lnTo>
                  <a:lnTo>
                    <a:pt x="2179661" y="166583"/>
                  </a:lnTo>
                  <a:lnTo>
                    <a:pt x="2167815" y="166583"/>
                  </a:lnTo>
                  <a:lnTo>
                    <a:pt x="2157450" y="169545"/>
                  </a:lnTo>
                  <a:lnTo>
                    <a:pt x="2147084" y="173987"/>
                  </a:lnTo>
                  <a:lnTo>
                    <a:pt x="2139681" y="181391"/>
                  </a:lnTo>
                  <a:lnTo>
                    <a:pt x="2132277" y="188794"/>
                  </a:lnTo>
                  <a:lnTo>
                    <a:pt x="2127835" y="199160"/>
                  </a:lnTo>
                  <a:lnTo>
                    <a:pt x="2124873" y="209525"/>
                  </a:lnTo>
                  <a:lnTo>
                    <a:pt x="2124873" y="221371"/>
                  </a:lnTo>
                  <a:lnTo>
                    <a:pt x="2123392" y="236178"/>
                  </a:lnTo>
                  <a:lnTo>
                    <a:pt x="2123392" y="250986"/>
                  </a:lnTo>
                  <a:lnTo>
                    <a:pt x="2113027" y="279120"/>
                  </a:lnTo>
                  <a:lnTo>
                    <a:pt x="2101181" y="304293"/>
                  </a:lnTo>
                  <a:lnTo>
                    <a:pt x="2080451" y="326504"/>
                  </a:lnTo>
                  <a:lnTo>
                    <a:pt x="2058240" y="344273"/>
                  </a:lnTo>
                  <a:lnTo>
                    <a:pt x="2033067" y="359080"/>
                  </a:lnTo>
                  <a:lnTo>
                    <a:pt x="2006413" y="366484"/>
                  </a:lnTo>
                  <a:lnTo>
                    <a:pt x="1991606" y="367965"/>
                  </a:lnTo>
                  <a:lnTo>
                    <a:pt x="1975318" y="367965"/>
                  </a:lnTo>
                  <a:lnTo>
                    <a:pt x="875123" y="367965"/>
                  </a:lnTo>
                  <a:lnTo>
                    <a:pt x="860315" y="367965"/>
                  </a:lnTo>
                  <a:lnTo>
                    <a:pt x="845508" y="366484"/>
                  </a:lnTo>
                  <a:lnTo>
                    <a:pt x="817373" y="359080"/>
                  </a:lnTo>
                  <a:lnTo>
                    <a:pt x="792201" y="344273"/>
                  </a:lnTo>
                  <a:lnTo>
                    <a:pt x="769989" y="326504"/>
                  </a:lnTo>
                  <a:lnTo>
                    <a:pt x="752220" y="304293"/>
                  </a:lnTo>
                  <a:lnTo>
                    <a:pt x="737413" y="279120"/>
                  </a:lnTo>
                  <a:lnTo>
                    <a:pt x="730009" y="250986"/>
                  </a:lnTo>
                  <a:lnTo>
                    <a:pt x="728529" y="236178"/>
                  </a:lnTo>
                  <a:lnTo>
                    <a:pt x="728529" y="221371"/>
                  </a:lnTo>
                  <a:lnTo>
                    <a:pt x="725567" y="209525"/>
                  </a:lnTo>
                  <a:lnTo>
                    <a:pt x="722606" y="199160"/>
                  </a:lnTo>
                  <a:lnTo>
                    <a:pt x="718163" y="188794"/>
                  </a:lnTo>
                  <a:lnTo>
                    <a:pt x="710760" y="181391"/>
                  </a:lnTo>
                  <a:lnTo>
                    <a:pt x="703356" y="173987"/>
                  </a:lnTo>
                  <a:lnTo>
                    <a:pt x="692991" y="169545"/>
                  </a:lnTo>
                  <a:lnTo>
                    <a:pt x="682625" y="166583"/>
                  </a:lnTo>
                  <a:lnTo>
                    <a:pt x="673741" y="166583"/>
                  </a:lnTo>
                  <a:lnTo>
                    <a:pt x="459032" y="166583"/>
                  </a:lnTo>
                  <a:close/>
                  <a:moveTo>
                    <a:pt x="439782" y="0"/>
                  </a:moveTo>
                  <a:lnTo>
                    <a:pt x="2412138" y="0"/>
                  </a:lnTo>
                  <a:lnTo>
                    <a:pt x="2456560" y="2962"/>
                  </a:lnTo>
                  <a:lnTo>
                    <a:pt x="2500982" y="8885"/>
                  </a:lnTo>
                  <a:lnTo>
                    <a:pt x="2543924" y="20731"/>
                  </a:lnTo>
                  <a:lnTo>
                    <a:pt x="2583904" y="32577"/>
                  </a:lnTo>
                  <a:lnTo>
                    <a:pt x="2620923" y="53307"/>
                  </a:lnTo>
                  <a:lnTo>
                    <a:pt x="2656461" y="75518"/>
                  </a:lnTo>
                  <a:lnTo>
                    <a:pt x="2690518" y="100691"/>
                  </a:lnTo>
                  <a:lnTo>
                    <a:pt x="2720133" y="127344"/>
                  </a:lnTo>
                  <a:lnTo>
                    <a:pt x="2751229" y="159921"/>
                  </a:lnTo>
                  <a:lnTo>
                    <a:pt x="2774921" y="192497"/>
                  </a:lnTo>
                  <a:lnTo>
                    <a:pt x="2798613" y="229516"/>
                  </a:lnTo>
                  <a:lnTo>
                    <a:pt x="2814901" y="266535"/>
                  </a:lnTo>
                  <a:lnTo>
                    <a:pt x="2829708" y="306515"/>
                  </a:lnTo>
                  <a:lnTo>
                    <a:pt x="2840074" y="349456"/>
                  </a:lnTo>
                  <a:lnTo>
                    <a:pt x="2847478" y="392398"/>
                  </a:lnTo>
                  <a:lnTo>
                    <a:pt x="2850439" y="436820"/>
                  </a:lnTo>
                  <a:lnTo>
                    <a:pt x="2850439" y="5329207"/>
                  </a:lnTo>
                  <a:lnTo>
                    <a:pt x="2847478" y="5373629"/>
                  </a:lnTo>
                  <a:lnTo>
                    <a:pt x="2840074" y="5416571"/>
                  </a:lnTo>
                  <a:lnTo>
                    <a:pt x="2829708" y="5458032"/>
                  </a:lnTo>
                  <a:lnTo>
                    <a:pt x="2814901" y="5498012"/>
                  </a:lnTo>
                  <a:lnTo>
                    <a:pt x="2798613" y="5535031"/>
                  </a:lnTo>
                  <a:lnTo>
                    <a:pt x="2774921" y="5573530"/>
                  </a:lnTo>
                  <a:lnTo>
                    <a:pt x="2751229" y="5606106"/>
                  </a:lnTo>
                  <a:lnTo>
                    <a:pt x="2720133" y="5637202"/>
                  </a:lnTo>
                  <a:lnTo>
                    <a:pt x="2690518" y="5665336"/>
                  </a:lnTo>
                  <a:lnTo>
                    <a:pt x="2656461" y="5690509"/>
                  </a:lnTo>
                  <a:lnTo>
                    <a:pt x="2620923" y="5712720"/>
                  </a:lnTo>
                  <a:lnTo>
                    <a:pt x="2583904" y="5730489"/>
                  </a:lnTo>
                  <a:lnTo>
                    <a:pt x="2543924" y="5745297"/>
                  </a:lnTo>
                  <a:lnTo>
                    <a:pt x="2500982" y="5754181"/>
                  </a:lnTo>
                  <a:lnTo>
                    <a:pt x="2456560" y="5763066"/>
                  </a:lnTo>
                  <a:lnTo>
                    <a:pt x="2412138" y="5764546"/>
                  </a:lnTo>
                  <a:lnTo>
                    <a:pt x="439782" y="5764546"/>
                  </a:lnTo>
                  <a:lnTo>
                    <a:pt x="393879" y="5763066"/>
                  </a:lnTo>
                  <a:lnTo>
                    <a:pt x="352418" y="5754181"/>
                  </a:lnTo>
                  <a:lnTo>
                    <a:pt x="309476" y="5745297"/>
                  </a:lnTo>
                  <a:lnTo>
                    <a:pt x="269496" y="5730489"/>
                  </a:lnTo>
                  <a:lnTo>
                    <a:pt x="229516" y="5712720"/>
                  </a:lnTo>
                  <a:lnTo>
                    <a:pt x="195459" y="5690509"/>
                  </a:lnTo>
                  <a:lnTo>
                    <a:pt x="159921" y="5665336"/>
                  </a:lnTo>
                  <a:lnTo>
                    <a:pt x="130306" y="5637202"/>
                  </a:lnTo>
                  <a:lnTo>
                    <a:pt x="100691" y="5606106"/>
                  </a:lnTo>
                  <a:lnTo>
                    <a:pt x="75518" y="5573530"/>
                  </a:lnTo>
                  <a:lnTo>
                    <a:pt x="54788" y="5535031"/>
                  </a:lnTo>
                  <a:lnTo>
                    <a:pt x="35538" y="5498012"/>
                  </a:lnTo>
                  <a:lnTo>
                    <a:pt x="20731" y="5458032"/>
                  </a:lnTo>
                  <a:lnTo>
                    <a:pt x="10365" y="5416571"/>
                  </a:lnTo>
                  <a:lnTo>
                    <a:pt x="2962" y="5373629"/>
                  </a:lnTo>
                  <a:lnTo>
                    <a:pt x="0" y="5329207"/>
                  </a:lnTo>
                  <a:lnTo>
                    <a:pt x="0" y="436820"/>
                  </a:lnTo>
                  <a:lnTo>
                    <a:pt x="2962" y="392398"/>
                  </a:lnTo>
                  <a:lnTo>
                    <a:pt x="10365" y="349456"/>
                  </a:lnTo>
                  <a:lnTo>
                    <a:pt x="20731" y="306515"/>
                  </a:lnTo>
                  <a:lnTo>
                    <a:pt x="35538" y="266535"/>
                  </a:lnTo>
                  <a:lnTo>
                    <a:pt x="54788" y="229516"/>
                  </a:lnTo>
                  <a:lnTo>
                    <a:pt x="75518" y="192497"/>
                  </a:lnTo>
                  <a:lnTo>
                    <a:pt x="100691" y="159921"/>
                  </a:lnTo>
                  <a:lnTo>
                    <a:pt x="130306" y="127344"/>
                  </a:lnTo>
                  <a:lnTo>
                    <a:pt x="159921" y="100691"/>
                  </a:lnTo>
                  <a:lnTo>
                    <a:pt x="195459" y="75518"/>
                  </a:lnTo>
                  <a:lnTo>
                    <a:pt x="229516" y="53307"/>
                  </a:lnTo>
                  <a:lnTo>
                    <a:pt x="269496" y="32577"/>
                  </a:lnTo>
                  <a:lnTo>
                    <a:pt x="309476" y="20731"/>
                  </a:lnTo>
                  <a:lnTo>
                    <a:pt x="352418" y="8885"/>
                  </a:lnTo>
                  <a:lnTo>
                    <a:pt x="393879" y="29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6" name="Freeform 4">
              <a:extLst>
                <a:ext uri="{FF2B5EF4-FFF2-40B4-BE49-F238E27FC236}">
                  <a16:creationId xmlns:a16="http://schemas.microsoft.com/office/drawing/2014/main" id="{BB92FE0C-97B2-6004-1B6B-011D7025C7DB}"/>
                </a:ext>
              </a:extLst>
            </p:cNvPr>
            <p:cNvSpPr>
              <a:spLocks/>
            </p:cNvSpPr>
            <p:nvPr/>
          </p:nvSpPr>
          <p:spPr bwMode="auto">
            <a:xfrm>
              <a:off x="9336447" y="577823"/>
              <a:ext cx="321323" cy="5703835"/>
            </a:xfrm>
            <a:custGeom>
              <a:avLst/>
              <a:gdLst>
                <a:gd name="T0" fmla="*/ 0 w 217"/>
                <a:gd name="T1" fmla="*/ 0 h 3852"/>
                <a:gd name="T2" fmla="*/ 42 w 217"/>
                <a:gd name="T3" fmla="*/ 20 h 3852"/>
                <a:gd name="T4" fmla="*/ 81 w 217"/>
                <a:gd name="T5" fmla="*/ 45 h 3852"/>
                <a:gd name="T6" fmla="*/ 115 w 217"/>
                <a:gd name="T7" fmla="*/ 77 h 3852"/>
                <a:gd name="T8" fmla="*/ 143 w 217"/>
                <a:gd name="T9" fmla="*/ 112 h 3852"/>
                <a:gd name="T10" fmla="*/ 168 w 217"/>
                <a:gd name="T11" fmla="*/ 153 h 3852"/>
                <a:gd name="T12" fmla="*/ 185 w 217"/>
                <a:gd name="T13" fmla="*/ 196 h 3852"/>
                <a:gd name="T14" fmla="*/ 197 w 217"/>
                <a:gd name="T15" fmla="*/ 244 h 3852"/>
                <a:gd name="T16" fmla="*/ 200 w 217"/>
                <a:gd name="T17" fmla="*/ 292 h 3852"/>
                <a:gd name="T18" fmla="*/ 200 w 217"/>
                <a:gd name="T19" fmla="*/ 3559 h 3852"/>
                <a:gd name="T20" fmla="*/ 197 w 217"/>
                <a:gd name="T21" fmla="*/ 3608 h 3852"/>
                <a:gd name="T22" fmla="*/ 185 w 217"/>
                <a:gd name="T23" fmla="*/ 3655 h 3852"/>
                <a:gd name="T24" fmla="*/ 168 w 217"/>
                <a:gd name="T25" fmla="*/ 3699 h 3852"/>
                <a:gd name="T26" fmla="*/ 143 w 217"/>
                <a:gd name="T27" fmla="*/ 3738 h 3852"/>
                <a:gd name="T28" fmla="*/ 115 w 217"/>
                <a:gd name="T29" fmla="*/ 3775 h 3852"/>
                <a:gd name="T30" fmla="*/ 81 w 217"/>
                <a:gd name="T31" fmla="*/ 3805 h 3852"/>
                <a:gd name="T32" fmla="*/ 42 w 217"/>
                <a:gd name="T33" fmla="*/ 3832 h 3852"/>
                <a:gd name="T34" fmla="*/ 0 w 217"/>
                <a:gd name="T35" fmla="*/ 3852 h 3852"/>
                <a:gd name="T36" fmla="*/ 22 w 217"/>
                <a:gd name="T37" fmla="*/ 3845 h 3852"/>
                <a:gd name="T38" fmla="*/ 66 w 217"/>
                <a:gd name="T39" fmla="*/ 3827 h 3852"/>
                <a:gd name="T40" fmla="*/ 104 w 217"/>
                <a:gd name="T41" fmla="*/ 3802 h 3852"/>
                <a:gd name="T42" fmla="*/ 140 w 217"/>
                <a:gd name="T43" fmla="*/ 3771 h 3852"/>
                <a:gd name="T44" fmla="*/ 168 w 217"/>
                <a:gd name="T45" fmla="*/ 3734 h 3852"/>
                <a:gd name="T46" fmla="*/ 192 w 217"/>
                <a:gd name="T47" fmla="*/ 3694 h 3852"/>
                <a:gd name="T48" fmla="*/ 207 w 217"/>
                <a:gd name="T49" fmla="*/ 3650 h 3852"/>
                <a:gd name="T50" fmla="*/ 215 w 217"/>
                <a:gd name="T51" fmla="*/ 3601 h 3852"/>
                <a:gd name="T52" fmla="*/ 217 w 217"/>
                <a:gd name="T53" fmla="*/ 274 h 3852"/>
                <a:gd name="T54" fmla="*/ 215 w 217"/>
                <a:gd name="T55" fmla="*/ 249 h 3852"/>
                <a:gd name="T56" fmla="*/ 207 w 217"/>
                <a:gd name="T57" fmla="*/ 202 h 3852"/>
                <a:gd name="T58" fmla="*/ 192 w 217"/>
                <a:gd name="T59" fmla="*/ 158 h 3852"/>
                <a:gd name="T60" fmla="*/ 168 w 217"/>
                <a:gd name="T61" fmla="*/ 117 h 3852"/>
                <a:gd name="T62" fmla="*/ 140 w 217"/>
                <a:gd name="T63" fmla="*/ 80 h 3852"/>
                <a:gd name="T64" fmla="*/ 104 w 217"/>
                <a:gd name="T65" fmla="*/ 50 h 3852"/>
                <a:gd name="T66" fmla="*/ 66 w 217"/>
                <a:gd name="T67" fmla="*/ 25 h 3852"/>
                <a:gd name="T68" fmla="*/ 22 w 217"/>
                <a:gd name="T69" fmla="*/ 6 h 3852"/>
                <a:gd name="T70" fmla="*/ 0 w 217"/>
                <a:gd name="T71" fmla="*/ 0 h 3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7" h="3852">
                  <a:moveTo>
                    <a:pt x="0" y="0"/>
                  </a:moveTo>
                  <a:lnTo>
                    <a:pt x="0" y="0"/>
                  </a:lnTo>
                  <a:lnTo>
                    <a:pt x="20" y="10"/>
                  </a:lnTo>
                  <a:lnTo>
                    <a:pt x="42" y="20"/>
                  </a:lnTo>
                  <a:lnTo>
                    <a:pt x="62" y="32"/>
                  </a:lnTo>
                  <a:lnTo>
                    <a:pt x="81" y="45"/>
                  </a:lnTo>
                  <a:lnTo>
                    <a:pt x="98" y="60"/>
                  </a:lnTo>
                  <a:lnTo>
                    <a:pt x="115" y="77"/>
                  </a:lnTo>
                  <a:lnTo>
                    <a:pt x="130" y="94"/>
                  </a:lnTo>
                  <a:lnTo>
                    <a:pt x="143" y="112"/>
                  </a:lnTo>
                  <a:lnTo>
                    <a:pt x="157" y="133"/>
                  </a:lnTo>
                  <a:lnTo>
                    <a:pt x="168" y="153"/>
                  </a:lnTo>
                  <a:lnTo>
                    <a:pt x="177" y="175"/>
                  </a:lnTo>
                  <a:lnTo>
                    <a:pt x="185" y="196"/>
                  </a:lnTo>
                  <a:lnTo>
                    <a:pt x="192" y="220"/>
                  </a:lnTo>
                  <a:lnTo>
                    <a:pt x="197" y="244"/>
                  </a:lnTo>
                  <a:lnTo>
                    <a:pt x="199" y="267"/>
                  </a:lnTo>
                  <a:lnTo>
                    <a:pt x="200" y="292"/>
                  </a:lnTo>
                  <a:lnTo>
                    <a:pt x="200" y="3559"/>
                  </a:lnTo>
                  <a:lnTo>
                    <a:pt x="200" y="3559"/>
                  </a:lnTo>
                  <a:lnTo>
                    <a:pt x="199" y="3583"/>
                  </a:lnTo>
                  <a:lnTo>
                    <a:pt x="197" y="3608"/>
                  </a:lnTo>
                  <a:lnTo>
                    <a:pt x="192" y="3632"/>
                  </a:lnTo>
                  <a:lnTo>
                    <a:pt x="185" y="3655"/>
                  </a:lnTo>
                  <a:lnTo>
                    <a:pt x="177" y="3677"/>
                  </a:lnTo>
                  <a:lnTo>
                    <a:pt x="168" y="3699"/>
                  </a:lnTo>
                  <a:lnTo>
                    <a:pt x="157" y="3719"/>
                  </a:lnTo>
                  <a:lnTo>
                    <a:pt x="143" y="3738"/>
                  </a:lnTo>
                  <a:lnTo>
                    <a:pt x="130" y="3756"/>
                  </a:lnTo>
                  <a:lnTo>
                    <a:pt x="115" y="3775"/>
                  </a:lnTo>
                  <a:lnTo>
                    <a:pt x="98" y="3790"/>
                  </a:lnTo>
                  <a:lnTo>
                    <a:pt x="81" y="3805"/>
                  </a:lnTo>
                  <a:lnTo>
                    <a:pt x="62" y="3818"/>
                  </a:lnTo>
                  <a:lnTo>
                    <a:pt x="42" y="3832"/>
                  </a:lnTo>
                  <a:lnTo>
                    <a:pt x="20" y="3842"/>
                  </a:lnTo>
                  <a:lnTo>
                    <a:pt x="0" y="3852"/>
                  </a:lnTo>
                  <a:lnTo>
                    <a:pt x="0" y="3852"/>
                  </a:lnTo>
                  <a:lnTo>
                    <a:pt x="22" y="3845"/>
                  </a:lnTo>
                  <a:lnTo>
                    <a:pt x="44" y="3837"/>
                  </a:lnTo>
                  <a:lnTo>
                    <a:pt x="66" y="3827"/>
                  </a:lnTo>
                  <a:lnTo>
                    <a:pt x="86" y="3815"/>
                  </a:lnTo>
                  <a:lnTo>
                    <a:pt x="104" y="3802"/>
                  </a:lnTo>
                  <a:lnTo>
                    <a:pt x="123" y="3786"/>
                  </a:lnTo>
                  <a:lnTo>
                    <a:pt x="140" y="3771"/>
                  </a:lnTo>
                  <a:lnTo>
                    <a:pt x="155" y="3753"/>
                  </a:lnTo>
                  <a:lnTo>
                    <a:pt x="168" y="3734"/>
                  </a:lnTo>
                  <a:lnTo>
                    <a:pt x="180" y="3714"/>
                  </a:lnTo>
                  <a:lnTo>
                    <a:pt x="192" y="3694"/>
                  </a:lnTo>
                  <a:lnTo>
                    <a:pt x="200" y="3672"/>
                  </a:lnTo>
                  <a:lnTo>
                    <a:pt x="207" y="3650"/>
                  </a:lnTo>
                  <a:lnTo>
                    <a:pt x="212" y="3627"/>
                  </a:lnTo>
                  <a:lnTo>
                    <a:pt x="215" y="3601"/>
                  </a:lnTo>
                  <a:lnTo>
                    <a:pt x="217" y="3578"/>
                  </a:lnTo>
                  <a:lnTo>
                    <a:pt x="217" y="274"/>
                  </a:lnTo>
                  <a:lnTo>
                    <a:pt x="217" y="274"/>
                  </a:lnTo>
                  <a:lnTo>
                    <a:pt x="215" y="249"/>
                  </a:lnTo>
                  <a:lnTo>
                    <a:pt x="212" y="225"/>
                  </a:lnTo>
                  <a:lnTo>
                    <a:pt x="207" y="202"/>
                  </a:lnTo>
                  <a:lnTo>
                    <a:pt x="200" y="180"/>
                  </a:lnTo>
                  <a:lnTo>
                    <a:pt x="192" y="158"/>
                  </a:lnTo>
                  <a:lnTo>
                    <a:pt x="180" y="136"/>
                  </a:lnTo>
                  <a:lnTo>
                    <a:pt x="168" y="117"/>
                  </a:lnTo>
                  <a:lnTo>
                    <a:pt x="155" y="97"/>
                  </a:lnTo>
                  <a:lnTo>
                    <a:pt x="140" y="80"/>
                  </a:lnTo>
                  <a:lnTo>
                    <a:pt x="123" y="64"/>
                  </a:lnTo>
                  <a:lnTo>
                    <a:pt x="104" y="50"/>
                  </a:lnTo>
                  <a:lnTo>
                    <a:pt x="86" y="37"/>
                  </a:lnTo>
                  <a:lnTo>
                    <a:pt x="66" y="25"/>
                  </a:lnTo>
                  <a:lnTo>
                    <a:pt x="44" y="15"/>
                  </a:lnTo>
                  <a:lnTo>
                    <a:pt x="22" y="6"/>
                  </a:lnTo>
                  <a:lnTo>
                    <a:pt x="0" y="0"/>
                  </a:lnTo>
                  <a:lnTo>
                    <a:pt x="0" y="0"/>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a:extLst>
                <a:ext uri="{FF2B5EF4-FFF2-40B4-BE49-F238E27FC236}">
                  <a16:creationId xmlns:a16="http://schemas.microsoft.com/office/drawing/2014/main" id="{BD74A06B-4509-D23C-57E6-92FCBA8C6C51}"/>
                </a:ext>
              </a:extLst>
            </p:cNvPr>
            <p:cNvSpPr>
              <a:spLocks/>
            </p:cNvSpPr>
            <p:nvPr/>
          </p:nvSpPr>
          <p:spPr bwMode="auto">
            <a:xfrm>
              <a:off x="6838427" y="574862"/>
              <a:ext cx="336130" cy="5709758"/>
            </a:xfrm>
            <a:custGeom>
              <a:avLst/>
              <a:gdLst>
                <a:gd name="T0" fmla="*/ 20 w 227"/>
                <a:gd name="T1" fmla="*/ 294 h 3856"/>
                <a:gd name="T2" fmla="*/ 22 w 227"/>
                <a:gd name="T3" fmla="*/ 269 h 3856"/>
                <a:gd name="T4" fmla="*/ 29 w 227"/>
                <a:gd name="T5" fmla="*/ 220 h 3856"/>
                <a:gd name="T6" fmla="*/ 44 w 227"/>
                <a:gd name="T7" fmla="*/ 175 h 3856"/>
                <a:gd name="T8" fmla="*/ 66 w 227"/>
                <a:gd name="T9" fmla="*/ 133 h 3856"/>
                <a:gd name="T10" fmla="*/ 92 w 227"/>
                <a:gd name="T11" fmla="*/ 94 h 3856"/>
                <a:gd name="T12" fmla="*/ 126 w 227"/>
                <a:gd name="T13" fmla="*/ 61 h 3856"/>
                <a:gd name="T14" fmla="*/ 163 w 227"/>
                <a:gd name="T15" fmla="*/ 32 h 3856"/>
                <a:gd name="T16" fmla="*/ 205 w 227"/>
                <a:gd name="T17" fmla="*/ 8 h 3856"/>
                <a:gd name="T18" fmla="*/ 227 w 227"/>
                <a:gd name="T19" fmla="*/ 0 h 3856"/>
                <a:gd name="T20" fmla="*/ 180 w 227"/>
                <a:gd name="T21" fmla="*/ 13 h 3856"/>
                <a:gd name="T22" fmla="*/ 136 w 227"/>
                <a:gd name="T23" fmla="*/ 35 h 3856"/>
                <a:gd name="T24" fmla="*/ 99 w 227"/>
                <a:gd name="T25" fmla="*/ 62 h 3856"/>
                <a:gd name="T26" fmla="*/ 66 w 227"/>
                <a:gd name="T27" fmla="*/ 96 h 3856"/>
                <a:gd name="T28" fmla="*/ 39 w 227"/>
                <a:gd name="T29" fmla="*/ 136 h 3856"/>
                <a:gd name="T30" fmla="*/ 18 w 227"/>
                <a:gd name="T31" fmla="*/ 178 h 3856"/>
                <a:gd name="T32" fmla="*/ 5 w 227"/>
                <a:gd name="T33" fmla="*/ 225 h 3856"/>
                <a:gd name="T34" fmla="*/ 0 w 227"/>
                <a:gd name="T35" fmla="*/ 276 h 3856"/>
                <a:gd name="T36" fmla="*/ 0 w 227"/>
                <a:gd name="T37" fmla="*/ 3580 h 3856"/>
                <a:gd name="T38" fmla="*/ 5 w 227"/>
                <a:gd name="T39" fmla="*/ 3629 h 3856"/>
                <a:gd name="T40" fmla="*/ 18 w 227"/>
                <a:gd name="T41" fmla="*/ 3676 h 3856"/>
                <a:gd name="T42" fmla="*/ 39 w 227"/>
                <a:gd name="T43" fmla="*/ 3719 h 3856"/>
                <a:gd name="T44" fmla="*/ 66 w 227"/>
                <a:gd name="T45" fmla="*/ 3758 h 3856"/>
                <a:gd name="T46" fmla="*/ 99 w 227"/>
                <a:gd name="T47" fmla="*/ 3793 h 3856"/>
                <a:gd name="T48" fmla="*/ 136 w 227"/>
                <a:gd name="T49" fmla="*/ 3820 h 3856"/>
                <a:gd name="T50" fmla="*/ 180 w 227"/>
                <a:gd name="T51" fmla="*/ 3842 h 3856"/>
                <a:gd name="T52" fmla="*/ 227 w 227"/>
                <a:gd name="T53" fmla="*/ 3856 h 3856"/>
                <a:gd name="T54" fmla="*/ 205 w 227"/>
                <a:gd name="T55" fmla="*/ 3847 h 3856"/>
                <a:gd name="T56" fmla="*/ 163 w 227"/>
                <a:gd name="T57" fmla="*/ 3824 h 3856"/>
                <a:gd name="T58" fmla="*/ 126 w 227"/>
                <a:gd name="T59" fmla="*/ 3795 h 3856"/>
                <a:gd name="T60" fmla="*/ 92 w 227"/>
                <a:gd name="T61" fmla="*/ 3761 h 3856"/>
                <a:gd name="T62" fmla="*/ 66 w 227"/>
                <a:gd name="T63" fmla="*/ 3723 h 3856"/>
                <a:gd name="T64" fmla="*/ 44 w 227"/>
                <a:gd name="T65" fmla="*/ 3681 h 3856"/>
                <a:gd name="T66" fmla="*/ 29 w 227"/>
                <a:gd name="T67" fmla="*/ 3635 h 3856"/>
                <a:gd name="T68" fmla="*/ 22 w 227"/>
                <a:gd name="T69" fmla="*/ 3587 h 3856"/>
                <a:gd name="T70" fmla="*/ 20 w 227"/>
                <a:gd name="T71" fmla="*/ 3561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7" h="3856">
                  <a:moveTo>
                    <a:pt x="20" y="3561"/>
                  </a:moveTo>
                  <a:lnTo>
                    <a:pt x="20" y="294"/>
                  </a:lnTo>
                  <a:lnTo>
                    <a:pt x="20" y="294"/>
                  </a:lnTo>
                  <a:lnTo>
                    <a:pt x="22" y="269"/>
                  </a:lnTo>
                  <a:lnTo>
                    <a:pt x="23" y="244"/>
                  </a:lnTo>
                  <a:lnTo>
                    <a:pt x="29" y="220"/>
                  </a:lnTo>
                  <a:lnTo>
                    <a:pt x="35" y="197"/>
                  </a:lnTo>
                  <a:lnTo>
                    <a:pt x="44" y="175"/>
                  </a:lnTo>
                  <a:lnTo>
                    <a:pt x="54" y="153"/>
                  </a:lnTo>
                  <a:lnTo>
                    <a:pt x="66" y="133"/>
                  </a:lnTo>
                  <a:lnTo>
                    <a:pt x="79" y="113"/>
                  </a:lnTo>
                  <a:lnTo>
                    <a:pt x="92" y="94"/>
                  </a:lnTo>
                  <a:lnTo>
                    <a:pt x="109" y="76"/>
                  </a:lnTo>
                  <a:lnTo>
                    <a:pt x="126" y="61"/>
                  </a:lnTo>
                  <a:lnTo>
                    <a:pt x="143" y="45"/>
                  </a:lnTo>
                  <a:lnTo>
                    <a:pt x="163" y="32"/>
                  </a:lnTo>
                  <a:lnTo>
                    <a:pt x="183" y="20"/>
                  </a:lnTo>
                  <a:lnTo>
                    <a:pt x="205" y="8"/>
                  </a:lnTo>
                  <a:lnTo>
                    <a:pt x="227" y="0"/>
                  </a:lnTo>
                  <a:lnTo>
                    <a:pt x="227" y="0"/>
                  </a:lnTo>
                  <a:lnTo>
                    <a:pt x="203" y="5"/>
                  </a:lnTo>
                  <a:lnTo>
                    <a:pt x="180" y="13"/>
                  </a:lnTo>
                  <a:lnTo>
                    <a:pt x="158" y="24"/>
                  </a:lnTo>
                  <a:lnTo>
                    <a:pt x="136" y="35"/>
                  </a:lnTo>
                  <a:lnTo>
                    <a:pt x="118" y="47"/>
                  </a:lnTo>
                  <a:lnTo>
                    <a:pt x="99" y="62"/>
                  </a:lnTo>
                  <a:lnTo>
                    <a:pt x="81" y="79"/>
                  </a:lnTo>
                  <a:lnTo>
                    <a:pt x="66" y="96"/>
                  </a:lnTo>
                  <a:lnTo>
                    <a:pt x="50" y="116"/>
                  </a:lnTo>
                  <a:lnTo>
                    <a:pt x="39" y="136"/>
                  </a:lnTo>
                  <a:lnTo>
                    <a:pt x="27" y="156"/>
                  </a:lnTo>
                  <a:lnTo>
                    <a:pt x="18" y="178"/>
                  </a:lnTo>
                  <a:lnTo>
                    <a:pt x="10" y="202"/>
                  </a:lnTo>
                  <a:lnTo>
                    <a:pt x="5" y="225"/>
                  </a:lnTo>
                  <a:lnTo>
                    <a:pt x="2" y="251"/>
                  </a:lnTo>
                  <a:lnTo>
                    <a:pt x="0" y="276"/>
                  </a:lnTo>
                  <a:lnTo>
                    <a:pt x="0" y="3580"/>
                  </a:lnTo>
                  <a:lnTo>
                    <a:pt x="0" y="3580"/>
                  </a:lnTo>
                  <a:lnTo>
                    <a:pt x="2" y="3605"/>
                  </a:lnTo>
                  <a:lnTo>
                    <a:pt x="5" y="3629"/>
                  </a:lnTo>
                  <a:lnTo>
                    <a:pt x="10" y="3654"/>
                  </a:lnTo>
                  <a:lnTo>
                    <a:pt x="18" y="3676"/>
                  </a:lnTo>
                  <a:lnTo>
                    <a:pt x="27" y="3699"/>
                  </a:lnTo>
                  <a:lnTo>
                    <a:pt x="39" y="3719"/>
                  </a:lnTo>
                  <a:lnTo>
                    <a:pt x="50" y="3740"/>
                  </a:lnTo>
                  <a:lnTo>
                    <a:pt x="66" y="3758"/>
                  </a:lnTo>
                  <a:lnTo>
                    <a:pt x="81" y="3777"/>
                  </a:lnTo>
                  <a:lnTo>
                    <a:pt x="99" y="3793"/>
                  </a:lnTo>
                  <a:lnTo>
                    <a:pt x="118" y="3807"/>
                  </a:lnTo>
                  <a:lnTo>
                    <a:pt x="136" y="3820"/>
                  </a:lnTo>
                  <a:lnTo>
                    <a:pt x="158" y="3832"/>
                  </a:lnTo>
                  <a:lnTo>
                    <a:pt x="180" y="3842"/>
                  </a:lnTo>
                  <a:lnTo>
                    <a:pt x="203" y="3849"/>
                  </a:lnTo>
                  <a:lnTo>
                    <a:pt x="227" y="3856"/>
                  </a:lnTo>
                  <a:lnTo>
                    <a:pt x="227" y="3856"/>
                  </a:lnTo>
                  <a:lnTo>
                    <a:pt x="205" y="3847"/>
                  </a:lnTo>
                  <a:lnTo>
                    <a:pt x="183" y="3836"/>
                  </a:lnTo>
                  <a:lnTo>
                    <a:pt x="163" y="3824"/>
                  </a:lnTo>
                  <a:lnTo>
                    <a:pt x="143" y="3810"/>
                  </a:lnTo>
                  <a:lnTo>
                    <a:pt x="126" y="3795"/>
                  </a:lnTo>
                  <a:lnTo>
                    <a:pt x="109" y="3778"/>
                  </a:lnTo>
                  <a:lnTo>
                    <a:pt x="92" y="3761"/>
                  </a:lnTo>
                  <a:lnTo>
                    <a:pt x="79" y="3743"/>
                  </a:lnTo>
                  <a:lnTo>
                    <a:pt x="66" y="3723"/>
                  </a:lnTo>
                  <a:lnTo>
                    <a:pt x="54" y="3703"/>
                  </a:lnTo>
                  <a:lnTo>
                    <a:pt x="44" y="3681"/>
                  </a:lnTo>
                  <a:lnTo>
                    <a:pt x="35" y="3657"/>
                  </a:lnTo>
                  <a:lnTo>
                    <a:pt x="29" y="3635"/>
                  </a:lnTo>
                  <a:lnTo>
                    <a:pt x="23" y="3610"/>
                  </a:lnTo>
                  <a:lnTo>
                    <a:pt x="22" y="3587"/>
                  </a:lnTo>
                  <a:lnTo>
                    <a:pt x="20" y="3561"/>
                  </a:lnTo>
                  <a:lnTo>
                    <a:pt x="20" y="3561"/>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E6F82E3A-FBFF-8482-36AA-821A03660A90}"/>
                </a:ext>
              </a:extLst>
            </p:cNvPr>
            <p:cNvSpPr>
              <a:spLocks/>
            </p:cNvSpPr>
            <p:nvPr/>
          </p:nvSpPr>
          <p:spPr bwMode="auto">
            <a:xfrm>
              <a:off x="6900618" y="567458"/>
              <a:ext cx="2684596" cy="214708"/>
            </a:xfrm>
            <a:custGeom>
              <a:avLst/>
              <a:gdLst>
                <a:gd name="T0" fmla="*/ 1571 w 1813"/>
                <a:gd name="T1" fmla="*/ 22 h 145"/>
                <a:gd name="T2" fmla="*/ 1590 w 1813"/>
                <a:gd name="T3" fmla="*/ 22 h 145"/>
                <a:gd name="T4" fmla="*/ 1625 w 1813"/>
                <a:gd name="T5" fmla="*/ 27 h 145"/>
                <a:gd name="T6" fmla="*/ 1660 w 1813"/>
                <a:gd name="T7" fmla="*/ 35 h 145"/>
                <a:gd name="T8" fmla="*/ 1692 w 1813"/>
                <a:gd name="T9" fmla="*/ 47 h 145"/>
                <a:gd name="T10" fmla="*/ 1739 w 1813"/>
                <a:gd name="T11" fmla="*/ 72 h 145"/>
                <a:gd name="T12" fmla="*/ 1791 w 1813"/>
                <a:gd name="T13" fmla="*/ 118 h 145"/>
                <a:gd name="T14" fmla="*/ 1813 w 1813"/>
                <a:gd name="T15" fmla="*/ 145 h 145"/>
                <a:gd name="T16" fmla="*/ 1795 w 1813"/>
                <a:gd name="T17" fmla="*/ 113 h 145"/>
                <a:gd name="T18" fmla="*/ 1773 w 1813"/>
                <a:gd name="T19" fmla="*/ 86 h 145"/>
                <a:gd name="T20" fmla="*/ 1746 w 1813"/>
                <a:gd name="T21" fmla="*/ 61 h 145"/>
                <a:gd name="T22" fmla="*/ 1717 w 1813"/>
                <a:gd name="T23" fmla="*/ 39 h 145"/>
                <a:gd name="T24" fmla="*/ 1686 w 1813"/>
                <a:gd name="T25" fmla="*/ 22 h 145"/>
                <a:gd name="T26" fmla="*/ 1652 w 1813"/>
                <a:gd name="T27" fmla="*/ 10 h 145"/>
                <a:gd name="T28" fmla="*/ 1615 w 1813"/>
                <a:gd name="T29" fmla="*/ 2 h 145"/>
                <a:gd name="T30" fmla="*/ 1578 w 1813"/>
                <a:gd name="T31" fmla="*/ 0 h 145"/>
                <a:gd name="T32" fmla="*/ 237 w 1813"/>
                <a:gd name="T33" fmla="*/ 0 h 145"/>
                <a:gd name="T34" fmla="*/ 198 w 1813"/>
                <a:gd name="T35" fmla="*/ 2 h 145"/>
                <a:gd name="T36" fmla="*/ 163 w 1813"/>
                <a:gd name="T37" fmla="*/ 10 h 145"/>
                <a:gd name="T38" fmla="*/ 128 w 1813"/>
                <a:gd name="T39" fmla="*/ 22 h 145"/>
                <a:gd name="T40" fmla="*/ 96 w 1813"/>
                <a:gd name="T41" fmla="*/ 39 h 145"/>
                <a:gd name="T42" fmla="*/ 67 w 1813"/>
                <a:gd name="T43" fmla="*/ 61 h 145"/>
                <a:gd name="T44" fmla="*/ 42 w 1813"/>
                <a:gd name="T45" fmla="*/ 86 h 145"/>
                <a:gd name="T46" fmla="*/ 18 w 1813"/>
                <a:gd name="T47" fmla="*/ 113 h 145"/>
                <a:gd name="T48" fmla="*/ 0 w 1813"/>
                <a:gd name="T49" fmla="*/ 145 h 145"/>
                <a:gd name="T50" fmla="*/ 22 w 1813"/>
                <a:gd name="T51" fmla="*/ 118 h 145"/>
                <a:gd name="T52" fmla="*/ 76 w 1813"/>
                <a:gd name="T53" fmla="*/ 72 h 145"/>
                <a:gd name="T54" fmla="*/ 121 w 1813"/>
                <a:gd name="T55" fmla="*/ 47 h 145"/>
                <a:gd name="T56" fmla="*/ 153 w 1813"/>
                <a:gd name="T57" fmla="*/ 35 h 145"/>
                <a:gd name="T58" fmla="*/ 188 w 1813"/>
                <a:gd name="T59" fmla="*/ 27 h 145"/>
                <a:gd name="T60" fmla="*/ 224 w 1813"/>
                <a:gd name="T61" fmla="*/ 22 h 145"/>
                <a:gd name="T62" fmla="*/ 242 w 1813"/>
                <a:gd name="T63" fmla="*/ 2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3" h="145">
                  <a:moveTo>
                    <a:pt x="242" y="22"/>
                  </a:moveTo>
                  <a:lnTo>
                    <a:pt x="1571" y="22"/>
                  </a:lnTo>
                  <a:lnTo>
                    <a:pt x="1571" y="22"/>
                  </a:lnTo>
                  <a:lnTo>
                    <a:pt x="1590" y="22"/>
                  </a:lnTo>
                  <a:lnTo>
                    <a:pt x="1608" y="23"/>
                  </a:lnTo>
                  <a:lnTo>
                    <a:pt x="1625" y="27"/>
                  </a:lnTo>
                  <a:lnTo>
                    <a:pt x="1643" y="30"/>
                  </a:lnTo>
                  <a:lnTo>
                    <a:pt x="1660" y="35"/>
                  </a:lnTo>
                  <a:lnTo>
                    <a:pt x="1677" y="40"/>
                  </a:lnTo>
                  <a:lnTo>
                    <a:pt x="1692" y="47"/>
                  </a:lnTo>
                  <a:lnTo>
                    <a:pt x="1709" y="55"/>
                  </a:lnTo>
                  <a:lnTo>
                    <a:pt x="1739" y="72"/>
                  </a:lnTo>
                  <a:lnTo>
                    <a:pt x="1766" y="94"/>
                  </a:lnTo>
                  <a:lnTo>
                    <a:pt x="1791" y="118"/>
                  </a:lnTo>
                  <a:lnTo>
                    <a:pt x="1813" y="145"/>
                  </a:lnTo>
                  <a:lnTo>
                    <a:pt x="1813" y="145"/>
                  </a:lnTo>
                  <a:lnTo>
                    <a:pt x="1805" y="128"/>
                  </a:lnTo>
                  <a:lnTo>
                    <a:pt x="1795" y="113"/>
                  </a:lnTo>
                  <a:lnTo>
                    <a:pt x="1785" y="99"/>
                  </a:lnTo>
                  <a:lnTo>
                    <a:pt x="1773" y="86"/>
                  </a:lnTo>
                  <a:lnTo>
                    <a:pt x="1760" y="72"/>
                  </a:lnTo>
                  <a:lnTo>
                    <a:pt x="1746" y="61"/>
                  </a:lnTo>
                  <a:lnTo>
                    <a:pt x="1733" y="49"/>
                  </a:lnTo>
                  <a:lnTo>
                    <a:pt x="1717" y="39"/>
                  </a:lnTo>
                  <a:lnTo>
                    <a:pt x="1702" y="30"/>
                  </a:lnTo>
                  <a:lnTo>
                    <a:pt x="1686" y="22"/>
                  </a:lnTo>
                  <a:lnTo>
                    <a:pt x="1669" y="15"/>
                  </a:lnTo>
                  <a:lnTo>
                    <a:pt x="1652" y="10"/>
                  </a:lnTo>
                  <a:lnTo>
                    <a:pt x="1633" y="5"/>
                  </a:lnTo>
                  <a:lnTo>
                    <a:pt x="1615" y="2"/>
                  </a:lnTo>
                  <a:lnTo>
                    <a:pt x="1596" y="0"/>
                  </a:lnTo>
                  <a:lnTo>
                    <a:pt x="1578" y="0"/>
                  </a:lnTo>
                  <a:lnTo>
                    <a:pt x="237" y="0"/>
                  </a:lnTo>
                  <a:lnTo>
                    <a:pt x="237" y="0"/>
                  </a:lnTo>
                  <a:lnTo>
                    <a:pt x="217" y="0"/>
                  </a:lnTo>
                  <a:lnTo>
                    <a:pt x="198" y="2"/>
                  </a:lnTo>
                  <a:lnTo>
                    <a:pt x="180" y="5"/>
                  </a:lnTo>
                  <a:lnTo>
                    <a:pt x="163" y="10"/>
                  </a:lnTo>
                  <a:lnTo>
                    <a:pt x="145" y="15"/>
                  </a:lnTo>
                  <a:lnTo>
                    <a:pt x="128" y="22"/>
                  </a:lnTo>
                  <a:lnTo>
                    <a:pt x="113" y="30"/>
                  </a:lnTo>
                  <a:lnTo>
                    <a:pt x="96" y="39"/>
                  </a:lnTo>
                  <a:lnTo>
                    <a:pt x="82" y="49"/>
                  </a:lnTo>
                  <a:lnTo>
                    <a:pt x="67" y="61"/>
                  </a:lnTo>
                  <a:lnTo>
                    <a:pt x="54" y="72"/>
                  </a:lnTo>
                  <a:lnTo>
                    <a:pt x="42" y="86"/>
                  </a:lnTo>
                  <a:lnTo>
                    <a:pt x="30" y="99"/>
                  </a:lnTo>
                  <a:lnTo>
                    <a:pt x="18" y="113"/>
                  </a:lnTo>
                  <a:lnTo>
                    <a:pt x="8" y="128"/>
                  </a:lnTo>
                  <a:lnTo>
                    <a:pt x="0" y="145"/>
                  </a:lnTo>
                  <a:lnTo>
                    <a:pt x="0" y="145"/>
                  </a:lnTo>
                  <a:lnTo>
                    <a:pt x="22" y="118"/>
                  </a:lnTo>
                  <a:lnTo>
                    <a:pt x="47" y="94"/>
                  </a:lnTo>
                  <a:lnTo>
                    <a:pt x="76" y="72"/>
                  </a:lnTo>
                  <a:lnTo>
                    <a:pt x="106" y="55"/>
                  </a:lnTo>
                  <a:lnTo>
                    <a:pt x="121" y="47"/>
                  </a:lnTo>
                  <a:lnTo>
                    <a:pt x="138" y="40"/>
                  </a:lnTo>
                  <a:lnTo>
                    <a:pt x="153" y="35"/>
                  </a:lnTo>
                  <a:lnTo>
                    <a:pt x="172" y="30"/>
                  </a:lnTo>
                  <a:lnTo>
                    <a:pt x="188" y="27"/>
                  </a:lnTo>
                  <a:lnTo>
                    <a:pt x="207" y="23"/>
                  </a:lnTo>
                  <a:lnTo>
                    <a:pt x="224" y="22"/>
                  </a:lnTo>
                  <a:lnTo>
                    <a:pt x="242" y="22"/>
                  </a:lnTo>
                  <a:lnTo>
                    <a:pt x="242" y="22"/>
                  </a:lnTo>
                  <a:close/>
                </a:path>
              </a:pathLst>
            </a:custGeom>
            <a:gradFill flip="none" rotWithShape="1">
              <a:gsLst>
                <a:gs pos="0">
                  <a:schemeClr val="bg1">
                    <a:alpha val="43000"/>
                  </a:schemeClr>
                </a:gs>
                <a:gs pos="37000">
                  <a:schemeClr val="bg1">
                    <a:alpha val="0"/>
                  </a:scheme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C5920CE4-047C-6FC0-B0B7-220C55DC4220}"/>
                </a:ext>
              </a:extLst>
            </p:cNvPr>
            <p:cNvSpPr>
              <a:spLocks noChangeArrowheads="1"/>
            </p:cNvSpPr>
            <p:nvPr/>
          </p:nvSpPr>
          <p:spPr bwMode="auto">
            <a:xfrm>
              <a:off x="6817696" y="1112372"/>
              <a:ext cx="2850439" cy="42942"/>
            </a:xfrm>
            <a:custGeom>
              <a:avLst/>
              <a:gdLst>
                <a:gd name="connsiteX0" fmla="*/ 2683115 w 2850439"/>
                <a:gd name="connsiteY0" fmla="*/ 0 h 42942"/>
                <a:gd name="connsiteX1" fmla="*/ 2850439 w 2850439"/>
                <a:gd name="connsiteY1" fmla="*/ 0 h 42942"/>
                <a:gd name="connsiteX2" fmla="*/ 2850439 w 2850439"/>
                <a:gd name="connsiteY2" fmla="*/ 42942 h 42942"/>
                <a:gd name="connsiteX3" fmla="*/ 2683115 w 2850439"/>
                <a:gd name="connsiteY3" fmla="*/ 42942 h 42942"/>
                <a:gd name="connsiteX4" fmla="*/ 0 w 2850439"/>
                <a:gd name="connsiteY4" fmla="*/ 0 h 42942"/>
                <a:gd name="connsiteX5" fmla="*/ 167325 w 2850439"/>
                <a:gd name="connsiteY5" fmla="*/ 0 h 42942"/>
                <a:gd name="connsiteX6" fmla="*/ 167325 w 2850439"/>
                <a:gd name="connsiteY6" fmla="*/ 42942 h 42942"/>
                <a:gd name="connsiteX7" fmla="*/ 0 w 2850439"/>
                <a:gd name="connsiteY7" fmla="*/ 42942 h 4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0439" h="42942">
                  <a:moveTo>
                    <a:pt x="2683115" y="0"/>
                  </a:moveTo>
                  <a:lnTo>
                    <a:pt x="2850439" y="0"/>
                  </a:lnTo>
                  <a:lnTo>
                    <a:pt x="2850439" y="42942"/>
                  </a:lnTo>
                  <a:lnTo>
                    <a:pt x="2683115" y="42942"/>
                  </a:lnTo>
                  <a:close/>
                  <a:moveTo>
                    <a:pt x="0" y="0"/>
                  </a:moveTo>
                  <a:lnTo>
                    <a:pt x="167325" y="0"/>
                  </a:lnTo>
                  <a:lnTo>
                    <a:pt x="167325" y="42942"/>
                  </a:lnTo>
                  <a:lnTo>
                    <a:pt x="0" y="42942"/>
                  </a:lnTo>
                  <a:close/>
                </a:path>
              </a:pathLst>
            </a:cu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0" name="Freeform 8">
              <a:extLst>
                <a:ext uri="{FF2B5EF4-FFF2-40B4-BE49-F238E27FC236}">
                  <a16:creationId xmlns:a16="http://schemas.microsoft.com/office/drawing/2014/main" id="{7017863C-C477-91CE-FE29-17621F05F2A0}"/>
                </a:ext>
              </a:extLst>
            </p:cNvPr>
            <p:cNvSpPr>
              <a:spLocks noChangeArrowheads="1"/>
            </p:cNvSpPr>
            <p:nvPr/>
          </p:nvSpPr>
          <p:spPr bwMode="auto">
            <a:xfrm>
              <a:off x="6817696" y="5717493"/>
              <a:ext cx="2850439" cy="42942"/>
            </a:xfrm>
            <a:custGeom>
              <a:avLst/>
              <a:gdLst>
                <a:gd name="connsiteX0" fmla="*/ 2683115 w 2850439"/>
                <a:gd name="connsiteY0" fmla="*/ 0 h 42942"/>
                <a:gd name="connsiteX1" fmla="*/ 2850439 w 2850439"/>
                <a:gd name="connsiteY1" fmla="*/ 0 h 42942"/>
                <a:gd name="connsiteX2" fmla="*/ 2850439 w 2850439"/>
                <a:gd name="connsiteY2" fmla="*/ 42942 h 42942"/>
                <a:gd name="connsiteX3" fmla="*/ 2683115 w 2850439"/>
                <a:gd name="connsiteY3" fmla="*/ 42942 h 42942"/>
                <a:gd name="connsiteX4" fmla="*/ 0 w 2850439"/>
                <a:gd name="connsiteY4" fmla="*/ 0 h 42942"/>
                <a:gd name="connsiteX5" fmla="*/ 167325 w 2850439"/>
                <a:gd name="connsiteY5" fmla="*/ 0 h 42942"/>
                <a:gd name="connsiteX6" fmla="*/ 167325 w 2850439"/>
                <a:gd name="connsiteY6" fmla="*/ 42942 h 42942"/>
                <a:gd name="connsiteX7" fmla="*/ 0 w 2850439"/>
                <a:gd name="connsiteY7" fmla="*/ 42942 h 4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0439" h="42942">
                  <a:moveTo>
                    <a:pt x="2683115" y="0"/>
                  </a:moveTo>
                  <a:lnTo>
                    <a:pt x="2850439" y="0"/>
                  </a:lnTo>
                  <a:lnTo>
                    <a:pt x="2850439" y="42942"/>
                  </a:lnTo>
                  <a:lnTo>
                    <a:pt x="2683115" y="42942"/>
                  </a:lnTo>
                  <a:close/>
                  <a:moveTo>
                    <a:pt x="0" y="0"/>
                  </a:moveTo>
                  <a:lnTo>
                    <a:pt x="167325" y="0"/>
                  </a:lnTo>
                  <a:lnTo>
                    <a:pt x="167325" y="42942"/>
                  </a:lnTo>
                  <a:lnTo>
                    <a:pt x="0" y="42942"/>
                  </a:lnTo>
                  <a:close/>
                </a:path>
              </a:pathLst>
            </a:cu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1" name="Freeform 9">
              <a:extLst>
                <a:ext uri="{FF2B5EF4-FFF2-40B4-BE49-F238E27FC236}">
                  <a16:creationId xmlns:a16="http://schemas.microsoft.com/office/drawing/2014/main" id="{19FBE12A-8E7A-FA6F-B466-B7308860074F}"/>
                </a:ext>
              </a:extLst>
            </p:cNvPr>
            <p:cNvSpPr>
              <a:spLocks/>
            </p:cNvSpPr>
            <p:nvPr/>
          </p:nvSpPr>
          <p:spPr bwMode="auto">
            <a:xfrm>
              <a:off x="6868042" y="594111"/>
              <a:ext cx="2749748" cy="5668297"/>
            </a:xfrm>
            <a:custGeom>
              <a:avLst/>
              <a:gdLst>
                <a:gd name="connsiteX0" fmla="*/ 379072 w 2749748"/>
                <a:gd name="connsiteY0" fmla="*/ 119199 h 5668297"/>
                <a:gd name="connsiteX1" fmla="*/ 350937 w 2749748"/>
                <a:gd name="connsiteY1" fmla="*/ 125122 h 5668297"/>
                <a:gd name="connsiteX2" fmla="*/ 324284 w 2749748"/>
                <a:gd name="connsiteY2" fmla="*/ 132526 h 5668297"/>
                <a:gd name="connsiteX3" fmla="*/ 296150 w 2749748"/>
                <a:gd name="connsiteY3" fmla="*/ 141410 h 5668297"/>
                <a:gd name="connsiteX4" fmla="*/ 270977 w 2749748"/>
                <a:gd name="connsiteY4" fmla="*/ 154737 h 5668297"/>
                <a:gd name="connsiteX5" fmla="*/ 247285 w 2749748"/>
                <a:gd name="connsiteY5" fmla="*/ 169544 h 5668297"/>
                <a:gd name="connsiteX6" fmla="*/ 225074 w 2749748"/>
                <a:gd name="connsiteY6" fmla="*/ 184352 h 5668297"/>
                <a:gd name="connsiteX7" fmla="*/ 204343 w 2749748"/>
                <a:gd name="connsiteY7" fmla="*/ 203602 h 5668297"/>
                <a:gd name="connsiteX8" fmla="*/ 185094 w 2749748"/>
                <a:gd name="connsiteY8" fmla="*/ 224332 h 5668297"/>
                <a:gd name="connsiteX9" fmla="*/ 167325 w 2749748"/>
                <a:gd name="connsiteY9" fmla="*/ 246543 h 5668297"/>
                <a:gd name="connsiteX10" fmla="*/ 153998 w 2749748"/>
                <a:gd name="connsiteY10" fmla="*/ 271716 h 5668297"/>
                <a:gd name="connsiteX11" fmla="*/ 142152 w 2749748"/>
                <a:gd name="connsiteY11" fmla="*/ 296889 h 5668297"/>
                <a:gd name="connsiteX12" fmla="*/ 131787 w 2749748"/>
                <a:gd name="connsiteY12" fmla="*/ 323542 h 5668297"/>
                <a:gd name="connsiteX13" fmla="*/ 124383 w 2749748"/>
                <a:gd name="connsiteY13" fmla="*/ 351676 h 5668297"/>
                <a:gd name="connsiteX14" fmla="*/ 119941 w 2749748"/>
                <a:gd name="connsiteY14" fmla="*/ 381291 h 5668297"/>
                <a:gd name="connsiteX15" fmla="*/ 116979 w 2749748"/>
                <a:gd name="connsiteY15" fmla="*/ 410906 h 5668297"/>
                <a:gd name="connsiteX16" fmla="*/ 116979 w 2749748"/>
                <a:gd name="connsiteY16" fmla="*/ 5258871 h 5668297"/>
                <a:gd name="connsiteX17" fmla="*/ 119941 w 2749748"/>
                <a:gd name="connsiteY17" fmla="*/ 5288486 h 5668297"/>
                <a:gd name="connsiteX18" fmla="*/ 124383 w 2749748"/>
                <a:gd name="connsiteY18" fmla="*/ 5318101 h 5668297"/>
                <a:gd name="connsiteX19" fmla="*/ 131787 w 2749748"/>
                <a:gd name="connsiteY19" fmla="*/ 5346235 h 5668297"/>
                <a:gd name="connsiteX20" fmla="*/ 142152 w 2749748"/>
                <a:gd name="connsiteY20" fmla="*/ 5372888 h 5668297"/>
                <a:gd name="connsiteX21" fmla="*/ 153998 w 2749748"/>
                <a:gd name="connsiteY21" fmla="*/ 5398061 h 5668297"/>
                <a:gd name="connsiteX22" fmla="*/ 167325 w 2749748"/>
                <a:gd name="connsiteY22" fmla="*/ 5420272 h 5668297"/>
                <a:gd name="connsiteX23" fmla="*/ 185094 w 2749748"/>
                <a:gd name="connsiteY23" fmla="*/ 5442483 h 5668297"/>
                <a:gd name="connsiteX24" fmla="*/ 204343 w 2749748"/>
                <a:gd name="connsiteY24" fmla="*/ 5464695 h 5668297"/>
                <a:gd name="connsiteX25" fmla="*/ 225074 w 2749748"/>
                <a:gd name="connsiteY25" fmla="*/ 5482464 h 5668297"/>
                <a:gd name="connsiteX26" fmla="*/ 247285 w 2749748"/>
                <a:gd name="connsiteY26" fmla="*/ 5500233 h 5668297"/>
                <a:gd name="connsiteX27" fmla="*/ 270977 w 2749748"/>
                <a:gd name="connsiteY27" fmla="*/ 5515040 h 5668297"/>
                <a:gd name="connsiteX28" fmla="*/ 296150 w 2749748"/>
                <a:gd name="connsiteY28" fmla="*/ 5526886 h 5668297"/>
                <a:gd name="connsiteX29" fmla="*/ 324284 w 2749748"/>
                <a:gd name="connsiteY29" fmla="*/ 5537251 h 5668297"/>
                <a:gd name="connsiteX30" fmla="*/ 350937 w 2749748"/>
                <a:gd name="connsiteY30" fmla="*/ 5544655 h 5668297"/>
                <a:gd name="connsiteX31" fmla="*/ 379072 w 2749748"/>
                <a:gd name="connsiteY31" fmla="*/ 5547617 h 5668297"/>
                <a:gd name="connsiteX32" fmla="*/ 408686 w 2749748"/>
                <a:gd name="connsiteY32" fmla="*/ 5549097 h 5668297"/>
                <a:gd name="connsiteX33" fmla="*/ 2341062 w 2749748"/>
                <a:gd name="connsiteY33" fmla="*/ 5549097 h 5668297"/>
                <a:gd name="connsiteX34" fmla="*/ 2372158 w 2749748"/>
                <a:gd name="connsiteY34" fmla="*/ 5547617 h 5668297"/>
                <a:gd name="connsiteX35" fmla="*/ 2398811 w 2749748"/>
                <a:gd name="connsiteY35" fmla="*/ 5544655 h 5668297"/>
                <a:gd name="connsiteX36" fmla="*/ 2428426 w 2749748"/>
                <a:gd name="connsiteY36" fmla="*/ 5537251 h 5668297"/>
                <a:gd name="connsiteX37" fmla="*/ 2453598 w 2749748"/>
                <a:gd name="connsiteY37" fmla="*/ 5526886 h 5668297"/>
                <a:gd name="connsiteX38" fmla="*/ 2481733 w 2749748"/>
                <a:gd name="connsiteY38" fmla="*/ 5515040 h 5668297"/>
                <a:gd name="connsiteX39" fmla="*/ 2503944 w 2749748"/>
                <a:gd name="connsiteY39" fmla="*/ 5500233 h 5668297"/>
                <a:gd name="connsiteX40" fmla="*/ 2526155 w 2749748"/>
                <a:gd name="connsiteY40" fmla="*/ 5482464 h 5668297"/>
                <a:gd name="connsiteX41" fmla="*/ 2548366 w 2749748"/>
                <a:gd name="connsiteY41" fmla="*/ 5464695 h 5668297"/>
                <a:gd name="connsiteX42" fmla="*/ 2566135 w 2749748"/>
                <a:gd name="connsiteY42" fmla="*/ 5442483 h 5668297"/>
                <a:gd name="connsiteX43" fmla="*/ 2583904 w 2749748"/>
                <a:gd name="connsiteY43" fmla="*/ 5420272 h 5668297"/>
                <a:gd name="connsiteX44" fmla="*/ 2598712 w 2749748"/>
                <a:gd name="connsiteY44" fmla="*/ 5398061 h 5668297"/>
                <a:gd name="connsiteX45" fmla="*/ 2610558 w 2749748"/>
                <a:gd name="connsiteY45" fmla="*/ 5372888 h 5668297"/>
                <a:gd name="connsiteX46" fmla="*/ 2620923 w 2749748"/>
                <a:gd name="connsiteY46" fmla="*/ 5346235 h 5668297"/>
                <a:gd name="connsiteX47" fmla="*/ 2625365 w 2749748"/>
                <a:gd name="connsiteY47" fmla="*/ 5318101 h 5668297"/>
                <a:gd name="connsiteX48" fmla="*/ 2629808 w 2749748"/>
                <a:gd name="connsiteY48" fmla="*/ 5288486 h 5668297"/>
                <a:gd name="connsiteX49" fmla="*/ 2632769 w 2749748"/>
                <a:gd name="connsiteY49" fmla="*/ 5258871 h 5668297"/>
                <a:gd name="connsiteX50" fmla="*/ 2632769 w 2749748"/>
                <a:gd name="connsiteY50" fmla="*/ 410906 h 5668297"/>
                <a:gd name="connsiteX51" fmla="*/ 2629808 w 2749748"/>
                <a:gd name="connsiteY51" fmla="*/ 381291 h 5668297"/>
                <a:gd name="connsiteX52" fmla="*/ 2625365 w 2749748"/>
                <a:gd name="connsiteY52" fmla="*/ 351676 h 5668297"/>
                <a:gd name="connsiteX53" fmla="*/ 2620923 w 2749748"/>
                <a:gd name="connsiteY53" fmla="*/ 323542 h 5668297"/>
                <a:gd name="connsiteX54" fmla="*/ 2610558 w 2749748"/>
                <a:gd name="connsiteY54" fmla="*/ 296889 h 5668297"/>
                <a:gd name="connsiteX55" fmla="*/ 2598712 w 2749748"/>
                <a:gd name="connsiteY55" fmla="*/ 271716 h 5668297"/>
                <a:gd name="connsiteX56" fmla="*/ 2583904 w 2749748"/>
                <a:gd name="connsiteY56" fmla="*/ 246543 h 5668297"/>
                <a:gd name="connsiteX57" fmla="*/ 2566135 w 2749748"/>
                <a:gd name="connsiteY57" fmla="*/ 224332 h 5668297"/>
                <a:gd name="connsiteX58" fmla="*/ 2548366 w 2749748"/>
                <a:gd name="connsiteY58" fmla="*/ 203602 h 5668297"/>
                <a:gd name="connsiteX59" fmla="*/ 2526155 w 2749748"/>
                <a:gd name="connsiteY59" fmla="*/ 184352 h 5668297"/>
                <a:gd name="connsiteX60" fmla="*/ 2503944 w 2749748"/>
                <a:gd name="connsiteY60" fmla="*/ 169544 h 5668297"/>
                <a:gd name="connsiteX61" fmla="*/ 2481733 w 2749748"/>
                <a:gd name="connsiteY61" fmla="*/ 154737 h 5668297"/>
                <a:gd name="connsiteX62" fmla="*/ 2453598 w 2749748"/>
                <a:gd name="connsiteY62" fmla="*/ 141410 h 5668297"/>
                <a:gd name="connsiteX63" fmla="*/ 2428426 w 2749748"/>
                <a:gd name="connsiteY63" fmla="*/ 132526 h 5668297"/>
                <a:gd name="connsiteX64" fmla="*/ 2398811 w 2749748"/>
                <a:gd name="connsiteY64" fmla="*/ 125122 h 5668297"/>
                <a:gd name="connsiteX65" fmla="*/ 2372158 w 2749748"/>
                <a:gd name="connsiteY65" fmla="*/ 119199 h 5668297"/>
                <a:gd name="connsiteX66" fmla="*/ 2341062 w 2749748"/>
                <a:gd name="connsiteY66" fmla="*/ 119199 h 5668297"/>
                <a:gd name="connsiteX67" fmla="*/ 2129315 w 2749748"/>
                <a:gd name="connsiteY67" fmla="*/ 119199 h 5668297"/>
                <a:gd name="connsiteX68" fmla="*/ 2117469 w 2749748"/>
                <a:gd name="connsiteY68" fmla="*/ 119199 h 5668297"/>
                <a:gd name="connsiteX69" fmla="*/ 2107104 w 2749748"/>
                <a:gd name="connsiteY69" fmla="*/ 122161 h 5668297"/>
                <a:gd name="connsiteX70" fmla="*/ 2096738 w 2749748"/>
                <a:gd name="connsiteY70" fmla="*/ 126603 h 5668297"/>
                <a:gd name="connsiteX71" fmla="*/ 2089335 w 2749748"/>
                <a:gd name="connsiteY71" fmla="*/ 134007 h 5668297"/>
                <a:gd name="connsiteX72" fmla="*/ 2081931 w 2749748"/>
                <a:gd name="connsiteY72" fmla="*/ 141410 h 5668297"/>
                <a:gd name="connsiteX73" fmla="*/ 2077489 w 2749748"/>
                <a:gd name="connsiteY73" fmla="*/ 151776 h 5668297"/>
                <a:gd name="connsiteX74" fmla="*/ 2074527 w 2749748"/>
                <a:gd name="connsiteY74" fmla="*/ 162141 h 5668297"/>
                <a:gd name="connsiteX75" fmla="*/ 2074527 w 2749748"/>
                <a:gd name="connsiteY75" fmla="*/ 173987 h 5668297"/>
                <a:gd name="connsiteX76" fmla="*/ 2073046 w 2749748"/>
                <a:gd name="connsiteY76" fmla="*/ 188794 h 5668297"/>
                <a:gd name="connsiteX77" fmla="*/ 2073046 w 2749748"/>
                <a:gd name="connsiteY77" fmla="*/ 203602 h 5668297"/>
                <a:gd name="connsiteX78" fmla="*/ 2062681 w 2749748"/>
                <a:gd name="connsiteY78" fmla="*/ 231736 h 5668297"/>
                <a:gd name="connsiteX79" fmla="*/ 2050835 w 2749748"/>
                <a:gd name="connsiteY79" fmla="*/ 256909 h 5668297"/>
                <a:gd name="connsiteX80" fmla="*/ 2030105 w 2749748"/>
                <a:gd name="connsiteY80" fmla="*/ 279120 h 5668297"/>
                <a:gd name="connsiteX81" fmla="*/ 2007894 w 2749748"/>
                <a:gd name="connsiteY81" fmla="*/ 296889 h 5668297"/>
                <a:gd name="connsiteX82" fmla="*/ 1982721 w 2749748"/>
                <a:gd name="connsiteY82" fmla="*/ 311696 h 5668297"/>
                <a:gd name="connsiteX83" fmla="*/ 1956067 w 2749748"/>
                <a:gd name="connsiteY83" fmla="*/ 319100 h 5668297"/>
                <a:gd name="connsiteX84" fmla="*/ 1941260 w 2749748"/>
                <a:gd name="connsiteY84" fmla="*/ 320581 h 5668297"/>
                <a:gd name="connsiteX85" fmla="*/ 1924972 w 2749748"/>
                <a:gd name="connsiteY85" fmla="*/ 320581 h 5668297"/>
                <a:gd name="connsiteX86" fmla="*/ 824777 w 2749748"/>
                <a:gd name="connsiteY86" fmla="*/ 320581 h 5668297"/>
                <a:gd name="connsiteX87" fmla="*/ 809969 w 2749748"/>
                <a:gd name="connsiteY87" fmla="*/ 320581 h 5668297"/>
                <a:gd name="connsiteX88" fmla="*/ 795162 w 2749748"/>
                <a:gd name="connsiteY88" fmla="*/ 319100 h 5668297"/>
                <a:gd name="connsiteX89" fmla="*/ 767027 w 2749748"/>
                <a:gd name="connsiteY89" fmla="*/ 311696 h 5668297"/>
                <a:gd name="connsiteX90" fmla="*/ 741855 w 2749748"/>
                <a:gd name="connsiteY90" fmla="*/ 296889 h 5668297"/>
                <a:gd name="connsiteX91" fmla="*/ 719643 w 2749748"/>
                <a:gd name="connsiteY91" fmla="*/ 279120 h 5668297"/>
                <a:gd name="connsiteX92" fmla="*/ 701874 w 2749748"/>
                <a:gd name="connsiteY92" fmla="*/ 256909 h 5668297"/>
                <a:gd name="connsiteX93" fmla="*/ 687067 w 2749748"/>
                <a:gd name="connsiteY93" fmla="*/ 231736 h 5668297"/>
                <a:gd name="connsiteX94" fmla="*/ 679663 w 2749748"/>
                <a:gd name="connsiteY94" fmla="*/ 203602 h 5668297"/>
                <a:gd name="connsiteX95" fmla="*/ 678183 w 2749748"/>
                <a:gd name="connsiteY95" fmla="*/ 188794 h 5668297"/>
                <a:gd name="connsiteX96" fmla="*/ 678183 w 2749748"/>
                <a:gd name="connsiteY96" fmla="*/ 173987 h 5668297"/>
                <a:gd name="connsiteX97" fmla="*/ 675221 w 2749748"/>
                <a:gd name="connsiteY97" fmla="*/ 162141 h 5668297"/>
                <a:gd name="connsiteX98" fmla="*/ 672260 w 2749748"/>
                <a:gd name="connsiteY98" fmla="*/ 151776 h 5668297"/>
                <a:gd name="connsiteX99" fmla="*/ 667817 w 2749748"/>
                <a:gd name="connsiteY99" fmla="*/ 141410 h 5668297"/>
                <a:gd name="connsiteX100" fmla="*/ 660414 w 2749748"/>
                <a:gd name="connsiteY100" fmla="*/ 134007 h 5668297"/>
                <a:gd name="connsiteX101" fmla="*/ 653010 w 2749748"/>
                <a:gd name="connsiteY101" fmla="*/ 126603 h 5668297"/>
                <a:gd name="connsiteX102" fmla="*/ 642645 w 2749748"/>
                <a:gd name="connsiteY102" fmla="*/ 122161 h 5668297"/>
                <a:gd name="connsiteX103" fmla="*/ 632279 w 2749748"/>
                <a:gd name="connsiteY103" fmla="*/ 119199 h 5668297"/>
                <a:gd name="connsiteX104" fmla="*/ 623395 w 2749748"/>
                <a:gd name="connsiteY104" fmla="*/ 119199 h 5668297"/>
                <a:gd name="connsiteX105" fmla="*/ 408686 w 2749748"/>
                <a:gd name="connsiteY105" fmla="*/ 119199 h 5668297"/>
                <a:gd name="connsiteX106" fmla="*/ 389437 w 2749748"/>
                <a:gd name="connsiteY106" fmla="*/ 0 h 5668297"/>
                <a:gd name="connsiteX107" fmla="*/ 2361792 w 2749748"/>
                <a:gd name="connsiteY107" fmla="*/ 0 h 5668297"/>
                <a:gd name="connsiteX108" fmla="*/ 2401772 w 2749748"/>
                <a:gd name="connsiteY108" fmla="*/ 2962 h 5668297"/>
                <a:gd name="connsiteX109" fmla="*/ 2441752 w 2749748"/>
                <a:gd name="connsiteY109" fmla="*/ 10365 h 5668297"/>
                <a:gd name="connsiteX110" fmla="*/ 2478771 w 2749748"/>
                <a:gd name="connsiteY110" fmla="*/ 17769 h 5668297"/>
                <a:gd name="connsiteX111" fmla="*/ 2512828 w 2749748"/>
                <a:gd name="connsiteY111" fmla="*/ 32577 h 5668297"/>
                <a:gd name="connsiteX112" fmla="*/ 2548366 w 2749748"/>
                <a:gd name="connsiteY112" fmla="*/ 47384 h 5668297"/>
                <a:gd name="connsiteX113" fmla="*/ 2577981 w 2749748"/>
                <a:gd name="connsiteY113" fmla="*/ 68114 h 5668297"/>
                <a:gd name="connsiteX114" fmla="*/ 2607596 w 2749748"/>
                <a:gd name="connsiteY114" fmla="*/ 90326 h 5668297"/>
                <a:gd name="connsiteX115" fmla="*/ 2635730 w 2749748"/>
                <a:gd name="connsiteY115" fmla="*/ 115498 h 5668297"/>
                <a:gd name="connsiteX116" fmla="*/ 2660903 w 2749748"/>
                <a:gd name="connsiteY116" fmla="*/ 142152 h 5668297"/>
                <a:gd name="connsiteX117" fmla="*/ 2683114 w 2749748"/>
                <a:gd name="connsiteY117" fmla="*/ 173247 h 5668297"/>
                <a:gd name="connsiteX118" fmla="*/ 2702364 w 2749748"/>
                <a:gd name="connsiteY118" fmla="*/ 204343 h 5668297"/>
                <a:gd name="connsiteX119" fmla="*/ 2720133 w 2749748"/>
                <a:gd name="connsiteY119" fmla="*/ 239881 h 5668297"/>
                <a:gd name="connsiteX120" fmla="*/ 2731979 w 2749748"/>
                <a:gd name="connsiteY120" fmla="*/ 273938 h 5668297"/>
                <a:gd name="connsiteX121" fmla="*/ 2742344 w 2749748"/>
                <a:gd name="connsiteY121" fmla="*/ 312438 h 5668297"/>
                <a:gd name="connsiteX122" fmla="*/ 2748267 w 2749748"/>
                <a:gd name="connsiteY122" fmla="*/ 349456 h 5668297"/>
                <a:gd name="connsiteX123" fmla="*/ 2749748 w 2749748"/>
                <a:gd name="connsiteY123" fmla="*/ 389436 h 5668297"/>
                <a:gd name="connsiteX124" fmla="*/ 2749748 w 2749748"/>
                <a:gd name="connsiteY124" fmla="*/ 5281822 h 5668297"/>
                <a:gd name="connsiteX125" fmla="*/ 2748267 w 2749748"/>
                <a:gd name="connsiteY125" fmla="*/ 5321803 h 5668297"/>
                <a:gd name="connsiteX126" fmla="*/ 2742344 w 2749748"/>
                <a:gd name="connsiteY126" fmla="*/ 5358821 h 5668297"/>
                <a:gd name="connsiteX127" fmla="*/ 2731979 w 2749748"/>
                <a:gd name="connsiteY127" fmla="*/ 5395840 h 5668297"/>
                <a:gd name="connsiteX128" fmla="*/ 2720133 w 2749748"/>
                <a:gd name="connsiteY128" fmla="*/ 5431378 h 5668297"/>
                <a:gd name="connsiteX129" fmla="*/ 2702364 w 2749748"/>
                <a:gd name="connsiteY129" fmla="*/ 5465435 h 5668297"/>
                <a:gd name="connsiteX130" fmla="*/ 2683114 w 2749748"/>
                <a:gd name="connsiteY130" fmla="*/ 5498011 h 5668297"/>
                <a:gd name="connsiteX131" fmla="*/ 2660903 w 2749748"/>
                <a:gd name="connsiteY131" fmla="*/ 5527626 h 5668297"/>
                <a:gd name="connsiteX132" fmla="*/ 2635730 w 2749748"/>
                <a:gd name="connsiteY132" fmla="*/ 5555761 h 5668297"/>
                <a:gd name="connsiteX133" fmla="*/ 2607596 w 2749748"/>
                <a:gd name="connsiteY133" fmla="*/ 5580933 h 5668297"/>
                <a:gd name="connsiteX134" fmla="*/ 2577981 w 2749748"/>
                <a:gd name="connsiteY134" fmla="*/ 5603144 h 5668297"/>
                <a:gd name="connsiteX135" fmla="*/ 2548366 w 2749748"/>
                <a:gd name="connsiteY135" fmla="*/ 5622394 h 5668297"/>
                <a:gd name="connsiteX136" fmla="*/ 2512828 w 2749748"/>
                <a:gd name="connsiteY136" fmla="*/ 5637202 h 5668297"/>
                <a:gd name="connsiteX137" fmla="*/ 2478771 w 2749748"/>
                <a:gd name="connsiteY137" fmla="*/ 5650528 h 5668297"/>
                <a:gd name="connsiteX138" fmla="*/ 2441752 w 2749748"/>
                <a:gd name="connsiteY138" fmla="*/ 5660894 h 5668297"/>
                <a:gd name="connsiteX139" fmla="*/ 2401772 w 2749748"/>
                <a:gd name="connsiteY139" fmla="*/ 5668297 h 5668297"/>
                <a:gd name="connsiteX140" fmla="*/ 2361792 w 2749748"/>
                <a:gd name="connsiteY140" fmla="*/ 5668297 h 5668297"/>
                <a:gd name="connsiteX141" fmla="*/ 389437 w 2749748"/>
                <a:gd name="connsiteY141" fmla="*/ 5668297 h 5668297"/>
                <a:gd name="connsiteX142" fmla="*/ 349457 w 2749748"/>
                <a:gd name="connsiteY142" fmla="*/ 5668297 h 5668297"/>
                <a:gd name="connsiteX143" fmla="*/ 310957 w 2749748"/>
                <a:gd name="connsiteY143" fmla="*/ 5660894 h 5668297"/>
                <a:gd name="connsiteX144" fmla="*/ 273939 w 2749748"/>
                <a:gd name="connsiteY144" fmla="*/ 5650528 h 5668297"/>
                <a:gd name="connsiteX145" fmla="*/ 236920 w 2749748"/>
                <a:gd name="connsiteY145" fmla="*/ 5637202 h 5668297"/>
                <a:gd name="connsiteX146" fmla="*/ 204343 w 2749748"/>
                <a:gd name="connsiteY146" fmla="*/ 5622394 h 5668297"/>
                <a:gd name="connsiteX147" fmla="*/ 171767 w 2749748"/>
                <a:gd name="connsiteY147" fmla="*/ 5603144 h 5668297"/>
                <a:gd name="connsiteX148" fmla="*/ 142152 w 2749748"/>
                <a:gd name="connsiteY148" fmla="*/ 5580933 h 5668297"/>
                <a:gd name="connsiteX149" fmla="*/ 115499 w 2749748"/>
                <a:gd name="connsiteY149" fmla="*/ 5555761 h 5668297"/>
                <a:gd name="connsiteX150" fmla="*/ 90326 w 2749748"/>
                <a:gd name="connsiteY150" fmla="*/ 5527626 h 5668297"/>
                <a:gd name="connsiteX151" fmla="*/ 68115 w 2749748"/>
                <a:gd name="connsiteY151" fmla="*/ 5498011 h 5668297"/>
                <a:gd name="connsiteX152" fmla="*/ 47384 w 2749748"/>
                <a:gd name="connsiteY152" fmla="*/ 5465435 h 5668297"/>
                <a:gd name="connsiteX153" fmla="*/ 29615 w 2749748"/>
                <a:gd name="connsiteY153" fmla="*/ 5431378 h 5668297"/>
                <a:gd name="connsiteX154" fmla="*/ 17769 w 2749748"/>
                <a:gd name="connsiteY154" fmla="*/ 5395840 h 5668297"/>
                <a:gd name="connsiteX155" fmla="*/ 7404 w 2749748"/>
                <a:gd name="connsiteY155" fmla="*/ 5358821 h 5668297"/>
                <a:gd name="connsiteX156" fmla="*/ 2962 w 2749748"/>
                <a:gd name="connsiteY156" fmla="*/ 5321803 h 5668297"/>
                <a:gd name="connsiteX157" fmla="*/ 0 w 2749748"/>
                <a:gd name="connsiteY157" fmla="*/ 5281822 h 5668297"/>
                <a:gd name="connsiteX158" fmla="*/ 0 w 2749748"/>
                <a:gd name="connsiteY158" fmla="*/ 389436 h 5668297"/>
                <a:gd name="connsiteX159" fmla="*/ 2962 w 2749748"/>
                <a:gd name="connsiteY159" fmla="*/ 349456 h 5668297"/>
                <a:gd name="connsiteX160" fmla="*/ 7404 w 2749748"/>
                <a:gd name="connsiteY160" fmla="*/ 312438 h 5668297"/>
                <a:gd name="connsiteX161" fmla="*/ 17769 w 2749748"/>
                <a:gd name="connsiteY161" fmla="*/ 273938 h 5668297"/>
                <a:gd name="connsiteX162" fmla="*/ 29615 w 2749748"/>
                <a:gd name="connsiteY162" fmla="*/ 239881 h 5668297"/>
                <a:gd name="connsiteX163" fmla="*/ 47384 w 2749748"/>
                <a:gd name="connsiteY163" fmla="*/ 204343 h 5668297"/>
                <a:gd name="connsiteX164" fmla="*/ 68115 w 2749748"/>
                <a:gd name="connsiteY164" fmla="*/ 173247 h 5668297"/>
                <a:gd name="connsiteX165" fmla="*/ 90326 w 2749748"/>
                <a:gd name="connsiteY165" fmla="*/ 142152 h 5668297"/>
                <a:gd name="connsiteX166" fmla="*/ 115499 w 2749748"/>
                <a:gd name="connsiteY166" fmla="*/ 115498 h 5668297"/>
                <a:gd name="connsiteX167" fmla="*/ 142152 w 2749748"/>
                <a:gd name="connsiteY167" fmla="*/ 90326 h 5668297"/>
                <a:gd name="connsiteX168" fmla="*/ 171767 w 2749748"/>
                <a:gd name="connsiteY168" fmla="*/ 68114 h 5668297"/>
                <a:gd name="connsiteX169" fmla="*/ 204343 w 2749748"/>
                <a:gd name="connsiteY169" fmla="*/ 47384 h 5668297"/>
                <a:gd name="connsiteX170" fmla="*/ 236920 w 2749748"/>
                <a:gd name="connsiteY170" fmla="*/ 32577 h 5668297"/>
                <a:gd name="connsiteX171" fmla="*/ 273939 w 2749748"/>
                <a:gd name="connsiteY171" fmla="*/ 17769 h 5668297"/>
                <a:gd name="connsiteX172" fmla="*/ 310957 w 2749748"/>
                <a:gd name="connsiteY172" fmla="*/ 10365 h 5668297"/>
                <a:gd name="connsiteX173" fmla="*/ 349457 w 2749748"/>
                <a:gd name="connsiteY173" fmla="*/ 2962 h 566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2749748" h="5668297">
                  <a:moveTo>
                    <a:pt x="379072" y="119199"/>
                  </a:moveTo>
                  <a:lnTo>
                    <a:pt x="350937" y="125122"/>
                  </a:lnTo>
                  <a:lnTo>
                    <a:pt x="324284" y="132526"/>
                  </a:lnTo>
                  <a:lnTo>
                    <a:pt x="296150" y="141410"/>
                  </a:lnTo>
                  <a:lnTo>
                    <a:pt x="270977" y="154737"/>
                  </a:lnTo>
                  <a:lnTo>
                    <a:pt x="247285" y="169544"/>
                  </a:lnTo>
                  <a:lnTo>
                    <a:pt x="225074" y="184352"/>
                  </a:lnTo>
                  <a:lnTo>
                    <a:pt x="204343" y="203602"/>
                  </a:lnTo>
                  <a:lnTo>
                    <a:pt x="185094" y="224332"/>
                  </a:lnTo>
                  <a:lnTo>
                    <a:pt x="167325" y="246543"/>
                  </a:lnTo>
                  <a:lnTo>
                    <a:pt x="153998" y="271716"/>
                  </a:lnTo>
                  <a:lnTo>
                    <a:pt x="142152" y="296889"/>
                  </a:lnTo>
                  <a:lnTo>
                    <a:pt x="131787" y="323542"/>
                  </a:lnTo>
                  <a:lnTo>
                    <a:pt x="124383" y="351676"/>
                  </a:lnTo>
                  <a:lnTo>
                    <a:pt x="119941" y="381291"/>
                  </a:lnTo>
                  <a:lnTo>
                    <a:pt x="116979" y="410906"/>
                  </a:lnTo>
                  <a:lnTo>
                    <a:pt x="116979" y="5258871"/>
                  </a:lnTo>
                  <a:lnTo>
                    <a:pt x="119941" y="5288486"/>
                  </a:lnTo>
                  <a:lnTo>
                    <a:pt x="124383" y="5318101"/>
                  </a:lnTo>
                  <a:lnTo>
                    <a:pt x="131787" y="5346235"/>
                  </a:lnTo>
                  <a:lnTo>
                    <a:pt x="142152" y="5372888"/>
                  </a:lnTo>
                  <a:lnTo>
                    <a:pt x="153998" y="5398061"/>
                  </a:lnTo>
                  <a:lnTo>
                    <a:pt x="167325" y="5420272"/>
                  </a:lnTo>
                  <a:lnTo>
                    <a:pt x="185094" y="5442483"/>
                  </a:lnTo>
                  <a:lnTo>
                    <a:pt x="204343" y="5464695"/>
                  </a:lnTo>
                  <a:lnTo>
                    <a:pt x="225074" y="5482464"/>
                  </a:lnTo>
                  <a:lnTo>
                    <a:pt x="247285" y="5500233"/>
                  </a:lnTo>
                  <a:lnTo>
                    <a:pt x="270977" y="5515040"/>
                  </a:lnTo>
                  <a:lnTo>
                    <a:pt x="296150" y="5526886"/>
                  </a:lnTo>
                  <a:lnTo>
                    <a:pt x="324284" y="5537251"/>
                  </a:lnTo>
                  <a:lnTo>
                    <a:pt x="350937" y="5544655"/>
                  </a:lnTo>
                  <a:lnTo>
                    <a:pt x="379072" y="5547617"/>
                  </a:lnTo>
                  <a:lnTo>
                    <a:pt x="408686" y="5549097"/>
                  </a:lnTo>
                  <a:lnTo>
                    <a:pt x="2341062" y="5549097"/>
                  </a:lnTo>
                  <a:lnTo>
                    <a:pt x="2372158" y="5547617"/>
                  </a:lnTo>
                  <a:lnTo>
                    <a:pt x="2398811" y="5544655"/>
                  </a:lnTo>
                  <a:lnTo>
                    <a:pt x="2428426" y="5537251"/>
                  </a:lnTo>
                  <a:lnTo>
                    <a:pt x="2453598" y="5526886"/>
                  </a:lnTo>
                  <a:lnTo>
                    <a:pt x="2481733" y="5515040"/>
                  </a:lnTo>
                  <a:lnTo>
                    <a:pt x="2503944" y="5500233"/>
                  </a:lnTo>
                  <a:lnTo>
                    <a:pt x="2526155" y="5482464"/>
                  </a:lnTo>
                  <a:lnTo>
                    <a:pt x="2548366" y="5464695"/>
                  </a:lnTo>
                  <a:lnTo>
                    <a:pt x="2566135" y="5442483"/>
                  </a:lnTo>
                  <a:lnTo>
                    <a:pt x="2583904" y="5420272"/>
                  </a:lnTo>
                  <a:lnTo>
                    <a:pt x="2598712" y="5398061"/>
                  </a:lnTo>
                  <a:lnTo>
                    <a:pt x="2610558" y="5372888"/>
                  </a:lnTo>
                  <a:lnTo>
                    <a:pt x="2620923" y="5346235"/>
                  </a:lnTo>
                  <a:lnTo>
                    <a:pt x="2625365" y="5318101"/>
                  </a:lnTo>
                  <a:lnTo>
                    <a:pt x="2629808" y="5288486"/>
                  </a:lnTo>
                  <a:lnTo>
                    <a:pt x="2632769" y="5258871"/>
                  </a:lnTo>
                  <a:lnTo>
                    <a:pt x="2632769" y="410906"/>
                  </a:lnTo>
                  <a:lnTo>
                    <a:pt x="2629808" y="381291"/>
                  </a:lnTo>
                  <a:lnTo>
                    <a:pt x="2625365" y="351676"/>
                  </a:lnTo>
                  <a:lnTo>
                    <a:pt x="2620923" y="323542"/>
                  </a:lnTo>
                  <a:lnTo>
                    <a:pt x="2610558" y="296889"/>
                  </a:lnTo>
                  <a:lnTo>
                    <a:pt x="2598712" y="271716"/>
                  </a:lnTo>
                  <a:lnTo>
                    <a:pt x="2583904" y="246543"/>
                  </a:lnTo>
                  <a:lnTo>
                    <a:pt x="2566135" y="224332"/>
                  </a:lnTo>
                  <a:lnTo>
                    <a:pt x="2548366" y="203602"/>
                  </a:lnTo>
                  <a:lnTo>
                    <a:pt x="2526155" y="184352"/>
                  </a:lnTo>
                  <a:lnTo>
                    <a:pt x="2503944" y="169544"/>
                  </a:lnTo>
                  <a:lnTo>
                    <a:pt x="2481733" y="154737"/>
                  </a:lnTo>
                  <a:lnTo>
                    <a:pt x="2453598" y="141410"/>
                  </a:lnTo>
                  <a:lnTo>
                    <a:pt x="2428426" y="132526"/>
                  </a:lnTo>
                  <a:lnTo>
                    <a:pt x="2398811" y="125122"/>
                  </a:lnTo>
                  <a:lnTo>
                    <a:pt x="2372158" y="119199"/>
                  </a:lnTo>
                  <a:lnTo>
                    <a:pt x="2341062" y="119199"/>
                  </a:lnTo>
                  <a:lnTo>
                    <a:pt x="2129315" y="119199"/>
                  </a:lnTo>
                  <a:lnTo>
                    <a:pt x="2117469" y="119199"/>
                  </a:lnTo>
                  <a:lnTo>
                    <a:pt x="2107104" y="122161"/>
                  </a:lnTo>
                  <a:lnTo>
                    <a:pt x="2096738" y="126603"/>
                  </a:lnTo>
                  <a:lnTo>
                    <a:pt x="2089335" y="134007"/>
                  </a:lnTo>
                  <a:lnTo>
                    <a:pt x="2081931" y="141410"/>
                  </a:lnTo>
                  <a:lnTo>
                    <a:pt x="2077489" y="151776"/>
                  </a:lnTo>
                  <a:lnTo>
                    <a:pt x="2074527" y="162141"/>
                  </a:lnTo>
                  <a:lnTo>
                    <a:pt x="2074527" y="173987"/>
                  </a:lnTo>
                  <a:lnTo>
                    <a:pt x="2073046" y="188794"/>
                  </a:lnTo>
                  <a:lnTo>
                    <a:pt x="2073046" y="203602"/>
                  </a:lnTo>
                  <a:lnTo>
                    <a:pt x="2062681" y="231736"/>
                  </a:lnTo>
                  <a:lnTo>
                    <a:pt x="2050835" y="256909"/>
                  </a:lnTo>
                  <a:lnTo>
                    <a:pt x="2030105" y="279120"/>
                  </a:lnTo>
                  <a:lnTo>
                    <a:pt x="2007894" y="296889"/>
                  </a:lnTo>
                  <a:lnTo>
                    <a:pt x="1982721" y="311696"/>
                  </a:lnTo>
                  <a:lnTo>
                    <a:pt x="1956067" y="319100"/>
                  </a:lnTo>
                  <a:lnTo>
                    <a:pt x="1941260" y="320581"/>
                  </a:lnTo>
                  <a:lnTo>
                    <a:pt x="1924972" y="320581"/>
                  </a:lnTo>
                  <a:lnTo>
                    <a:pt x="824777" y="320581"/>
                  </a:lnTo>
                  <a:lnTo>
                    <a:pt x="809969" y="320581"/>
                  </a:lnTo>
                  <a:lnTo>
                    <a:pt x="795162" y="319100"/>
                  </a:lnTo>
                  <a:lnTo>
                    <a:pt x="767027" y="311696"/>
                  </a:lnTo>
                  <a:lnTo>
                    <a:pt x="741855" y="296889"/>
                  </a:lnTo>
                  <a:lnTo>
                    <a:pt x="719643" y="279120"/>
                  </a:lnTo>
                  <a:lnTo>
                    <a:pt x="701874" y="256909"/>
                  </a:lnTo>
                  <a:lnTo>
                    <a:pt x="687067" y="231736"/>
                  </a:lnTo>
                  <a:lnTo>
                    <a:pt x="679663" y="203602"/>
                  </a:lnTo>
                  <a:lnTo>
                    <a:pt x="678183" y="188794"/>
                  </a:lnTo>
                  <a:lnTo>
                    <a:pt x="678183" y="173987"/>
                  </a:lnTo>
                  <a:lnTo>
                    <a:pt x="675221" y="162141"/>
                  </a:lnTo>
                  <a:lnTo>
                    <a:pt x="672260" y="151776"/>
                  </a:lnTo>
                  <a:lnTo>
                    <a:pt x="667817" y="141410"/>
                  </a:lnTo>
                  <a:lnTo>
                    <a:pt x="660414" y="134007"/>
                  </a:lnTo>
                  <a:lnTo>
                    <a:pt x="653010" y="126603"/>
                  </a:lnTo>
                  <a:lnTo>
                    <a:pt x="642645" y="122161"/>
                  </a:lnTo>
                  <a:lnTo>
                    <a:pt x="632279" y="119199"/>
                  </a:lnTo>
                  <a:lnTo>
                    <a:pt x="623395" y="119199"/>
                  </a:lnTo>
                  <a:lnTo>
                    <a:pt x="408686" y="119199"/>
                  </a:lnTo>
                  <a:close/>
                  <a:moveTo>
                    <a:pt x="389437" y="0"/>
                  </a:moveTo>
                  <a:lnTo>
                    <a:pt x="2361792" y="0"/>
                  </a:lnTo>
                  <a:lnTo>
                    <a:pt x="2401772" y="2962"/>
                  </a:lnTo>
                  <a:lnTo>
                    <a:pt x="2441752" y="10365"/>
                  </a:lnTo>
                  <a:lnTo>
                    <a:pt x="2478771" y="17769"/>
                  </a:lnTo>
                  <a:lnTo>
                    <a:pt x="2512828" y="32577"/>
                  </a:lnTo>
                  <a:lnTo>
                    <a:pt x="2548366" y="47384"/>
                  </a:lnTo>
                  <a:lnTo>
                    <a:pt x="2577981" y="68114"/>
                  </a:lnTo>
                  <a:lnTo>
                    <a:pt x="2607596" y="90326"/>
                  </a:lnTo>
                  <a:lnTo>
                    <a:pt x="2635730" y="115498"/>
                  </a:lnTo>
                  <a:lnTo>
                    <a:pt x="2660903" y="142152"/>
                  </a:lnTo>
                  <a:lnTo>
                    <a:pt x="2683114" y="173247"/>
                  </a:lnTo>
                  <a:lnTo>
                    <a:pt x="2702364" y="204343"/>
                  </a:lnTo>
                  <a:lnTo>
                    <a:pt x="2720133" y="239881"/>
                  </a:lnTo>
                  <a:lnTo>
                    <a:pt x="2731979" y="273938"/>
                  </a:lnTo>
                  <a:lnTo>
                    <a:pt x="2742344" y="312438"/>
                  </a:lnTo>
                  <a:lnTo>
                    <a:pt x="2748267" y="349456"/>
                  </a:lnTo>
                  <a:lnTo>
                    <a:pt x="2749748" y="389436"/>
                  </a:lnTo>
                  <a:lnTo>
                    <a:pt x="2749748" y="5281822"/>
                  </a:lnTo>
                  <a:lnTo>
                    <a:pt x="2748267" y="5321803"/>
                  </a:lnTo>
                  <a:lnTo>
                    <a:pt x="2742344" y="5358821"/>
                  </a:lnTo>
                  <a:lnTo>
                    <a:pt x="2731979" y="5395840"/>
                  </a:lnTo>
                  <a:lnTo>
                    <a:pt x="2720133" y="5431378"/>
                  </a:lnTo>
                  <a:lnTo>
                    <a:pt x="2702364" y="5465435"/>
                  </a:lnTo>
                  <a:lnTo>
                    <a:pt x="2683114" y="5498011"/>
                  </a:lnTo>
                  <a:lnTo>
                    <a:pt x="2660903" y="5527626"/>
                  </a:lnTo>
                  <a:lnTo>
                    <a:pt x="2635730" y="5555761"/>
                  </a:lnTo>
                  <a:lnTo>
                    <a:pt x="2607596" y="5580933"/>
                  </a:lnTo>
                  <a:lnTo>
                    <a:pt x="2577981" y="5603144"/>
                  </a:lnTo>
                  <a:lnTo>
                    <a:pt x="2548366" y="5622394"/>
                  </a:lnTo>
                  <a:lnTo>
                    <a:pt x="2512828" y="5637202"/>
                  </a:lnTo>
                  <a:lnTo>
                    <a:pt x="2478771" y="5650528"/>
                  </a:lnTo>
                  <a:lnTo>
                    <a:pt x="2441752" y="5660894"/>
                  </a:lnTo>
                  <a:lnTo>
                    <a:pt x="2401772" y="5668297"/>
                  </a:lnTo>
                  <a:lnTo>
                    <a:pt x="2361792" y="5668297"/>
                  </a:lnTo>
                  <a:lnTo>
                    <a:pt x="389437" y="5668297"/>
                  </a:lnTo>
                  <a:lnTo>
                    <a:pt x="349457" y="5668297"/>
                  </a:lnTo>
                  <a:lnTo>
                    <a:pt x="310957" y="5660894"/>
                  </a:lnTo>
                  <a:lnTo>
                    <a:pt x="273939" y="5650528"/>
                  </a:lnTo>
                  <a:lnTo>
                    <a:pt x="236920" y="5637202"/>
                  </a:lnTo>
                  <a:lnTo>
                    <a:pt x="204343" y="5622394"/>
                  </a:lnTo>
                  <a:lnTo>
                    <a:pt x="171767" y="5603144"/>
                  </a:lnTo>
                  <a:lnTo>
                    <a:pt x="142152" y="5580933"/>
                  </a:lnTo>
                  <a:lnTo>
                    <a:pt x="115499" y="5555761"/>
                  </a:lnTo>
                  <a:lnTo>
                    <a:pt x="90326" y="5527626"/>
                  </a:lnTo>
                  <a:lnTo>
                    <a:pt x="68115" y="5498011"/>
                  </a:lnTo>
                  <a:lnTo>
                    <a:pt x="47384" y="5465435"/>
                  </a:lnTo>
                  <a:lnTo>
                    <a:pt x="29615" y="5431378"/>
                  </a:lnTo>
                  <a:lnTo>
                    <a:pt x="17769" y="5395840"/>
                  </a:lnTo>
                  <a:lnTo>
                    <a:pt x="7404" y="5358821"/>
                  </a:lnTo>
                  <a:lnTo>
                    <a:pt x="2962" y="5321803"/>
                  </a:lnTo>
                  <a:lnTo>
                    <a:pt x="0" y="5281822"/>
                  </a:lnTo>
                  <a:lnTo>
                    <a:pt x="0" y="389436"/>
                  </a:lnTo>
                  <a:lnTo>
                    <a:pt x="2962" y="349456"/>
                  </a:lnTo>
                  <a:lnTo>
                    <a:pt x="7404" y="312438"/>
                  </a:lnTo>
                  <a:lnTo>
                    <a:pt x="17769" y="273938"/>
                  </a:lnTo>
                  <a:lnTo>
                    <a:pt x="29615" y="239881"/>
                  </a:lnTo>
                  <a:lnTo>
                    <a:pt x="47384" y="204343"/>
                  </a:lnTo>
                  <a:lnTo>
                    <a:pt x="68115" y="173247"/>
                  </a:lnTo>
                  <a:lnTo>
                    <a:pt x="90326" y="142152"/>
                  </a:lnTo>
                  <a:lnTo>
                    <a:pt x="115499" y="115498"/>
                  </a:lnTo>
                  <a:lnTo>
                    <a:pt x="142152" y="90326"/>
                  </a:lnTo>
                  <a:lnTo>
                    <a:pt x="171767" y="68114"/>
                  </a:lnTo>
                  <a:lnTo>
                    <a:pt x="204343" y="47384"/>
                  </a:lnTo>
                  <a:lnTo>
                    <a:pt x="236920" y="32577"/>
                  </a:lnTo>
                  <a:lnTo>
                    <a:pt x="273939" y="17769"/>
                  </a:lnTo>
                  <a:lnTo>
                    <a:pt x="310957" y="10365"/>
                  </a:lnTo>
                  <a:lnTo>
                    <a:pt x="349457" y="2962"/>
                  </a:lnTo>
                  <a:close/>
                </a:path>
              </a:pathLst>
            </a:custGeom>
            <a:gradFill>
              <a:gsLst>
                <a:gs pos="0">
                  <a:srgbClr val="000000"/>
                </a:gs>
                <a:gs pos="100000">
                  <a:srgbClr val="000000"/>
                </a:gs>
                <a:gs pos="5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2" name="Freeform 10">
              <a:extLst>
                <a:ext uri="{FF2B5EF4-FFF2-40B4-BE49-F238E27FC236}">
                  <a16:creationId xmlns:a16="http://schemas.microsoft.com/office/drawing/2014/main" id="{76F95ACE-FE38-65CF-568D-97FEC0029C39}"/>
                </a:ext>
              </a:extLst>
            </p:cNvPr>
            <p:cNvSpPr>
              <a:spLocks/>
            </p:cNvSpPr>
            <p:nvPr/>
          </p:nvSpPr>
          <p:spPr bwMode="auto">
            <a:xfrm>
              <a:off x="9354216" y="647418"/>
              <a:ext cx="233958" cy="5564645"/>
            </a:xfrm>
            <a:custGeom>
              <a:avLst/>
              <a:gdLst>
                <a:gd name="T0" fmla="*/ 0 w 158"/>
                <a:gd name="T1" fmla="*/ 0 h 3758"/>
                <a:gd name="T2" fmla="*/ 29 w 158"/>
                <a:gd name="T3" fmla="*/ 25 h 3758"/>
                <a:gd name="T4" fmla="*/ 54 w 158"/>
                <a:gd name="T5" fmla="*/ 52 h 3758"/>
                <a:gd name="T6" fmla="*/ 77 w 158"/>
                <a:gd name="T7" fmla="*/ 82 h 3758"/>
                <a:gd name="T8" fmla="*/ 96 w 158"/>
                <a:gd name="T9" fmla="*/ 116 h 3758"/>
                <a:gd name="T10" fmla="*/ 111 w 158"/>
                <a:gd name="T11" fmla="*/ 151 h 3758"/>
                <a:gd name="T12" fmla="*/ 123 w 158"/>
                <a:gd name="T13" fmla="*/ 188 h 3758"/>
                <a:gd name="T14" fmla="*/ 129 w 158"/>
                <a:gd name="T15" fmla="*/ 227 h 3758"/>
                <a:gd name="T16" fmla="*/ 133 w 158"/>
                <a:gd name="T17" fmla="*/ 267 h 3758"/>
                <a:gd name="T18" fmla="*/ 133 w 158"/>
                <a:gd name="T19" fmla="*/ 3490 h 3758"/>
                <a:gd name="T20" fmla="*/ 129 w 158"/>
                <a:gd name="T21" fmla="*/ 3531 h 3758"/>
                <a:gd name="T22" fmla="*/ 123 w 158"/>
                <a:gd name="T23" fmla="*/ 3569 h 3758"/>
                <a:gd name="T24" fmla="*/ 111 w 158"/>
                <a:gd name="T25" fmla="*/ 3607 h 3758"/>
                <a:gd name="T26" fmla="*/ 96 w 158"/>
                <a:gd name="T27" fmla="*/ 3642 h 3758"/>
                <a:gd name="T28" fmla="*/ 77 w 158"/>
                <a:gd name="T29" fmla="*/ 3675 h 3758"/>
                <a:gd name="T30" fmla="*/ 54 w 158"/>
                <a:gd name="T31" fmla="*/ 3706 h 3758"/>
                <a:gd name="T32" fmla="*/ 29 w 158"/>
                <a:gd name="T33" fmla="*/ 3733 h 3758"/>
                <a:gd name="T34" fmla="*/ 0 w 158"/>
                <a:gd name="T35" fmla="*/ 3758 h 3758"/>
                <a:gd name="T36" fmla="*/ 17 w 158"/>
                <a:gd name="T37" fmla="*/ 3751 h 3758"/>
                <a:gd name="T38" fmla="*/ 49 w 158"/>
                <a:gd name="T39" fmla="*/ 3733 h 3758"/>
                <a:gd name="T40" fmla="*/ 77 w 158"/>
                <a:gd name="T41" fmla="*/ 3711 h 3758"/>
                <a:gd name="T42" fmla="*/ 103 w 158"/>
                <a:gd name="T43" fmla="*/ 3684 h 3758"/>
                <a:gd name="T44" fmla="*/ 124 w 158"/>
                <a:gd name="T45" fmla="*/ 3655 h 3758"/>
                <a:gd name="T46" fmla="*/ 140 w 158"/>
                <a:gd name="T47" fmla="*/ 3622 h 3758"/>
                <a:gd name="T48" fmla="*/ 151 w 158"/>
                <a:gd name="T49" fmla="*/ 3586 h 3758"/>
                <a:gd name="T50" fmla="*/ 158 w 158"/>
                <a:gd name="T51" fmla="*/ 3549 h 3758"/>
                <a:gd name="T52" fmla="*/ 158 w 158"/>
                <a:gd name="T53" fmla="*/ 227 h 3758"/>
                <a:gd name="T54" fmla="*/ 158 w 158"/>
                <a:gd name="T55" fmla="*/ 208 h 3758"/>
                <a:gd name="T56" fmla="*/ 151 w 158"/>
                <a:gd name="T57" fmla="*/ 170 h 3758"/>
                <a:gd name="T58" fmla="*/ 140 w 158"/>
                <a:gd name="T59" fmla="*/ 134 h 3758"/>
                <a:gd name="T60" fmla="*/ 124 w 158"/>
                <a:gd name="T61" fmla="*/ 102 h 3758"/>
                <a:gd name="T62" fmla="*/ 103 w 158"/>
                <a:gd name="T63" fmla="*/ 72 h 3758"/>
                <a:gd name="T64" fmla="*/ 77 w 158"/>
                <a:gd name="T65" fmla="*/ 47 h 3758"/>
                <a:gd name="T66" fmla="*/ 49 w 158"/>
                <a:gd name="T67" fmla="*/ 25 h 3758"/>
                <a:gd name="T68" fmla="*/ 17 w 158"/>
                <a:gd name="T69" fmla="*/ 7 h 3758"/>
                <a:gd name="T70" fmla="*/ 0 w 158"/>
                <a:gd name="T71" fmla="*/ 0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 h="3758">
                  <a:moveTo>
                    <a:pt x="0" y="0"/>
                  </a:moveTo>
                  <a:lnTo>
                    <a:pt x="0" y="0"/>
                  </a:lnTo>
                  <a:lnTo>
                    <a:pt x="13" y="12"/>
                  </a:lnTo>
                  <a:lnTo>
                    <a:pt x="29" y="25"/>
                  </a:lnTo>
                  <a:lnTo>
                    <a:pt x="42" y="38"/>
                  </a:lnTo>
                  <a:lnTo>
                    <a:pt x="54" y="52"/>
                  </a:lnTo>
                  <a:lnTo>
                    <a:pt x="66" y="67"/>
                  </a:lnTo>
                  <a:lnTo>
                    <a:pt x="77" y="82"/>
                  </a:lnTo>
                  <a:lnTo>
                    <a:pt x="87" y="99"/>
                  </a:lnTo>
                  <a:lnTo>
                    <a:pt x="96" y="116"/>
                  </a:lnTo>
                  <a:lnTo>
                    <a:pt x="104" y="133"/>
                  </a:lnTo>
                  <a:lnTo>
                    <a:pt x="111" y="151"/>
                  </a:lnTo>
                  <a:lnTo>
                    <a:pt x="118" y="170"/>
                  </a:lnTo>
                  <a:lnTo>
                    <a:pt x="123" y="188"/>
                  </a:lnTo>
                  <a:lnTo>
                    <a:pt x="128" y="207"/>
                  </a:lnTo>
                  <a:lnTo>
                    <a:pt x="129" y="227"/>
                  </a:lnTo>
                  <a:lnTo>
                    <a:pt x="131" y="247"/>
                  </a:lnTo>
                  <a:lnTo>
                    <a:pt x="133" y="267"/>
                  </a:lnTo>
                  <a:lnTo>
                    <a:pt x="133" y="3490"/>
                  </a:lnTo>
                  <a:lnTo>
                    <a:pt x="133" y="3490"/>
                  </a:lnTo>
                  <a:lnTo>
                    <a:pt x="131" y="3511"/>
                  </a:lnTo>
                  <a:lnTo>
                    <a:pt x="129" y="3531"/>
                  </a:lnTo>
                  <a:lnTo>
                    <a:pt x="128" y="3549"/>
                  </a:lnTo>
                  <a:lnTo>
                    <a:pt x="123" y="3569"/>
                  </a:lnTo>
                  <a:lnTo>
                    <a:pt x="118" y="3588"/>
                  </a:lnTo>
                  <a:lnTo>
                    <a:pt x="111" y="3607"/>
                  </a:lnTo>
                  <a:lnTo>
                    <a:pt x="104" y="3625"/>
                  </a:lnTo>
                  <a:lnTo>
                    <a:pt x="96" y="3642"/>
                  </a:lnTo>
                  <a:lnTo>
                    <a:pt x="87" y="3659"/>
                  </a:lnTo>
                  <a:lnTo>
                    <a:pt x="77" y="3675"/>
                  </a:lnTo>
                  <a:lnTo>
                    <a:pt x="66" y="3691"/>
                  </a:lnTo>
                  <a:lnTo>
                    <a:pt x="54" y="3706"/>
                  </a:lnTo>
                  <a:lnTo>
                    <a:pt x="42" y="3719"/>
                  </a:lnTo>
                  <a:lnTo>
                    <a:pt x="29" y="3733"/>
                  </a:lnTo>
                  <a:lnTo>
                    <a:pt x="13" y="3746"/>
                  </a:lnTo>
                  <a:lnTo>
                    <a:pt x="0" y="3758"/>
                  </a:lnTo>
                  <a:lnTo>
                    <a:pt x="0" y="3758"/>
                  </a:lnTo>
                  <a:lnTo>
                    <a:pt x="17" y="3751"/>
                  </a:lnTo>
                  <a:lnTo>
                    <a:pt x="34" y="3743"/>
                  </a:lnTo>
                  <a:lnTo>
                    <a:pt x="49" y="3733"/>
                  </a:lnTo>
                  <a:lnTo>
                    <a:pt x="64" y="3723"/>
                  </a:lnTo>
                  <a:lnTo>
                    <a:pt x="77" y="3711"/>
                  </a:lnTo>
                  <a:lnTo>
                    <a:pt x="91" y="3699"/>
                  </a:lnTo>
                  <a:lnTo>
                    <a:pt x="103" y="3684"/>
                  </a:lnTo>
                  <a:lnTo>
                    <a:pt x="114" y="3670"/>
                  </a:lnTo>
                  <a:lnTo>
                    <a:pt x="124" y="3655"/>
                  </a:lnTo>
                  <a:lnTo>
                    <a:pt x="133" y="3638"/>
                  </a:lnTo>
                  <a:lnTo>
                    <a:pt x="140" y="3622"/>
                  </a:lnTo>
                  <a:lnTo>
                    <a:pt x="146" y="3605"/>
                  </a:lnTo>
                  <a:lnTo>
                    <a:pt x="151" y="3586"/>
                  </a:lnTo>
                  <a:lnTo>
                    <a:pt x="155" y="3568"/>
                  </a:lnTo>
                  <a:lnTo>
                    <a:pt x="158" y="3549"/>
                  </a:lnTo>
                  <a:lnTo>
                    <a:pt x="158" y="3531"/>
                  </a:lnTo>
                  <a:lnTo>
                    <a:pt x="158" y="227"/>
                  </a:lnTo>
                  <a:lnTo>
                    <a:pt x="158" y="227"/>
                  </a:lnTo>
                  <a:lnTo>
                    <a:pt x="158" y="208"/>
                  </a:lnTo>
                  <a:lnTo>
                    <a:pt x="155" y="188"/>
                  </a:lnTo>
                  <a:lnTo>
                    <a:pt x="151" y="170"/>
                  </a:lnTo>
                  <a:lnTo>
                    <a:pt x="146" y="153"/>
                  </a:lnTo>
                  <a:lnTo>
                    <a:pt x="140" y="134"/>
                  </a:lnTo>
                  <a:lnTo>
                    <a:pt x="133" y="118"/>
                  </a:lnTo>
                  <a:lnTo>
                    <a:pt x="124" y="102"/>
                  </a:lnTo>
                  <a:lnTo>
                    <a:pt x="114" y="87"/>
                  </a:lnTo>
                  <a:lnTo>
                    <a:pt x="103" y="72"/>
                  </a:lnTo>
                  <a:lnTo>
                    <a:pt x="91" y="59"/>
                  </a:lnTo>
                  <a:lnTo>
                    <a:pt x="77" y="47"/>
                  </a:lnTo>
                  <a:lnTo>
                    <a:pt x="64" y="35"/>
                  </a:lnTo>
                  <a:lnTo>
                    <a:pt x="49" y="25"/>
                  </a:lnTo>
                  <a:lnTo>
                    <a:pt x="34" y="15"/>
                  </a:lnTo>
                  <a:lnTo>
                    <a:pt x="17" y="7"/>
                  </a:lnTo>
                  <a:lnTo>
                    <a:pt x="0" y="0"/>
                  </a:lnTo>
                  <a:lnTo>
                    <a:pt x="0" y="0"/>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4936D1B4-F190-AA25-A8AA-D7F9A1F16442}"/>
                </a:ext>
              </a:extLst>
            </p:cNvPr>
            <p:cNvSpPr>
              <a:spLocks/>
            </p:cNvSpPr>
            <p:nvPr/>
          </p:nvSpPr>
          <p:spPr bwMode="auto">
            <a:xfrm>
              <a:off x="6897657" y="647418"/>
              <a:ext cx="236919" cy="5564645"/>
            </a:xfrm>
            <a:custGeom>
              <a:avLst/>
              <a:gdLst>
                <a:gd name="T0" fmla="*/ 160 w 160"/>
                <a:gd name="T1" fmla="*/ 3758 h 3758"/>
                <a:gd name="T2" fmla="*/ 130 w 160"/>
                <a:gd name="T3" fmla="*/ 3733 h 3758"/>
                <a:gd name="T4" fmla="*/ 105 w 160"/>
                <a:gd name="T5" fmla="*/ 3706 h 3758"/>
                <a:gd name="T6" fmla="*/ 81 w 160"/>
                <a:gd name="T7" fmla="*/ 3675 h 3758"/>
                <a:gd name="T8" fmla="*/ 63 w 160"/>
                <a:gd name="T9" fmla="*/ 3642 h 3758"/>
                <a:gd name="T10" fmla="*/ 47 w 160"/>
                <a:gd name="T11" fmla="*/ 3607 h 3758"/>
                <a:gd name="T12" fmla="*/ 36 w 160"/>
                <a:gd name="T13" fmla="*/ 3569 h 3758"/>
                <a:gd name="T14" fmla="*/ 29 w 160"/>
                <a:gd name="T15" fmla="*/ 3531 h 3758"/>
                <a:gd name="T16" fmla="*/ 26 w 160"/>
                <a:gd name="T17" fmla="*/ 3490 h 3758"/>
                <a:gd name="T18" fmla="*/ 26 w 160"/>
                <a:gd name="T19" fmla="*/ 267 h 3758"/>
                <a:gd name="T20" fmla="*/ 29 w 160"/>
                <a:gd name="T21" fmla="*/ 227 h 3758"/>
                <a:gd name="T22" fmla="*/ 36 w 160"/>
                <a:gd name="T23" fmla="*/ 188 h 3758"/>
                <a:gd name="T24" fmla="*/ 47 w 160"/>
                <a:gd name="T25" fmla="*/ 151 h 3758"/>
                <a:gd name="T26" fmla="*/ 63 w 160"/>
                <a:gd name="T27" fmla="*/ 116 h 3758"/>
                <a:gd name="T28" fmla="*/ 81 w 160"/>
                <a:gd name="T29" fmla="*/ 82 h 3758"/>
                <a:gd name="T30" fmla="*/ 105 w 160"/>
                <a:gd name="T31" fmla="*/ 52 h 3758"/>
                <a:gd name="T32" fmla="*/ 130 w 160"/>
                <a:gd name="T33" fmla="*/ 25 h 3758"/>
                <a:gd name="T34" fmla="*/ 160 w 160"/>
                <a:gd name="T35" fmla="*/ 0 h 3758"/>
                <a:gd name="T36" fmla="*/ 142 w 160"/>
                <a:gd name="T37" fmla="*/ 7 h 3758"/>
                <a:gd name="T38" fmla="*/ 110 w 160"/>
                <a:gd name="T39" fmla="*/ 25 h 3758"/>
                <a:gd name="T40" fmla="*/ 81 w 160"/>
                <a:gd name="T41" fmla="*/ 47 h 3758"/>
                <a:gd name="T42" fmla="*/ 56 w 160"/>
                <a:gd name="T43" fmla="*/ 72 h 3758"/>
                <a:gd name="T44" fmla="*/ 36 w 160"/>
                <a:gd name="T45" fmla="*/ 102 h 3758"/>
                <a:gd name="T46" fmla="*/ 19 w 160"/>
                <a:gd name="T47" fmla="*/ 134 h 3758"/>
                <a:gd name="T48" fmla="*/ 7 w 160"/>
                <a:gd name="T49" fmla="*/ 170 h 3758"/>
                <a:gd name="T50" fmla="*/ 0 w 160"/>
                <a:gd name="T51" fmla="*/ 208 h 3758"/>
                <a:gd name="T52" fmla="*/ 0 w 160"/>
                <a:gd name="T53" fmla="*/ 3531 h 3758"/>
                <a:gd name="T54" fmla="*/ 0 w 160"/>
                <a:gd name="T55" fmla="*/ 3549 h 3758"/>
                <a:gd name="T56" fmla="*/ 7 w 160"/>
                <a:gd name="T57" fmla="*/ 3586 h 3758"/>
                <a:gd name="T58" fmla="*/ 19 w 160"/>
                <a:gd name="T59" fmla="*/ 3622 h 3758"/>
                <a:gd name="T60" fmla="*/ 36 w 160"/>
                <a:gd name="T61" fmla="*/ 3655 h 3758"/>
                <a:gd name="T62" fmla="*/ 56 w 160"/>
                <a:gd name="T63" fmla="*/ 3684 h 3758"/>
                <a:gd name="T64" fmla="*/ 81 w 160"/>
                <a:gd name="T65" fmla="*/ 3711 h 3758"/>
                <a:gd name="T66" fmla="*/ 110 w 160"/>
                <a:gd name="T67" fmla="*/ 3733 h 3758"/>
                <a:gd name="T68" fmla="*/ 142 w 160"/>
                <a:gd name="T69" fmla="*/ 3751 h 3758"/>
                <a:gd name="T70" fmla="*/ 160 w 160"/>
                <a:gd name="T71" fmla="*/ 3758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3758">
                  <a:moveTo>
                    <a:pt x="160" y="3758"/>
                  </a:moveTo>
                  <a:lnTo>
                    <a:pt x="160" y="3758"/>
                  </a:lnTo>
                  <a:lnTo>
                    <a:pt x="145" y="3746"/>
                  </a:lnTo>
                  <a:lnTo>
                    <a:pt x="130" y="3733"/>
                  </a:lnTo>
                  <a:lnTo>
                    <a:pt x="116" y="3719"/>
                  </a:lnTo>
                  <a:lnTo>
                    <a:pt x="105" y="3706"/>
                  </a:lnTo>
                  <a:lnTo>
                    <a:pt x="93" y="3691"/>
                  </a:lnTo>
                  <a:lnTo>
                    <a:pt x="81" y="3675"/>
                  </a:lnTo>
                  <a:lnTo>
                    <a:pt x="71" y="3659"/>
                  </a:lnTo>
                  <a:lnTo>
                    <a:pt x="63" y="3642"/>
                  </a:lnTo>
                  <a:lnTo>
                    <a:pt x="54" y="3625"/>
                  </a:lnTo>
                  <a:lnTo>
                    <a:pt x="47" y="3607"/>
                  </a:lnTo>
                  <a:lnTo>
                    <a:pt x="41" y="3588"/>
                  </a:lnTo>
                  <a:lnTo>
                    <a:pt x="36" y="3569"/>
                  </a:lnTo>
                  <a:lnTo>
                    <a:pt x="32" y="3549"/>
                  </a:lnTo>
                  <a:lnTo>
                    <a:pt x="29" y="3531"/>
                  </a:lnTo>
                  <a:lnTo>
                    <a:pt x="27" y="3511"/>
                  </a:lnTo>
                  <a:lnTo>
                    <a:pt x="26" y="3490"/>
                  </a:lnTo>
                  <a:lnTo>
                    <a:pt x="26" y="267"/>
                  </a:lnTo>
                  <a:lnTo>
                    <a:pt x="26" y="267"/>
                  </a:lnTo>
                  <a:lnTo>
                    <a:pt x="27" y="247"/>
                  </a:lnTo>
                  <a:lnTo>
                    <a:pt x="29" y="227"/>
                  </a:lnTo>
                  <a:lnTo>
                    <a:pt x="32" y="207"/>
                  </a:lnTo>
                  <a:lnTo>
                    <a:pt x="36" y="188"/>
                  </a:lnTo>
                  <a:lnTo>
                    <a:pt x="41" y="170"/>
                  </a:lnTo>
                  <a:lnTo>
                    <a:pt x="47" y="151"/>
                  </a:lnTo>
                  <a:lnTo>
                    <a:pt x="54" y="133"/>
                  </a:lnTo>
                  <a:lnTo>
                    <a:pt x="63" y="116"/>
                  </a:lnTo>
                  <a:lnTo>
                    <a:pt x="71" y="99"/>
                  </a:lnTo>
                  <a:lnTo>
                    <a:pt x="81" y="82"/>
                  </a:lnTo>
                  <a:lnTo>
                    <a:pt x="93" y="67"/>
                  </a:lnTo>
                  <a:lnTo>
                    <a:pt x="105" y="52"/>
                  </a:lnTo>
                  <a:lnTo>
                    <a:pt x="116" y="38"/>
                  </a:lnTo>
                  <a:lnTo>
                    <a:pt x="130" y="25"/>
                  </a:lnTo>
                  <a:lnTo>
                    <a:pt x="145" y="12"/>
                  </a:lnTo>
                  <a:lnTo>
                    <a:pt x="160" y="0"/>
                  </a:lnTo>
                  <a:lnTo>
                    <a:pt x="160" y="0"/>
                  </a:lnTo>
                  <a:lnTo>
                    <a:pt x="142" y="7"/>
                  </a:lnTo>
                  <a:lnTo>
                    <a:pt x="126" y="15"/>
                  </a:lnTo>
                  <a:lnTo>
                    <a:pt x="110" y="25"/>
                  </a:lnTo>
                  <a:lnTo>
                    <a:pt x="96" y="35"/>
                  </a:lnTo>
                  <a:lnTo>
                    <a:pt x="81" y="47"/>
                  </a:lnTo>
                  <a:lnTo>
                    <a:pt x="68" y="59"/>
                  </a:lnTo>
                  <a:lnTo>
                    <a:pt x="56" y="72"/>
                  </a:lnTo>
                  <a:lnTo>
                    <a:pt x="46" y="87"/>
                  </a:lnTo>
                  <a:lnTo>
                    <a:pt x="36" y="102"/>
                  </a:lnTo>
                  <a:lnTo>
                    <a:pt x="26" y="118"/>
                  </a:lnTo>
                  <a:lnTo>
                    <a:pt x="19" y="134"/>
                  </a:lnTo>
                  <a:lnTo>
                    <a:pt x="12" y="153"/>
                  </a:lnTo>
                  <a:lnTo>
                    <a:pt x="7" y="170"/>
                  </a:lnTo>
                  <a:lnTo>
                    <a:pt x="4" y="188"/>
                  </a:lnTo>
                  <a:lnTo>
                    <a:pt x="0" y="208"/>
                  </a:lnTo>
                  <a:lnTo>
                    <a:pt x="0" y="227"/>
                  </a:lnTo>
                  <a:lnTo>
                    <a:pt x="0" y="3531"/>
                  </a:lnTo>
                  <a:lnTo>
                    <a:pt x="0" y="3531"/>
                  </a:lnTo>
                  <a:lnTo>
                    <a:pt x="0" y="3549"/>
                  </a:lnTo>
                  <a:lnTo>
                    <a:pt x="4" y="3568"/>
                  </a:lnTo>
                  <a:lnTo>
                    <a:pt x="7" y="3586"/>
                  </a:lnTo>
                  <a:lnTo>
                    <a:pt x="12" y="3605"/>
                  </a:lnTo>
                  <a:lnTo>
                    <a:pt x="19" y="3622"/>
                  </a:lnTo>
                  <a:lnTo>
                    <a:pt x="26" y="3638"/>
                  </a:lnTo>
                  <a:lnTo>
                    <a:pt x="36" y="3655"/>
                  </a:lnTo>
                  <a:lnTo>
                    <a:pt x="46" y="3670"/>
                  </a:lnTo>
                  <a:lnTo>
                    <a:pt x="56" y="3684"/>
                  </a:lnTo>
                  <a:lnTo>
                    <a:pt x="68" y="3699"/>
                  </a:lnTo>
                  <a:lnTo>
                    <a:pt x="81" y="3711"/>
                  </a:lnTo>
                  <a:lnTo>
                    <a:pt x="96" y="3723"/>
                  </a:lnTo>
                  <a:lnTo>
                    <a:pt x="110" y="3733"/>
                  </a:lnTo>
                  <a:lnTo>
                    <a:pt x="126" y="3743"/>
                  </a:lnTo>
                  <a:lnTo>
                    <a:pt x="142" y="3751"/>
                  </a:lnTo>
                  <a:lnTo>
                    <a:pt x="160" y="3758"/>
                  </a:lnTo>
                  <a:lnTo>
                    <a:pt x="160" y="3758"/>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6D02F6F9-C1D0-BA13-1DFB-EEA4BF6AFE22}"/>
                </a:ext>
              </a:extLst>
            </p:cNvPr>
            <p:cNvSpPr>
              <a:spLocks/>
            </p:cNvSpPr>
            <p:nvPr/>
          </p:nvSpPr>
          <p:spPr bwMode="auto">
            <a:xfrm>
              <a:off x="6912459" y="6077314"/>
              <a:ext cx="2690518" cy="214708"/>
            </a:xfrm>
            <a:custGeom>
              <a:avLst/>
              <a:gdLst>
                <a:gd name="T0" fmla="*/ 244 w 1817"/>
                <a:gd name="T1" fmla="*/ 123 h 145"/>
                <a:gd name="T2" fmla="*/ 226 w 1817"/>
                <a:gd name="T3" fmla="*/ 123 h 145"/>
                <a:gd name="T4" fmla="*/ 189 w 1817"/>
                <a:gd name="T5" fmla="*/ 118 h 145"/>
                <a:gd name="T6" fmla="*/ 155 w 1817"/>
                <a:gd name="T7" fmla="*/ 109 h 145"/>
                <a:gd name="T8" fmla="*/ 122 w 1817"/>
                <a:gd name="T9" fmla="*/ 98 h 145"/>
                <a:gd name="T10" fmla="*/ 76 w 1817"/>
                <a:gd name="T11" fmla="*/ 72 h 145"/>
                <a:gd name="T12" fmla="*/ 24 w 1817"/>
                <a:gd name="T13" fmla="*/ 27 h 145"/>
                <a:gd name="T14" fmla="*/ 0 w 1817"/>
                <a:gd name="T15" fmla="*/ 0 h 145"/>
                <a:gd name="T16" fmla="*/ 21 w 1817"/>
                <a:gd name="T17" fmla="*/ 30 h 145"/>
                <a:gd name="T18" fmla="*/ 42 w 1817"/>
                <a:gd name="T19" fmla="*/ 59 h 145"/>
                <a:gd name="T20" fmla="*/ 68 w 1817"/>
                <a:gd name="T21" fmla="*/ 84 h 145"/>
                <a:gd name="T22" fmla="*/ 98 w 1817"/>
                <a:gd name="T23" fmla="*/ 104 h 145"/>
                <a:gd name="T24" fmla="*/ 130 w 1817"/>
                <a:gd name="T25" fmla="*/ 121 h 145"/>
                <a:gd name="T26" fmla="*/ 164 w 1817"/>
                <a:gd name="T27" fmla="*/ 135 h 145"/>
                <a:gd name="T28" fmla="*/ 199 w 1817"/>
                <a:gd name="T29" fmla="*/ 143 h 145"/>
                <a:gd name="T30" fmla="*/ 238 w 1817"/>
                <a:gd name="T31" fmla="*/ 145 h 145"/>
                <a:gd name="T32" fmla="*/ 1580 w 1817"/>
                <a:gd name="T33" fmla="*/ 145 h 145"/>
                <a:gd name="T34" fmla="*/ 1619 w 1817"/>
                <a:gd name="T35" fmla="*/ 143 h 145"/>
                <a:gd name="T36" fmla="*/ 1654 w 1817"/>
                <a:gd name="T37" fmla="*/ 135 h 145"/>
                <a:gd name="T38" fmla="*/ 1688 w 1817"/>
                <a:gd name="T39" fmla="*/ 121 h 145"/>
                <a:gd name="T40" fmla="*/ 1720 w 1817"/>
                <a:gd name="T41" fmla="*/ 104 h 145"/>
                <a:gd name="T42" fmla="*/ 1750 w 1817"/>
                <a:gd name="T43" fmla="*/ 84 h 145"/>
                <a:gd name="T44" fmla="*/ 1775 w 1817"/>
                <a:gd name="T45" fmla="*/ 59 h 145"/>
                <a:gd name="T46" fmla="*/ 1799 w 1817"/>
                <a:gd name="T47" fmla="*/ 30 h 145"/>
                <a:gd name="T48" fmla="*/ 1817 w 1817"/>
                <a:gd name="T49" fmla="*/ 0 h 145"/>
                <a:gd name="T50" fmla="*/ 1794 w 1817"/>
                <a:gd name="T51" fmla="*/ 27 h 145"/>
                <a:gd name="T52" fmla="*/ 1741 w 1817"/>
                <a:gd name="T53" fmla="*/ 72 h 145"/>
                <a:gd name="T54" fmla="*/ 1696 w 1817"/>
                <a:gd name="T55" fmla="*/ 98 h 145"/>
                <a:gd name="T56" fmla="*/ 1662 w 1817"/>
                <a:gd name="T57" fmla="*/ 109 h 145"/>
                <a:gd name="T58" fmla="*/ 1629 w 1817"/>
                <a:gd name="T59" fmla="*/ 118 h 145"/>
                <a:gd name="T60" fmla="*/ 1592 w 1817"/>
                <a:gd name="T61" fmla="*/ 123 h 145"/>
                <a:gd name="T62" fmla="*/ 1573 w 1817"/>
                <a:gd name="T63"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7" h="145">
                  <a:moveTo>
                    <a:pt x="1573" y="123"/>
                  </a:moveTo>
                  <a:lnTo>
                    <a:pt x="244" y="123"/>
                  </a:lnTo>
                  <a:lnTo>
                    <a:pt x="244" y="123"/>
                  </a:lnTo>
                  <a:lnTo>
                    <a:pt x="226" y="123"/>
                  </a:lnTo>
                  <a:lnTo>
                    <a:pt x="207" y="121"/>
                  </a:lnTo>
                  <a:lnTo>
                    <a:pt x="189" y="118"/>
                  </a:lnTo>
                  <a:lnTo>
                    <a:pt x="172" y="114"/>
                  </a:lnTo>
                  <a:lnTo>
                    <a:pt x="155" y="109"/>
                  </a:lnTo>
                  <a:lnTo>
                    <a:pt x="138" y="104"/>
                  </a:lnTo>
                  <a:lnTo>
                    <a:pt x="122" y="98"/>
                  </a:lnTo>
                  <a:lnTo>
                    <a:pt x="106" y="89"/>
                  </a:lnTo>
                  <a:lnTo>
                    <a:pt x="76" y="72"/>
                  </a:lnTo>
                  <a:lnTo>
                    <a:pt x="49" y="51"/>
                  </a:lnTo>
                  <a:lnTo>
                    <a:pt x="24" y="27"/>
                  </a:lnTo>
                  <a:lnTo>
                    <a:pt x="0" y="0"/>
                  </a:lnTo>
                  <a:lnTo>
                    <a:pt x="0" y="0"/>
                  </a:lnTo>
                  <a:lnTo>
                    <a:pt x="10" y="15"/>
                  </a:lnTo>
                  <a:lnTo>
                    <a:pt x="21" y="30"/>
                  </a:lnTo>
                  <a:lnTo>
                    <a:pt x="31" y="45"/>
                  </a:lnTo>
                  <a:lnTo>
                    <a:pt x="42" y="59"/>
                  </a:lnTo>
                  <a:lnTo>
                    <a:pt x="54" y="72"/>
                  </a:lnTo>
                  <a:lnTo>
                    <a:pt x="68" y="84"/>
                  </a:lnTo>
                  <a:lnTo>
                    <a:pt x="83" y="94"/>
                  </a:lnTo>
                  <a:lnTo>
                    <a:pt x="98" y="104"/>
                  </a:lnTo>
                  <a:lnTo>
                    <a:pt x="113" y="114"/>
                  </a:lnTo>
                  <a:lnTo>
                    <a:pt x="130" y="121"/>
                  </a:lnTo>
                  <a:lnTo>
                    <a:pt x="147" y="130"/>
                  </a:lnTo>
                  <a:lnTo>
                    <a:pt x="164" y="135"/>
                  </a:lnTo>
                  <a:lnTo>
                    <a:pt x="182" y="140"/>
                  </a:lnTo>
                  <a:lnTo>
                    <a:pt x="199" y="143"/>
                  </a:lnTo>
                  <a:lnTo>
                    <a:pt x="219" y="145"/>
                  </a:lnTo>
                  <a:lnTo>
                    <a:pt x="238" y="145"/>
                  </a:lnTo>
                  <a:lnTo>
                    <a:pt x="1580" y="145"/>
                  </a:lnTo>
                  <a:lnTo>
                    <a:pt x="1580" y="145"/>
                  </a:lnTo>
                  <a:lnTo>
                    <a:pt x="1598" y="145"/>
                  </a:lnTo>
                  <a:lnTo>
                    <a:pt x="1619" y="143"/>
                  </a:lnTo>
                  <a:lnTo>
                    <a:pt x="1637" y="140"/>
                  </a:lnTo>
                  <a:lnTo>
                    <a:pt x="1654" y="135"/>
                  </a:lnTo>
                  <a:lnTo>
                    <a:pt x="1671" y="130"/>
                  </a:lnTo>
                  <a:lnTo>
                    <a:pt x="1688" y="121"/>
                  </a:lnTo>
                  <a:lnTo>
                    <a:pt x="1704" y="114"/>
                  </a:lnTo>
                  <a:lnTo>
                    <a:pt x="1720" y="104"/>
                  </a:lnTo>
                  <a:lnTo>
                    <a:pt x="1735" y="94"/>
                  </a:lnTo>
                  <a:lnTo>
                    <a:pt x="1750" y="84"/>
                  </a:lnTo>
                  <a:lnTo>
                    <a:pt x="1763" y="72"/>
                  </a:lnTo>
                  <a:lnTo>
                    <a:pt x="1775" y="59"/>
                  </a:lnTo>
                  <a:lnTo>
                    <a:pt x="1787" y="45"/>
                  </a:lnTo>
                  <a:lnTo>
                    <a:pt x="1799" y="30"/>
                  </a:lnTo>
                  <a:lnTo>
                    <a:pt x="1807" y="15"/>
                  </a:lnTo>
                  <a:lnTo>
                    <a:pt x="1817" y="0"/>
                  </a:lnTo>
                  <a:lnTo>
                    <a:pt x="1817" y="0"/>
                  </a:lnTo>
                  <a:lnTo>
                    <a:pt x="1794" y="27"/>
                  </a:lnTo>
                  <a:lnTo>
                    <a:pt x="1770" y="51"/>
                  </a:lnTo>
                  <a:lnTo>
                    <a:pt x="1741" y="72"/>
                  </a:lnTo>
                  <a:lnTo>
                    <a:pt x="1711" y="89"/>
                  </a:lnTo>
                  <a:lnTo>
                    <a:pt x="1696" y="98"/>
                  </a:lnTo>
                  <a:lnTo>
                    <a:pt x="1679" y="104"/>
                  </a:lnTo>
                  <a:lnTo>
                    <a:pt x="1662" y="109"/>
                  </a:lnTo>
                  <a:lnTo>
                    <a:pt x="1646" y="114"/>
                  </a:lnTo>
                  <a:lnTo>
                    <a:pt x="1629" y="118"/>
                  </a:lnTo>
                  <a:lnTo>
                    <a:pt x="1610" y="121"/>
                  </a:lnTo>
                  <a:lnTo>
                    <a:pt x="1592" y="123"/>
                  </a:lnTo>
                  <a:lnTo>
                    <a:pt x="1573" y="123"/>
                  </a:lnTo>
                  <a:lnTo>
                    <a:pt x="1573" y="123"/>
                  </a:lnTo>
                  <a:close/>
                </a:path>
              </a:pathLst>
            </a:custGeom>
            <a:gradFill flip="none" rotWithShape="1">
              <a:gsLst>
                <a:gs pos="0">
                  <a:schemeClr val="bg1">
                    <a:alpha val="43000"/>
                  </a:schemeClr>
                </a:gs>
                <a:gs pos="37000">
                  <a:schemeClr val="bg1">
                    <a:alpha val="0"/>
                  </a:schemeClr>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 name="Group 14">
              <a:extLst>
                <a:ext uri="{FF2B5EF4-FFF2-40B4-BE49-F238E27FC236}">
                  <a16:creationId xmlns:a16="http://schemas.microsoft.com/office/drawing/2014/main" id="{8C115175-F616-1E97-6899-96801B8629A9}"/>
                </a:ext>
              </a:extLst>
            </p:cNvPr>
            <p:cNvGrpSpPr/>
            <p:nvPr/>
          </p:nvGrpSpPr>
          <p:grpSpPr>
            <a:xfrm>
              <a:off x="6936156" y="674071"/>
              <a:ext cx="2615000" cy="5509858"/>
              <a:chOff x="6936156" y="674071"/>
              <a:chExt cx="2615000" cy="5509858"/>
            </a:xfrm>
          </p:grpSpPr>
          <p:sp>
            <p:nvSpPr>
              <p:cNvPr id="20" name="Freeform 18">
                <a:extLst>
                  <a:ext uri="{FF2B5EF4-FFF2-40B4-BE49-F238E27FC236}">
                    <a16:creationId xmlns:a16="http://schemas.microsoft.com/office/drawing/2014/main" id="{134AAE30-AE1E-73D0-A19F-BC0C7F5734BD}"/>
                  </a:ext>
                </a:extLst>
              </p:cNvPr>
              <p:cNvSpPr>
                <a:spLocks/>
              </p:cNvSpPr>
              <p:nvPr/>
            </p:nvSpPr>
            <p:spPr bwMode="auto">
              <a:xfrm>
                <a:off x="6936156" y="674071"/>
                <a:ext cx="2615000" cy="5509858"/>
              </a:xfrm>
              <a:custGeom>
                <a:avLst/>
                <a:gdLst>
                  <a:gd name="connsiteX0" fmla="*/ 310957 w 2615000"/>
                  <a:gd name="connsiteY0" fmla="*/ 39981 h 5509858"/>
                  <a:gd name="connsiteX1" fmla="*/ 282822 w 2615000"/>
                  <a:gd name="connsiteY1" fmla="*/ 45904 h 5509858"/>
                  <a:gd name="connsiteX2" fmla="*/ 256169 w 2615000"/>
                  <a:gd name="connsiteY2" fmla="*/ 53308 h 5509858"/>
                  <a:gd name="connsiteX3" fmla="*/ 228035 w 2615000"/>
                  <a:gd name="connsiteY3" fmla="*/ 62192 h 5509858"/>
                  <a:gd name="connsiteX4" fmla="*/ 202862 w 2615000"/>
                  <a:gd name="connsiteY4" fmla="*/ 75519 h 5509858"/>
                  <a:gd name="connsiteX5" fmla="*/ 179170 w 2615000"/>
                  <a:gd name="connsiteY5" fmla="*/ 90327 h 5509858"/>
                  <a:gd name="connsiteX6" fmla="*/ 156959 w 2615000"/>
                  <a:gd name="connsiteY6" fmla="*/ 105134 h 5509858"/>
                  <a:gd name="connsiteX7" fmla="*/ 136228 w 2615000"/>
                  <a:gd name="connsiteY7" fmla="*/ 124384 h 5509858"/>
                  <a:gd name="connsiteX8" fmla="*/ 116979 w 2615000"/>
                  <a:gd name="connsiteY8" fmla="*/ 145114 h 5509858"/>
                  <a:gd name="connsiteX9" fmla="*/ 99210 w 2615000"/>
                  <a:gd name="connsiteY9" fmla="*/ 167325 h 5509858"/>
                  <a:gd name="connsiteX10" fmla="*/ 85883 w 2615000"/>
                  <a:gd name="connsiteY10" fmla="*/ 192498 h 5509858"/>
                  <a:gd name="connsiteX11" fmla="*/ 74037 w 2615000"/>
                  <a:gd name="connsiteY11" fmla="*/ 217671 h 5509858"/>
                  <a:gd name="connsiteX12" fmla="*/ 63672 w 2615000"/>
                  <a:gd name="connsiteY12" fmla="*/ 244324 h 5509858"/>
                  <a:gd name="connsiteX13" fmla="*/ 56268 w 2615000"/>
                  <a:gd name="connsiteY13" fmla="*/ 272458 h 5509858"/>
                  <a:gd name="connsiteX14" fmla="*/ 51826 w 2615000"/>
                  <a:gd name="connsiteY14" fmla="*/ 302073 h 5509858"/>
                  <a:gd name="connsiteX15" fmla="*/ 48864 w 2615000"/>
                  <a:gd name="connsiteY15" fmla="*/ 331688 h 5509858"/>
                  <a:gd name="connsiteX16" fmla="*/ 48864 w 2615000"/>
                  <a:gd name="connsiteY16" fmla="*/ 5179653 h 5509858"/>
                  <a:gd name="connsiteX17" fmla="*/ 51826 w 2615000"/>
                  <a:gd name="connsiteY17" fmla="*/ 5209268 h 5509858"/>
                  <a:gd name="connsiteX18" fmla="*/ 56268 w 2615000"/>
                  <a:gd name="connsiteY18" fmla="*/ 5238883 h 5509858"/>
                  <a:gd name="connsiteX19" fmla="*/ 63672 w 2615000"/>
                  <a:gd name="connsiteY19" fmla="*/ 5267017 h 5509858"/>
                  <a:gd name="connsiteX20" fmla="*/ 74037 w 2615000"/>
                  <a:gd name="connsiteY20" fmla="*/ 5293670 h 5509858"/>
                  <a:gd name="connsiteX21" fmla="*/ 85883 w 2615000"/>
                  <a:gd name="connsiteY21" fmla="*/ 5318843 h 5509858"/>
                  <a:gd name="connsiteX22" fmla="*/ 99210 w 2615000"/>
                  <a:gd name="connsiteY22" fmla="*/ 5341054 h 5509858"/>
                  <a:gd name="connsiteX23" fmla="*/ 116979 w 2615000"/>
                  <a:gd name="connsiteY23" fmla="*/ 5363265 h 5509858"/>
                  <a:gd name="connsiteX24" fmla="*/ 136228 w 2615000"/>
                  <a:gd name="connsiteY24" fmla="*/ 5385477 h 5509858"/>
                  <a:gd name="connsiteX25" fmla="*/ 156959 w 2615000"/>
                  <a:gd name="connsiteY25" fmla="*/ 5403246 h 5509858"/>
                  <a:gd name="connsiteX26" fmla="*/ 179170 w 2615000"/>
                  <a:gd name="connsiteY26" fmla="*/ 5421015 h 5509858"/>
                  <a:gd name="connsiteX27" fmla="*/ 202862 w 2615000"/>
                  <a:gd name="connsiteY27" fmla="*/ 5435822 h 5509858"/>
                  <a:gd name="connsiteX28" fmla="*/ 228035 w 2615000"/>
                  <a:gd name="connsiteY28" fmla="*/ 5447668 h 5509858"/>
                  <a:gd name="connsiteX29" fmla="*/ 256169 w 2615000"/>
                  <a:gd name="connsiteY29" fmla="*/ 5458033 h 5509858"/>
                  <a:gd name="connsiteX30" fmla="*/ 282822 w 2615000"/>
                  <a:gd name="connsiteY30" fmla="*/ 5465437 h 5509858"/>
                  <a:gd name="connsiteX31" fmla="*/ 310957 w 2615000"/>
                  <a:gd name="connsiteY31" fmla="*/ 5468399 h 5509858"/>
                  <a:gd name="connsiteX32" fmla="*/ 340571 w 2615000"/>
                  <a:gd name="connsiteY32" fmla="*/ 5469879 h 5509858"/>
                  <a:gd name="connsiteX33" fmla="*/ 2272947 w 2615000"/>
                  <a:gd name="connsiteY33" fmla="*/ 5469879 h 5509858"/>
                  <a:gd name="connsiteX34" fmla="*/ 2304042 w 2615000"/>
                  <a:gd name="connsiteY34" fmla="*/ 5468399 h 5509858"/>
                  <a:gd name="connsiteX35" fmla="*/ 2330696 w 2615000"/>
                  <a:gd name="connsiteY35" fmla="*/ 5465437 h 5509858"/>
                  <a:gd name="connsiteX36" fmla="*/ 2360311 w 2615000"/>
                  <a:gd name="connsiteY36" fmla="*/ 5458033 h 5509858"/>
                  <a:gd name="connsiteX37" fmla="*/ 2385484 w 2615000"/>
                  <a:gd name="connsiteY37" fmla="*/ 5447668 h 5509858"/>
                  <a:gd name="connsiteX38" fmla="*/ 2413618 w 2615000"/>
                  <a:gd name="connsiteY38" fmla="*/ 5435822 h 5509858"/>
                  <a:gd name="connsiteX39" fmla="*/ 2435829 w 2615000"/>
                  <a:gd name="connsiteY39" fmla="*/ 5421015 h 5509858"/>
                  <a:gd name="connsiteX40" fmla="*/ 2458040 w 2615000"/>
                  <a:gd name="connsiteY40" fmla="*/ 5403246 h 5509858"/>
                  <a:gd name="connsiteX41" fmla="*/ 2480252 w 2615000"/>
                  <a:gd name="connsiteY41" fmla="*/ 5385477 h 5509858"/>
                  <a:gd name="connsiteX42" fmla="*/ 2498020 w 2615000"/>
                  <a:gd name="connsiteY42" fmla="*/ 5363265 h 5509858"/>
                  <a:gd name="connsiteX43" fmla="*/ 2515789 w 2615000"/>
                  <a:gd name="connsiteY43" fmla="*/ 5341054 h 5509858"/>
                  <a:gd name="connsiteX44" fmla="*/ 2530597 w 2615000"/>
                  <a:gd name="connsiteY44" fmla="*/ 5318843 h 5509858"/>
                  <a:gd name="connsiteX45" fmla="*/ 2542443 w 2615000"/>
                  <a:gd name="connsiteY45" fmla="*/ 5293670 h 5509858"/>
                  <a:gd name="connsiteX46" fmla="*/ 2552808 w 2615000"/>
                  <a:gd name="connsiteY46" fmla="*/ 5267017 h 5509858"/>
                  <a:gd name="connsiteX47" fmla="*/ 2557250 w 2615000"/>
                  <a:gd name="connsiteY47" fmla="*/ 5238883 h 5509858"/>
                  <a:gd name="connsiteX48" fmla="*/ 2561692 w 2615000"/>
                  <a:gd name="connsiteY48" fmla="*/ 5209268 h 5509858"/>
                  <a:gd name="connsiteX49" fmla="*/ 2564654 w 2615000"/>
                  <a:gd name="connsiteY49" fmla="*/ 5179653 h 5509858"/>
                  <a:gd name="connsiteX50" fmla="*/ 2564654 w 2615000"/>
                  <a:gd name="connsiteY50" fmla="*/ 331688 h 5509858"/>
                  <a:gd name="connsiteX51" fmla="*/ 2561692 w 2615000"/>
                  <a:gd name="connsiteY51" fmla="*/ 302073 h 5509858"/>
                  <a:gd name="connsiteX52" fmla="*/ 2557250 w 2615000"/>
                  <a:gd name="connsiteY52" fmla="*/ 272458 h 5509858"/>
                  <a:gd name="connsiteX53" fmla="*/ 2552808 w 2615000"/>
                  <a:gd name="connsiteY53" fmla="*/ 244324 h 5509858"/>
                  <a:gd name="connsiteX54" fmla="*/ 2542443 w 2615000"/>
                  <a:gd name="connsiteY54" fmla="*/ 217671 h 5509858"/>
                  <a:gd name="connsiteX55" fmla="*/ 2530597 w 2615000"/>
                  <a:gd name="connsiteY55" fmla="*/ 192498 h 5509858"/>
                  <a:gd name="connsiteX56" fmla="*/ 2515789 w 2615000"/>
                  <a:gd name="connsiteY56" fmla="*/ 167325 h 5509858"/>
                  <a:gd name="connsiteX57" fmla="*/ 2498020 w 2615000"/>
                  <a:gd name="connsiteY57" fmla="*/ 145114 h 5509858"/>
                  <a:gd name="connsiteX58" fmla="*/ 2480252 w 2615000"/>
                  <a:gd name="connsiteY58" fmla="*/ 124384 h 5509858"/>
                  <a:gd name="connsiteX59" fmla="*/ 2458040 w 2615000"/>
                  <a:gd name="connsiteY59" fmla="*/ 105134 h 5509858"/>
                  <a:gd name="connsiteX60" fmla="*/ 2435829 w 2615000"/>
                  <a:gd name="connsiteY60" fmla="*/ 90327 h 5509858"/>
                  <a:gd name="connsiteX61" fmla="*/ 2413618 w 2615000"/>
                  <a:gd name="connsiteY61" fmla="*/ 75519 h 5509858"/>
                  <a:gd name="connsiteX62" fmla="*/ 2385484 w 2615000"/>
                  <a:gd name="connsiteY62" fmla="*/ 62192 h 5509858"/>
                  <a:gd name="connsiteX63" fmla="*/ 2360311 w 2615000"/>
                  <a:gd name="connsiteY63" fmla="*/ 53308 h 5509858"/>
                  <a:gd name="connsiteX64" fmla="*/ 2330696 w 2615000"/>
                  <a:gd name="connsiteY64" fmla="*/ 45904 h 5509858"/>
                  <a:gd name="connsiteX65" fmla="*/ 2304042 w 2615000"/>
                  <a:gd name="connsiteY65" fmla="*/ 39981 h 5509858"/>
                  <a:gd name="connsiteX66" fmla="*/ 2272947 w 2615000"/>
                  <a:gd name="connsiteY66" fmla="*/ 39981 h 5509858"/>
                  <a:gd name="connsiteX67" fmla="*/ 2061200 w 2615000"/>
                  <a:gd name="connsiteY67" fmla="*/ 39981 h 5509858"/>
                  <a:gd name="connsiteX68" fmla="*/ 2049354 w 2615000"/>
                  <a:gd name="connsiteY68" fmla="*/ 39981 h 5509858"/>
                  <a:gd name="connsiteX69" fmla="*/ 2038989 w 2615000"/>
                  <a:gd name="connsiteY69" fmla="*/ 42943 h 5509858"/>
                  <a:gd name="connsiteX70" fmla="*/ 2028623 w 2615000"/>
                  <a:gd name="connsiteY70" fmla="*/ 47385 h 5509858"/>
                  <a:gd name="connsiteX71" fmla="*/ 2021220 w 2615000"/>
                  <a:gd name="connsiteY71" fmla="*/ 54789 h 5509858"/>
                  <a:gd name="connsiteX72" fmla="*/ 2013816 w 2615000"/>
                  <a:gd name="connsiteY72" fmla="*/ 62192 h 5509858"/>
                  <a:gd name="connsiteX73" fmla="*/ 2009374 w 2615000"/>
                  <a:gd name="connsiteY73" fmla="*/ 72558 h 5509858"/>
                  <a:gd name="connsiteX74" fmla="*/ 2006412 w 2615000"/>
                  <a:gd name="connsiteY74" fmla="*/ 82923 h 5509858"/>
                  <a:gd name="connsiteX75" fmla="*/ 2006412 w 2615000"/>
                  <a:gd name="connsiteY75" fmla="*/ 94769 h 5509858"/>
                  <a:gd name="connsiteX76" fmla="*/ 2004932 w 2615000"/>
                  <a:gd name="connsiteY76" fmla="*/ 109576 h 5509858"/>
                  <a:gd name="connsiteX77" fmla="*/ 2004932 w 2615000"/>
                  <a:gd name="connsiteY77" fmla="*/ 124384 h 5509858"/>
                  <a:gd name="connsiteX78" fmla="*/ 1994566 w 2615000"/>
                  <a:gd name="connsiteY78" fmla="*/ 152518 h 5509858"/>
                  <a:gd name="connsiteX79" fmla="*/ 1982720 w 2615000"/>
                  <a:gd name="connsiteY79" fmla="*/ 177691 h 5509858"/>
                  <a:gd name="connsiteX80" fmla="*/ 1961990 w 2615000"/>
                  <a:gd name="connsiteY80" fmla="*/ 199902 h 5509858"/>
                  <a:gd name="connsiteX81" fmla="*/ 1939778 w 2615000"/>
                  <a:gd name="connsiteY81" fmla="*/ 217671 h 5509858"/>
                  <a:gd name="connsiteX82" fmla="*/ 1914606 w 2615000"/>
                  <a:gd name="connsiteY82" fmla="*/ 232478 h 5509858"/>
                  <a:gd name="connsiteX83" fmla="*/ 1887952 w 2615000"/>
                  <a:gd name="connsiteY83" fmla="*/ 239882 h 5509858"/>
                  <a:gd name="connsiteX84" fmla="*/ 1873145 w 2615000"/>
                  <a:gd name="connsiteY84" fmla="*/ 241363 h 5509858"/>
                  <a:gd name="connsiteX85" fmla="*/ 1856857 w 2615000"/>
                  <a:gd name="connsiteY85" fmla="*/ 241363 h 5509858"/>
                  <a:gd name="connsiteX86" fmla="*/ 756662 w 2615000"/>
                  <a:gd name="connsiteY86" fmla="*/ 241363 h 5509858"/>
                  <a:gd name="connsiteX87" fmla="*/ 741854 w 2615000"/>
                  <a:gd name="connsiteY87" fmla="*/ 241363 h 5509858"/>
                  <a:gd name="connsiteX88" fmla="*/ 727047 w 2615000"/>
                  <a:gd name="connsiteY88" fmla="*/ 239882 h 5509858"/>
                  <a:gd name="connsiteX89" fmla="*/ 698912 w 2615000"/>
                  <a:gd name="connsiteY89" fmla="*/ 232478 h 5509858"/>
                  <a:gd name="connsiteX90" fmla="*/ 673740 w 2615000"/>
                  <a:gd name="connsiteY90" fmla="*/ 217671 h 5509858"/>
                  <a:gd name="connsiteX91" fmla="*/ 651528 w 2615000"/>
                  <a:gd name="connsiteY91" fmla="*/ 199902 h 5509858"/>
                  <a:gd name="connsiteX92" fmla="*/ 633759 w 2615000"/>
                  <a:gd name="connsiteY92" fmla="*/ 177691 h 5509858"/>
                  <a:gd name="connsiteX93" fmla="*/ 618952 w 2615000"/>
                  <a:gd name="connsiteY93" fmla="*/ 152518 h 5509858"/>
                  <a:gd name="connsiteX94" fmla="*/ 611548 w 2615000"/>
                  <a:gd name="connsiteY94" fmla="*/ 124384 h 5509858"/>
                  <a:gd name="connsiteX95" fmla="*/ 610068 w 2615000"/>
                  <a:gd name="connsiteY95" fmla="*/ 109576 h 5509858"/>
                  <a:gd name="connsiteX96" fmla="*/ 610068 w 2615000"/>
                  <a:gd name="connsiteY96" fmla="*/ 94769 h 5509858"/>
                  <a:gd name="connsiteX97" fmla="*/ 607106 w 2615000"/>
                  <a:gd name="connsiteY97" fmla="*/ 82923 h 5509858"/>
                  <a:gd name="connsiteX98" fmla="*/ 604145 w 2615000"/>
                  <a:gd name="connsiteY98" fmla="*/ 72558 h 5509858"/>
                  <a:gd name="connsiteX99" fmla="*/ 599702 w 2615000"/>
                  <a:gd name="connsiteY99" fmla="*/ 62192 h 5509858"/>
                  <a:gd name="connsiteX100" fmla="*/ 592299 w 2615000"/>
                  <a:gd name="connsiteY100" fmla="*/ 54789 h 5509858"/>
                  <a:gd name="connsiteX101" fmla="*/ 584895 w 2615000"/>
                  <a:gd name="connsiteY101" fmla="*/ 47385 h 5509858"/>
                  <a:gd name="connsiteX102" fmla="*/ 574530 w 2615000"/>
                  <a:gd name="connsiteY102" fmla="*/ 42943 h 5509858"/>
                  <a:gd name="connsiteX103" fmla="*/ 564164 w 2615000"/>
                  <a:gd name="connsiteY103" fmla="*/ 39981 h 5509858"/>
                  <a:gd name="connsiteX104" fmla="*/ 555280 w 2615000"/>
                  <a:gd name="connsiteY104" fmla="*/ 39981 h 5509858"/>
                  <a:gd name="connsiteX105" fmla="*/ 340571 w 2615000"/>
                  <a:gd name="connsiteY105" fmla="*/ 39981 h 5509858"/>
                  <a:gd name="connsiteX106" fmla="*/ 315399 w 2615000"/>
                  <a:gd name="connsiteY106" fmla="*/ 0 h 5509858"/>
                  <a:gd name="connsiteX107" fmla="*/ 350937 w 2615000"/>
                  <a:gd name="connsiteY107" fmla="*/ 0 h 5509858"/>
                  <a:gd name="connsiteX108" fmla="*/ 2264063 w 2615000"/>
                  <a:gd name="connsiteY108" fmla="*/ 0 h 5509858"/>
                  <a:gd name="connsiteX109" fmla="*/ 2301082 w 2615000"/>
                  <a:gd name="connsiteY109" fmla="*/ 0 h 5509858"/>
                  <a:gd name="connsiteX110" fmla="*/ 2335139 w 2615000"/>
                  <a:gd name="connsiteY110" fmla="*/ 5923 h 5509858"/>
                  <a:gd name="connsiteX111" fmla="*/ 2367715 w 2615000"/>
                  <a:gd name="connsiteY111" fmla="*/ 14808 h 5509858"/>
                  <a:gd name="connsiteX112" fmla="*/ 2400292 w 2615000"/>
                  <a:gd name="connsiteY112" fmla="*/ 28134 h 5509858"/>
                  <a:gd name="connsiteX113" fmla="*/ 2429906 w 2615000"/>
                  <a:gd name="connsiteY113" fmla="*/ 42942 h 5509858"/>
                  <a:gd name="connsiteX114" fmla="*/ 2461002 w 2615000"/>
                  <a:gd name="connsiteY114" fmla="*/ 60711 h 5509858"/>
                  <a:gd name="connsiteX115" fmla="*/ 2487656 w 2615000"/>
                  <a:gd name="connsiteY115" fmla="*/ 79960 h 5509858"/>
                  <a:gd name="connsiteX116" fmla="*/ 2512828 w 2615000"/>
                  <a:gd name="connsiteY116" fmla="*/ 102172 h 5509858"/>
                  <a:gd name="connsiteX117" fmla="*/ 2535040 w 2615000"/>
                  <a:gd name="connsiteY117" fmla="*/ 127344 h 5509858"/>
                  <a:gd name="connsiteX118" fmla="*/ 2554289 w 2615000"/>
                  <a:gd name="connsiteY118" fmla="*/ 155479 h 5509858"/>
                  <a:gd name="connsiteX119" fmla="*/ 2572058 w 2615000"/>
                  <a:gd name="connsiteY119" fmla="*/ 182132 h 5509858"/>
                  <a:gd name="connsiteX120" fmla="*/ 2586866 w 2615000"/>
                  <a:gd name="connsiteY120" fmla="*/ 214708 h 5509858"/>
                  <a:gd name="connsiteX121" fmla="*/ 2600192 w 2615000"/>
                  <a:gd name="connsiteY121" fmla="*/ 244323 h 5509858"/>
                  <a:gd name="connsiteX122" fmla="*/ 2607596 w 2615000"/>
                  <a:gd name="connsiteY122" fmla="*/ 279861 h 5509858"/>
                  <a:gd name="connsiteX123" fmla="*/ 2612038 w 2615000"/>
                  <a:gd name="connsiteY123" fmla="*/ 313918 h 5509858"/>
                  <a:gd name="connsiteX124" fmla="*/ 2615000 w 2615000"/>
                  <a:gd name="connsiteY124" fmla="*/ 349456 h 5509858"/>
                  <a:gd name="connsiteX125" fmla="*/ 2615000 w 2615000"/>
                  <a:gd name="connsiteY125" fmla="*/ 5161883 h 5509858"/>
                  <a:gd name="connsiteX126" fmla="*/ 2612038 w 2615000"/>
                  <a:gd name="connsiteY126" fmla="*/ 5195940 h 5509858"/>
                  <a:gd name="connsiteX127" fmla="*/ 2607596 w 2615000"/>
                  <a:gd name="connsiteY127" fmla="*/ 5231478 h 5509858"/>
                  <a:gd name="connsiteX128" fmla="*/ 2600192 w 2615000"/>
                  <a:gd name="connsiteY128" fmla="*/ 5264054 h 5509858"/>
                  <a:gd name="connsiteX129" fmla="*/ 2586866 w 2615000"/>
                  <a:gd name="connsiteY129" fmla="*/ 5296631 h 5509858"/>
                  <a:gd name="connsiteX130" fmla="*/ 2572058 w 2615000"/>
                  <a:gd name="connsiteY130" fmla="*/ 5329207 h 5509858"/>
                  <a:gd name="connsiteX131" fmla="*/ 2554289 w 2615000"/>
                  <a:gd name="connsiteY131" fmla="*/ 5355861 h 5509858"/>
                  <a:gd name="connsiteX132" fmla="*/ 2535040 w 2615000"/>
                  <a:gd name="connsiteY132" fmla="*/ 5383995 h 5509858"/>
                  <a:gd name="connsiteX133" fmla="*/ 2512828 w 2615000"/>
                  <a:gd name="connsiteY133" fmla="*/ 5407687 h 5509858"/>
                  <a:gd name="connsiteX134" fmla="*/ 2487656 w 2615000"/>
                  <a:gd name="connsiteY134" fmla="*/ 5431379 h 5509858"/>
                  <a:gd name="connsiteX135" fmla="*/ 2461002 w 2615000"/>
                  <a:gd name="connsiteY135" fmla="*/ 5450628 h 5509858"/>
                  <a:gd name="connsiteX136" fmla="*/ 2429906 w 2615000"/>
                  <a:gd name="connsiteY136" fmla="*/ 5468397 h 5509858"/>
                  <a:gd name="connsiteX137" fmla="*/ 2400292 w 2615000"/>
                  <a:gd name="connsiteY137" fmla="*/ 5483205 h 5509858"/>
                  <a:gd name="connsiteX138" fmla="*/ 2367715 w 2615000"/>
                  <a:gd name="connsiteY138" fmla="*/ 5495051 h 5509858"/>
                  <a:gd name="connsiteX139" fmla="*/ 2335139 w 2615000"/>
                  <a:gd name="connsiteY139" fmla="*/ 5502455 h 5509858"/>
                  <a:gd name="connsiteX140" fmla="*/ 2301082 w 2615000"/>
                  <a:gd name="connsiteY140" fmla="*/ 5508378 h 5509858"/>
                  <a:gd name="connsiteX141" fmla="*/ 2264063 w 2615000"/>
                  <a:gd name="connsiteY141" fmla="*/ 5509858 h 5509858"/>
                  <a:gd name="connsiteX142" fmla="*/ 350937 w 2615000"/>
                  <a:gd name="connsiteY142" fmla="*/ 5509858 h 5509858"/>
                  <a:gd name="connsiteX143" fmla="*/ 315399 w 2615000"/>
                  <a:gd name="connsiteY143" fmla="*/ 5508378 h 5509858"/>
                  <a:gd name="connsiteX144" fmla="*/ 281342 w 2615000"/>
                  <a:gd name="connsiteY144" fmla="*/ 5502455 h 5509858"/>
                  <a:gd name="connsiteX145" fmla="*/ 245804 w 2615000"/>
                  <a:gd name="connsiteY145" fmla="*/ 5495051 h 5509858"/>
                  <a:gd name="connsiteX146" fmla="*/ 213228 w 2615000"/>
                  <a:gd name="connsiteY146" fmla="*/ 5483205 h 5509858"/>
                  <a:gd name="connsiteX147" fmla="*/ 183613 w 2615000"/>
                  <a:gd name="connsiteY147" fmla="*/ 5468397 h 5509858"/>
                  <a:gd name="connsiteX148" fmla="*/ 153998 w 2615000"/>
                  <a:gd name="connsiteY148" fmla="*/ 5450628 h 5509858"/>
                  <a:gd name="connsiteX149" fmla="*/ 128825 w 2615000"/>
                  <a:gd name="connsiteY149" fmla="*/ 5431379 h 5509858"/>
                  <a:gd name="connsiteX150" fmla="*/ 103653 w 2615000"/>
                  <a:gd name="connsiteY150" fmla="*/ 5407687 h 5509858"/>
                  <a:gd name="connsiteX151" fmla="*/ 78480 w 2615000"/>
                  <a:gd name="connsiteY151" fmla="*/ 5383995 h 5509858"/>
                  <a:gd name="connsiteX152" fmla="*/ 59230 w 2615000"/>
                  <a:gd name="connsiteY152" fmla="*/ 5355861 h 5509858"/>
                  <a:gd name="connsiteX153" fmla="*/ 41461 w 2615000"/>
                  <a:gd name="connsiteY153" fmla="*/ 5329207 h 5509858"/>
                  <a:gd name="connsiteX154" fmla="*/ 26654 w 2615000"/>
                  <a:gd name="connsiteY154" fmla="*/ 5296631 h 5509858"/>
                  <a:gd name="connsiteX155" fmla="*/ 16288 w 2615000"/>
                  <a:gd name="connsiteY155" fmla="*/ 5264054 h 5509858"/>
                  <a:gd name="connsiteX156" fmla="*/ 7404 w 2615000"/>
                  <a:gd name="connsiteY156" fmla="*/ 5231478 h 5509858"/>
                  <a:gd name="connsiteX157" fmla="*/ 1481 w 2615000"/>
                  <a:gd name="connsiteY157" fmla="*/ 5195940 h 5509858"/>
                  <a:gd name="connsiteX158" fmla="*/ 0 w 2615000"/>
                  <a:gd name="connsiteY158" fmla="*/ 5161883 h 5509858"/>
                  <a:gd name="connsiteX159" fmla="*/ 0 w 2615000"/>
                  <a:gd name="connsiteY159" fmla="*/ 349456 h 5509858"/>
                  <a:gd name="connsiteX160" fmla="*/ 1481 w 2615000"/>
                  <a:gd name="connsiteY160" fmla="*/ 313918 h 5509858"/>
                  <a:gd name="connsiteX161" fmla="*/ 7404 w 2615000"/>
                  <a:gd name="connsiteY161" fmla="*/ 279861 h 5509858"/>
                  <a:gd name="connsiteX162" fmla="*/ 16288 w 2615000"/>
                  <a:gd name="connsiteY162" fmla="*/ 244323 h 5509858"/>
                  <a:gd name="connsiteX163" fmla="*/ 26654 w 2615000"/>
                  <a:gd name="connsiteY163" fmla="*/ 214708 h 5509858"/>
                  <a:gd name="connsiteX164" fmla="*/ 41461 w 2615000"/>
                  <a:gd name="connsiteY164" fmla="*/ 182132 h 5509858"/>
                  <a:gd name="connsiteX165" fmla="*/ 59230 w 2615000"/>
                  <a:gd name="connsiteY165" fmla="*/ 155479 h 5509858"/>
                  <a:gd name="connsiteX166" fmla="*/ 78480 w 2615000"/>
                  <a:gd name="connsiteY166" fmla="*/ 127344 h 5509858"/>
                  <a:gd name="connsiteX167" fmla="*/ 103653 w 2615000"/>
                  <a:gd name="connsiteY167" fmla="*/ 102172 h 5509858"/>
                  <a:gd name="connsiteX168" fmla="*/ 128825 w 2615000"/>
                  <a:gd name="connsiteY168" fmla="*/ 79960 h 5509858"/>
                  <a:gd name="connsiteX169" fmla="*/ 153998 w 2615000"/>
                  <a:gd name="connsiteY169" fmla="*/ 60711 h 5509858"/>
                  <a:gd name="connsiteX170" fmla="*/ 183613 w 2615000"/>
                  <a:gd name="connsiteY170" fmla="*/ 42942 h 5509858"/>
                  <a:gd name="connsiteX171" fmla="*/ 213228 w 2615000"/>
                  <a:gd name="connsiteY171" fmla="*/ 28134 h 5509858"/>
                  <a:gd name="connsiteX172" fmla="*/ 245804 w 2615000"/>
                  <a:gd name="connsiteY172" fmla="*/ 14808 h 5509858"/>
                  <a:gd name="connsiteX173" fmla="*/ 281342 w 2615000"/>
                  <a:gd name="connsiteY173" fmla="*/ 5923 h 5509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2615000" h="5509858">
                    <a:moveTo>
                      <a:pt x="310957" y="39981"/>
                    </a:moveTo>
                    <a:lnTo>
                      <a:pt x="282822" y="45904"/>
                    </a:lnTo>
                    <a:lnTo>
                      <a:pt x="256169" y="53308"/>
                    </a:lnTo>
                    <a:lnTo>
                      <a:pt x="228035" y="62192"/>
                    </a:lnTo>
                    <a:lnTo>
                      <a:pt x="202862" y="75519"/>
                    </a:lnTo>
                    <a:lnTo>
                      <a:pt x="179170" y="90327"/>
                    </a:lnTo>
                    <a:lnTo>
                      <a:pt x="156959" y="105134"/>
                    </a:lnTo>
                    <a:lnTo>
                      <a:pt x="136228" y="124384"/>
                    </a:lnTo>
                    <a:lnTo>
                      <a:pt x="116979" y="145114"/>
                    </a:lnTo>
                    <a:lnTo>
                      <a:pt x="99210" y="167325"/>
                    </a:lnTo>
                    <a:lnTo>
                      <a:pt x="85883" y="192498"/>
                    </a:lnTo>
                    <a:lnTo>
                      <a:pt x="74037" y="217671"/>
                    </a:lnTo>
                    <a:lnTo>
                      <a:pt x="63672" y="244324"/>
                    </a:lnTo>
                    <a:lnTo>
                      <a:pt x="56268" y="272458"/>
                    </a:lnTo>
                    <a:lnTo>
                      <a:pt x="51826" y="302073"/>
                    </a:lnTo>
                    <a:lnTo>
                      <a:pt x="48864" y="331688"/>
                    </a:lnTo>
                    <a:lnTo>
                      <a:pt x="48864" y="5179653"/>
                    </a:lnTo>
                    <a:lnTo>
                      <a:pt x="51826" y="5209268"/>
                    </a:lnTo>
                    <a:lnTo>
                      <a:pt x="56268" y="5238883"/>
                    </a:lnTo>
                    <a:lnTo>
                      <a:pt x="63672" y="5267017"/>
                    </a:lnTo>
                    <a:lnTo>
                      <a:pt x="74037" y="5293670"/>
                    </a:lnTo>
                    <a:lnTo>
                      <a:pt x="85883" y="5318843"/>
                    </a:lnTo>
                    <a:lnTo>
                      <a:pt x="99210" y="5341054"/>
                    </a:lnTo>
                    <a:lnTo>
                      <a:pt x="116979" y="5363265"/>
                    </a:lnTo>
                    <a:lnTo>
                      <a:pt x="136228" y="5385477"/>
                    </a:lnTo>
                    <a:lnTo>
                      <a:pt x="156959" y="5403246"/>
                    </a:lnTo>
                    <a:lnTo>
                      <a:pt x="179170" y="5421015"/>
                    </a:lnTo>
                    <a:lnTo>
                      <a:pt x="202862" y="5435822"/>
                    </a:lnTo>
                    <a:lnTo>
                      <a:pt x="228035" y="5447668"/>
                    </a:lnTo>
                    <a:lnTo>
                      <a:pt x="256169" y="5458033"/>
                    </a:lnTo>
                    <a:lnTo>
                      <a:pt x="282822" y="5465437"/>
                    </a:lnTo>
                    <a:lnTo>
                      <a:pt x="310957" y="5468399"/>
                    </a:lnTo>
                    <a:lnTo>
                      <a:pt x="340571" y="5469879"/>
                    </a:lnTo>
                    <a:lnTo>
                      <a:pt x="2272947" y="5469879"/>
                    </a:lnTo>
                    <a:lnTo>
                      <a:pt x="2304042" y="5468399"/>
                    </a:lnTo>
                    <a:lnTo>
                      <a:pt x="2330696" y="5465437"/>
                    </a:lnTo>
                    <a:lnTo>
                      <a:pt x="2360311" y="5458033"/>
                    </a:lnTo>
                    <a:lnTo>
                      <a:pt x="2385484" y="5447668"/>
                    </a:lnTo>
                    <a:lnTo>
                      <a:pt x="2413618" y="5435822"/>
                    </a:lnTo>
                    <a:lnTo>
                      <a:pt x="2435829" y="5421015"/>
                    </a:lnTo>
                    <a:lnTo>
                      <a:pt x="2458040" y="5403246"/>
                    </a:lnTo>
                    <a:lnTo>
                      <a:pt x="2480252" y="5385477"/>
                    </a:lnTo>
                    <a:lnTo>
                      <a:pt x="2498020" y="5363265"/>
                    </a:lnTo>
                    <a:lnTo>
                      <a:pt x="2515789" y="5341054"/>
                    </a:lnTo>
                    <a:lnTo>
                      <a:pt x="2530597" y="5318843"/>
                    </a:lnTo>
                    <a:lnTo>
                      <a:pt x="2542443" y="5293670"/>
                    </a:lnTo>
                    <a:lnTo>
                      <a:pt x="2552808" y="5267017"/>
                    </a:lnTo>
                    <a:lnTo>
                      <a:pt x="2557250" y="5238883"/>
                    </a:lnTo>
                    <a:lnTo>
                      <a:pt x="2561692" y="5209268"/>
                    </a:lnTo>
                    <a:lnTo>
                      <a:pt x="2564654" y="5179653"/>
                    </a:lnTo>
                    <a:lnTo>
                      <a:pt x="2564654" y="331688"/>
                    </a:lnTo>
                    <a:lnTo>
                      <a:pt x="2561692" y="302073"/>
                    </a:lnTo>
                    <a:lnTo>
                      <a:pt x="2557250" y="272458"/>
                    </a:lnTo>
                    <a:lnTo>
                      <a:pt x="2552808" y="244324"/>
                    </a:lnTo>
                    <a:lnTo>
                      <a:pt x="2542443" y="217671"/>
                    </a:lnTo>
                    <a:lnTo>
                      <a:pt x="2530597" y="192498"/>
                    </a:lnTo>
                    <a:lnTo>
                      <a:pt x="2515789" y="167325"/>
                    </a:lnTo>
                    <a:lnTo>
                      <a:pt x="2498020" y="145114"/>
                    </a:lnTo>
                    <a:lnTo>
                      <a:pt x="2480252" y="124384"/>
                    </a:lnTo>
                    <a:lnTo>
                      <a:pt x="2458040" y="105134"/>
                    </a:lnTo>
                    <a:lnTo>
                      <a:pt x="2435829" y="90327"/>
                    </a:lnTo>
                    <a:lnTo>
                      <a:pt x="2413618" y="75519"/>
                    </a:lnTo>
                    <a:lnTo>
                      <a:pt x="2385484" y="62192"/>
                    </a:lnTo>
                    <a:lnTo>
                      <a:pt x="2360311" y="53308"/>
                    </a:lnTo>
                    <a:lnTo>
                      <a:pt x="2330696" y="45904"/>
                    </a:lnTo>
                    <a:lnTo>
                      <a:pt x="2304042" y="39981"/>
                    </a:lnTo>
                    <a:lnTo>
                      <a:pt x="2272947" y="39981"/>
                    </a:lnTo>
                    <a:lnTo>
                      <a:pt x="2061200" y="39981"/>
                    </a:lnTo>
                    <a:lnTo>
                      <a:pt x="2049354" y="39981"/>
                    </a:lnTo>
                    <a:lnTo>
                      <a:pt x="2038989" y="42943"/>
                    </a:lnTo>
                    <a:lnTo>
                      <a:pt x="2028623" y="47385"/>
                    </a:lnTo>
                    <a:lnTo>
                      <a:pt x="2021220" y="54789"/>
                    </a:lnTo>
                    <a:lnTo>
                      <a:pt x="2013816" y="62192"/>
                    </a:lnTo>
                    <a:lnTo>
                      <a:pt x="2009374" y="72558"/>
                    </a:lnTo>
                    <a:lnTo>
                      <a:pt x="2006412" y="82923"/>
                    </a:lnTo>
                    <a:lnTo>
                      <a:pt x="2006412" y="94769"/>
                    </a:lnTo>
                    <a:lnTo>
                      <a:pt x="2004932" y="109576"/>
                    </a:lnTo>
                    <a:lnTo>
                      <a:pt x="2004932" y="124384"/>
                    </a:lnTo>
                    <a:lnTo>
                      <a:pt x="1994566" y="152518"/>
                    </a:lnTo>
                    <a:lnTo>
                      <a:pt x="1982720" y="177691"/>
                    </a:lnTo>
                    <a:lnTo>
                      <a:pt x="1961990" y="199902"/>
                    </a:lnTo>
                    <a:lnTo>
                      <a:pt x="1939778" y="217671"/>
                    </a:lnTo>
                    <a:lnTo>
                      <a:pt x="1914606" y="232478"/>
                    </a:lnTo>
                    <a:lnTo>
                      <a:pt x="1887952" y="239882"/>
                    </a:lnTo>
                    <a:lnTo>
                      <a:pt x="1873145" y="241363"/>
                    </a:lnTo>
                    <a:lnTo>
                      <a:pt x="1856857" y="241363"/>
                    </a:lnTo>
                    <a:lnTo>
                      <a:pt x="756662" y="241363"/>
                    </a:lnTo>
                    <a:lnTo>
                      <a:pt x="741854" y="241363"/>
                    </a:lnTo>
                    <a:lnTo>
                      <a:pt x="727047" y="239882"/>
                    </a:lnTo>
                    <a:lnTo>
                      <a:pt x="698912" y="232478"/>
                    </a:lnTo>
                    <a:lnTo>
                      <a:pt x="673740" y="217671"/>
                    </a:lnTo>
                    <a:lnTo>
                      <a:pt x="651528" y="199902"/>
                    </a:lnTo>
                    <a:lnTo>
                      <a:pt x="633759" y="177691"/>
                    </a:lnTo>
                    <a:lnTo>
                      <a:pt x="618952" y="152518"/>
                    </a:lnTo>
                    <a:lnTo>
                      <a:pt x="611548" y="124384"/>
                    </a:lnTo>
                    <a:lnTo>
                      <a:pt x="610068" y="109576"/>
                    </a:lnTo>
                    <a:lnTo>
                      <a:pt x="610068" y="94769"/>
                    </a:lnTo>
                    <a:lnTo>
                      <a:pt x="607106" y="82923"/>
                    </a:lnTo>
                    <a:lnTo>
                      <a:pt x="604145" y="72558"/>
                    </a:lnTo>
                    <a:lnTo>
                      <a:pt x="599702" y="62192"/>
                    </a:lnTo>
                    <a:lnTo>
                      <a:pt x="592299" y="54789"/>
                    </a:lnTo>
                    <a:lnTo>
                      <a:pt x="584895" y="47385"/>
                    </a:lnTo>
                    <a:lnTo>
                      <a:pt x="574530" y="42943"/>
                    </a:lnTo>
                    <a:lnTo>
                      <a:pt x="564164" y="39981"/>
                    </a:lnTo>
                    <a:lnTo>
                      <a:pt x="555280" y="39981"/>
                    </a:lnTo>
                    <a:lnTo>
                      <a:pt x="340571" y="39981"/>
                    </a:lnTo>
                    <a:close/>
                    <a:moveTo>
                      <a:pt x="315399" y="0"/>
                    </a:moveTo>
                    <a:lnTo>
                      <a:pt x="350937" y="0"/>
                    </a:lnTo>
                    <a:lnTo>
                      <a:pt x="2264063" y="0"/>
                    </a:lnTo>
                    <a:lnTo>
                      <a:pt x="2301082" y="0"/>
                    </a:lnTo>
                    <a:lnTo>
                      <a:pt x="2335139" y="5923"/>
                    </a:lnTo>
                    <a:lnTo>
                      <a:pt x="2367715" y="14808"/>
                    </a:lnTo>
                    <a:lnTo>
                      <a:pt x="2400292" y="28134"/>
                    </a:lnTo>
                    <a:lnTo>
                      <a:pt x="2429906" y="42942"/>
                    </a:lnTo>
                    <a:lnTo>
                      <a:pt x="2461002" y="60711"/>
                    </a:lnTo>
                    <a:lnTo>
                      <a:pt x="2487656" y="79960"/>
                    </a:lnTo>
                    <a:lnTo>
                      <a:pt x="2512828" y="102172"/>
                    </a:lnTo>
                    <a:lnTo>
                      <a:pt x="2535040" y="127344"/>
                    </a:lnTo>
                    <a:lnTo>
                      <a:pt x="2554289" y="155479"/>
                    </a:lnTo>
                    <a:lnTo>
                      <a:pt x="2572058" y="182132"/>
                    </a:lnTo>
                    <a:lnTo>
                      <a:pt x="2586866" y="214708"/>
                    </a:lnTo>
                    <a:lnTo>
                      <a:pt x="2600192" y="244323"/>
                    </a:lnTo>
                    <a:lnTo>
                      <a:pt x="2607596" y="279861"/>
                    </a:lnTo>
                    <a:lnTo>
                      <a:pt x="2612038" y="313918"/>
                    </a:lnTo>
                    <a:lnTo>
                      <a:pt x="2615000" y="349456"/>
                    </a:lnTo>
                    <a:lnTo>
                      <a:pt x="2615000" y="5161883"/>
                    </a:lnTo>
                    <a:lnTo>
                      <a:pt x="2612038" y="5195940"/>
                    </a:lnTo>
                    <a:lnTo>
                      <a:pt x="2607596" y="5231478"/>
                    </a:lnTo>
                    <a:lnTo>
                      <a:pt x="2600192" y="5264054"/>
                    </a:lnTo>
                    <a:lnTo>
                      <a:pt x="2586866" y="5296631"/>
                    </a:lnTo>
                    <a:lnTo>
                      <a:pt x="2572058" y="5329207"/>
                    </a:lnTo>
                    <a:lnTo>
                      <a:pt x="2554289" y="5355861"/>
                    </a:lnTo>
                    <a:lnTo>
                      <a:pt x="2535040" y="5383995"/>
                    </a:lnTo>
                    <a:lnTo>
                      <a:pt x="2512828" y="5407687"/>
                    </a:lnTo>
                    <a:lnTo>
                      <a:pt x="2487656" y="5431379"/>
                    </a:lnTo>
                    <a:lnTo>
                      <a:pt x="2461002" y="5450628"/>
                    </a:lnTo>
                    <a:lnTo>
                      <a:pt x="2429906" y="5468397"/>
                    </a:lnTo>
                    <a:lnTo>
                      <a:pt x="2400292" y="5483205"/>
                    </a:lnTo>
                    <a:lnTo>
                      <a:pt x="2367715" y="5495051"/>
                    </a:lnTo>
                    <a:lnTo>
                      <a:pt x="2335139" y="5502455"/>
                    </a:lnTo>
                    <a:lnTo>
                      <a:pt x="2301082" y="5508378"/>
                    </a:lnTo>
                    <a:lnTo>
                      <a:pt x="2264063" y="5509858"/>
                    </a:lnTo>
                    <a:lnTo>
                      <a:pt x="350937" y="5509858"/>
                    </a:lnTo>
                    <a:lnTo>
                      <a:pt x="315399" y="5508378"/>
                    </a:lnTo>
                    <a:lnTo>
                      <a:pt x="281342" y="5502455"/>
                    </a:lnTo>
                    <a:lnTo>
                      <a:pt x="245804" y="5495051"/>
                    </a:lnTo>
                    <a:lnTo>
                      <a:pt x="213228" y="5483205"/>
                    </a:lnTo>
                    <a:lnTo>
                      <a:pt x="183613" y="5468397"/>
                    </a:lnTo>
                    <a:lnTo>
                      <a:pt x="153998" y="5450628"/>
                    </a:lnTo>
                    <a:lnTo>
                      <a:pt x="128825" y="5431379"/>
                    </a:lnTo>
                    <a:lnTo>
                      <a:pt x="103653" y="5407687"/>
                    </a:lnTo>
                    <a:lnTo>
                      <a:pt x="78480" y="5383995"/>
                    </a:lnTo>
                    <a:lnTo>
                      <a:pt x="59230" y="5355861"/>
                    </a:lnTo>
                    <a:lnTo>
                      <a:pt x="41461" y="5329207"/>
                    </a:lnTo>
                    <a:lnTo>
                      <a:pt x="26654" y="5296631"/>
                    </a:lnTo>
                    <a:lnTo>
                      <a:pt x="16288" y="5264054"/>
                    </a:lnTo>
                    <a:lnTo>
                      <a:pt x="7404" y="5231478"/>
                    </a:lnTo>
                    <a:lnTo>
                      <a:pt x="1481" y="5195940"/>
                    </a:lnTo>
                    <a:lnTo>
                      <a:pt x="0" y="5161883"/>
                    </a:lnTo>
                    <a:lnTo>
                      <a:pt x="0" y="349456"/>
                    </a:lnTo>
                    <a:lnTo>
                      <a:pt x="1481" y="313918"/>
                    </a:lnTo>
                    <a:lnTo>
                      <a:pt x="7404" y="279861"/>
                    </a:lnTo>
                    <a:lnTo>
                      <a:pt x="16288" y="244323"/>
                    </a:lnTo>
                    <a:lnTo>
                      <a:pt x="26654" y="214708"/>
                    </a:lnTo>
                    <a:lnTo>
                      <a:pt x="41461" y="182132"/>
                    </a:lnTo>
                    <a:lnTo>
                      <a:pt x="59230" y="155479"/>
                    </a:lnTo>
                    <a:lnTo>
                      <a:pt x="78480" y="127344"/>
                    </a:lnTo>
                    <a:lnTo>
                      <a:pt x="103653" y="102172"/>
                    </a:lnTo>
                    <a:lnTo>
                      <a:pt x="128825" y="79960"/>
                    </a:lnTo>
                    <a:lnTo>
                      <a:pt x="153998" y="60711"/>
                    </a:lnTo>
                    <a:lnTo>
                      <a:pt x="183613" y="42942"/>
                    </a:lnTo>
                    <a:lnTo>
                      <a:pt x="213228" y="28134"/>
                    </a:lnTo>
                    <a:lnTo>
                      <a:pt x="245804" y="14808"/>
                    </a:lnTo>
                    <a:lnTo>
                      <a:pt x="281342" y="59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1" name="Freeform 19">
                <a:extLst>
                  <a:ext uri="{FF2B5EF4-FFF2-40B4-BE49-F238E27FC236}">
                    <a16:creationId xmlns:a16="http://schemas.microsoft.com/office/drawing/2014/main" id="{73880A57-9773-EE36-E289-2DE15D48CB2E}"/>
                  </a:ext>
                </a:extLst>
              </p:cNvPr>
              <p:cNvSpPr>
                <a:spLocks/>
              </p:cNvSpPr>
              <p:nvPr/>
            </p:nvSpPr>
            <p:spPr bwMode="auto">
              <a:xfrm>
                <a:off x="8086696" y="764397"/>
                <a:ext cx="347976" cy="37019"/>
              </a:xfrm>
              <a:custGeom>
                <a:avLst/>
                <a:gdLst>
                  <a:gd name="T0" fmla="*/ 222 w 235"/>
                  <a:gd name="T1" fmla="*/ 25 h 25"/>
                  <a:gd name="T2" fmla="*/ 11 w 235"/>
                  <a:gd name="T3" fmla="*/ 25 h 25"/>
                  <a:gd name="T4" fmla="*/ 11 w 235"/>
                  <a:gd name="T5" fmla="*/ 25 h 25"/>
                  <a:gd name="T6" fmla="*/ 8 w 235"/>
                  <a:gd name="T7" fmla="*/ 23 h 25"/>
                  <a:gd name="T8" fmla="*/ 3 w 235"/>
                  <a:gd name="T9" fmla="*/ 22 h 25"/>
                  <a:gd name="T10" fmla="*/ 1 w 235"/>
                  <a:gd name="T11" fmla="*/ 17 h 25"/>
                  <a:gd name="T12" fmla="*/ 0 w 235"/>
                  <a:gd name="T13" fmla="*/ 12 h 25"/>
                  <a:gd name="T14" fmla="*/ 0 w 235"/>
                  <a:gd name="T15" fmla="*/ 12 h 25"/>
                  <a:gd name="T16" fmla="*/ 0 w 235"/>
                  <a:gd name="T17" fmla="*/ 12 h 25"/>
                  <a:gd name="T18" fmla="*/ 1 w 235"/>
                  <a:gd name="T19" fmla="*/ 8 h 25"/>
                  <a:gd name="T20" fmla="*/ 3 w 235"/>
                  <a:gd name="T21" fmla="*/ 3 h 25"/>
                  <a:gd name="T22" fmla="*/ 8 w 235"/>
                  <a:gd name="T23" fmla="*/ 2 h 25"/>
                  <a:gd name="T24" fmla="*/ 11 w 235"/>
                  <a:gd name="T25" fmla="*/ 0 h 25"/>
                  <a:gd name="T26" fmla="*/ 222 w 235"/>
                  <a:gd name="T27" fmla="*/ 0 h 25"/>
                  <a:gd name="T28" fmla="*/ 222 w 235"/>
                  <a:gd name="T29" fmla="*/ 0 h 25"/>
                  <a:gd name="T30" fmla="*/ 227 w 235"/>
                  <a:gd name="T31" fmla="*/ 2 h 25"/>
                  <a:gd name="T32" fmla="*/ 232 w 235"/>
                  <a:gd name="T33" fmla="*/ 3 h 25"/>
                  <a:gd name="T34" fmla="*/ 234 w 235"/>
                  <a:gd name="T35" fmla="*/ 8 h 25"/>
                  <a:gd name="T36" fmla="*/ 235 w 235"/>
                  <a:gd name="T37" fmla="*/ 12 h 25"/>
                  <a:gd name="T38" fmla="*/ 235 w 235"/>
                  <a:gd name="T39" fmla="*/ 12 h 25"/>
                  <a:gd name="T40" fmla="*/ 235 w 235"/>
                  <a:gd name="T41" fmla="*/ 12 h 25"/>
                  <a:gd name="T42" fmla="*/ 234 w 235"/>
                  <a:gd name="T43" fmla="*/ 17 h 25"/>
                  <a:gd name="T44" fmla="*/ 232 w 235"/>
                  <a:gd name="T45" fmla="*/ 22 h 25"/>
                  <a:gd name="T46" fmla="*/ 227 w 235"/>
                  <a:gd name="T47" fmla="*/ 23 h 25"/>
                  <a:gd name="T48" fmla="*/ 222 w 235"/>
                  <a:gd name="T49" fmla="*/ 25 h 25"/>
                  <a:gd name="T50" fmla="*/ 222 w 23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5" h="25">
                    <a:moveTo>
                      <a:pt x="222" y="25"/>
                    </a:moveTo>
                    <a:lnTo>
                      <a:pt x="11" y="25"/>
                    </a:lnTo>
                    <a:lnTo>
                      <a:pt x="11" y="25"/>
                    </a:lnTo>
                    <a:lnTo>
                      <a:pt x="8" y="23"/>
                    </a:lnTo>
                    <a:lnTo>
                      <a:pt x="3" y="22"/>
                    </a:lnTo>
                    <a:lnTo>
                      <a:pt x="1" y="17"/>
                    </a:lnTo>
                    <a:lnTo>
                      <a:pt x="0" y="12"/>
                    </a:lnTo>
                    <a:lnTo>
                      <a:pt x="0" y="12"/>
                    </a:lnTo>
                    <a:lnTo>
                      <a:pt x="0" y="12"/>
                    </a:lnTo>
                    <a:lnTo>
                      <a:pt x="1" y="8"/>
                    </a:lnTo>
                    <a:lnTo>
                      <a:pt x="3" y="3"/>
                    </a:lnTo>
                    <a:lnTo>
                      <a:pt x="8" y="2"/>
                    </a:lnTo>
                    <a:lnTo>
                      <a:pt x="11" y="0"/>
                    </a:lnTo>
                    <a:lnTo>
                      <a:pt x="222" y="0"/>
                    </a:lnTo>
                    <a:lnTo>
                      <a:pt x="222" y="0"/>
                    </a:lnTo>
                    <a:lnTo>
                      <a:pt x="227" y="2"/>
                    </a:lnTo>
                    <a:lnTo>
                      <a:pt x="232" y="3"/>
                    </a:lnTo>
                    <a:lnTo>
                      <a:pt x="234" y="8"/>
                    </a:lnTo>
                    <a:lnTo>
                      <a:pt x="235" y="12"/>
                    </a:lnTo>
                    <a:lnTo>
                      <a:pt x="235" y="12"/>
                    </a:lnTo>
                    <a:lnTo>
                      <a:pt x="235" y="12"/>
                    </a:lnTo>
                    <a:lnTo>
                      <a:pt x="234" y="17"/>
                    </a:lnTo>
                    <a:lnTo>
                      <a:pt x="232" y="22"/>
                    </a:lnTo>
                    <a:lnTo>
                      <a:pt x="227" y="23"/>
                    </a:lnTo>
                    <a:lnTo>
                      <a:pt x="222" y="25"/>
                    </a:lnTo>
                    <a:lnTo>
                      <a:pt x="222" y="25"/>
                    </a:lnTo>
                    <a:close/>
                  </a:path>
                </a:pathLst>
              </a:custGeom>
              <a:solidFill>
                <a:srgbClr val="171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A1EE44EF-3485-2292-2C28-26124ACFCADD}"/>
                  </a:ext>
                </a:extLst>
              </p:cNvPr>
              <p:cNvSpPr>
                <a:spLocks/>
              </p:cNvSpPr>
              <p:nvPr/>
            </p:nvSpPr>
            <p:spPr bwMode="auto">
              <a:xfrm>
                <a:off x="8517594" y="742185"/>
                <a:ext cx="81442" cy="81442"/>
              </a:xfrm>
              <a:custGeom>
                <a:avLst/>
                <a:gdLst>
                  <a:gd name="T0" fmla="*/ 55 w 55"/>
                  <a:gd name="T1" fmla="*/ 27 h 55"/>
                  <a:gd name="T2" fmla="*/ 55 w 55"/>
                  <a:gd name="T3" fmla="*/ 27 h 55"/>
                  <a:gd name="T4" fmla="*/ 54 w 55"/>
                  <a:gd name="T5" fmla="*/ 33 h 55"/>
                  <a:gd name="T6" fmla="*/ 52 w 55"/>
                  <a:gd name="T7" fmla="*/ 38 h 55"/>
                  <a:gd name="T8" fmla="*/ 50 w 55"/>
                  <a:gd name="T9" fmla="*/ 42 h 55"/>
                  <a:gd name="T10" fmla="*/ 47 w 55"/>
                  <a:gd name="T11" fmla="*/ 47 h 55"/>
                  <a:gd name="T12" fmla="*/ 42 w 55"/>
                  <a:gd name="T13" fmla="*/ 50 h 55"/>
                  <a:gd name="T14" fmla="*/ 38 w 55"/>
                  <a:gd name="T15" fmla="*/ 52 h 55"/>
                  <a:gd name="T16" fmla="*/ 33 w 55"/>
                  <a:gd name="T17" fmla="*/ 54 h 55"/>
                  <a:gd name="T18" fmla="*/ 27 w 55"/>
                  <a:gd name="T19" fmla="*/ 55 h 55"/>
                  <a:gd name="T20" fmla="*/ 27 w 55"/>
                  <a:gd name="T21" fmla="*/ 55 h 55"/>
                  <a:gd name="T22" fmla="*/ 22 w 55"/>
                  <a:gd name="T23" fmla="*/ 54 h 55"/>
                  <a:gd name="T24" fmla="*/ 17 w 55"/>
                  <a:gd name="T25" fmla="*/ 52 h 55"/>
                  <a:gd name="T26" fmla="*/ 11 w 55"/>
                  <a:gd name="T27" fmla="*/ 50 h 55"/>
                  <a:gd name="T28" fmla="*/ 8 w 55"/>
                  <a:gd name="T29" fmla="*/ 47 h 55"/>
                  <a:gd name="T30" fmla="*/ 5 w 55"/>
                  <a:gd name="T31" fmla="*/ 42 h 55"/>
                  <a:gd name="T32" fmla="*/ 3 w 55"/>
                  <a:gd name="T33" fmla="*/ 38 h 55"/>
                  <a:gd name="T34" fmla="*/ 1 w 55"/>
                  <a:gd name="T35" fmla="*/ 33 h 55"/>
                  <a:gd name="T36" fmla="*/ 0 w 55"/>
                  <a:gd name="T37" fmla="*/ 27 h 55"/>
                  <a:gd name="T38" fmla="*/ 0 w 55"/>
                  <a:gd name="T39" fmla="*/ 27 h 55"/>
                  <a:gd name="T40" fmla="*/ 1 w 55"/>
                  <a:gd name="T41" fmla="*/ 22 h 55"/>
                  <a:gd name="T42" fmla="*/ 3 w 55"/>
                  <a:gd name="T43" fmla="*/ 17 h 55"/>
                  <a:gd name="T44" fmla="*/ 5 w 55"/>
                  <a:gd name="T45" fmla="*/ 11 h 55"/>
                  <a:gd name="T46" fmla="*/ 8 w 55"/>
                  <a:gd name="T47" fmla="*/ 8 h 55"/>
                  <a:gd name="T48" fmla="*/ 11 w 55"/>
                  <a:gd name="T49" fmla="*/ 5 h 55"/>
                  <a:gd name="T50" fmla="*/ 17 w 55"/>
                  <a:gd name="T51" fmla="*/ 3 h 55"/>
                  <a:gd name="T52" fmla="*/ 22 w 55"/>
                  <a:gd name="T53" fmla="*/ 1 h 55"/>
                  <a:gd name="T54" fmla="*/ 27 w 55"/>
                  <a:gd name="T55" fmla="*/ 0 h 55"/>
                  <a:gd name="T56" fmla="*/ 27 w 55"/>
                  <a:gd name="T57" fmla="*/ 0 h 55"/>
                  <a:gd name="T58" fmla="*/ 33 w 55"/>
                  <a:gd name="T59" fmla="*/ 1 h 55"/>
                  <a:gd name="T60" fmla="*/ 38 w 55"/>
                  <a:gd name="T61" fmla="*/ 3 h 55"/>
                  <a:gd name="T62" fmla="*/ 42 w 55"/>
                  <a:gd name="T63" fmla="*/ 5 h 55"/>
                  <a:gd name="T64" fmla="*/ 47 w 55"/>
                  <a:gd name="T65" fmla="*/ 8 h 55"/>
                  <a:gd name="T66" fmla="*/ 50 w 55"/>
                  <a:gd name="T67" fmla="*/ 11 h 55"/>
                  <a:gd name="T68" fmla="*/ 52 w 55"/>
                  <a:gd name="T69" fmla="*/ 17 h 55"/>
                  <a:gd name="T70" fmla="*/ 54 w 55"/>
                  <a:gd name="T71" fmla="*/ 22 h 55"/>
                  <a:gd name="T72" fmla="*/ 55 w 55"/>
                  <a:gd name="T73" fmla="*/ 27 h 55"/>
                  <a:gd name="T74" fmla="*/ 55 w 55"/>
                  <a:gd name="T7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 h="55">
                    <a:moveTo>
                      <a:pt x="55" y="27"/>
                    </a:moveTo>
                    <a:lnTo>
                      <a:pt x="55" y="27"/>
                    </a:lnTo>
                    <a:lnTo>
                      <a:pt x="54" y="33"/>
                    </a:lnTo>
                    <a:lnTo>
                      <a:pt x="52" y="38"/>
                    </a:lnTo>
                    <a:lnTo>
                      <a:pt x="50" y="42"/>
                    </a:lnTo>
                    <a:lnTo>
                      <a:pt x="47" y="47"/>
                    </a:lnTo>
                    <a:lnTo>
                      <a:pt x="42" y="50"/>
                    </a:lnTo>
                    <a:lnTo>
                      <a:pt x="38" y="52"/>
                    </a:lnTo>
                    <a:lnTo>
                      <a:pt x="33" y="54"/>
                    </a:lnTo>
                    <a:lnTo>
                      <a:pt x="27" y="55"/>
                    </a:lnTo>
                    <a:lnTo>
                      <a:pt x="27" y="55"/>
                    </a:lnTo>
                    <a:lnTo>
                      <a:pt x="22" y="54"/>
                    </a:lnTo>
                    <a:lnTo>
                      <a:pt x="17" y="52"/>
                    </a:lnTo>
                    <a:lnTo>
                      <a:pt x="11" y="50"/>
                    </a:lnTo>
                    <a:lnTo>
                      <a:pt x="8" y="47"/>
                    </a:lnTo>
                    <a:lnTo>
                      <a:pt x="5" y="42"/>
                    </a:lnTo>
                    <a:lnTo>
                      <a:pt x="3" y="38"/>
                    </a:lnTo>
                    <a:lnTo>
                      <a:pt x="1" y="33"/>
                    </a:lnTo>
                    <a:lnTo>
                      <a:pt x="0" y="27"/>
                    </a:lnTo>
                    <a:lnTo>
                      <a:pt x="0" y="27"/>
                    </a:lnTo>
                    <a:lnTo>
                      <a:pt x="1" y="22"/>
                    </a:lnTo>
                    <a:lnTo>
                      <a:pt x="3" y="17"/>
                    </a:lnTo>
                    <a:lnTo>
                      <a:pt x="5" y="11"/>
                    </a:lnTo>
                    <a:lnTo>
                      <a:pt x="8" y="8"/>
                    </a:lnTo>
                    <a:lnTo>
                      <a:pt x="11" y="5"/>
                    </a:lnTo>
                    <a:lnTo>
                      <a:pt x="17" y="3"/>
                    </a:lnTo>
                    <a:lnTo>
                      <a:pt x="22" y="1"/>
                    </a:lnTo>
                    <a:lnTo>
                      <a:pt x="27" y="0"/>
                    </a:lnTo>
                    <a:lnTo>
                      <a:pt x="27" y="0"/>
                    </a:lnTo>
                    <a:lnTo>
                      <a:pt x="33" y="1"/>
                    </a:lnTo>
                    <a:lnTo>
                      <a:pt x="38" y="3"/>
                    </a:lnTo>
                    <a:lnTo>
                      <a:pt x="42" y="5"/>
                    </a:lnTo>
                    <a:lnTo>
                      <a:pt x="47" y="8"/>
                    </a:lnTo>
                    <a:lnTo>
                      <a:pt x="50" y="11"/>
                    </a:lnTo>
                    <a:lnTo>
                      <a:pt x="52" y="17"/>
                    </a:lnTo>
                    <a:lnTo>
                      <a:pt x="54" y="22"/>
                    </a:lnTo>
                    <a:lnTo>
                      <a:pt x="55" y="27"/>
                    </a:lnTo>
                    <a:lnTo>
                      <a:pt x="55" y="27"/>
                    </a:lnTo>
                    <a:close/>
                  </a:path>
                </a:pathLst>
              </a:custGeom>
              <a:solidFill>
                <a:srgbClr val="1214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a:extLst>
                  <a:ext uri="{FF2B5EF4-FFF2-40B4-BE49-F238E27FC236}">
                    <a16:creationId xmlns:a16="http://schemas.microsoft.com/office/drawing/2014/main" id="{55884803-E204-9B45-F93F-D79A813B7DDE}"/>
                  </a:ext>
                </a:extLst>
              </p:cNvPr>
              <p:cNvSpPr>
                <a:spLocks/>
              </p:cNvSpPr>
              <p:nvPr/>
            </p:nvSpPr>
            <p:spPr bwMode="auto">
              <a:xfrm>
                <a:off x="8564978" y="761435"/>
                <a:ext cx="26653" cy="29615"/>
              </a:xfrm>
              <a:custGeom>
                <a:avLst/>
                <a:gdLst>
                  <a:gd name="T0" fmla="*/ 18 w 18"/>
                  <a:gd name="T1" fmla="*/ 10 h 20"/>
                  <a:gd name="T2" fmla="*/ 18 w 18"/>
                  <a:gd name="T3" fmla="*/ 10 h 20"/>
                  <a:gd name="T4" fmla="*/ 18 w 18"/>
                  <a:gd name="T5" fmla="*/ 14 h 20"/>
                  <a:gd name="T6" fmla="*/ 16 w 18"/>
                  <a:gd name="T7" fmla="*/ 17 h 20"/>
                  <a:gd name="T8" fmla="*/ 13 w 18"/>
                  <a:gd name="T9" fmla="*/ 19 h 20"/>
                  <a:gd name="T10" fmla="*/ 10 w 18"/>
                  <a:gd name="T11" fmla="*/ 20 h 20"/>
                  <a:gd name="T12" fmla="*/ 10 w 18"/>
                  <a:gd name="T13" fmla="*/ 20 h 20"/>
                  <a:gd name="T14" fmla="*/ 5 w 18"/>
                  <a:gd name="T15" fmla="*/ 19 h 20"/>
                  <a:gd name="T16" fmla="*/ 3 w 18"/>
                  <a:gd name="T17" fmla="*/ 17 h 20"/>
                  <a:gd name="T18" fmla="*/ 0 w 18"/>
                  <a:gd name="T19" fmla="*/ 14 h 20"/>
                  <a:gd name="T20" fmla="*/ 0 w 18"/>
                  <a:gd name="T21" fmla="*/ 10 h 20"/>
                  <a:gd name="T22" fmla="*/ 0 w 18"/>
                  <a:gd name="T23" fmla="*/ 10 h 20"/>
                  <a:gd name="T24" fmla="*/ 0 w 18"/>
                  <a:gd name="T25" fmla="*/ 7 h 20"/>
                  <a:gd name="T26" fmla="*/ 3 w 18"/>
                  <a:gd name="T27" fmla="*/ 4 h 20"/>
                  <a:gd name="T28" fmla="*/ 5 w 18"/>
                  <a:gd name="T29" fmla="*/ 2 h 20"/>
                  <a:gd name="T30" fmla="*/ 10 w 18"/>
                  <a:gd name="T31" fmla="*/ 0 h 20"/>
                  <a:gd name="T32" fmla="*/ 10 w 18"/>
                  <a:gd name="T33" fmla="*/ 0 h 20"/>
                  <a:gd name="T34" fmla="*/ 13 w 18"/>
                  <a:gd name="T35" fmla="*/ 2 h 20"/>
                  <a:gd name="T36" fmla="*/ 16 w 18"/>
                  <a:gd name="T37" fmla="*/ 4 h 20"/>
                  <a:gd name="T38" fmla="*/ 18 w 18"/>
                  <a:gd name="T39" fmla="*/ 7 h 20"/>
                  <a:gd name="T40" fmla="*/ 18 w 18"/>
                  <a:gd name="T41" fmla="*/ 10 h 20"/>
                  <a:gd name="T42" fmla="*/ 18 w 18"/>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20">
                    <a:moveTo>
                      <a:pt x="18" y="10"/>
                    </a:moveTo>
                    <a:lnTo>
                      <a:pt x="18" y="10"/>
                    </a:lnTo>
                    <a:lnTo>
                      <a:pt x="18" y="14"/>
                    </a:lnTo>
                    <a:lnTo>
                      <a:pt x="16" y="17"/>
                    </a:lnTo>
                    <a:lnTo>
                      <a:pt x="13" y="19"/>
                    </a:lnTo>
                    <a:lnTo>
                      <a:pt x="10" y="20"/>
                    </a:lnTo>
                    <a:lnTo>
                      <a:pt x="10" y="20"/>
                    </a:lnTo>
                    <a:lnTo>
                      <a:pt x="5" y="19"/>
                    </a:lnTo>
                    <a:lnTo>
                      <a:pt x="3" y="17"/>
                    </a:lnTo>
                    <a:lnTo>
                      <a:pt x="0" y="14"/>
                    </a:lnTo>
                    <a:lnTo>
                      <a:pt x="0" y="10"/>
                    </a:lnTo>
                    <a:lnTo>
                      <a:pt x="0" y="10"/>
                    </a:lnTo>
                    <a:lnTo>
                      <a:pt x="0" y="7"/>
                    </a:lnTo>
                    <a:lnTo>
                      <a:pt x="3" y="4"/>
                    </a:lnTo>
                    <a:lnTo>
                      <a:pt x="5" y="2"/>
                    </a:lnTo>
                    <a:lnTo>
                      <a:pt x="10" y="0"/>
                    </a:lnTo>
                    <a:lnTo>
                      <a:pt x="10" y="0"/>
                    </a:lnTo>
                    <a:lnTo>
                      <a:pt x="13" y="2"/>
                    </a:lnTo>
                    <a:lnTo>
                      <a:pt x="16" y="4"/>
                    </a:lnTo>
                    <a:lnTo>
                      <a:pt x="18" y="7"/>
                    </a:lnTo>
                    <a:lnTo>
                      <a:pt x="18" y="10"/>
                    </a:lnTo>
                    <a:lnTo>
                      <a:pt x="18" y="10"/>
                    </a:lnTo>
                    <a:close/>
                  </a:path>
                </a:pathLst>
              </a:custGeom>
              <a:solidFill>
                <a:srgbClr val="1E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B2B15866-8E1E-28D2-B4DA-E2767E1D9B2D}"/>
                  </a:ext>
                </a:extLst>
              </p:cNvPr>
              <p:cNvSpPr>
                <a:spLocks/>
              </p:cNvSpPr>
              <p:nvPr/>
            </p:nvSpPr>
            <p:spPr bwMode="auto">
              <a:xfrm>
                <a:off x="8562017" y="764397"/>
                <a:ext cx="25173" cy="22212"/>
              </a:xfrm>
              <a:custGeom>
                <a:avLst/>
                <a:gdLst>
                  <a:gd name="T0" fmla="*/ 17 w 17"/>
                  <a:gd name="T1" fmla="*/ 8 h 15"/>
                  <a:gd name="T2" fmla="*/ 17 w 17"/>
                  <a:gd name="T3" fmla="*/ 8 h 15"/>
                  <a:gd name="T4" fmla="*/ 17 w 17"/>
                  <a:gd name="T5" fmla="*/ 10 h 15"/>
                  <a:gd name="T6" fmla="*/ 15 w 17"/>
                  <a:gd name="T7" fmla="*/ 13 h 15"/>
                  <a:gd name="T8" fmla="*/ 12 w 17"/>
                  <a:gd name="T9" fmla="*/ 15 h 15"/>
                  <a:gd name="T10" fmla="*/ 8 w 17"/>
                  <a:gd name="T11" fmla="*/ 15 h 15"/>
                  <a:gd name="T12" fmla="*/ 8 w 17"/>
                  <a:gd name="T13" fmla="*/ 15 h 15"/>
                  <a:gd name="T14" fmla="*/ 5 w 17"/>
                  <a:gd name="T15" fmla="*/ 15 h 15"/>
                  <a:gd name="T16" fmla="*/ 3 w 17"/>
                  <a:gd name="T17" fmla="*/ 13 h 15"/>
                  <a:gd name="T18" fmla="*/ 2 w 17"/>
                  <a:gd name="T19" fmla="*/ 10 h 15"/>
                  <a:gd name="T20" fmla="*/ 0 w 17"/>
                  <a:gd name="T21" fmla="*/ 8 h 15"/>
                  <a:gd name="T22" fmla="*/ 0 w 17"/>
                  <a:gd name="T23" fmla="*/ 8 h 15"/>
                  <a:gd name="T24" fmla="*/ 2 w 17"/>
                  <a:gd name="T25" fmla="*/ 5 h 15"/>
                  <a:gd name="T26" fmla="*/ 3 w 17"/>
                  <a:gd name="T27" fmla="*/ 2 h 15"/>
                  <a:gd name="T28" fmla="*/ 5 w 17"/>
                  <a:gd name="T29" fmla="*/ 0 h 15"/>
                  <a:gd name="T30" fmla="*/ 8 w 17"/>
                  <a:gd name="T31" fmla="*/ 0 h 15"/>
                  <a:gd name="T32" fmla="*/ 8 w 17"/>
                  <a:gd name="T33" fmla="*/ 0 h 15"/>
                  <a:gd name="T34" fmla="*/ 12 w 17"/>
                  <a:gd name="T35" fmla="*/ 0 h 15"/>
                  <a:gd name="T36" fmla="*/ 15 w 17"/>
                  <a:gd name="T37" fmla="*/ 2 h 15"/>
                  <a:gd name="T38" fmla="*/ 17 w 17"/>
                  <a:gd name="T39" fmla="*/ 5 h 15"/>
                  <a:gd name="T40" fmla="*/ 17 w 17"/>
                  <a:gd name="T41" fmla="*/ 8 h 15"/>
                  <a:gd name="T42" fmla="*/ 17 w 17"/>
                  <a:gd name="T43"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5">
                    <a:moveTo>
                      <a:pt x="17" y="8"/>
                    </a:moveTo>
                    <a:lnTo>
                      <a:pt x="17" y="8"/>
                    </a:lnTo>
                    <a:lnTo>
                      <a:pt x="17" y="10"/>
                    </a:lnTo>
                    <a:lnTo>
                      <a:pt x="15" y="13"/>
                    </a:lnTo>
                    <a:lnTo>
                      <a:pt x="12" y="15"/>
                    </a:lnTo>
                    <a:lnTo>
                      <a:pt x="8" y="15"/>
                    </a:lnTo>
                    <a:lnTo>
                      <a:pt x="8" y="15"/>
                    </a:lnTo>
                    <a:lnTo>
                      <a:pt x="5" y="15"/>
                    </a:lnTo>
                    <a:lnTo>
                      <a:pt x="3" y="13"/>
                    </a:lnTo>
                    <a:lnTo>
                      <a:pt x="2" y="10"/>
                    </a:lnTo>
                    <a:lnTo>
                      <a:pt x="0" y="8"/>
                    </a:lnTo>
                    <a:lnTo>
                      <a:pt x="0" y="8"/>
                    </a:lnTo>
                    <a:lnTo>
                      <a:pt x="2" y="5"/>
                    </a:lnTo>
                    <a:lnTo>
                      <a:pt x="3" y="2"/>
                    </a:lnTo>
                    <a:lnTo>
                      <a:pt x="5" y="0"/>
                    </a:lnTo>
                    <a:lnTo>
                      <a:pt x="8" y="0"/>
                    </a:lnTo>
                    <a:lnTo>
                      <a:pt x="8" y="0"/>
                    </a:lnTo>
                    <a:lnTo>
                      <a:pt x="12" y="0"/>
                    </a:lnTo>
                    <a:lnTo>
                      <a:pt x="15" y="2"/>
                    </a:lnTo>
                    <a:lnTo>
                      <a:pt x="17" y="5"/>
                    </a:lnTo>
                    <a:lnTo>
                      <a:pt x="17" y="8"/>
                    </a:lnTo>
                    <a:lnTo>
                      <a:pt x="17" y="8"/>
                    </a:lnTo>
                    <a:close/>
                  </a:path>
                </a:pathLst>
              </a:custGeom>
              <a:solidFill>
                <a:srgbClr val="223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3FADE62E-1933-FE2C-2246-8452FC3E40D2}"/>
                  </a:ext>
                </a:extLst>
              </p:cNvPr>
              <p:cNvSpPr>
                <a:spLocks/>
              </p:cNvSpPr>
              <p:nvPr/>
            </p:nvSpPr>
            <p:spPr bwMode="auto">
              <a:xfrm>
                <a:off x="8566458" y="768839"/>
                <a:ext cx="10366" cy="13327"/>
              </a:xfrm>
              <a:custGeom>
                <a:avLst/>
                <a:gdLst>
                  <a:gd name="T0" fmla="*/ 7 w 7"/>
                  <a:gd name="T1" fmla="*/ 5 h 9"/>
                  <a:gd name="T2" fmla="*/ 7 w 7"/>
                  <a:gd name="T3" fmla="*/ 5 h 9"/>
                  <a:gd name="T4" fmla="*/ 7 w 7"/>
                  <a:gd name="T5" fmla="*/ 7 h 9"/>
                  <a:gd name="T6" fmla="*/ 4 w 7"/>
                  <a:gd name="T7" fmla="*/ 9 h 9"/>
                  <a:gd name="T8" fmla="*/ 4 w 7"/>
                  <a:gd name="T9" fmla="*/ 9 h 9"/>
                  <a:gd name="T10" fmla="*/ 0 w 7"/>
                  <a:gd name="T11" fmla="*/ 7 h 9"/>
                  <a:gd name="T12" fmla="*/ 0 w 7"/>
                  <a:gd name="T13" fmla="*/ 5 h 9"/>
                  <a:gd name="T14" fmla="*/ 0 w 7"/>
                  <a:gd name="T15" fmla="*/ 5 h 9"/>
                  <a:gd name="T16" fmla="*/ 0 w 7"/>
                  <a:gd name="T17" fmla="*/ 2 h 9"/>
                  <a:gd name="T18" fmla="*/ 4 w 7"/>
                  <a:gd name="T19" fmla="*/ 0 h 9"/>
                  <a:gd name="T20" fmla="*/ 4 w 7"/>
                  <a:gd name="T21" fmla="*/ 0 h 9"/>
                  <a:gd name="T22" fmla="*/ 7 w 7"/>
                  <a:gd name="T23" fmla="*/ 2 h 9"/>
                  <a:gd name="T24" fmla="*/ 7 w 7"/>
                  <a:gd name="T25" fmla="*/ 5 h 9"/>
                  <a:gd name="T26" fmla="*/ 7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5"/>
                    </a:moveTo>
                    <a:lnTo>
                      <a:pt x="7" y="5"/>
                    </a:lnTo>
                    <a:lnTo>
                      <a:pt x="7" y="7"/>
                    </a:lnTo>
                    <a:lnTo>
                      <a:pt x="4" y="9"/>
                    </a:lnTo>
                    <a:lnTo>
                      <a:pt x="4" y="9"/>
                    </a:lnTo>
                    <a:lnTo>
                      <a:pt x="0" y="7"/>
                    </a:lnTo>
                    <a:lnTo>
                      <a:pt x="0" y="5"/>
                    </a:lnTo>
                    <a:lnTo>
                      <a:pt x="0" y="5"/>
                    </a:lnTo>
                    <a:lnTo>
                      <a:pt x="0" y="2"/>
                    </a:lnTo>
                    <a:lnTo>
                      <a:pt x="4" y="0"/>
                    </a:lnTo>
                    <a:lnTo>
                      <a:pt x="4" y="0"/>
                    </a:lnTo>
                    <a:lnTo>
                      <a:pt x="7" y="2"/>
                    </a:lnTo>
                    <a:lnTo>
                      <a:pt x="7" y="5"/>
                    </a:lnTo>
                    <a:lnTo>
                      <a:pt x="7" y="5"/>
                    </a:lnTo>
                    <a:close/>
                  </a:path>
                </a:pathLst>
              </a:custGeom>
              <a:solidFill>
                <a:srgbClr val="2F4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AD09ECAB-1EDA-3283-8490-107FD526D4A9}"/>
                  </a:ext>
                </a:extLst>
              </p:cNvPr>
              <p:cNvSpPr>
                <a:spLocks/>
              </p:cNvSpPr>
              <p:nvPr/>
            </p:nvSpPr>
            <p:spPr bwMode="auto">
              <a:xfrm>
                <a:off x="8529440" y="767359"/>
                <a:ext cx="22212" cy="29615"/>
              </a:xfrm>
              <a:custGeom>
                <a:avLst/>
                <a:gdLst>
                  <a:gd name="T0" fmla="*/ 15 w 15"/>
                  <a:gd name="T1" fmla="*/ 10 h 20"/>
                  <a:gd name="T2" fmla="*/ 15 w 15"/>
                  <a:gd name="T3" fmla="*/ 10 h 20"/>
                  <a:gd name="T4" fmla="*/ 14 w 15"/>
                  <a:gd name="T5" fmla="*/ 13 h 20"/>
                  <a:gd name="T6" fmla="*/ 12 w 15"/>
                  <a:gd name="T7" fmla="*/ 16 h 20"/>
                  <a:gd name="T8" fmla="*/ 10 w 15"/>
                  <a:gd name="T9" fmla="*/ 18 h 20"/>
                  <a:gd name="T10" fmla="*/ 9 w 15"/>
                  <a:gd name="T11" fmla="*/ 20 h 20"/>
                  <a:gd name="T12" fmla="*/ 9 w 15"/>
                  <a:gd name="T13" fmla="*/ 20 h 20"/>
                  <a:gd name="T14" fmla="*/ 5 w 15"/>
                  <a:gd name="T15" fmla="*/ 18 h 20"/>
                  <a:gd name="T16" fmla="*/ 3 w 15"/>
                  <a:gd name="T17" fmla="*/ 16 h 20"/>
                  <a:gd name="T18" fmla="*/ 2 w 15"/>
                  <a:gd name="T19" fmla="*/ 13 h 20"/>
                  <a:gd name="T20" fmla="*/ 0 w 15"/>
                  <a:gd name="T21" fmla="*/ 10 h 20"/>
                  <a:gd name="T22" fmla="*/ 0 w 15"/>
                  <a:gd name="T23" fmla="*/ 10 h 20"/>
                  <a:gd name="T24" fmla="*/ 2 w 15"/>
                  <a:gd name="T25" fmla="*/ 6 h 20"/>
                  <a:gd name="T26" fmla="*/ 3 w 15"/>
                  <a:gd name="T27" fmla="*/ 3 h 20"/>
                  <a:gd name="T28" fmla="*/ 5 w 15"/>
                  <a:gd name="T29" fmla="*/ 1 h 20"/>
                  <a:gd name="T30" fmla="*/ 9 w 15"/>
                  <a:gd name="T31" fmla="*/ 0 h 20"/>
                  <a:gd name="T32" fmla="*/ 9 w 15"/>
                  <a:gd name="T33" fmla="*/ 0 h 20"/>
                  <a:gd name="T34" fmla="*/ 10 w 15"/>
                  <a:gd name="T35" fmla="*/ 1 h 20"/>
                  <a:gd name="T36" fmla="*/ 12 w 15"/>
                  <a:gd name="T37" fmla="*/ 3 h 20"/>
                  <a:gd name="T38" fmla="*/ 14 w 15"/>
                  <a:gd name="T39" fmla="*/ 6 h 20"/>
                  <a:gd name="T40" fmla="*/ 15 w 15"/>
                  <a:gd name="T41" fmla="*/ 10 h 20"/>
                  <a:gd name="T42" fmla="*/ 15 w 15"/>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0">
                    <a:moveTo>
                      <a:pt x="15" y="10"/>
                    </a:moveTo>
                    <a:lnTo>
                      <a:pt x="15" y="10"/>
                    </a:lnTo>
                    <a:lnTo>
                      <a:pt x="14" y="13"/>
                    </a:lnTo>
                    <a:lnTo>
                      <a:pt x="12" y="16"/>
                    </a:lnTo>
                    <a:lnTo>
                      <a:pt x="10" y="18"/>
                    </a:lnTo>
                    <a:lnTo>
                      <a:pt x="9" y="20"/>
                    </a:lnTo>
                    <a:lnTo>
                      <a:pt x="9" y="20"/>
                    </a:lnTo>
                    <a:lnTo>
                      <a:pt x="5" y="18"/>
                    </a:lnTo>
                    <a:lnTo>
                      <a:pt x="3" y="16"/>
                    </a:lnTo>
                    <a:lnTo>
                      <a:pt x="2" y="13"/>
                    </a:lnTo>
                    <a:lnTo>
                      <a:pt x="0" y="10"/>
                    </a:lnTo>
                    <a:lnTo>
                      <a:pt x="0" y="10"/>
                    </a:lnTo>
                    <a:lnTo>
                      <a:pt x="2" y="6"/>
                    </a:lnTo>
                    <a:lnTo>
                      <a:pt x="3" y="3"/>
                    </a:lnTo>
                    <a:lnTo>
                      <a:pt x="5" y="1"/>
                    </a:lnTo>
                    <a:lnTo>
                      <a:pt x="9" y="0"/>
                    </a:lnTo>
                    <a:lnTo>
                      <a:pt x="9" y="0"/>
                    </a:lnTo>
                    <a:lnTo>
                      <a:pt x="10" y="1"/>
                    </a:lnTo>
                    <a:lnTo>
                      <a:pt x="12" y="3"/>
                    </a:lnTo>
                    <a:lnTo>
                      <a:pt x="14" y="6"/>
                    </a:lnTo>
                    <a:lnTo>
                      <a:pt x="15" y="10"/>
                    </a:lnTo>
                    <a:lnTo>
                      <a:pt x="15" y="10"/>
                    </a:lnTo>
                    <a:close/>
                  </a:path>
                </a:pathLst>
              </a:custGeom>
              <a:solidFill>
                <a:srgbClr val="1E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BBFFDA3C-15C8-8EAC-5AF2-8205F0DD71DA}"/>
                  </a:ext>
                </a:extLst>
              </p:cNvPr>
              <p:cNvSpPr>
                <a:spLocks/>
              </p:cNvSpPr>
              <p:nvPr/>
            </p:nvSpPr>
            <p:spPr bwMode="auto">
              <a:xfrm>
                <a:off x="8533882" y="771800"/>
                <a:ext cx="16288" cy="19250"/>
              </a:xfrm>
              <a:custGeom>
                <a:avLst/>
                <a:gdLst>
                  <a:gd name="T0" fmla="*/ 11 w 11"/>
                  <a:gd name="T1" fmla="*/ 7 h 13"/>
                  <a:gd name="T2" fmla="*/ 11 w 11"/>
                  <a:gd name="T3" fmla="*/ 7 h 13"/>
                  <a:gd name="T4" fmla="*/ 9 w 11"/>
                  <a:gd name="T5" fmla="*/ 12 h 13"/>
                  <a:gd name="T6" fmla="*/ 6 w 11"/>
                  <a:gd name="T7" fmla="*/ 13 h 13"/>
                  <a:gd name="T8" fmla="*/ 6 w 11"/>
                  <a:gd name="T9" fmla="*/ 13 h 13"/>
                  <a:gd name="T10" fmla="*/ 2 w 11"/>
                  <a:gd name="T11" fmla="*/ 12 h 13"/>
                  <a:gd name="T12" fmla="*/ 0 w 11"/>
                  <a:gd name="T13" fmla="*/ 7 h 13"/>
                  <a:gd name="T14" fmla="*/ 0 w 11"/>
                  <a:gd name="T15" fmla="*/ 7 h 13"/>
                  <a:gd name="T16" fmla="*/ 2 w 11"/>
                  <a:gd name="T17" fmla="*/ 2 h 13"/>
                  <a:gd name="T18" fmla="*/ 6 w 11"/>
                  <a:gd name="T19" fmla="*/ 0 h 13"/>
                  <a:gd name="T20" fmla="*/ 6 w 11"/>
                  <a:gd name="T21" fmla="*/ 0 h 13"/>
                  <a:gd name="T22" fmla="*/ 9 w 11"/>
                  <a:gd name="T23" fmla="*/ 2 h 13"/>
                  <a:gd name="T24" fmla="*/ 11 w 11"/>
                  <a:gd name="T25" fmla="*/ 7 h 13"/>
                  <a:gd name="T26" fmla="*/ 11 w 11"/>
                  <a:gd name="T2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11" y="7"/>
                    </a:moveTo>
                    <a:lnTo>
                      <a:pt x="11" y="7"/>
                    </a:lnTo>
                    <a:lnTo>
                      <a:pt x="9" y="12"/>
                    </a:lnTo>
                    <a:lnTo>
                      <a:pt x="6" y="13"/>
                    </a:lnTo>
                    <a:lnTo>
                      <a:pt x="6" y="13"/>
                    </a:lnTo>
                    <a:lnTo>
                      <a:pt x="2" y="12"/>
                    </a:lnTo>
                    <a:lnTo>
                      <a:pt x="0" y="7"/>
                    </a:lnTo>
                    <a:lnTo>
                      <a:pt x="0" y="7"/>
                    </a:lnTo>
                    <a:lnTo>
                      <a:pt x="2" y="2"/>
                    </a:lnTo>
                    <a:lnTo>
                      <a:pt x="6" y="0"/>
                    </a:lnTo>
                    <a:lnTo>
                      <a:pt x="6" y="0"/>
                    </a:lnTo>
                    <a:lnTo>
                      <a:pt x="9" y="2"/>
                    </a:lnTo>
                    <a:lnTo>
                      <a:pt x="11" y="7"/>
                    </a:lnTo>
                    <a:lnTo>
                      <a:pt x="11" y="7"/>
                    </a:lnTo>
                    <a:close/>
                  </a:path>
                </a:pathLst>
              </a:custGeom>
              <a:solidFill>
                <a:srgbClr val="223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EDF1BF8F-ABF8-8085-1637-C74C8CE3D93F}"/>
                  </a:ext>
                </a:extLst>
              </p:cNvPr>
              <p:cNvSpPr>
                <a:spLocks/>
              </p:cNvSpPr>
              <p:nvPr/>
            </p:nvSpPr>
            <p:spPr bwMode="auto">
              <a:xfrm>
                <a:off x="8539805" y="774762"/>
                <a:ext cx="7404" cy="11846"/>
              </a:xfrm>
              <a:custGeom>
                <a:avLst/>
                <a:gdLst>
                  <a:gd name="T0" fmla="*/ 5 w 5"/>
                  <a:gd name="T1" fmla="*/ 5 h 8"/>
                  <a:gd name="T2" fmla="*/ 5 w 5"/>
                  <a:gd name="T3" fmla="*/ 5 h 8"/>
                  <a:gd name="T4" fmla="*/ 5 w 5"/>
                  <a:gd name="T5" fmla="*/ 8 h 8"/>
                  <a:gd name="T6" fmla="*/ 2 w 5"/>
                  <a:gd name="T7" fmla="*/ 8 h 8"/>
                  <a:gd name="T8" fmla="*/ 2 w 5"/>
                  <a:gd name="T9" fmla="*/ 8 h 8"/>
                  <a:gd name="T10" fmla="*/ 0 w 5"/>
                  <a:gd name="T11" fmla="*/ 8 h 8"/>
                  <a:gd name="T12" fmla="*/ 0 w 5"/>
                  <a:gd name="T13" fmla="*/ 5 h 8"/>
                  <a:gd name="T14" fmla="*/ 0 w 5"/>
                  <a:gd name="T15" fmla="*/ 5 h 8"/>
                  <a:gd name="T16" fmla="*/ 0 w 5"/>
                  <a:gd name="T17" fmla="*/ 1 h 8"/>
                  <a:gd name="T18" fmla="*/ 2 w 5"/>
                  <a:gd name="T19" fmla="*/ 0 h 8"/>
                  <a:gd name="T20" fmla="*/ 2 w 5"/>
                  <a:gd name="T21" fmla="*/ 0 h 8"/>
                  <a:gd name="T22" fmla="*/ 5 w 5"/>
                  <a:gd name="T23" fmla="*/ 1 h 8"/>
                  <a:gd name="T24" fmla="*/ 5 w 5"/>
                  <a:gd name="T25" fmla="*/ 5 h 8"/>
                  <a:gd name="T26" fmla="*/ 5 w 5"/>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8">
                    <a:moveTo>
                      <a:pt x="5" y="5"/>
                    </a:moveTo>
                    <a:lnTo>
                      <a:pt x="5" y="5"/>
                    </a:lnTo>
                    <a:lnTo>
                      <a:pt x="5" y="8"/>
                    </a:lnTo>
                    <a:lnTo>
                      <a:pt x="2" y="8"/>
                    </a:lnTo>
                    <a:lnTo>
                      <a:pt x="2" y="8"/>
                    </a:lnTo>
                    <a:lnTo>
                      <a:pt x="0" y="8"/>
                    </a:lnTo>
                    <a:lnTo>
                      <a:pt x="0" y="5"/>
                    </a:lnTo>
                    <a:lnTo>
                      <a:pt x="0" y="5"/>
                    </a:lnTo>
                    <a:lnTo>
                      <a:pt x="0" y="1"/>
                    </a:lnTo>
                    <a:lnTo>
                      <a:pt x="2" y="0"/>
                    </a:lnTo>
                    <a:lnTo>
                      <a:pt x="2" y="0"/>
                    </a:lnTo>
                    <a:lnTo>
                      <a:pt x="5" y="1"/>
                    </a:lnTo>
                    <a:lnTo>
                      <a:pt x="5" y="5"/>
                    </a:lnTo>
                    <a:lnTo>
                      <a:pt x="5" y="5"/>
                    </a:lnTo>
                    <a:close/>
                  </a:path>
                </a:pathLst>
              </a:custGeom>
              <a:solidFill>
                <a:srgbClr val="243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Freeform 14">
              <a:extLst>
                <a:ext uri="{FF2B5EF4-FFF2-40B4-BE49-F238E27FC236}">
                  <a16:creationId xmlns:a16="http://schemas.microsoft.com/office/drawing/2014/main" id="{CF452639-000D-FC89-53C8-87BE9D49F04E}"/>
                </a:ext>
              </a:extLst>
            </p:cNvPr>
            <p:cNvSpPr>
              <a:spLocks/>
            </p:cNvSpPr>
            <p:nvPr/>
          </p:nvSpPr>
          <p:spPr bwMode="auto">
            <a:xfrm>
              <a:off x="6798446" y="1324120"/>
              <a:ext cx="28135" cy="217670"/>
            </a:xfrm>
            <a:custGeom>
              <a:avLst/>
              <a:gdLst>
                <a:gd name="T0" fmla="*/ 8 w 19"/>
                <a:gd name="T1" fmla="*/ 147 h 147"/>
                <a:gd name="T2" fmla="*/ 12 w 19"/>
                <a:gd name="T3" fmla="*/ 147 h 147"/>
                <a:gd name="T4" fmla="*/ 12 w 19"/>
                <a:gd name="T5" fmla="*/ 147 h 147"/>
                <a:gd name="T6" fmla="*/ 13 w 19"/>
                <a:gd name="T7" fmla="*/ 147 h 147"/>
                <a:gd name="T8" fmla="*/ 15 w 19"/>
                <a:gd name="T9" fmla="*/ 145 h 147"/>
                <a:gd name="T10" fmla="*/ 17 w 19"/>
                <a:gd name="T11" fmla="*/ 143 h 147"/>
                <a:gd name="T12" fmla="*/ 19 w 19"/>
                <a:gd name="T13" fmla="*/ 140 h 147"/>
                <a:gd name="T14" fmla="*/ 19 w 19"/>
                <a:gd name="T15" fmla="*/ 7 h 147"/>
                <a:gd name="T16" fmla="*/ 19 w 19"/>
                <a:gd name="T17" fmla="*/ 7 h 147"/>
                <a:gd name="T18" fmla="*/ 17 w 19"/>
                <a:gd name="T19" fmla="*/ 5 h 147"/>
                <a:gd name="T20" fmla="*/ 15 w 19"/>
                <a:gd name="T21" fmla="*/ 4 h 147"/>
                <a:gd name="T22" fmla="*/ 13 w 19"/>
                <a:gd name="T23" fmla="*/ 2 h 147"/>
                <a:gd name="T24" fmla="*/ 12 w 19"/>
                <a:gd name="T25" fmla="*/ 0 h 147"/>
                <a:gd name="T26" fmla="*/ 8 w 19"/>
                <a:gd name="T27" fmla="*/ 0 h 147"/>
                <a:gd name="T28" fmla="*/ 8 w 19"/>
                <a:gd name="T29" fmla="*/ 0 h 147"/>
                <a:gd name="T30" fmla="*/ 5 w 19"/>
                <a:gd name="T31" fmla="*/ 2 h 147"/>
                <a:gd name="T32" fmla="*/ 2 w 19"/>
                <a:gd name="T33" fmla="*/ 4 h 147"/>
                <a:gd name="T34" fmla="*/ 0 w 19"/>
                <a:gd name="T35" fmla="*/ 7 h 147"/>
                <a:gd name="T36" fmla="*/ 0 w 19"/>
                <a:gd name="T37" fmla="*/ 10 h 147"/>
                <a:gd name="T38" fmla="*/ 0 w 19"/>
                <a:gd name="T39" fmla="*/ 138 h 147"/>
                <a:gd name="T40" fmla="*/ 0 w 19"/>
                <a:gd name="T41" fmla="*/ 138 h 147"/>
                <a:gd name="T42" fmla="*/ 0 w 19"/>
                <a:gd name="T43" fmla="*/ 142 h 147"/>
                <a:gd name="T44" fmla="*/ 2 w 19"/>
                <a:gd name="T45" fmla="*/ 145 h 147"/>
                <a:gd name="T46" fmla="*/ 5 w 19"/>
                <a:gd name="T47" fmla="*/ 147 h 147"/>
                <a:gd name="T48" fmla="*/ 8 w 19"/>
                <a:gd name="T49" fmla="*/ 147 h 147"/>
                <a:gd name="T50" fmla="*/ 8 w 19"/>
                <a:gd name="T5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147">
                  <a:moveTo>
                    <a:pt x="8" y="147"/>
                  </a:moveTo>
                  <a:lnTo>
                    <a:pt x="12" y="147"/>
                  </a:lnTo>
                  <a:lnTo>
                    <a:pt x="12" y="147"/>
                  </a:lnTo>
                  <a:lnTo>
                    <a:pt x="13" y="147"/>
                  </a:lnTo>
                  <a:lnTo>
                    <a:pt x="15" y="145"/>
                  </a:lnTo>
                  <a:lnTo>
                    <a:pt x="17" y="143"/>
                  </a:lnTo>
                  <a:lnTo>
                    <a:pt x="19" y="140"/>
                  </a:lnTo>
                  <a:lnTo>
                    <a:pt x="19" y="7"/>
                  </a:lnTo>
                  <a:lnTo>
                    <a:pt x="19" y="7"/>
                  </a:lnTo>
                  <a:lnTo>
                    <a:pt x="17" y="5"/>
                  </a:lnTo>
                  <a:lnTo>
                    <a:pt x="15" y="4"/>
                  </a:lnTo>
                  <a:lnTo>
                    <a:pt x="13" y="2"/>
                  </a:lnTo>
                  <a:lnTo>
                    <a:pt x="12" y="0"/>
                  </a:lnTo>
                  <a:lnTo>
                    <a:pt x="8" y="0"/>
                  </a:lnTo>
                  <a:lnTo>
                    <a:pt x="8" y="0"/>
                  </a:lnTo>
                  <a:lnTo>
                    <a:pt x="5" y="2"/>
                  </a:lnTo>
                  <a:lnTo>
                    <a:pt x="2" y="4"/>
                  </a:lnTo>
                  <a:lnTo>
                    <a:pt x="0" y="7"/>
                  </a:lnTo>
                  <a:lnTo>
                    <a:pt x="0" y="10"/>
                  </a:lnTo>
                  <a:lnTo>
                    <a:pt x="0" y="138"/>
                  </a:lnTo>
                  <a:lnTo>
                    <a:pt x="0" y="138"/>
                  </a:lnTo>
                  <a:lnTo>
                    <a:pt x="0" y="142"/>
                  </a:lnTo>
                  <a:lnTo>
                    <a:pt x="2" y="145"/>
                  </a:lnTo>
                  <a:lnTo>
                    <a:pt x="5" y="147"/>
                  </a:lnTo>
                  <a:lnTo>
                    <a:pt x="8" y="147"/>
                  </a:lnTo>
                  <a:lnTo>
                    <a:pt x="8" y="147"/>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F36E4401-A2D4-DABB-3B4C-A639B1A8AFD8}"/>
                </a:ext>
              </a:extLst>
            </p:cNvPr>
            <p:cNvSpPr>
              <a:spLocks/>
            </p:cNvSpPr>
            <p:nvPr/>
          </p:nvSpPr>
          <p:spPr bwMode="auto">
            <a:xfrm>
              <a:off x="6798446" y="1746132"/>
              <a:ext cx="28135" cy="402763"/>
            </a:xfrm>
            <a:custGeom>
              <a:avLst/>
              <a:gdLst>
                <a:gd name="T0" fmla="*/ 8 w 19"/>
                <a:gd name="T1" fmla="*/ 272 h 272"/>
                <a:gd name="T2" fmla="*/ 12 w 19"/>
                <a:gd name="T3" fmla="*/ 272 h 272"/>
                <a:gd name="T4" fmla="*/ 12 w 19"/>
                <a:gd name="T5" fmla="*/ 272 h 272"/>
                <a:gd name="T6" fmla="*/ 13 w 19"/>
                <a:gd name="T7" fmla="*/ 270 h 272"/>
                <a:gd name="T8" fmla="*/ 15 w 19"/>
                <a:gd name="T9" fmla="*/ 270 h 272"/>
                <a:gd name="T10" fmla="*/ 17 w 19"/>
                <a:gd name="T11" fmla="*/ 267 h 272"/>
                <a:gd name="T12" fmla="*/ 19 w 19"/>
                <a:gd name="T13" fmla="*/ 265 h 272"/>
                <a:gd name="T14" fmla="*/ 19 w 19"/>
                <a:gd name="T15" fmla="*/ 6 h 272"/>
                <a:gd name="T16" fmla="*/ 19 w 19"/>
                <a:gd name="T17" fmla="*/ 6 h 272"/>
                <a:gd name="T18" fmla="*/ 17 w 19"/>
                <a:gd name="T19" fmla="*/ 3 h 272"/>
                <a:gd name="T20" fmla="*/ 15 w 19"/>
                <a:gd name="T21" fmla="*/ 1 h 272"/>
                <a:gd name="T22" fmla="*/ 13 w 19"/>
                <a:gd name="T23" fmla="*/ 0 h 272"/>
                <a:gd name="T24" fmla="*/ 12 w 19"/>
                <a:gd name="T25" fmla="*/ 0 h 272"/>
                <a:gd name="T26" fmla="*/ 8 w 19"/>
                <a:gd name="T27" fmla="*/ 0 h 272"/>
                <a:gd name="T28" fmla="*/ 8 w 19"/>
                <a:gd name="T29" fmla="*/ 0 h 272"/>
                <a:gd name="T30" fmla="*/ 5 w 19"/>
                <a:gd name="T31" fmla="*/ 0 h 272"/>
                <a:gd name="T32" fmla="*/ 2 w 19"/>
                <a:gd name="T33" fmla="*/ 1 h 272"/>
                <a:gd name="T34" fmla="*/ 0 w 19"/>
                <a:gd name="T35" fmla="*/ 5 h 272"/>
                <a:gd name="T36" fmla="*/ 0 w 19"/>
                <a:gd name="T37" fmla="*/ 8 h 272"/>
                <a:gd name="T38" fmla="*/ 0 w 19"/>
                <a:gd name="T39" fmla="*/ 262 h 272"/>
                <a:gd name="T40" fmla="*/ 0 w 19"/>
                <a:gd name="T41" fmla="*/ 262 h 272"/>
                <a:gd name="T42" fmla="*/ 0 w 19"/>
                <a:gd name="T43" fmla="*/ 265 h 272"/>
                <a:gd name="T44" fmla="*/ 2 w 19"/>
                <a:gd name="T45" fmla="*/ 269 h 272"/>
                <a:gd name="T46" fmla="*/ 5 w 19"/>
                <a:gd name="T47" fmla="*/ 270 h 272"/>
                <a:gd name="T48" fmla="*/ 8 w 19"/>
                <a:gd name="T49" fmla="*/ 272 h 272"/>
                <a:gd name="T50" fmla="*/ 8 w 19"/>
                <a:gd name="T5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72">
                  <a:moveTo>
                    <a:pt x="8" y="272"/>
                  </a:moveTo>
                  <a:lnTo>
                    <a:pt x="12" y="272"/>
                  </a:lnTo>
                  <a:lnTo>
                    <a:pt x="12" y="272"/>
                  </a:lnTo>
                  <a:lnTo>
                    <a:pt x="13" y="270"/>
                  </a:lnTo>
                  <a:lnTo>
                    <a:pt x="15" y="270"/>
                  </a:lnTo>
                  <a:lnTo>
                    <a:pt x="17" y="267"/>
                  </a:lnTo>
                  <a:lnTo>
                    <a:pt x="19" y="265"/>
                  </a:lnTo>
                  <a:lnTo>
                    <a:pt x="19" y="6"/>
                  </a:lnTo>
                  <a:lnTo>
                    <a:pt x="19" y="6"/>
                  </a:lnTo>
                  <a:lnTo>
                    <a:pt x="17" y="3"/>
                  </a:lnTo>
                  <a:lnTo>
                    <a:pt x="15" y="1"/>
                  </a:lnTo>
                  <a:lnTo>
                    <a:pt x="13" y="0"/>
                  </a:lnTo>
                  <a:lnTo>
                    <a:pt x="12" y="0"/>
                  </a:lnTo>
                  <a:lnTo>
                    <a:pt x="8" y="0"/>
                  </a:lnTo>
                  <a:lnTo>
                    <a:pt x="8" y="0"/>
                  </a:lnTo>
                  <a:lnTo>
                    <a:pt x="5" y="0"/>
                  </a:lnTo>
                  <a:lnTo>
                    <a:pt x="2" y="1"/>
                  </a:lnTo>
                  <a:lnTo>
                    <a:pt x="0" y="5"/>
                  </a:lnTo>
                  <a:lnTo>
                    <a:pt x="0" y="8"/>
                  </a:lnTo>
                  <a:lnTo>
                    <a:pt x="0" y="262"/>
                  </a:lnTo>
                  <a:lnTo>
                    <a:pt x="0" y="262"/>
                  </a:lnTo>
                  <a:lnTo>
                    <a:pt x="0" y="265"/>
                  </a:lnTo>
                  <a:lnTo>
                    <a:pt x="2" y="269"/>
                  </a:lnTo>
                  <a:lnTo>
                    <a:pt x="5" y="270"/>
                  </a:lnTo>
                  <a:lnTo>
                    <a:pt x="8" y="272"/>
                  </a:lnTo>
                  <a:lnTo>
                    <a:pt x="8" y="272"/>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959BB158-F30F-CC55-E450-25C31B9E5911}"/>
                </a:ext>
              </a:extLst>
            </p:cNvPr>
            <p:cNvSpPr>
              <a:spLocks/>
            </p:cNvSpPr>
            <p:nvPr/>
          </p:nvSpPr>
          <p:spPr bwMode="auto">
            <a:xfrm>
              <a:off x="9668134" y="1877918"/>
              <a:ext cx="22212" cy="667817"/>
            </a:xfrm>
            <a:custGeom>
              <a:avLst/>
              <a:gdLst>
                <a:gd name="T0" fmla="*/ 7 w 15"/>
                <a:gd name="T1" fmla="*/ 0 h 451"/>
                <a:gd name="T2" fmla="*/ 7 w 15"/>
                <a:gd name="T3" fmla="*/ 0 h 451"/>
                <a:gd name="T4" fmla="*/ 7 w 15"/>
                <a:gd name="T5" fmla="*/ 0 h 451"/>
                <a:gd name="T6" fmla="*/ 3 w 15"/>
                <a:gd name="T7" fmla="*/ 1 h 451"/>
                <a:gd name="T8" fmla="*/ 2 w 15"/>
                <a:gd name="T9" fmla="*/ 1 h 451"/>
                <a:gd name="T10" fmla="*/ 0 w 15"/>
                <a:gd name="T11" fmla="*/ 5 h 451"/>
                <a:gd name="T12" fmla="*/ 0 w 15"/>
                <a:gd name="T13" fmla="*/ 7 h 451"/>
                <a:gd name="T14" fmla="*/ 0 w 15"/>
                <a:gd name="T15" fmla="*/ 444 h 451"/>
                <a:gd name="T16" fmla="*/ 0 w 15"/>
                <a:gd name="T17" fmla="*/ 444 h 451"/>
                <a:gd name="T18" fmla="*/ 0 w 15"/>
                <a:gd name="T19" fmla="*/ 446 h 451"/>
                <a:gd name="T20" fmla="*/ 2 w 15"/>
                <a:gd name="T21" fmla="*/ 449 h 451"/>
                <a:gd name="T22" fmla="*/ 3 w 15"/>
                <a:gd name="T23" fmla="*/ 449 h 451"/>
                <a:gd name="T24" fmla="*/ 7 w 15"/>
                <a:gd name="T25" fmla="*/ 451 h 451"/>
                <a:gd name="T26" fmla="*/ 7 w 15"/>
                <a:gd name="T27" fmla="*/ 451 h 451"/>
                <a:gd name="T28" fmla="*/ 7 w 15"/>
                <a:gd name="T29" fmla="*/ 451 h 451"/>
                <a:gd name="T30" fmla="*/ 10 w 15"/>
                <a:gd name="T31" fmla="*/ 449 h 451"/>
                <a:gd name="T32" fmla="*/ 13 w 15"/>
                <a:gd name="T33" fmla="*/ 447 h 451"/>
                <a:gd name="T34" fmla="*/ 15 w 15"/>
                <a:gd name="T35" fmla="*/ 444 h 451"/>
                <a:gd name="T36" fmla="*/ 15 w 15"/>
                <a:gd name="T37" fmla="*/ 441 h 451"/>
                <a:gd name="T38" fmla="*/ 15 w 15"/>
                <a:gd name="T39" fmla="*/ 10 h 451"/>
                <a:gd name="T40" fmla="*/ 15 w 15"/>
                <a:gd name="T41" fmla="*/ 10 h 451"/>
                <a:gd name="T42" fmla="*/ 15 w 15"/>
                <a:gd name="T43" fmla="*/ 7 h 451"/>
                <a:gd name="T44" fmla="*/ 13 w 15"/>
                <a:gd name="T45" fmla="*/ 3 h 451"/>
                <a:gd name="T46" fmla="*/ 10 w 15"/>
                <a:gd name="T47" fmla="*/ 1 h 451"/>
                <a:gd name="T48" fmla="*/ 7 w 15"/>
                <a:gd name="T49" fmla="*/ 0 h 451"/>
                <a:gd name="T50" fmla="*/ 7 w 15"/>
                <a:gd name="T51"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 h="451">
                  <a:moveTo>
                    <a:pt x="7" y="0"/>
                  </a:moveTo>
                  <a:lnTo>
                    <a:pt x="7" y="0"/>
                  </a:lnTo>
                  <a:lnTo>
                    <a:pt x="7" y="0"/>
                  </a:lnTo>
                  <a:lnTo>
                    <a:pt x="3" y="1"/>
                  </a:lnTo>
                  <a:lnTo>
                    <a:pt x="2" y="1"/>
                  </a:lnTo>
                  <a:lnTo>
                    <a:pt x="0" y="5"/>
                  </a:lnTo>
                  <a:lnTo>
                    <a:pt x="0" y="7"/>
                  </a:lnTo>
                  <a:lnTo>
                    <a:pt x="0" y="444"/>
                  </a:lnTo>
                  <a:lnTo>
                    <a:pt x="0" y="444"/>
                  </a:lnTo>
                  <a:lnTo>
                    <a:pt x="0" y="446"/>
                  </a:lnTo>
                  <a:lnTo>
                    <a:pt x="2" y="449"/>
                  </a:lnTo>
                  <a:lnTo>
                    <a:pt x="3" y="449"/>
                  </a:lnTo>
                  <a:lnTo>
                    <a:pt x="7" y="451"/>
                  </a:lnTo>
                  <a:lnTo>
                    <a:pt x="7" y="451"/>
                  </a:lnTo>
                  <a:lnTo>
                    <a:pt x="7" y="451"/>
                  </a:lnTo>
                  <a:lnTo>
                    <a:pt x="10" y="449"/>
                  </a:lnTo>
                  <a:lnTo>
                    <a:pt x="13" y="447"/>
                  </a:lnTo>
                  <a:lnTo>
                    <a:pt x="15" y="444"/>
                  </a:lnTo>
                  <a:lnTo>
                    <a:pt x="15" y="441"/>
                  </a:lnTo>
                  <a:lnTo>
                    <a:pt x="15" y="10"/>
                  </a:lnTo>
                  <a:lnTo>
                    <a:pt x="15" y="10"/>
                  </a:lnTo>
                  <a:lnTo>
                    <a:pt x="15" y="7"/>
                  </a:lnTo>
                  <a:lnTo>
                    <a:pt x="13" y="3"/>
                  </a:lnTo>
                  <a:lnTo>
                    <a:pt x="10" y="1"/>
                  </a:lnTo>
                  <a:lnTo>
                    <a:pt x="7" y="0"/>
                  </a:lnTo>
                  <a:lnTo>
                    <a:pt x="7" y="0"/>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5F03CBC6-9A15-7695-F721-239AE12CDB66}"/>
                </a:ext>
              </a:extLst>
            </p:cNvPr>
            <p:cNvSpPr>
              <a:spLocks/>
            </p:cNvSpPr>
            <p:nvPr/>
          </p:nvSpPr>
          <p:spPr bwMode="auto">
            <a:xfrm>
              <a:off x="6798446" y="2265874"/>
              <a:ext cx="28135" cy="413128"/>
            </a:xfrm>
            <a:custGeom>
              <a:avLst/>
              <a:gdLst>
                <a:gd name="T0" fmla="*/ 8 w 19"/>
                <a:gd name="T1" fmla="*/ 279 h 279"/>
                <a:gd name="T2" fmla="*/ 12 w 19"/>
                <a:gd name="T3" fmla="*/ 279 h 279"/>
                <a:gd name="T4" fmla="*/ 12 w 19"/>
                <a:gd name="T5" fmla="*/ 279 h 279"/>
                <a:gd name="T6" fmla="*/ 13 w 19"/>
                <a:gd name="T7" fmla="*/ 279 h 279"/>
                <a:gd name="T8" fmla="*/ 15 w 19"/>
                <a:gd name="T9" fmla="*/ 278 h 279"/>
                <a:gd name="T10" fmla="*/ 17 w 19"/>
                <a:gd name="T11" fmla="*/ 276 h 279"/>
                <a:gd name="T12" fmla="*/ 19 w 19"/>
                <a:gd name="T13" fmla="*/ 273 h 279"/>
                <a:gd name="T14" fmla="*/ 19 w 19"/>
                <a:gd name="T15" fmla="*/ 7 h 279"/>
                <a:gd name="T16" fmla="*/ 19 w 19"/>
                <a:gd name="T17" fmla="*/ 7 h 279"/>
                <a:gd name="T18" fmla="*/ 17 w 19"/>
                <a:gd name="T19" fmla="*/ 4 h 279"/>
                <a:gd name="T20" fmla="*/ 15 w 19"/>
                <a:gd name="T21" fmla="*/ 2 h 279"/>
                <a:gd name="T22" fmla="*/ 13 w 19"/>
                <a:gd name="T23" fmla="*/ 0 h 279"/>
                <a:gd name="T24" fmla="*/ 12 w 19"/>
                <a:gd name="T25" fmla="*/ 0 h 279"/>
                <a:gd name="T26" fmla="*/ 8 w 19"/>
                <a:gd name="T27" fmla="*/ 0 h 279"/>
                <a:gd name="T28" fmla="*/ 8 w 19"/>
                <a:gd name="T29" fmla="*/ 0 h 279"/>
                <a:gd name="T30" fmla="*/ 5 w 19"/>
                <a:gd name="T31" fmla="*/ 0 h 279"/>
                <a:gd name="T32" fmla="*/ 2 w 19"/>
                <a:gd name="T33" fmla="*/ 2 h 279"/>
                <a:gd name="T34" fmla="*/ 0 w 19"/>
                <a:gd name="T35" fmla="*/ 5 h 279"/>
                <a:gd name="T36" fmla="*/ 0 w 19"/>
                <a:gd name="T37" fmla="*/ 9 h 279"/>
                <a:gd name="T38" fmla="*/ 0 w 19"/>
                <a:gd name="T39" fmla="*/ 271 h 279"/>
                <a:gd name="T40" fmla="*/ 0 w 19"/>
                <a:gd name="T41" fmla="*/ 271 h 279"/>
                <a:gd name="T42" fmla="*/ 0 w 19"/>
                <a:gd name="T43" fmla="*/ 274 h 279"/>
                <a:gd name="T44" fmla="*/ 2 w 19"/>
                <a:gd name="T45" fmla="*/ 278 h 279"/>
                <a:gd name="T46" fmla="*/ 5 w 19"/>
                <a:gd name="T47" fmla="*/ 279 h 279"/>
                <a:gd name="T48" fmla="*/ 8 w 19"/>
                <a:gd name="T49" fmla="*/ 279 h 279"/>
                <a:gd name="T50" fmla="*/ 8 w 19"/>
                <a:gd name="T51"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79">
                  <a:moveTo>
                    <a:pt x="8" y="279"/>
                  </a:moveTo>
                  <a:lnTo>
                    <a:pt x="12" y="279"/>
                  </a:lnTo>
                  <a:lnTo>
                    <a:pt x="12" y="279"/>
                  </a:lnTo>
                  <a:lnTo>
                    <a:pt x="13" y="279"/>
                  </a:lnTo>
                  <a:lnTo>
                    <a:pt x="15" y="278"/>
                  </a:lnTo>
                  <a:lnTo>
                    <a:pt x="17" y="276"/>
                  </a:lnTo>
                  <a:lnTo>
                    <a:pt x="19" y="273"/>
                  </a:lnTo>
                  <a:lnTo>
                    <a:pt x="19" y="7"/>
                  </a:lnTo>
                  <a:lnTo>
                    <a:pt x="19" y="7"/>
                  </a:lnTo>
                  <a:lnTo>
                    <a:pt x="17" y="4"/>
                  </a:lnTo>
                  <a:lnTo>
                    <a:pt x="15" y="2"/>
                  </a:lnTo>
                  <a:lnTo>
                    <a:pt x="13" y="0"/>
                  </a:lnTo>
                  <a:lnTo>
                    <a:pt x="12" y="0"/>
                  </a:lnTo>
                  <a:lnTo>
                    <a:pt x="8" y="0"/>
                  </a:lnTo>
                  <a:lnTo>
                    <a:pt x="8" y="0"/>
                  </a:lnTo>
                  <a:lnTo>
                    <a:pt x="5" y="0"/>
                  </a:lnTo>
                  <a:lnTo>
                    <a:pt x="2" y="2"/>
                  </a:lnTo>
                  <a:lnTo>
                    <a:pt x="0" y="5"/>
                  </a:lnTo>
                  <a:lnTo>
                    <a:pt x="0" y="9"/>
                  </a:lnTo>
                  <a:lnTo>
                    <a:pt x="0" y="271"/>
                  </a:lnTo>
                  <a:lnTo>
                    <a:pt x="0" y="271"/>
                  </a:lnTo>
                  <a:lnTo>
                    <a:pt x="0" y="274"/>
                  </a:lnTo>
                  <a:lnTo>
                    <a:pt x="2" y="278"/>
                  </a:lnTo>
                  <a:lnTo>
                    <a:pt x="5" y="279"/>
                  </a:lnTo>
                  <a:lnTo>
                    <a:pt x="8" y="279"/>
                  </a:lnTo>
                  <a:lnTo>
                    <a:pt x="8" y="279"/>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29" name="Chart 28">
            <a:extLst>
              <a:ext uri="{FF2B5EF4-FFF2-40B4-BE49-F238E27FC236}">
                <a16:creationId xmlns:a16="http://schemas.microsoft.com/office/drawing/2014/main" id="{7E51B2AF-E104-549C-520D-2103BC07B7DC}"/>
              </a:ext>
            </a:extLst>
          </p:cNvPr>
          <p:cNvGraphicFramePr/>
          <p:nvPr>
            <p:extLst>
              <p:ext uri="{D42A27DB-BD31-4B8C-83A1-F6EECF244321}">
                <p14:modId xmlns:p14="http://schemas.microsoft.com/office/powerpoint/2010/main" val="44249584"/>
              </p:ext>
            </p:extLst>
          </p:nvPr>
        </p:nvGraphicFramePr>
        <p:xfrm>
          <a:off x="1163659" y="2372747"/>
          <a:ext cx="3218358" cy="3215449"/>
        </p:xfrm>
        <a:graphic>
          <a:graphicData uri="http://schemas.openxmlformats.org/drawingml/2006/chart">
            <c:chart xmlns:c="http://schemas.openxmlformats.org/drawingml/2006/chart" xmlns:r="http://schemas.openxmlformats.org/officeDocument/2006/relationships" r:id="rId2"/>
          </a:graphicData>
        </a:graphic>
      </p:graphicFrame>
      <p:sp>
        <p:nvSpPr>
          <p:cNvPr id="30" name="Text Placeholder 32">
            <a:extLst>
              <a:ext uri="{FF2B5EF4-FFF2-40B4-BE49-F238E27FC236}">
                <a16:creationId xmlns:a16="http://schemas.microsoft.com/office/drawing/2014/main" id="{CBEBB151-9472-DE70-4CB4-B747D474F74E}"/>
              </a:ext>
            </a:extLst>
          </p:cNvPr>
          <p:cNvSpPr txBox="1">
            <a:spLocks/>
          </p:cNvSpPr>
          <p:nvPr/>
        </p:nvSpPr>
        <p:spPr>
          <a:xfrm>
            <a:off x="5627513" y="1521321"/>
            <a:ext cx="2357001" cy="27038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25484"/>
                </a:solidFill>
                <a:latin typeface="Century Gothic" panose="020B0502020202020204" pitchFamily="34" charset="0"/>
              </a:rPr>
              <a:t>Point 01</a:t>
            </a:r>
          </a:p>
        </p:txBody>
      </p:sp>
      <p:sp>
        <p:nvSpPr>
          <p:cNvPr id="31" name="Text Placeholder 33">
            <a:extLst>
              <a:ext uri="{FF2B5EF4-FFF2-40B4-BE49-F238E27FC236}">
                <a16:creationId xmlns:a16="http://schemas.microsoft.com/office/drawing/2014/main" id="{C75C9A33-60EB-4ABC-C125-9ACE817B149E}"/>
              </a:ext>
            </a:extLst>
          </p:cNvPr>
          <p:cNvSpPr txBox="1">
            <a:spLocks/>
          </p:cNvSpPr>
          <p:nvPr/>
        </p:nvSpPr>
        <p:spPr>
          <a:xfrm>
            <a:off x="6719097" y="1549155"/>
            <a:ext cx="1429197" cy="21471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F25484"/>
                </a:solidFill>
                <a:latin typeface="Century Gothic" panose="020B0502020202020204" pitchFamily="34" charset="0"/>
              </a:rPr>
              <a:t>Interest Point</a:t>
            </a:r>
          </a:p>
        </p:txBody>
      </p:sp>
      <p:sp>
        <p:nvSpPr>
          <p:cNvPr id="32" name="Text Placeholder 52">
            <a:extLst>
              <a:ext uri="{FF2B5EF4-FFF2-40B4-BE49-F238E27FC236}">
                <a16:creationId xmlns:a16="http://schemas.microsoft.com/office/drawing/2014/main" id="{CE39D99A-5ADA-CD81-8126-C99D4EFB8328}"/>
              </a:ext>
            </a:extLst>
          </p:cNvPr>
          <p:cNvSpPr txBox="1">
            <a:spLocks/>
          </p:cNvSpPr>
          <p:nvPr/>
        </p:nvSpPr>
        <p:spPr>
          <a:xfrm>
            <a:off x="5645811" y="2042669"/>
            <a:ext cx="2357001" cy="74753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dirty="0">
                <a:solidFill>
                  <a:schemeClr val="bg2">
                    <a:lumMod val="25000"/>
                  </a:schemeClr>
                </a:solidFill>
              </a:rPr>
              <a:t>Integer </a:t>
            </a:r>
            <a:r>
              <a:rPr lang="en-US" dirty="0" err="1">
                <a:solidFill>
                  <a:schemeClr val="bg2">
                    <a:lumMod val="25000"/>
                  </a:schemeClr>
                </a:solidFill>
              </a:rPr>
              <a:t>mattis</a:t>
            </a:r>
            <a:r>
              <a:rPr lang="en-US" dirty="0">
                <a:solidFill>
                  <a:schemeClr val="bg2">
                    <a:lumMod val="25000"/>
                  </a:schemeClr>
                </a:solidFill>
              </a:rPr>
              <a:t> </a:t>
            </a:r>
            <a:r>
              <a:rPr lang="en-US" dirty="0" err="1">
                <a:solidFill>
                  <a:schemeClr val="bg2">
                    <a:lumMod val="25000"/>
                  </a:schemeClr>
                </a:solidFill>
              </a:rPr>
              <a:t>nunc</a:t>
            </a:r>
            <a:r>
              <a:rPr lang="en-US" dirty="0">
                <a:solidFill>
                  <a:schemeClr val="bg2">
                    <a:lumMod val="25000"/>
                  </a:schemeClr>
                </a:solidFill>
              </a:rPr>
              <a:t> </a:t>
            </a:r>
            <a:r>
              <a:rPr lang="en-US" dirty="0" err="1">
                <a:solidFill>
                  <a:schemeClr val="bg2">
                    <a:lumMod val="25000"/>
                  </a:schemeClr>
                </a:solidFill>
              </a:rPr>
              <a:t>quis</a:t>
            </a:r>
            <a:r>
              <a:rPr lang="en-US" dirty="0">
                <a:solidFill>
                  <a:schemeClr val="bg2">
                    <a:lumMod val="25000"/>
                  </a:schemeClr>
                </a:solidFill>
              </a:rPr>
              <a:t> </a:t>
            </a:r>
            <a:r>
              <a:rPr lang="en-US" dirty="0" err="1">
                <a:solidFill>
                  <a:schemeClr val="bg2">
                    <a:lumMod val="25000"/>
                  </a:schemeClr>
                </a:solidFill>
              </a:rPr>
              <a:t>sem</a:t>
            </a:r>
            <a:r>
              <a:rPr lang="en-US" dirty="0">
                <a:solidFill>
                  <a:schemeClr val="bg2">
                    <a:lumMod val="25000"/>
                  </a:schemeClr>
                </a:solidFill>
              </a:rPr>
              <a:t> </a:t>
            </a:r>
            <a:r>
              <a:rPr lang="en-US" dirty="0" err="1">
                <a:solidFill>
                  <a:schemeClr val="bg2">
                    <a:lumMod val="25000"/>
                  </a:schemeClr>
                </a:solidFill>
              </a:rPr>
              <a:t>interdum</a:t>
            </a:r>
            <a:r>
              <a:rPr lang="en-US" dirty="0">
                <a:solidFill>
                  <a:schemeClr val="bg2">
                    <a:lumMod val="25000"/>
                  </a:schemeClr>
                </a:solidFill>
              </a:rPr>
              <a:t>, id </a:t>
            </a:r>
            <a:r>
              <a:rPr lang="en-US" dirty="0" err="1">
                <a:solidFill>
                  <a:schemeClr val="bg2">
                    <a:lumMod val="25000"/>
                  </a:schemeClr>
                </a:solidFill>
              </a:rPr>
              <a:t>commodo</a:t>
            </a:r>
            <a:r>
              <a:rPr lang="en-US" dirty="0">
                <a:solidFill>
                  <a:schemeClr val="bg2">
                    <a:lumMod val="25000"/>
                  </a:schemeClr>
                </a:solidFill>
              </a:rPr>
              <a:t> </a:t>
            </a:r>
            <a:r>
              <a:rPr lang="en-US" dirty="0" err="1">
                <a:solidFill>
                  <a:schemeClr val="bg2">
                    <a:lumMod val="25000"/>
                  </a:schemeClr>
                </a:solidFill>
              </a:rPr>
              <a:t>augue</a:t>
            </a:r>
            <a:r>
              <a:rPr lang="en-US" dirty="0">
                <a:solidFill>
                  <a:schemeClr val="bg2">
                    <a:lumMod val="25000"/>
                  </a:schemeClr>
                </a:solidFill>
              </a:rPr>
              <a:t> </a:t>
            </a:r>
            <a:r>
              <a:rPr lang="en-US" dirty="0" err="1">
                <a:solidFill>
                  <a:schemeClr val="bg2">
                    <a:lumMod val="25000"/>
                  </a:schemeClr>
                </a:solidFill>
              </a:rPr>
              <a:t>bibendum</a:t>
            </a:r>
            <a:r>
              <a:rPr lang="en-US" dirty="0">
                <a:solidFill>
                  <a:schemeClr val="bg2">
                    <a:lumMod val="25000"/>
                  </a:schemeClr>
                </a:solidFill>
              </a:rPr>
              <a:t>. </a:t>
            </a:r>
            <a:r>
              <a:rPr lang="en-US" dirty="0" err="1">
                <a:solidFill>
                  <a:schemeClr val="bg2">
                    <a:lumMod val="25000"/>
                  </a:schemeClr>
                </a:solidFill>
              </a:rPr>
              <a:t>Nullam</a:t>
            </a:r>
            <a:r>
              <a:rPr lang="en-US" dirty="0">
                <a:solidFill>
                  <a:schemeClr val="bg2">
                    <a:lumMod val="25000"/>
                  </a:schemeClr>
                </a:solidFill>
              </a:rPr>
              <a:t> semper </a:t>
            </a:r>
            <a:r>
              <a:rPr lang="en-US" dirty="0" err="1">
                <a:solidFill>
                  <a:schemeClr val="bg2">
                    <a:lumMod val="25000"/>
                  </a:schemeClr>
                </a:solidFill>
              </a:rPr>
              <a:t>quis</a:t>
            </a:r>
            <a:r>
              <a:rPr lang="en-US" dirty="0">
                <a:solidFill>
                  <a:schemeClr val="bg2">
                    <a:lumMod val="25000"/>
                  </a:schemeClr>
                </a:solidFill>
              </a:rPr>
              <a:t> </a:t>
            </a:r>
            <a:r>
              <a:rPr lang="en-US" dirty="0" err="1">
                <a:solidFill>
                  <a:schemeClr val="bg2">
                    <a:lumMod val="25000"/>
                  </a:schemeClr>
                </a:solidFill>
              </a:rPr>
              <a:t>justo</a:t>
            </a:r>
            <a:r>
              <a:rPr lang="en-US" dirty="0">
                <a:solidFill>
                  <a:schemeClr val="bg2">
                    <a:lumMod val="25000"/>
                  </a:schemeClr>
                </a:solidFill>
              </a:rPr>
              <a:t> </a:t>
            </a:r>
            <a:r>
              <a:rPr lang="en-US" dirty="0" err="1">
                <a:solidFill>
                  <a:schemeClr val="bg2">
                    <a:lumMod val="25000"/>
                  </a:schemeClr>
                </a:solidFill>
              </a:rPr>
              <a:t>nec</a:t>
            </a:r>
            <a:r>
              <a:rPr lang="en-US" dirty="0">
                <a:solidFill>
                  <a:schemeClr val="bg2">
                    <a:lumMod val="25000"/>
                  </a:schemeClr>
                </a:solidFill>
              </a:rPr>
              <a:t> </a:t>
            </a:r>
            <a:r>
              <a:rPr lang="en-US" dirty="0" err="1">
                <a:solidFill>
                  <a:schemeClr val="bg2">
                    <a:lumMod val="25000"/>
                  </a:schemeClr>
                </a:solidFill>
              </a:rPr>
              <a:t>tristique</a:t>
            </a:r>
            <a:r>
              <a:rPr lang="en-US" dirty="0">
                <a:solidFill>
                  <a:schemeClr val="bg2">
                    <a:lumMod val="25000"/>
                  </a:schemeClr>
                </a:solidFill>
              </a:rPr>
              <a:t>. </a:t>
            </a:r>
            <a:r>
              <a:rPr lang="en-US" dirty="0" err="1">
                <a:solidFill>
                  <a:schemeClr val="bg2">
                    <a:lumMod val="25000"/>
                  </a:schemeClr>
                </a:solidFill>
              </a:rPr>
              <a:t>Aliquam</a:t>
            </a:r>
            <a:r>
              <a:rPr lang="en-US" dirty="0">
                <a:solidFill>
                  <a:schemeClr val="bg2">
                    <a:lumMod val="25000"/>
                  </a:schemeClr>
                </a:solidFill>
              </a:rPr>
              <a:t> </a:t>
            </a:r>
            <a:r>
              <a:rPr lang="en-US" dirty="0" err="1">
                <a:solidFill>
                  <a:schemeClr val="bg2">
                    <a:lumMod val="25000"/>
                  </a:schemeClr>
                </a:solidFill>
              </a:rPr>
              <a:t>erat</a:t>
            </a:r>
            <a:r>
              <a:rPr lang="en-US" dirty="0">
                <a:solidFill>
                  <a:schemeClr val="bg2">
                    <a:lumMod val="25000"/>
                  </a:schemeClr>
                </a:solidFill>
              </a:rPr>
              <a:t> </a:t>
            </a:r>
            <a:r>
              <a:rPr lang="en-US" dirty="0" err="1">
                <a:solidFill>
                  <a:schemeClr val="bg2">
                    <a:lumMod val="25000"/>
                  </a:schemeClr>
                </a:solidFill>
              </a:rPr>
              <a:t>volutpat</a:t>
            </a:r>
            <a:r>
              <a:rPr lang="en-US" dirty="0">
                <a:solidFill>
                  <a:schemeClr val="bg2">
                    <a:lumMod val="25000"/>
                  </a:schemeClr>
                </a:solidFill>
              </a:rPr>
              <a:t>.</a:t>
            </a:r>
          </a:p>
        </p:txBody>
      </p:sp>
      <p:sp>
        <p:nvSpPr>
          <p:cNvPr id="33" name="Text Placeholder 53">
            <a:extLst>
              <a:ext uri="{FF2B5EF4-FFF2-40B4-BE49-F238E27FC236}">
                <a16:creationId xmlns:a16="http://schemas.microsoft.com/office/drawing/2014/main" id="{AE4D287A-C192-ADC8-39FE-466382EF4C4A}"/>
              </a:ext>
            </a:extLst>
          </p:cNvPr>
          <p:cNvSpPr txBox="1">
            <a:spLocks/>
          </p:cNvSpPr>
          <p:nvPr/>
        </p:nvSpPr>
        <p:spPr>
          <a:xfrm>
            <a:off x="5627513" y="4029912"/>
            <a:ext cx="2357001" cy="2703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F88960"/>
                </a:solidFill>
                <a:latin typeface="Century Gothic" panose="020B0502020202020204" pitchFamily="34" charset="0"/>
              </a:rPr>
              <a:t>Point 02</a:t>
            </a:r>
          </a:p>
        </p:txBody>
      </p:sp>
      <p:sp>
        <p:nvSpPr>
          <p:cNvPr id="34" name="Text Placeholder 54">
            <a:extLst>
              <a:ext uri="{FF2B5EF4-FFF2-40B4-BE49-F238E27FC236}">
                <a16:creationId xmlns:a16="http://schemas.microsoft.com/office/drawing/2014/main" id="{03E70539-006C-EE1C-533B-D19E72430CE0}"/>
              </a:ext>
            </a:extLst>
          </p:cNvPr>
          <p:cNvSpPr txBox="1">
            <a:spLocks/>
          </p:cNvSpPr>
          <p:nvPr/>
        </p:nvSpPr>
        <p:spPr>
          <a:xfrm>
            <a:off x="6719097" y="4057746"/>
            <a:ext cx="1429197" cy="2147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rgbClr val="F88960"/>
                </a:solidFill>
                <a:latin typeface="Century Gothic" panose="020B0502020202020204" pitchFamily="34" charset="0"/>
              </a:rPr>
              <a:t>Interest Point</a:t>
            </a:r>
          </a:p>
        </p:txBody>
      </p:sp>
      <p:sp>
        <p:nvSpPr>
          <p:cNvPr id="35" name="Text Placeholder 55">
            <a:extLst>
              <a:ext uri="{FF2B5EF4-FFF2-40B4-BE49-F238E27FC236}">
                <a16:creationId xmlns:a16="http://schemas.microsoft.com/office/drawing/2014/main" id="{01295288-0B4B-2751-9B10-F356DB673F4A}"/>
              </a:ext>
            </a:extLst>
          </p:cNvPr>
          <p:cNvSpPr txBox="1">
            <a:spLocks/>
          </p:cNvSpPr>
          <p:nvPr/>
        </p:nvSpPr>
        <p:spPr>
          <a:xfrm>
            <a:off x="5627513" y="4483248"/>
            <a:ext cx="2357001" cy="7475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200" dirty="0">
                <a:solidFill>
                  <a:schemeClr val="bg2">
                    <a:lumMod val="25000"/>
                  </a:schemeClr>
                </a:solidFill>
              </a:rPr>
              <a:t>Integer </a:t>
            </a:r>
            <a:r>
              <a:rPr lang="en-US" sz="1200" dirty="0" err="1">
                <a:solidFill>
                  <a:schemeClr val="bg2">
                    <a:lumMod val="25000"/>
                  </a:schemeClr>
                </a:solidFill>
              </a:rPr>
              <a:t>mattis</a:t>
            </a:r>
            <a:r>
              <a:rPr lang="en-US" sz="1200" dirty="0">
                <a:solidFill>
                  <a:schemeClr val="bg2">
                    <a:lumMod val="25000"/>
                  </a:schemeClr>
                </a:solidFill>
              </a:rPr>
              <a:t> </a:t>
            </a:r>
            <a:r>
              <a:rPr lang="en-US" sz="1200" dirty="0" err="1">
                <a:solidFill>
                  <a:schemeClr val="bg2">
                    <a:lumMod val="25000"/>
                  </a:schemeClr>
                </a:solidFill>
              </a:rPr>
              <a:t>nunc</a:t>
            </a:r>
            <a:r>
              <a:rPr lang="en-US" sz="1200" dirty="0">
                <a:solidFill>
                  <a:schemeClr val="bg2">
                    <a:lumMod val="25000"/>
                  </a:schemeClr>
                </a:solidFill>
              </a:rPr>
              <a:t> </a:t>
            </a:r>
            <a:r>
              <a:rPr lang="en-US" sz="1200" dirty="0" err="1">
                <a:solidFill>
                  <a:schemeClr val="bg2">
                    <a:lumMod val="25000"/>
                  </a:schemeClr>
                </a:solidFill>
              </a:rPr>
              <a:t>quis</a:t>
            </a:r>
            <a:r>
              <a:rPr lang="en-US" sz="1200" dirty="0">
                <a:solidFill>
                  <a:schemeClr val="bg2">
                    <a:lumMod val="25000"/>
                  </a:schemeClr>
                </a:solidFill>
              </a:rPr>
              <a:t> </a:t>
            </a:r>
            <a:r>
              <a:rPr lang="en-US" sz="1200" dirty="0" err="1">
                <a:solidFill>
                  <a:schemeClr val="bg2">
                    <a:lumMod val="25000"/>
                  </a:schemeClr>
                </a:solidFill>
              </a:rPr>
              <a:t>sem</a:t>
            </a:r>
            <a:r>
              <a:rPr lang="en-US" sz="1200" dirty="0">
                <a:solidFill>
                  <a:schemeClr val="bg2">
                    <a:lumMod val="25000"/>
                  </a:schemeClr>
                </a:solidFill>
              </a:rPr>
              <a:t> </a:t>
            </a:r>
            <a:r>
              <a:rPr lang="en-US" sz="1200" dirty="0" err="1">
                <a:solidFill>
                  <a:schemeClr val="bg2">
                    <a:lumMod val="25000"/>
                  </a:schemeClr>
                </a:solidFill>
              </a:rPr>
              <a:t>interdum</a:t>
            </a:r>
            <a:r>
              <a:rPr lang="en-US" sz="1200" dirty="0">
                <a:solidFill>
                  <a:schemeClr val="bg2">
                    <a:lumMod val="25000"/>
                  </a:schemeClr>
                </a:solidFill>
              </a:rPr>
              <a:t>, id </a:t>
            </a:r>
            <a:r>
              <a:rPr lang="en-US" sz="1200" dirty="0" err="1">
                <a:solidFill>
                  <a:schemeClr val="bg2">
                    <a:lumMod val="25000"/>
                  </a:schemeClr>
                </a:solidFill>
              </a:rPr>
              <a:t>commodo</a:t>
            </a:r>
            <a:r>
              <a:rPr lang="en-US" sz="1200" dirty="0">
                <a:solidFill>
                  <a:schemeClr val="bg2">
                    <a:lumMod val="25000"/>
                  </a:schemeClr>
                </a:solidFill>
              </a:rPr>
              <a:t> </a:t>
            </a:r>
            <a:r>
              <a:rPr lang="en-US" sz="1200" dirty="0" err="1">
                <a:solidFill>
                  <a:schemeClr val="bg2">
                    <a:lumMod val="25000"/>
                  </a:schemeClr>
                </a:solidFill>
              </a:rPr>
              <a:t>augue</a:t>
            </a:r>
            <a:r>
              <a:rPr lang="en-US" sz="1200" dirty="0">
                <a:solidFill>
                  <a:schemeClr val="bg2">
                    <a:lumMod val="25000"/>
                  </a:schemeClr>
                </a:solidFill>
              </a:rPr>
              <a:t> </a:t>
            </a:r>
            <a:r>
              <a:rPr lang="en-US" sz="1200" dirty="0" err="1">
                <a:solidFill>
                  <a:schemeClr val="bg2">
                    <a:lumMod val="25000"/>
                  </a:schemeClr>
                </a:solidFill>
              </a:rPr>
              <a:t>bibendum</a:t>
            </a:r>
            <a:r>
              <a:rPr lang="en-US" sz="1200" dirty="0">
                <a:solidFill>
                  <a:schemeClr val="bg2">
                    <a:lumMod val="25000"/>
                  </a:schemeClr>
                </a:solidFill>
              </a:rPr>
              <a:t>. </a:t>
            </a:r>
            <a:r>
              <a:rPr lang="en-US" sz="1200" dirty="0" err="1">
                <a:solidFill>
                  <a:schemeClr val="bg2">
                    <a:lumMod val="25000"/>
                  </a:schemeClr>
                </a:solidFill>
              </a:rPr>
              <a:t>Nullam</a:t>
            </a:r>
            <a:r>
              <a:rPr lang="en-US" sz="1200" dirty="0">
                <a:solidFill>
                  <a:schemeClr val="bg2">
                    <a:lumMod val="25000"/>
                  </a:schemeClr>
                </a:solidFill>
              </a:rPr>
              <a:t> semper </a:t>
            </a:r>
            <a:r>
              <a:rPr lang="en-US" sz="1200" dirty="0" err="1">
                <a:solidFill>
                  <a:schemeClr val="bg2">
                    <a:lumMod val="25000"/>
                  </a:schemeClr>
                </a:solidFill>
              </a:rPr>
              <a:t>quis</a:t>
            </a:r>
            <a:r>
              <a:rPr lang="en-US" sz="1200" dirty="0">
                <a:solidFill>
                  <a:schemeClr val="bg2">
                    <a:lumMod val="25000"/>
                  </a:schemeClr>
                </a:solidFill>
              </a:rPr>
              <a:t> </a:t>
            </a:r>
            <a:r>
              <a:rPr lang="en-US" sz="1200" dirty="0" err="1">
                <a:solidFill>
                  <a:schemeClr val="bg2">
                    <a:lumMod val="25000"/>
                  </a:schemeClr>
                </a:solidFill>
              </a:rPr>
              <a:t>justo</a:t>
            </a:r>
            <a:r>
              <a:rPr lang="en-US" sz="1200" dirty="0">
                <a:solidFill>
                  <a:schemeClr val="bg2">
                    <a:lumMod val="25000"/>
                  </a:schemeClr>
                </a:solidFill>
              </a:rPr>
              <a:t> </a:t>
            </a:r>
            <a:r>
              <a:rPr lang="en-US" sz="1200" dirty="0" err="1">
                <a:solidFill>
                  <a:schemeClr val="bg2">
                    <a:lumMod val="25000"/>
                  </a:schemeClr>
                </a:solidFill>
              </a:rPr>
              <a:t>nec</a:t>
            </a:r>
            <a:r>
              <a:rPr lang="en-US" sz="1200" dirty="0">
                <a:solidFill>
                  <a:schemeClr val="bg2">
                    <a:lumMod val="25000"/>
                  </a:schemeClr>
                </a:solidFill>
              </a:rPr>
              <a:t> </a:t>
            </a:r>
            <a:r>
              <a:rPr lang="en-US" sz="1200" dirty="0" err="1">
                <a:solidFill>
                  <a:schemeClr val="bg2">
                    <a:lumMod val="25000"/>
                  </a:schemeClr>
                </a:solidFill>
              </a:rPr>
              <a:t>tristique</a:t>
            </a:r>
            <a:r>
              <a:rPr lang="en-US" sz="1200" dirty="0">
                <a:solidFill>
                  <a:schemeClr val="bg2">
                    <a:lumMod val="25000"/>
                  </a:schemeClr>
                </a:solidFill>
              </a:rPr>
              <a:t>. </a:t>
            </a:r>
            <a:r>
              <a:rPr lang="en-US" sz="1200" dirty="0" err="1">
                <a:solidFill>
                  <a:schemeClr val="bg2">
                    <a:lumMod val="25000"/>
                  </a:schemeClr>
                </a:solidFill>
              </a:rPr>
              <a:t>Aliquam</a:t>
            </a:r>
            <a:r>
              <a:rPr lang="en-US" sz="1200" dirty="0">
                <a:solidFill>
                  <a:schemeClr val="bg2">
                    <a:lumMod val="25000"/>
                  </a:schemeClr>
                </a:solidFill>
              </a:rPr>
              <a:t> </a:t>
            </a:r>
            <a:r>
              <a:rPr lang="en-US" sz="1200" dirty="0" err="1">
                <a:solidFill>
                  <a:schemeClr val="bg2">
                    <a:lumMod val="25000"/>
                  </a:schemeClr>
                </a:solidFill>
              </a:rPr>
              <a:t>erat</a:t>
            </a:r>
            <a:r>
              <a:rPr lang="en-US" sz="1200" dirty="0">
                <a:solidFill>
                  <a:schemeClr val="bg2">
                    <a:lumMod val="25000"/>
                  </a:schemeClr>
                </a:solidFill>
              </a:rPr>
              <a:t> </a:t>
            </a:r>
            <a:r>
              <a:rPr lang="en-US" sz="1200" dirty="0" err="1">
                <a:solidFill>
                  <a:schemeClr val="bg2">
                    <a:lumMod val="25000"/>
                  </a:schemeClr>
                </a:solidFill>
              </a:rPr>
              <a:t>volutpat</a:t>
            </a:r>
            <a:r>
              <a:rPr lang="en-US" sz="1200" dirty="0">
                <a:solidFill>
                  <a:schemeClr val="bg2">
                    <a:lumMod val="25000"/>
                  </a:schemeClr>
                </a:solidFill>
              </a:rPr>
              <a:t>.</a:t>
            </a:r>
          </a:p>
        </p:txBody>
      </p:sp>
      <p:sp>
        <p:nvSpPr>
          <p:cNvPr id="36" name="Text Placeholder 56">
            <a:extLst>
              <a:ext uri="{FF2B5EF4-FFF2-40B4-BE49-F238E27FC236}">
                <a16:creationId xmlns:a16="http://schemas.microsoft.com/office/drawing/2014/main" id="{FC1B4CA6-A638-6066-B0C8-2BB5C73E52F2}"/>
              </a:ext>
            </a:extLst>
          </p:cNvPr>
          <p:cNvSpPr txBox="1">
            <a:spLocks/>
          </p:cNvSpPr>
          <p:nvPr/>
        </p:nvSpPr>
        <p:spPr>
          <a:xfrm>
            <a:off x="9209561" y="1501066"/>
            <a:ext cx="2029968"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FA5B52"/>
                </a:solidFill>
                <a:latin typeface="Century Gothic" panose="020B0502020202020204" pitchFamily="34" charset="0"/>
              </a:rPr>
              <a:t>Point 03</a:t>
            </a:r>
          </a:p>
        </p:txBody>
      </p:sp>
      <p:sp>
        <p:nvSpPr>
          <p:cNvPr id="37" name="Text Placeholder 57">
            <a:extLst>
              <a:ext uri="{FF2B5EF4-FFF2-40B4-BE49-F238E27FC236}">
                <a16:creationId xmlns:a16="http://schemas.microsoft.com/office/drawing/2014/main" id="{FEB5FFCF-216B-7CCF-B9AC-D40BE2A0304D}"/>
              </a:ext>
            </a:extLst>
          </p:cNvPr>
          <p:cNvSpPr txBox="1">
            <a:spLocks/>
          </p:cNvSpPr>
          <p:nvPr/>
        </p:nvSpPr>
        <p:spPr>
          <a:xfrm>
            <a:off x="10301145" y="1533070"/>
            <a:ext cx="1230896" cy="246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rgbClr val="FA5B52"/>
                </a:solidFill>
                <a:latin typeface="Century Gothic" panose="020B0502020202020204" pitchFamily="34" charset="0"/>
              </a:rPr>
              <a:t>Interest Point</a:t>
            </a:r>
          </a:p>
        </p:txBody>
      </p:sp>
      <p:sp>
        <p:nvSpPr>
          <p:cNvPr id="39" name="Text Placeholder 59">
            <a:extLst>
              <a:ext uri="{FF2B5EF4-FFF2-40B4-BE49-F238E27FC236}">
                <a16:creationId xmlns:a16="http://schemas.microsoft.com/office/drawing/2014/main" id="{F5CB87C8-0800-7FBC-D8BE-3A4318DA45C1}"/>
              </a:ext>
            </a:extLst>
          </p:cNvPr>
          <p:cNvSpPr txBox="1">
            <a:spLocks/>
          </p:cNvSpPr>
          <p:nvPr/>
        </p:nvSpPr>
        <p:spPr>
          <a:xfrm>
            <a:off x="9209561" y="4009657"/>
            <a:ext cx="2029968"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EF709D"/>
                </a:solidFill>
                <a:latin typeface="Century Gothic" panose="020B0502020202020204" pitchFamily="34" charset="0"/>
              </a:rPr>
              <a:t>Point 04</a:t>
            </a:r>
          </a:p>
        </p:txBody>
      </p:sp>
      <p:sp>
        <p:nvSpPr>
          <p:cNvPr id="40" name="Text Placeholder 60">
            <a:extLst>
              <a:ext uri="{FF2B5EF4-FFF2-40B4-BE49-F238E27FC236}">
                <a16:creationId xmlns:a16="http://schemas.microsoft.com/office/drawing/2014/main" id="{56964BEA-478D-0F55-2917-C55D7A2B7378}"/>
              </a:ext>
            </a:extLst>
          </p:cNvPr>
          <p:cNvSpPr txBox="1">
            <a:spLocks/>
          </p:cNvSpPr>
          <p:nvPr/>
        </p:nvSpPr>
        <p:spPr>
          <a:xfrm>
            <a:off x="10301145" y="4041661"/>
            <a:ext cx="1230896" cy="246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a:solidFill>
                  <a:srgbClr val="EF709D"/>
                </a:solidFill>
                <a:latin typeface="Century Gothic" panose="020B0502020202020204" pitchFamily="34" charset="0"/>
              </a:rPr>
              <a:t>Interest Point</a:t>
            </a:r>
            <a:endParaRPr lang="en-US" sz="1200" dirty="0">
              <a:solidFill>
                <a:srgbClr val="EF709D"/>
              </a:solidFill>
              <a:latin typeface="Century Gothic" panose="020B0502020202020204" pitchFamily="34" charset="0"/>
            </a:endParaRPr>
          </a:p>
        </p:txBody>
      </p:sp>
      <p:sp>
        <p:nvSpPr>
          <p:cNvPr id="43" name="Text Placeholder 52">
            <a:extLst>
              <a:ext uri="{FF2B5EF4-FFF2-40B4-BE49-F238E27FC236}">
                <a16:creationId xmlns:a16="http://schemas.microsoft.com/office/drawing/2014/main" id="{A78297E0-3BC3-7B6A-1810-D4F7F4A04616}"/>
              </a:ext>
            </a:extLst>
          </p:cNvPr>
          <p:cNvSpPr txBox="1">
            <a:spLocks/>
          </p:cNvSpPr>
          <p:nvPr/>
        </p:nvSpPr>
        <p:spPr>
          <a:xfrm>
            <a:off x="9209561" y="2042669"/>
            <a:ext cx="2357001" cy="74753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dirty="0">
                <a:solidFill>
                  <a:schemeClr val="bg2">
                    <a:lumMod val="25000"/>
                  </a:schemeClr>
                </a:solidFill>
              </a:rPr>
              <a:t>Integer </a:t>
            </a:r>
            <a:r>
              <a:rPr lang="en-US" dirty="0" err="1">
                <a:solidFill>
                  <a:schemeClr val="bg2">
                    <a:lumMod val="25000"/>
                  </a:schemeClr>
                </a:solidFill>
              </a:rPr>
              <a:t>mattis</a:t>
            </a:r>
            <a:r>
              <a:rPr lang="en-US" dirty="0">
                <a:solidFill>
                  <a:schemeClr val="bg2">
                    <a:lumMod val="25000"/>
                  </a:schemeClr>
                </a:solidFill>
              </a:rPr>
              <a:t> </a:t>
            </a:r>
            <a:r>
              <a:rPr lang="en-US" dirty="0" err="1">
                <a:solidFill>
                  <a:schemeClr val="bg2">
                    <a:lumMod val="25000"/>
                  </a:schemeClr>
                </a:solidFill>
              </a:rPr>
              <a:t>nunc</a:t>
            </a:r>
            <a:r>
              <a:rPr lang="en-US" dirty="0">
                <a:solidFill>
                  <a:schemeClr val="bg2">
                    <a:lumMod val="25000"/>
                  </a:schemeClr>
                </a:solidFill>
              </a:rPr>
              <a:t> </a:t>
            </a:r>
            <a:r>
              <a:rPr lang="en-US" dirty="0" err="1">
                <a:solidFill>
                  <a:schemeClr val="bg2">
                    <a:lumMod val="25000"/>
                  </a:schemeClr>
                </a:solidFill>
              </a:rPr>
              <a:t>quis</a:t>
            </a:r>
            <a:r>
              <a:rPr lang="en-US" dirty="0">
                <a:solidFill>
                  <a:schemeClr val="bg2">
                    <a:lumMod val="25000"/>
                  </a:schemeClr>
                </a:solidFill>
              </a:rPr>
              <a:t> </a:t>
            </a:r>
            <a:r>
              <a:rPr lang="en-US" dirty="0" err="1">
                <a:solidFill>
                  <a:schemeClr val="bg2">
                    <a:lumMod val="25000"/>
                  </a:schemeClr>
                </a:solidFill>
              </a:rPr>
              <a:t>sem</a:t>
            </a:r>
            <a:r>
              <a:rPr lang="en-US" dirty="0">
                <a:solidFill>
                  <a:schemeClr val="bg2">
                    <a:lumMod val="25000"/>
                  </a:schemeClr>
                </a:solidFill>
              </a:rPr>
              <a:t> </a:t>
            </a:r>
            <a:r>
              <a:rPr lang="en-US" dirty="0" err="1">
                <a:solidFill>
                  <a:schemeClr val="bg2">
                    <a:lumMod val="25000"/>
                  </a:schemeClr>
                </a:solidFill>
              </a:rPr>
              <a:t>interdum</a:t>
            </a:r>
            <a:r>
              <a:rPr lang="en-US" dirty="0">
                <a:solidFill>
                  <a:schemeClr val="bg2">
                    <a:lumMod val="25000"/>
                  </a:schemeClr>
                </a:solidFill>
              </a:rPr>
              <a:t>, id </a:t>
            </a:r>
            <a:r>
              <a:rPr lang="en-US" dirty="0" err="1">
                <a:solidFill>
                  <a:schemeClr val="bg2">
                    <a:lumMod val="25000"/>
                  </a:schemeClr>
                </a:solidFill>
              </a:rPr>
              <a:t>commodo</a:t>
            </a:r>
            <a:r>
              <a:rPr lang="en-US" dirty="0">
                <a:solidFill>
                  <a:schemeClr val="bg2">
                    <a:lumMod val="25000"/>
                  </a:schemeClr>
                </a:solidFill>
              </a:rPr>
              <a:t> </a:t>
            </a:r>
            <a:r>
              <a:rPr lang="en-US" dirty="0" err="1">
                <a:solidFill>
                  <a:schemeClr val="bg2">
                    <a:lumMod val="25000"/>
                  </a:schemeClr>
                </a:solidFill>
              </a:rPr>
              <a:t>augue</a:t>
            </a:r>
            <a:r>
              <a:rPr lang="en-US" dirty="0">
                <a:solidFill>
                  <a:schemeClr val="bg2">
                    <a:lumMod val="25000"/>
                  </a:schemeClr>
                </a:solidFill>
              </a:rPr>
              <a:t> </a:t>
            </a:r>
            <a:r>
              <a:rPr lang="en-US" dirty="0" err="1">
                <a:solidFill>
                  <a:schemeClr val="bg2">
                    <a:lumMod val="25000"/>
                  </a:schemeClr>
                </a:solidFill>
              </a:rPr>
              <a:t>bibendum</a:t>
            </a:r>
            <a:r>
              <a:rPr lang="en-US" dirty="0">
                <a:solidFill>
                  <a:schemeClr val="bg2">
                    <a:lumMod val="25000"/>
                  </a:schemeClr>
                </a:solidFill>
              </a:rPr>
              <a:t>. </a:t>
            </a:r>
            <a:r>
              <a:rPr lang="en-US" dirty="0" err="1">
                <a:solidFill>
                  <a:schemeClr val="bg2">
                    <a:lumMod val="25000"/>
                  </a:schemeClr>
                </a:solidFill>
              </a:rPr>
              <a:t>Nullam</a:t>
            </a:r>
            <a:r>
              <a:rPr lang="en-US" dirty="0">
                <a:solidFill>
                  <a:schemeClr val="bg2">
                    <a:lumMod val="25000"/>
                  </a:schemeClr>
                </a:solidFill>
              </a:rPr>
              <a:t> semper </a:t>
            </a:r>
            <a:r>
              <a:rPr lang="en-US" dirty="0" err="1">
                <a:solidFill>
                  <a:schemeClr val="bg2">
                    <a:lumMod val="25000"/>
                  </a:schemeClr>
                </a:solidFill>
              </a:rPr>
              <a:t>quis</a:t>
            </a:r>
            <a:r>
              <a:rPr lang="en-US" dirty="0">
                <a:solidFill>
                  <a:schemeClr val="bg2">
                    <a:lumMod val="25000"/>
                  </a:schemeClr>
                </a:solidFill>
              </a:rPr>
              <a:t> </a:t>
            </a:r>
            <a:r>
              <a:rPr lang="en-US" dirty="0" err="1">
                <a:solidFill>
                  <a:schemeClr val="bg2">
                    <a:lumMod val="25000"/>
                  </a:schemeClr>
                </a:solidFill>
              </a:rPr>
              <a:t>justo</a:t>
            </a:r>
            <a:r>
              <a:rPr lang="en-US" dirty="0">
                <a:solidFill>
                  <a:schemeClr val="bg2">
                    <a:lumMod val="25000"/>
                  </a:schemeClr>
                </a:solidFill>
              </a:rPr>
              <a:t> </a:t>
            </a:r>
            <a:r>
              <a:rPr lang="en-US" dirty="0" err="1">
                <a:solidFill>
                  <a:schemeClr val="bg2">
                    <a:lumMod val="25000"/>
                  </a:schemeClr>
                </a:solidFill>
              </a:rPr>
              <a:t>nec</a:t>
            </a:r>
            <a:r>
              <a:rPr lang="en-US" dirty="0">
                <a:solidFill>
                  <a:schemeClr val="bg2">
                    <a:lumMod val="25000"/>
                  </a:schemeClr>
                </a:solidFill>
              </a:rPr>
              <a:t> </a:t>
            </a:r>
            <a:r>
              <a:rPr lang="en-US" dirty="0" err="1">
                <a:solidFill>
                  <a:schemeClr val="bg2">
                    <a:lumMod val="25000"/>
                  </a:schemeClr>
                </a:solidFill>
              </a:rPr>
              <a:t>tristique</a:t>
            </a:r>
            <a:r>
              <a:rPr lang="en-US" dirty="0">
                <a:solidFill>
                  <a:schemeClr val="bg2">
                    <a:lumMod val="25000"/>
                  </a:schemeClr>
                </a:solidFill>
              </a:rPr>
              <a:t>. </a:t>
            </a:r>
            <a:r>
              <a:rPr lang="en-US" dirty="0" err="1">
                <a:solidFill>
                  <a:schemeClr val="bg2">
                    <a:lumMod val="25000"/>
                  </a:schemeClr>
                </a:solidFill>
              </a:rPr>
              <a:t>Aliquam</a:t>
            </a:r>
            <a:r>
              <a:rPr lang="en-US" dirty="0">
                <a:solidFill>
                  <a:schemeClr val="bg2">
                    <a:lumMod val="25000"/>
                  </a:schemeClr>
                </a:solidFill>
              </a:rPr>
              <a:t> </a:t>
            </a:r>
            <a:r>
              <a:rPr lang="en-US" dirty="0" err="1">
                <a:solidFill>
                  <a:schemeClr val="bg2">
                    <a:lumMod val="25000"/>
                  </a:schemeClr>
                </a:solidFill>
              </a:rPr>
              <a:t>erat</a:t>
            </a:r>
            <a:r>
              <a:rPr lang="en-US" dirty="0">
                <a:solidFill>
                  <a:schemeClr val="bg2">
                    <a:lumMod val="25000"/>
                  </a:schemeClr>
                </a:solidFill>
              </a:rPr>
              <a:t> </a:t>
            </a:r>
            <a:r>
              <a:rPr lang="en-US" dirty="0" err="1">
                <a:solidFill>
                  <a:schemeClr val="bg2">
                    <a:lumMod val="25000"/>
                  </a:schemeClr>
                </a:solidFill>
              </a:rPr>
              <a:t>volutpat</a:t>
            </a:r>
            <a:r>
              <a:rPr lang="en-US" dirty="0">
                <a:solidFill>
                  <a:schemeClr val="bg2">
                    <a:lumMod val="25000"/>
                  </a:schemeClr>
                </a:solidFill>
              </a:rPr>
              <a:t>.</a:t>
            </a:r>
          </a:p>
        </p:txBody>
      </p:sp>
      <p:sp>
        <p:nvSpPr>
          <p:cNvPr id="44" name="Text Placeholder 55">
            <a:extLst>
              <a:ext uri="{FF2B5EF4-FFF2-40B4-BE49-F238E27FC236}">
                <a16:creationId xmlns:a16="http://schemas.microsoft.com/office/drawing/2014/main" id="{CCF97977-C994-8B27-DF03-85E2F559A745}"/>
              </a:ext>
            </a:extLst>
          </p:cNvPr>
          <p:cNvSpPr txBox="1">
            <a:spLocks/>
          </p:cNvSpPr>
          <p:nvPr/>
        </p:nvSpPr>
        <p:spPr>
          <a:xfrm>
            <a:off x="9259713" y="4483248"/>
            <a:ext cx="2357001" cy="7475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200" dirty="0">
                <a:solidFill>
                  <a:schemeClr val="bg2">
                    <a:lumMod val="25000"/>
                  </a:schemeClr>
                </a:solidFill>
              </a:rPr>
              <a:t>Integer </a:t>
            </a:r>
            <a:r>
              <a:rPr lang="en-US" sz="1200" dirty="0" err="1">
                <a:solidFill>
                  <a:schemeClr val="bg2">
                    <a:lumMod val="25000"/>
                  </a:schemeClr>
                </a:solidFill>
              </a:rPr>
              <a:t>mattis</a:t>
            </a:r>
            <a:r>
              <a:rPr lang="en-US" sz="1200" dirty="0">
                <a:solidFill>
                  <a:schemeClr val="bg2">
                    <a:lumMod val="25000"/>
                  </a:schemeClr>
                </a:solidFill>
              </a:rPr>
              <a:t> </a:t>
            </a:r>
            <a:r>
              <a:rPr lang="en-US" sz="1200" dirty="0" err="1">
                <a:solidFill>
                  <a:schemeClr val="bg2">
                    <a:lumMod val="25000"/>
                  </a:schemeClr>
                </a:solidFill>
              </a:rPr>
              <a:t>nunc</a:t>
            </a:r>
            <a:r>
              <a:rPr lang="en-US" sz="1200" dirty="0">
                <a:solidFill>
                  <a:schemeClr val="bg2">
                    <a:lumMod val="25000"/>
                  </a:schemeClr>
                </a:solidFill>
              </a:rPr>
              <a:t> </a:t>
            </a:r>
            <a:r>
              <a:rPr lang="en-US" sz="1200" dirty="0" err="1">
                <a:solidFill>
                  <a:schemeClr val="bg2">
                    <a:lumMod val="25000"/>
                  </a:schemeClr>
                </a:solidFill>
              </a:rPr>
              <a:t>quis</a:t>
            </a:r>
            <a:r>
              <a:rPr lang="en-US" sz="1200" dirty="0">
                <a:solidFill>
                  <a:schemeClr val="bg2">
                    <a:lumMod val="25000"/>
                  </a:schemeClr>
                </a:solidFill>
              </a:rPr>
              <a:t> </a:t>
            </a:r>
            <a:r>
              <a:rPr lang="en-US" sz="1200" dirty="0" err="1">
                <a:solidFill>
                  <a:schemeClr val="bg2">
                    <a:lumMod val="25000"/>
                  </a:schemeClr>
                </a:solidFill>
              </a:rPr>
              <a:t>sem</a:t>
            </a:r>
            <a:r>
              <a:rPr lang="en-US" sz="1200" dirty="0">
                <a:solidFill>
                  <a:schemeClr val="bg2">
                    <a:lumMod val="25000"/>
                  </a:schemeClr>
                </a:solidFill>
              </a:rPr>
              <a:t> </a:t>
            </a:r>
            <a:r>
              <a:rPr lang="en-US" sz="1200" dirty="0" err="1">
                <a:solidFill>
                  <a:schemeClr val="bg2">
                    <a:lumMod val="25000"/>
                  </a:schemeClr>
                </a:solidFill>
              </a:rPr>
              <a:t>interdum</a:t>
            </a:r>
            <a:r>
              <a:rPr lang="en-US" sz="1200" dirty="0">
                <a:solidFill>
                  <a:schemeClr val="bg2">
                    <a:lumMod val="25000"/>
                  </a:schemeClr>
                </a:solidFill>
              </a:rPr>
              <a:t>, id </a:t>
            </a:r>
            <a:r>
              <a:rPr lang="en-US" sz="1200" dirty="0" err="1">
                <a:solidFill>
                  <a:schemeClr val="bg2">
                    <a:lumMod val="25000"/>
                  </a:schemeClr>
                </a:solidFill>
              </a:rPr>
              <a:t>commodo</a:t>
            </a:r>
            <a:r>
              <a:rPr lang="en-US" sz="1200" dirty="0">
                <a:solidFill>
                  <a:schemeClr val="bg2">
                    <a:lumMod val="25000"/>
                  </a:schemeClr>
                </a:solidFill>
              </a:rPr>
              <a:t> </a:t>
            </a:r>
            <a:r>
              <a:rPr lang="en-US" sz="1200" dirty="0" err="1">
                <a:solidFill>
                  <a:schemeClr val="bg2">
                    <a:lumMod val="25000"/>
                  </a:schemeClr>
                </a:solidFill>
              </a:rPr>
              <a:t>augue</a:t>
            </a:r>
            <a:r>
              <a:rPr lang="en-US" sz="1200" dirty="0">
                <a:solidFill>
                  <a:schemeClr val="bg2">
                    <a:lumMod val="25000"/>
                  </a:schemeClr>
                </a:solidFill>
              </a:rPr>
              <a:t> </a:t>
            </a:r>
            <a:r>
              <a:rPr lang="en-US" sz="1200" dirty="0" err="1">
                <a:solidFill>
                  <a:schemeClr val="bg2">
                    <a:lumMod val="25000"/>
                  </a:schemeClr>
                </a:solidFill>
              </a:rPr>
              <a:t>bibendum</a:t>
            </a:r>
            <a:r>
              <a:rPr lang="en-US" sz="1200" dirty="0">
                <a:solidFill>
                  <a:schemeClr val="bg2">
                    <a:lumMod val="25000"/>
                  </a:schemeClr>
                </a:solidFill>
              </a:rPr>
              <a:t>. </a:t>
            </a:r>
            <a:r>
              <a:rPr lang="en-US" sz="1200" dirty="0" err="1">
                <a:solidFill>
                  <a:schemeClr val="bg2">
                    <a:lumMod val="25000"/>
                  </a:schemeClr>
                </a:solidFill>
              </a:rPr>
              <a:t>Nullam</a:t>
            </a:r>
            <a:r>
              <a:rPr lang="en-US" sz="1200" dirty="0">
                <a:solidFill>
                  <a:schemeClr val="bg2">
                    <a:lumMod val="25000"/>
                  </a:schemeClr>
                </a:solidFill>
              </a:rPr>
              <a:t> semper </a:t>
            </a:r>
            <a:r>
              <a:rPr lang="en-US" sz="1200" dirty="0" err="1">
                <a:solidFill>
                  <a:schemeClr val="bg2">
                    <a:lumMod val="25000"/>
                  </a:schemeClr>
                </a:solidFill>
              </a:rPr>
              <a:t>quis</a:t>
            </a:r>
            <a:r>
              <a:rPr lang="en-US" sz="1200" dirty="0">
                <a:solidFill>
                  <a:schemeClr val="bg2">
                    <a:lumMod val="25000"/>
                  </a:schemeClr>
                </a:solidFill>
              </a:rPr>
              <a:t> </a:t>
            </a:r>
            <a:r>
              <a:rPr lang="en-US" sz="1200" dirty="0" err="1">
                <a:solidFill>
                  <a:schemeClr val="bg2">
                    <a:lumMod val="25000"/>
                  </a:schemeClr>
                </a:solidFill>
              </a:rPr>
              <a:t>justo</a:t>
            </a:r>
            <a:r>
              <a:rPr lang="en-US" sz="1200" dirty="0">
                <a:solidFill>
                  <a:schemeClr val="bg2">
                    <a:lumMod val="25000"/>
                  </a:schemeClr>
                </a:solidFill>
              </a:rPr>
              <a:t> </a:t>
            </a:r>
            <a:r>
              <a:rPr lang="en-US" sz="1200" dirty="0" err="1">
                <a:solidFill>
                  <a:schemeClr val="bg2">
                    <a:lumMod val="25000"/>
                  </a:schemeClr>
                </a:solidFill>
              </a:rPr>
              <a:t>nec</a:t>
            </a:r>
            <a:r>
              <a:rPr lang="en-US" sz="1200" dirty="0">
                <a:solidFill>
                  <a:schemeClr val="bg2">
                    <a:lumMod val="25000"/>
                  </a:schemeClr>
                </a:solidFill>
              </a:rPr>
              <a:t> </a:t>
            </a:r>
            <a:r>
              <a:rPr lang="en-US" sz="1200" dirty="0" err="1">
                <a:solidFill>
                  <a:schemeClr val="bg2">
                    <a:lumMod val="25000"/>
                  </a:schemeClr>
                </a:solidFill>
              </a:rPr>
              <a:t>tristique</a:t>
            </a:r>
            <a:r>
              <a:rPr lang="en-US" sz="1200" dirty="0">
                <a:solidFill>
                  <a:schemeClr val="bg2">
                    <a:lumMod val="25000"/>
                  </a:schemeClr>
                </a:solidFill>
              </a:rPr>
              <a:t>. </a:t>
            </a:r>
            <a:r>
              <a:rPr lang="en-US" sz="1200" dirty="0" err="1">
                <a:solidFill>
                  <a:schemeClr val="bg2">
                    <a:lumMod val="25000"/>
                  </a:schemeClr>
                </a:solidFill>
              </a:rPr>
              <a:t>Aliquam</a:t>
            </a:r>
            <a:r>
              <a:rPr lang="en-US" sz="1200" dirty="0">
                <a:solidFill>
                  <a:schemeClr val="bg2">
                    <a:lumMod val="25000"/>
                  </a:schemeClr>
                </a:solidFill>
              </a:rPr>
              <a:t> </a:t>
            </a:r>
            <a:r>
              <a:rPr lang="en-US" sz="1200" dirty="0" err="1">
                <a:solidFill>
                  <a:schemeClr val="bg2">
                    <a:lumMod val="25000"/>
                  </a:schemeClr>
                </a:solidFill>
              </a:rPr>
              <a:t>erat</a:t>
            </a:r>
            <a:r>
              <a:rPr lang="en-US" sz="1200" dirty="0">
                <a:solidFill>
                  <a:schemeClr val="bg2">
                    <a:lumMod val="25000"/>
                  </a:schemeClr>
                </a:solidFill>
              </a:rPr>
              <a:t> </a:t>
            </a:r>
            <a:r>
              <a:rPr lang="en-US" sz="1200" dirty="0" err="1">
                <a:solidFill>
                  <a:schemeClr val="bg2">
                    <a:lumMod val="25000"/>
                  </a:schemeClr>
                </a:solidFill>
              </a:rPr>
              <a:t>volutpat</a:t>
            </a:r>
            <a:r>
              <a:rPr lang="en-US" sz="1200" dirty="0">
                <a:solidFill>
                  <a:schemeClr val="bg2">
                    <a:lumMod val="25000"/>
                  </a:schemeClr>
                </a:solidFill>
              </a:rPr>
              <a:t>.</a:t>
            </a:r>
          </a:p>
        </p:txBody>
      </p:sp>
    </p:spTree>
    <p:extLst>
      <p:ext uri="{BB962C8B-B14F-4D97-AF65-F5344CB8AC3E}">
        <p14:creationId xmlns:p14="http://schemas.microsoft.com/office/powerpoint/2010/main" val="4212027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grpSp>
        <p:nvGrpSpPr>
          <p:cNvPr id="2" name="Group 1">
            <a:extLst>
              <a:ext uri="{FF2B5EF4-FFF2-40B4-BE49-F238E27FC236}">
                <a16:creationId xmlns:a16="http://schemas.microsoft.com/office/drawing/2014/main" id="{28F400DA-DE6B-1ADD-AFF2-076A2F85572E}"/>
              </a:ext>
            </a:extLst>
          </p:cNvPr>
          <p:cNvGrpSpPr/>
          <p:nvPr/>
        </p:nvGrpSpPr>
        <p:grpSpPr>
          <a:xfrm>
            <a:off x="4517058" y="1110738"/>
            <a:ext cx="8174384" cy="4718562"/>
            <a:chOff x="2738438" y="30163"/>
            <a:chExt cx="11828463" cy="6827838"/>
          </a:xfrm>
        </p:grpSpPr>
        <p:sp>
          <p:nvSpPr>
            <p:cNvPr id="3" name="Freeform 11">
              <a:extLst>
                <a:ext uri="{FF2B5EF4-FFF2-40B4-BE49-F238E27FC236}">
                  <a16:creationId xmlns:a16="http://schemas.microsoft.com/office/drawing/2014/main" id="{8ACEF705-448D-50ED-41F0-C4BF75D93E68}"/>
                </a:ext>
              </a:extLst>
            </p:cNvPr>
            <p:cNvSpPr>
              <a:spLocks/>
            </p:cNvSpPr>
            <p:nvPr/>
          </p:nvSpPr>
          <p:spPr bwMode="auto">
            <a:xfrm>
              <a:off x="3821113" y="30163"/>
              <a:ext cx="9663113" cy="682307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2">
              <a:extLst>
                <a:ext uri="{FF2B5EF4-FFF2-40B4-BE49-F238E27FC236}">
                  <a16:creationId xmlns:a16="http://schemas.microsoft.com/office/drawing/2014/main" id="{2D58E803-A2EE-F074-94BC-2930EF7BA780}"/>
                </a:ext>
              </a:extLst>
            </p:cNvPr>
            <p:cNvSpPr>
              <a:spLocks/>
            </p:cNvSpPr>
            <p:nvPr/>
          </p:nvSpPr>
          <p:spPr bwMode="auto">
            <a:xfrm>
              <a:off x="3865563" y="74613"/>
              <a:ext cx="9574213" cy="6735763"/>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3">
              <a:extLst>
                <a:ext uri="{FF2B5EF4-FFF2-40B4-BE49-F238E27FC236}">
                  <a16:creationId xmlns:a16="http://schemas.microsoft.com/office/drawing/2014/main" id="{89B105F6-6C9C-97DE-2FA5-BD4D6A84067A}"/>
                </a:ext>
              </a:extLst>
            </p:cNvPr>
            <p:cNvSpPr>
              <a:spLocks/>
            </p:cNvSpPr>
            <p:nvPr/>
          </p:nvSpPr>
          <p:spPr bwMode="auto">
            <a:xfrm>
              <a:off x="3892550" y="6342063"/>
              <a:ext cx="9520238"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4">
              <a:extLst>
                <a:ext uri="{FF2B5EF4-FFF2-40B4-BE49-F238E27FC236}">
                  <a16:creationId xmlns:a16="http://schemas.microsoft.com/office/drawing/2014/main" id="{3A31ADA1-F37B-B797-F392-530675F993DA}"/>
                </a:ext>
              </a:extLst>
            </p:cNvPr>
            <p:cNvSpPr>
              <a:spLocks noChangeArrowheads="1"/>
            </p:cNvSpPr>
            <p:nvPr/>
          </p:nvSpPr>
          <p:spPr bwMode="auto">
            <a:xfrm>
              <a:off x="4205288" y="533400"/>
              <a:ext cx="8897938" cy="556577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5">
              <a:extLst>
                <a:ext uri="{FF2B5EF4-FFF2-40B4-BE49-F238E27FC236}">
                  <a16:creationId xmlns:a16="http://schemas.microsoft.com/office/drawing/2014/main" id="{A11283DC-F1F7-5E16-85B2-D99F18CF41C8}"/>
                </a:ext>
              </a:extLst>
            </p:cNvPr>
            <p:cNvSpPr>
              <a:spLocks/>
            </p:cNvSpPr>
            <p:nvPr/>
          </p:nvSpPr>
          <p:spPr bwMode="auto">
            <a:xfrm>
              <a:off x="2738438" y="6618288"/>
              <a:ext cx="11828463" cy="239713"/>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6">
              <a:extLst>
                <a:ext uri="{FF2B5EF4-FFF2-40B4-BE49-F238E27FC236}">
                  <a16:creationId xmlns:a16="http://schemas.microsoft.com/office/drawing/2014/main" id="{C33FA7E5-3D9E-6B5A-0557-AF30F9427A90}"/>
                </a:ext>
              </a:extLst>
            </p:cNvPr>
            <p:cNvSpPr>
              <a:spLocks/>
            </p:cNvSpPr>
            <p:nvPr/>
          </p:nvSpPr>
          <p:spPr bwMode="auto">
            <a:xfrm>
              <a:off x="2738438" y="6618288"/>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7">
              <a:extLst>
                <a:ext uri="{FF2B5EF4-FFF2-40B4-BE49-F238E27FC236}">
                  <a16:creationId xmlns:a16="http://schemas.microsoft.com/office/drawing/2014/main" id="{DD91DF5E-42CE-3948-46F7-325B3489D877}"/>
                </a:ext>
              </a:extLst>
            </p:cNvPr>
            <p:cNvSpPr>
              <a:spLocks/>
            </p:cNvSpPr>
            <p:nvPr/>
          </p:nvSpPr>
          <p:spPr bwMode="auto">
            <a:xfrm>
              <a:off x="7524750" y="6619875"/>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Text Placeholder 14">
            <a:extLst>
              <a:ext uri="{FF2B5EF4-FFF2-40B4-BE49-F238E27FC236}">
                <a16:creationId xmlns:a16="http://schemas.microsoft.com/office/drawing/2014/main" id="{443FD6B3-DC1C-3967-FD82-F2B360FB58DB}"/>
              </a:ext>
            </a:extLst>
          </p:cNvPr>
          <p:cNvSpPr txBox="1">
            <a:spLocks/>
          </p:cNvSpPr>
          <p:nvPr/>
        </p:nvSpPr>
        <p:spPr>
          <a:xfrm>
            <a:off x="1586179" y="1796489"/>
            <a:ext cx="2441448" cy="31089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FA5B52"/>
                </a:solidFill>
                <a:latin typeface="Century Gothic" panose="020B0502020202020204" pitchFamily="34" charset="0"/>
              </a:rPr>
              <a:t>Planning 01</a:t>
            </a:r>
          </a:p>
        </p:txBody>
      </p:sp>
      <p:sp>
        <p:nvSpPr>
          <p:cNvPr id="16" name="Text Placeholder 31">
            <a:extLst>
              <a:ext uri="{FF2B5EF4-FFF2-40B4-BE49-F238E27FC236}">
                <a16:creationId xmlns:a16="http://schemas.microsoft.com/office/drawing/2014/main" id="{F10EFE33-60B6-B886-A735-4274AECE4449}"/>
              </a:ext>
            </a:extLst>
          </p:cNvPr>
          <p:cNvSpPr txBox="1">
            <a:spLocks/>
          </p:cNvSpPr>
          <p:nvPr/>
        </p:nvSpPr>
        <p:spPr>
          <a:xfrm>
            <a:off x="1586179" y="2110285"/>
            <a:ext cx="2441448" cy="70408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solidFill>
                  <a:schemeClr val="tx1">
                    <a:lumMod val="95000"/>
                    <a:lumOff val="5000"/>
                  </a:schemeClr>
                </a:solidFill>
              </a:rPr>
              <a:t>Integer </a:t>
            </a:r>
            <a:r>
              <a:rPr lang="en-US" sz="1000" dirty="0" err="1">
                <a:solidFill>
                  <a:schemeClr val="tx1">
                    <a:lumMod val="95000"/>
                    <a:lumOff val="5000"/>
                  </a:schemeClr>
                </a:solidFill>
              </a:rPr>
              <a:t>mattis</a:t>
            </a:r>
            <a:r>
              <a:rPr lang="en-US" sz="1000" dirty="0">
                <a:solidFill>
                  <a:schemeClr val="tx1">
                    <a:lumMod val="95000"/>
                    <a:lumOff val="5000"/>
                  </a:schemeClr>
                </a:solidFill>
              </a:rPr>
              <a:t> </a:t>
            </a:r>
            <a:r>
              <a:rPr lang="en-US" sz="1000" dirty="0" err="1">
                <a:solidFill>
                  <a:schemeClr val="tx1">
                    <a:lumMod val="95000"/>
                    <a:lumOff val="5000"/>
                  </a:schemeClr>
                </a:solidFill>
              </a:rPr>
              <a:t>nunc</a:t>
            </a:r>
            <a:r>
              <a:rPr lang="en-US" sz="1000" dirty="0">
                <a:solidFill>
                  <a:schemeClr val="tx1">
                    <a:lumMod val="95000"/>
                    <a:lumOff val="5000"/>
                  </a:schemeClr>
                </a:solidFill>
              </a:rPr>
              <a:t> </a:t>
            </a:r>
            <a:r>
              <a:rPr lang="en-US" sz="1000" dirty="0" err="1">
                <a:solidFill>
                  <a:schemeClr val="tx1">
                    <a:lumMod val="95000"/>
                    <a:lumOff val="5000"/>
                  </a:schemeClr>
                </a:solidFill>
              </a:rPr>
              <a:t>quis</a:t>
            </a:r>
            <a:r>
              <a:rPr lang="en-US" sz="1000" dirty="0">
                <a:solidFill>
                  <a:schemeClr val="tx1">
                    <a:lumMod val="95000"/>
                    <a:lumOff val="5000"/>
                  </a:schemeClr>
                </a:solidFill>
              </a:rPr>
              <a:t> </a:t>
            </a:r>
            <a:r>
              <a:rPr lang="en-US" sz="1000" dirty="0" err="1">
                <a:solidFill>
                  <a:schemeClr val="tx1">
                    <a:lumMod val="95000"/>
                    <a:lumOff val="5000"/>
                  </a:schemeClr>
                </a:solidFill>
              </a:rPr>
              <a:t>sem</a:t>
            </a:r>
            <a:r>
              <a:rPr lang="en-US" sz="1000" dirty="0">
                <a:solidFill>
                  <a:schemeClr val="tx1">
                    <a:lumMod val="95000"/>
                    <a:lumOff val="5000"/>
                  </a:schemeClr>
                </a:solidFill>
              </a:rPr>
              <a:t> </a:t>
            </a:r>
            <a:r>
              <a:rPr lang="en-US" sz="1000" dirty="0" err="1">
                <a:solidFill>
                  <a:schemeClr val="tx1">
                    <a:lumMod val="95000"/>
                    <a:lumOff val="5000"/>
                  </a:schemeClr>
                </a:solidFill>
              </a:rPr>
              <a:t>interdum</a:t>
            </a:r>
            <a:r>
              <a:rPr lang="en-US" sz="1000" dirty="0">
                <a:solidFill>
                  <a:schemeClr val="tx1">
                    <a:lumMod val="95000"/>
                    <a:lumOff val="5000"/>
                  </a:schemeClr>
                </a:solidFill>
              </a:rPr>
              <a:t>, id </a:t>
            </a:r>
            <a:r>
              <a:rPr lang="en-US" sz="1000" dirty="0" err="1">
                <a:solidFill>
                  <a:schemeClr val="tx1">
                    <a:lumMod val="95000"/>
                    <a:lumOff val="5000"/>
                  </a:schemeClr>
                </a:solidFill>
              </a:rPr>
              <a:t>commodo</a:t>
            </a:r>
            <a:r>
              <a:rPr lang="en-US" sz="1000" dirty="0">
                <a:solidFill>
                  <a:schemeClr val="tx1">
                    <a:lumMod val="95000"/>
                    <a:lumOff val="5000"/>
                  </a:schemeClr>
                </a:solidFill>
              </a:rPr>
              <a:t> </a:t>
            </a:r>
            <a:r>
              <a:rPr lang="en-US" sz="1000" dirty="0" err="1">
                <a:solidFill>
                  <a:schemeClr val="tx1">
                    <a:lumMod val="95000"/>
                    <a:lumOff val="5000"/>
                  </a:schemeClr>
                </a:solidFill>
              </a:rPr>
              <a:t>augue</a:t>
            </a:r>
            <a:r>
              <a:rPr lang="en-US" sz="1000" dirty="0">
                <a:solidFill>
                  <a:schemeClr val="tx1">
                    <a:lumMod val="95000"/>
                    <a:lumOff val="5000"/>
                  </a:schemeClr>
                </a:solidFill>
              </a:rPr>
              <a:t> </a:t>
            </a:r>
            <a:r>
              <a:rPr lang="en-US" sz="1000" dirty="0" err="1">
                <a:solidFill>
                  <a:schemeClr val="tx1">
                    <a:lumMod val="95000"/>
                    <a:lumOff val="5000"/>
                  </a:schemeClr>
                </a:solidFill>
              </a:rPr>
              <a:t>bibendum</a:t>
            </a:r>
            <a:r>
              <a:rPr lang="en-US" sz="1000" dirty="0">
                <a:solidFill>
                  <a:schemeClr val="tx1">
                    <a:lumMod val="95000"/>
                    <a:lumOff val="5000"/>
                  </a:schemeClr>
                </a:solidFill>
              </a:rPr>
              <a:t>. </a:t>
            </a:r>
            <a:r>
              <a:rPr lang="en-US" sz="1000" dirty="0" err="1">
                <a:solidFill>
                  <a:schemeClr val="tx1">
                    <a:lumMod val="95000"/>
                    <a:lumOff val="5000"/>
                  </a:schemeClr>
                </a:solidFill>
              </a:rPr>
              <a:t>Nullam</a:t>
            </a:r>
            <a:r>
              <a:rPr lang="en-US" sz="1000" dirty="0">
                <a:solidFill>
                  <a:schemeClr val="tx1">
                    <a:lumMod val="95000"/>
                    <a:lumOff val="5000"/>
                  </a:schemeClr>
                </a:solidFill>
              </a:rPr>
              <a:t> semper </a:t>
            </a:r>
            <a:r>
              <a:rPr lang="en-US" sz="1000" dirty="0" err="1">
                <a:solidFill>
                  <a:schemeClr val="tx1">
                    <a:lumMod val="95000"/>
                    <a:lumOff val="5000"/>
                  </a:schemeClr>
                </a:solidFill>
              </a:rPr>
              <a:t>quis</a:t>
            </a:r>
            <a:r>
              <a:rPr lang="en-US" sz="1000" dirty="0">
                <a:solidFill>
                  <a:schemeClr val="tx1">
                    <a:lumMod val="95000"/>
                    <a:lumOff val="5000"/>
                  </a:schemeClr>
                </a:solidFill>
              </a:rPr>
              <a:t> </a:t>
            </a:r>
            <a:r>
              <a:rPr lang="en-US" sz="1000" dirty="0" err="1">
                <a:solidFill>
                  <a:schemeClr val="tx1">
                    <a:lumMod val="95000"/>
                    <a:lumOff val="5000"/>
                  </a:schemeClr>
                </a:solidFill>
              </a:rPr>
              <a:t>justo</a:t>
            </a:r>
            <a:r>
              <a:rPr lang="en-US" sz="1000" dirty="0">
                <a:solidFill>
                  <a:schemeClr val="tx1">
                    <a:lumMod val="95000"/>
                    <a:lumOff val="5000"/>
                  </a:schemeClr>
                </a:solidFill>
              </a:rPr>
              <a:t> </a:t>
            </a:r>
            <a:r>
              <a:rPr lang="en-US" sz="1000" dirty="0" err="1">
                <a:solidFill>
                  <a:schemeClr val="tx1">
                    <a:lumMod val="95000"/>
                    <a:lumOff val="5000"/>
                  </a:schemeClr>
                </a:solidFill>
              </a:rPr>
              <a:t>nec</a:t>
            </a:r>
            <a:r>
              <a:rPr lang="en-US" sz="1000" dirty="0">
                <a:solidFill>
                  <a:schemeClr val="tx1">
                    <a:lumMod val="95000"/>
                    <a:lumOff val="5000"/>
                  </a:schemeClr>
                </a:solidFill>
              </a:rPr>
              <a:t> </a:t>
            </a:r>
            <a:r>
              <a:rPr lang="en-US" sz="1000" dirty="0" err="1">
                <a:solidFill>
                  <a:schemeClr val="tx1">
                    <a:lumMod val="95000"/>
                    <a:lumOff val="5000"/>
                  </a:schemeClr>
                </a:solidFill>
              </a:rPr>
              <a:t>tristique</a:t>
            </a:r>
            <a:r>
              <a:rPr lang="en-US" sz="1000" dirty="0">
                <a:solidFill>
                  <a:schemeClr val="tx1">
                    <a:lumMod val="95000"/>
                    <a:lumOff val="5000"/>
                  </a:schemeClr>
                </a:solidFill>
              </a:rPr>
              <a:t>. </a:t>
            </a:r>
            <a:r>
              <a:rPr lang="en-US" sz="1000" dirty="0" err="1">
                <a:solidFill>
                  <a:schemeClr val="tx1">
                    <a:lumMod val="95000"/>
                    <a:lumOff val="5000"/>
                  </a:schemeClr>
                </a:solidFill>
              </a:rPr>
              <a:t>Aliquam</a:t>
            </a:r>
            <a:r>
              <a:rPr lang="en-US" sz="1000" dirty="0">
                <a:solidFill>
                  <a:schemeClr val="tx1">
                    <a:lumMod val="95000"/>
                    <a:lumOff val="5000"/>
                  </a:schemeClr>
                </a:solidFill>
              </a:rPr>
              <a:t> </a:t>
            </a:r>
            <a:r>
              <a:rPr lang="en-US" sz="1000" dirty="0" err="1">
                <a:solidFill>
                  <a:schemeClr val="tx1">
                    <a:lumMod val="95000"/>
                    <a:lumOff val="5000"/>
                  </a:schemeClr>
                </a:solidFill>
              </a:rPr>
              <a:t>erat</a:t>
            </a:r>
            <a:r>
              <a:rPr lang="en-US" sz="1000" dirty="0">
                <a:solidFill>
                  <a:schemeClr val="tx1">
                    <a:lumMod val="95000"/>
                    <a:lumOff val="5000"/>
                  </a:schemeClr>
                </a:solidFill>
              </a:rPr>
              <a:t> </a:t>
            </a:r>
            <a:r>
              <a:rPr lang="en-US" sz="1000" dirty="0" err="1">
                <a:solidFill>
                  <a:schemeClr val="tx1">
                    <a:lumMod val="95000"/>
                    <a:lumOff val="5000"/>
                  </a:schemeClr>
                </a:solidFill>
              </a:rPr>
              <a:t>volutpat</a:t>
            </a:r>
            <a:r>
              <a:rPr lang="en-US" sz="1000" dirty="0">
                <a:solidFill>
                  <a:schemeClr val="tx1">
                    <a:lumMod val="95000"/>
                    <a:lumOff val="5000"/>
                  </a:schemeClr>
                </a:solidFill>
              </a:rPr>
              <a:t>.</a:t>
            </a:r>
          </a:p>
        </p:txBody>
      </p:sp>
      <p:sp>
        <p:nvSpPr>
          <p:cNvPr id="17" name="Text Placeholder 33">
            <a:extLst>
              <a:ext uri="{FF2B5EF4-FFF2-40B4-BE49-F238E27FC236}">
                <a16:creationId xmlns:a16="http://schemas.microsoft.com/office/drawing/2014/main" id="{007E9D67-D0AD-8900-A0C5-F532B83BEE9A}"/>
              </a:ext>
            </a:extLst>
          </p:cNvPr>
          <p:cNvSpPr txBox="1">
            <a:spLocks/>
          </p:cNvSpPr>
          <p:nvPr/>
        </p:nvSpPr>
        <p:spPr>
          <a:xfrm>
            <a:off x="1586179" y="3211072"/>
            <a:ext cx="2441448"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rgbClr val="F25484"/>
                </a:solidFill>
                <a:latin typeface="Century Gothic" panose="020B0502020202020204" pitchFamily="34" charset="0"/>
              </a:rPr>
              <a:t>Planning 02</a:t>
            </a:r>
          </a:p>
        </p:txBody>
      </p:sp>
      <p:sp>
        <p:nvSpPr>
          <p:cNvPr id="18" name="Text Placeholder 34">
            <a:extLst>
              <a:ext uri="{FF2B5EF4-FFF2-40B4-BE49-F238E27FC236}">
                <a16:creationId xmlns:a16="http://schemas.microsoft.com/office/drawing/2014/main" id="{CC2E0387-9DCC-DBBD-D9CA-89F689FF28CA}"/>
              </a:ext>
            </a:extLst>
          </p:cNvPr>
          <p:cNvSpPr txBox="1">
            <a:spLocks/>
          </p:cNvSpPr>
          <p:nvPr/>
        </p:nvSpPr>
        <p:spPr>
          <a:xfrm>
            <a:off x="1586179" y="3527769"/>
            <a:ext cx="2441448" cy="704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a:solidFill>
                  <a:schemeClr val="tx1">
                    <a:lumMod val="95000"/>
                    <a:lumOff val="5000"/>
                  </a:schemeClr>
                </a:solidFill>
              </a:rPr>
              <a:t>Integer mattis nunc quis sem interdum, id commodo augue bibendum. Nullam semper quis justo nec tristique. Aliquam erat volutpat.</a:t>
            </a:r>
            <a:endParaRPr lang="en-US" sz="1000" dirty="0">
              <a:solidFill>
                <a:schemeClr val="tx1">
                  <a:lumMod val="95000"/>
                  <a:lumOff val="5000"/>
                </a:schemeClr>
              </a:solidFill>
            </a:endParaRPr>
          </a:p>
        </p:txBody>
      </p:sp>
      <p:sp>
        <p:nvSpPr>
          <p:cNvPr id="19" name="Text Placeholder 35">
            <a:extLst>
              <a:ext uri="{FF2B5EF4-FFF2-40B4-BE49-F238E27FC236}">
                <a16:creationId xmlns:a16="http://schemas.microsoft.com/office/drawing/2014/main" id="{8AD88492-BA41-9B44-E556-5AD538EB2D05}"/>
              </a:ext>
            </a:extLst>
          </p:cNvPr>
          <p:cNvSpPr txBox="1">
            <a:spLocks/>
          </p:cNvSpPr>
          <p:nvPr/>
        </p:nvSpPr>
        <p:spPr>
          <a:xfrm>
            <a:off x="1586179" y="4640532"/>
            <a:ext cx="2441448"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rgbClr val="F88960"/>
                </a:solidFill>
                <a:latin typeface="Century Gothic" panose="020B0502020202020204" pitchFamily="34" charset="0"/>
              </a:rPr>
              <a:t>Planning 03</a:t>
            </a:r>
          </a:p>
        </p:txBody>
      </p:sp>
      <p:sp>
        <p:nvSpPr>
          <p:cNvPr id="20" name="Text Placeholder 36">
            <a:extLst>
              <a:ext uri="{FF2B5EF4-FFF2-40B4-BE49-F238E27FC236}">
                <a16:creationId xmlns:a16="http://schemas.microsoft.com/office/drawing/2014/main" id="{E8FEE0CF-72C4-97F7-F841-9D49BBC0A030}"/>
              </a:ext>
            </a:extLst>
          </p:cNvPr>
          <p:cNvSpPr txBox="1">
            <a:spLocks/>
          </p:cNvSpPr>
          <p:nvPr/>
        </p:nvSpPr>
        <p:spPr>
          <a:xfrm>
            <a:off x="1586179" y="4952849"/>
            <a:ext cx="2441448" cy="704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a:solidFill>
                  <a:schemeClr val="tx1">
                    <a:lumMod val="95000"/>
                    <a:lumOff val="5000"/>
                  </a:schemeClr>
                </a:solidFill>
              </a:rPr>
              <a:t>Integer mattis nunc quis sem interdum, id commodo augue bibendum. Nullam semper quis justo nec tristique. Aliquam erat volutpat.</a:t>
            </a:r>
            <a:endParaRPr lang="en-US" sz="1000" dirty="0">
              <a:solidFill>
                <a:schemeClr val="tx1">
                  <a:lumMod val="95000"/>
                  <a:lumOff val="5000"/>
                </a:schemeClr>
              </a:solidFill>
            </a:endParaRPr>
          </a:p>
        </p:txBody>
      </p:sp>
      <p:sp>
        <p:nvSpPr>
          <p:cNvPr id="23" name="TextBox 22">
            <a:extLst>
              <a:ext uri="{FF2B5EF4-FFF2-40B4-BE49-F238E27FC236}">
                <a16:creationId xmlns:a16="http://schemas.microsoft.com/office/drawing/2014/main" id="{F5A30BC9-A4F3-388B-035D-CC867E0677BF}"/>
              </a:ext>
            </a:extLst>
          </p:cNvPr>
          <p:cNvSpPr txBox="1"/>
          <p:nvPr/>
        </p:nvSpPr>
        <p:spPr>
          <a:xfrm>
            <a:off x="636675" y="1796489"/>
            <a:ext cx="1014397" cy="769441"/>
          </a:xfrm>
          <a:prstGeom prst="rect">
            <a:avLst/>
          </a:prstGeom>
          <a:noFill/>
        </p:spPr>
        <p:txBody>
          <a:bodyPr wrap="square" rtlCol="0">
            <a:spAutoFit/>
          </a:bodyPr>
          <a:lstStyle/>
          <a:p>
            <a:pPr algn="ctr"/>
            <a:r>
              <a:rPr lang="en-US" sz="4400" b="1" dirty="0">
                <a:solidFill>
                  <a:srgbClr val="FA5B52"/>
                </a:solidFill>
                <a:latin typeface="Century Gothic" panose="020B0502020202020204" pitchFamily="34" charset="0"/>
              </a:rPr>
              <a:t>01</a:t>
            </a:r>
          </a:p>
        </p:txBody>
      </p:sp>
      <p:sp>
        <p:nvSpPr>
          <p:cNvPr id="24" name="TextBox 23">
            <a:extLst>
              <a:ext uri="{FF2B5EF4-FFF2-40B4-BE49-F238E27FC236}">
                <a16:creationId xmlns:a16="http://schemas.microsoft.com/office/drawing/2014/main" id="{1624C5D5-D4E6-3E28-4738-73FD090E96DC}"/>
              </a:ext>
            </a:extLst>
          </p:cNvPr>
          <p:cNvSpPr txBox="1"/>
          <p:nvPr/>
        </p:nvSpPr>
        <p:spPr>
          <a:xfrm>
            <a:off x="636675" y="3211072"/>
            <a:ext cx="1014397" cy="769441"/>
          </a:xfrm>
          <a:prstGeom prst="rect">
            <a:avLst/>
          </a:prstGeom>
          <a:noFill/>
        </p:spPr>
        <p:txBody>
          <a:bodyPr wrap="square" rtlCol="0">
            <a:spAutoFit/>
          </a:bodyPr>
          <a:lstStyle/>
          <a:p>
            <a:pPr algn="ctr"/>
            <a:r>
              <a:rPr lang="en-US" sz="4400" b="1" dirty="0">
                <a:solidFill>
                  <a:srgbClr val="F25484"/>
                </a:solidFill>
                <a:latin typeface="Century Gothic" panose="020B0502020202020204" pitchFamily="34" charset="0"/>
              </a:rPr>
              <a:t>02</a:t>
            </a:r>
          </a:p>
        </p:txBody>
      </p:sp>
      <p:sp>
        <p:nvSpPr>
          <p:cNvPr id="25" name="TextBox 24">
            <a:extLst>
              <a:ext uri="{FF2B5EF4-FFF2-40B4-BE49-F238E27FC236}">
                <a16:creationId xmlns:a16="http://schemas.microsoft.com/office/drawing/2014/main" id="{D76C0CBD-70F9-2B05-7F0B-41ECAE8B36BC}"/>
              </a:ext>
            </a:extLst>
          </p:cNvPr>
          <p:cNvSpPr txBox="1"/>
          <p:nvPr/>
        </p:nvSpPr>
        <p:spPr>
          <a:xfrm>
            <a:off x="636675" y="4640532"/>
            <a:ext cx="1014397" cy="769441"/>
          </a:xfrm>
          <a:prstGeom prst="rect">
            <a:avLst/>
          </a:prstGeom>
          <a:noFill/>
        </p:spPr>
        <p:txBody>
          <a:bodyPr wrap="square" rtlCol="0">
            <a:spAutoFit/>
          </a:bodyPr>
          <a:lstStyle/>
          <a:p>
            <a:pPr algn="ctr"/>
            <a:r>
              <a:rPr lang="en-US" sz="4400" b="1" dirty="0">
                <a:solidFill>
                  <a:srgbClr val="F88960"/>
                </a:solidFill>
                <a:latin typeface="Century Gothic" panose="020B0502020202020204" pitchFamily="34" charset="0"/>
              </a:rPr>
              <a:t>03</a:t>
            </a:r>
          </a:p>
        </p:txBody>
      </p:sp>
      <p:sp>
        <p:nvSpPr>
          <p:cNvPr id="26" name="TextBox 25">
            <a:extLst>
              <a:ext uri="{FF2B5EF4-FFF2-40B4-BE49-F238E27FC236}">
                <a16:creationId xmlns:a16="http://schemas.microsoft.com/office/drawing/2014/main" id="{0073D6E8-8202-798F-42BE-9FDD2BBC8506}"/>
              </a:ext>
            </a:extLst>
          </p:cNvPr>
          <p:cNvSpPr txBox="1"/>
          <p:nvPr/>
        </p:nvSpPr>
        <p:spPr>
          <a:xfrm>
            <a:off x="7735936" y="3285353"/>
            <a:ext cx="1736629" cy="369332"/>
          </a:xfrm>
          <a:prstGeom prst="rect">
            <a:avLst/>
          </a:prstGeom>
          <a:noFill/>
        </p:spPr>
        <p:txBody>
          <a:bodyPr wrap="none" rtlCol="0">
            <a:spAutoFit/>
          </a:bodyPr>
          <a:lstStyle/>
          <a:p>
            <a:r>
              <a:rPr lang="en-US" dirty="0">
                <a:solidFill>
                  <a:schemeClr val="bg1"/>
                </a:solidFill>
              </a:rPr>
              <a:t>Your Image Here</a:t>
            </a:r>
          </a:p>
        </p:txBody>
      </p:sp>
      <p:cxnSp>
        <p:nvCxnSpPr>
          <p:cNvPr id="28" name="Straight Connector 27">
            <a:extLst>
              <a:ext uri="{FF2B5EF4-FFF2-40B4-BE49-F238E27FC236}">
                <a16:creationId xmlns:a16="http://schemas.microsoft.com/office/drawing/2014/main" id="{A95DD02C-D0D6-6F71-87C5-426147BD5072}"/>
              </a:ext>
            </a:extLst>
          </p:cNvPr>
          <p:cNvCxnSpPr>
            <a:cxnSpLocks/>
          </p:cNvCxnSpPr>
          <p:nvPr/>
        </p:nvCxnSpPr>
        <p:spPr>
          <a:xfrm>
            <a:off x="2706891" y="1951937"/>
            <a:ext cx="1220724" cy="0"/>
          </a:xfrm>
          <a:prstGeom prst="line">
            <a:avLst/>
          </a:prstGeom>
          <a:ln w="31750">
            <a:solidFill>
              <a:srgbClr val="FA5B5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7832444-DAEC-77F7-DB5A-452B44AC24F7}"/>
              </a:ext>
            </a:extLst>
          </p:cNvPr>
          <p:cNvCxnSpPr>
            <a:cxnSpLocks/>
          </p:cNvCxnSpPr>
          <p:nvPr/>
        </p:nvCxnSpPr>
        <p:spPr>
          <a:xfrm>
            <a:off x="2706891" y="3352112"/>
            <a:ext cx="1220724" cy="0"/>
          </a:xfrm>
          <a:prstGeom prst="line">
            <a:avLst/>
          </a:prstGeom>
          <a:ln w="31750">
            <a:solidFill>
              <a:srgbClr val="F2548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B7877FB-67E4-106E-63E5-46E700944AA4}"/>
              </a:ext>
            </a:extLst>
          </p:cNvPr>
          <p:cNvCxnSpPr>
            <a:cxnSpLocks/>
          </p:cNvCxnSpPr>
          <p:nvPr/>
        </p:nvCxnSpPr>
        <p:spPr>
          <a:xfrm>
            <a:off x="2706891" y="4809437"/>
            <a:ext cx="1220724" cy="0"/>
          </a:xfrm>
          <a:prstGeom prst="line">
            <a:avLst/>
          </a:prstGeom>
          <a:ln w="31750">
            <a:solidFill>
              <a:srgbClr val="F889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254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sp>
        <p:nvSpPr>
          <p:cNvPr id="8" name="Text Placeholder 6">
            <a:extLst>
              <a:ext uri="{FF2B5EF4-FFF2-40B4-BE49-F238E27FC236}">
                <a16:creationId xmlns:a16="http://schemas.microsoft.com/office/drawing/2014/main" id="{42B32E27-C0A2-F298-ABA1-64DC573DF78C}"/>
              </a:ext>
            </a:extLst>
          </p:cNvPr>
          <p:cNvSpPr txBox="1">
            <a:spLocks/>
          </p:cNvSpPr>
          <p:nvPr/>
        </p:nvSpPr>
        <p:spPr>
          <a:xfrm>
            <a:off x="7851281" y="1532969"/>
            <a:ext cx="3602736" cy="31089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A5B52"/>
                </a:solidFill>
                <a:latin typeface="Century Gothic" panose="020B0502020202020204" pitchFamily="34" charset="0"/>
              </a:rPr>
              <a:t>Plan 01</a:t>
            </a:r>
          </a:p>
        </p:txBody>
      </p:sp>
      <p:sp>
        <p:nvSpPr>
          <p:cNvPr id="9" name="Text Placeholder 7">
            <a:extLst>
              <a:ext uri="{FF2B5EF4-FFF2-40B4-BE49-F238E27FC236}">
                <a16:creationId xmlns:a16="http://schemas.microsoft.com/office/drawing/2014/main" id="{038ECE36-648E-915D-7911-E16512171AA1}"/>
              </a:ext>
            </a:extLst>
          </p:cNvPr>
          <p:cNvSpPr txBox="1">
            <a:spLocks/>
          </p:cNvSpPr>
          <p:nvPr/>
        </p:nvSpPr>
        <p:spPr>
          <a:xfrm>
            <a:off x="7851281" y="1832162"/>
            <a:ext cx="3602736" cy="55778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000" dirty="0">
                <a:latin typeface="Century Gothic" panose="020B0502020202020204" pitchFamily="34" charset="0"/>
              </a:rPr>
              <a:t>Integer </a:t>
            </a:r>
            <a:r>
              <a:rPr lang="en-US" sz="1000" dirty="0" err="1">
                <a:latin typeface="Century Gothic" panose="020B0502020202020204" pitchFamily="34" charset="0"/>
              </a:rPr>
              <a:t>mattis</a:t>
            </a:r>
            <a:r>
              <a:rPr lang="en-US" sz="1000" dirty="0">
                <a:latin typeface="Century Gothic" panose="020B0502020202020204" pitchFamily="34" charset="0"/>
              </a:rPr>
              <a:t> </a:t>
            </a:r>
            <a:r>
              <a:rPr lang="en-US" sz="1000" dirty="0" err="1">
                <a:latin typeface="Century Gothic" panose="020B0502020202020204" pitchFamily="34" charset="0"/>
              </a:rPr>
              <a:t>nunc</a:t>
            </a:r>
            <a:r>
              <a:rPr lang="en-US" sz="1000" dirty="0">
                <a:latin typeface="Century Gothic" panose="020B0502020202020204" pitchFamily="34" charset="0"/>
              </a:rPr>
              <a:t> </a:t>
            </a:r>
            <a:r>
              <a:rPr lang="en-US" sz="1000" dirty="0" err="1">
                <a:latin typeface="Century Gothic" panose="020B0502020202020204" pitchFamily="34" charset="0"/>
              </a:rPr>
              <a:t>quis</a:t>
            </a:r>
            <a:r>
              <a:rPr lang="en-US" sz="1000" dirty="0">
                <a:latin typeface="Century Gothic" panose="020B0502020202020204" pitchFamily="34" charset="0"/>
              </a:rPr>
              <a:t> </a:t>
            </a:r>
            <a:r>
              <a:rPr lang="en-US" sz="1000" dirty="0" err="1">
                <a:latin typeface="Century Gothic" panose="020B0502020202020204" pitchFamily="34" charset="0"/>
              </a:rPr>
              <a:t>sem</a:t>
            </a:r>
            <a:r>
              <a:rPr lang="en-US" sz="1000" dirty="0">
                <a:latin typeface="Century Gothic" panose="020B0502020202020204" pitchFamily="34" charset="0"/>
              </a:rPr>
              <a:t> </a:t>
            </a:r>
            <a:r>
              <a:rPr lang="en-US" sz="1000" dirty="0" err="1">
                <a:latin typeface="Century Gothic" panose="020B0502020202020204" pitchFamily="34" charset="0"/>
              </a:rPr>
              <a:t>interdum</a:t>
            </a:r>
            <a:r>
              <a:rPr lang="en-US" sz="1000" dirty="0">
                <a:latin typeface="Century Gothic" panose="020B0502020202020204" pitchFamily="34" charset="0"/>
              </a:rPr>
              <a:t>, id </a:t>
            </a:r>
            <a:r>
              <a:rPr lang="en-US" sz="1000" dirty="0" err="1">
                <a:latin typeface="Century Gothic" panose="020B0502020202020204" pitchFamily="34" charset="0"/>
              </a:rPr>
              <a:t>commodo</a:t>
            </a:r>
            <a:r>
              <a:rPr lang="en-US" sz="1000" dirty="0">
                <a:latin typeface="Century Gothic" panose="020B0502020202020204" pitchFamily="34" charset="0"/>
              </a:rPr>
              <a:t> </a:t>
            </a:r>
            <a:r>
              <a:rPr lang="en-US" sz="1000" dirty="0" err="1">
                <a:latin typeface="Century Gothic" panose="020B0502020202020204" pitchFamily="34" charset="0"/>
              </a:rPr>
              <a:t>augue</a:t>
            </a:r>
            <a:r>
              <a:rPr lang="en-US" sz="1000" dirty="0">
                <a:latin typeface="Century Gothic" panose="020B0502020202020204" pitchFamily="34" charset="0"/>
              </a:rPr>
              <a:t> </a:t>
            </a:r>
            <a:r>
              <a:rPr lang="en-US" sz="1000" dirty="0" err="1">
                <a:latin typeface="Century Gothic" panose="020B0502020202020204" pitchFamily="34" charset="0"/>
              </a:rPr>
              <a:t>bibendum</a:t>
            </a:r>
            <a:r>
              <a:rPr lang="en-US" sz="1000" dirty="0">
                <a:latin typeface="Century Gothic" panose="020B0502020202020204" pitchFamily="34" charset="0"/>
              </a:rPr>
              <a:t>. </a:t>
            </a:r>
            <a:r>
              <a:rPr lang="en-US" sz="1000" dirty="0" err="1">
                <a:latin typeface="Century Gothic" panose="020B0502020202020204" pitchFamily="34" charset="0"/>
              </a:rPr>
              <a:t>Nullam</a:t>
            </a:r>
            <a:r>
              <a:rPr lang="en-US" sz="1000" dirty="0">
                <a:latin typeface="Century Gothic" panose="020B0502020202020204" pitchFamily="34" charset="0"/>
              </a:rPr>
              <a:t> semper </a:t>
            </a:r>
            <a:r>
              <a:rPr lang="en-US" sz="1000" dirty="0" err="1">
                <a:latin typeface="Century Gothic" panose="020B0502020202020204" pitchFamily="34" charset="0"/>
              </a:rPr>
              <a:t>quis</a:t>
            </a:r>
            <a:r>
              <a:rPr lang="en-US" sz="1000" dirty="0">
                <a:latin typeface="Century Gothic" panose="020B0502020202020204" pitchFamily="34" charset="0"/>
              </a:rPr>
              <a:t> </a:t>
            </a:r>
            <a:r>
              <a:rPr lang="en-US" sz="1000" dirty="0" err="1">
                <a:latin typeface="Century Gothic" panose="020B0502020202020204" pitchFamily="34" charset="0"/>
              </a:rPr>
              <a:t>justo</a:t>
            </a:r>
            <a:r>
              <a:rPr lang="en-US" sz="1000" dirty="0">
                <a:latin typeface="Century Gothic" panose="020B0502020202020204" pitchFamily="34" charset="0"/>
              </a:rPr>
              <a:t> </a:t>
            </a:r>
            <a:r>
              <a:rPr lang="en-US" sz="1000" dirty="0" err="1">
                <a:latin typeface="Century Gothic" panose="020B0502020202020204" pitchFamily="34" charset="0"/>
              </a:rPr>
              <a:t>nec</a:t>
            </a:r>
            <a:r>
              <a:rPr lang="en-US" sz="1000" dirty="0">
                <a:latin typeface="Century Gothic" panose="020B0502020202020204" pitchFamily="34" charset="0"/>
              </a:rPr>
              <a:t> </a:t>
            </a:r>
            <a:r>
              <a:rPr lang="en-US" sz="1000" dirty="0" err="1">
                <a:latin typeface="Century Gothic" panose="020B0502020202020204" pitchFamily="34" charset="0"/>
              </a:rPr>
              <a:t>tristique</a:t>
            </a:r>
            <a:r>
              <a:rPr lang="en-US" sz="1000" dirty="0">
                <a:latin typeface="Century Gothic" panose="020B0502020202020204" pitchFamily="34" charset="0"/>
              </a:rPr>
              <a:t>. </a:t>
            </a:r>
            <a:r>
              <a:rPr lang="en-US" sz="1000" dirty="0" err="1">
                <a:latin typeface="Century Gothic" panose="020B0502020202020204" pitchFamily="34" charset="0"/>
              </a:rPr>
              <a:t>Aliquam</a:t>
            </a:r>
            <a:r>
              <a:rPr lang="en-US" sz="1000" dirty="0">
                <a:latin typeface="Century Gothic" panose="020B0502020202020204" pitchFamily="34" charset="0"/>
              </a:rPr>
              <a:t> </a:t>
            </a:r>
            <a:r>
              <a:rPr lang="en-US" sz="1000" dirty="0" err="1">
                <a:latin typeface="Century Gothic" panose="020B0502020202020204" pitchFamily="34" charset="0"/>
              </a:rPr>
              <a:t>erat</a:t>
            </a:r>
            <a:r>
              <a:rPr lang="en-US" sz="1000" dirty="0">
                <a:latin typeface="Century Gothic" panose="020B0502020202020204" pitchFamily="34" charset="0"/>
              </a:rPr>
              <a:t> </a:t>
            </a:r>
            <a:r>
              <a:rPr lang="en-US" sz="1000" dirty="0" err="1">
                <a:latin typeface="Century Gothic" panose="020B0502020202020204" pitchFamily="34" charset="0"/>
              </a:rPr>
              <a:t>volutpat</a:t>
            </a:r>
            <a:r>
              <a:rPr lang="en-US" sz="1000" dirty="0">
                <a:latin typeface="Century Gothic" panose="020B0502020202020204" pitchFamily="34" charset="0"/>
              </a:rPr>
              <a:t>.</a:t>
            </a:r>
          </a:p>
        </p:txBody>
      </p:sp>
      <p:sp>
        <p:nvSpPr>
          <p:cNvPr id="10" name="Text Placeholder 8">
            <a:extLst>
              <a:ext uri="{FF2B5EF4-FFF2-40B4-BE49-F238E27FC236}">
                <a16:creationId xmlns:a16="http://schemas.microsoft.com/office/drawing/2014/main" id="{3BCC2AE6-F44C-DC03-FF39-96356233D20C}"/>
              </a:ext>
            </a:extLst>
          </p:cNvPr>
          <p:cNvSpPr txBox="1">
            <a:spLocks/>
          </p:cNvSpPr>
          <p:nvPr/>
        </p:nvSpPr>
        <p:spPr>
          <a:xfrm>
            <a:off x="7851281" y="2744335"/>
            <a:ext cx="3602736"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F88960"/>
                </a:solidFill>
                <a:latin typeface="Century Gothic" panose="020B0502020202020204" pitchFamily="34" charset="0"/>
              </a:rPr>
              <a:t>Plan 02</a:t>
            </a:r>
          </a:p>
        </p:txBody>
      </p:sp>
      <p:sp>
        <p:nvSpPr>
          <p:cNvPr id="11" name="Text Placeholder 9">
            <a:extLst>
              <a:ext uri="{FF2B5EF4-FFF2-40B4-BE49-F238E27FC236}">
                <a16:creationId xmlns:a16="http://schemas.microsoft.com/office/drawing/2014/main" id="{3A9F10D1-0373-A871-D852-F86FA5DD7C7D}"/>
              </a:ext>
            </a:extLst>
          </p:cNvPr>
          <p:cNvSpPr txBox="1">
            <a:spLocks/>
          </p:cNvSpPr>
          <p:nvPr/>
        </p:nvSpPr>
        <p:spPr>
          <a:xfrm>
            <a:off x="7851281" y="3064756"/>
            <a:ext cx="3602736" cy="557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000">
                <a:latin typeface="Century Gothic" panose="020B0502020202020204" pitchFamily="34" charset="0"/>
              </a:rPr>
              <a:t>Integer mattis nunc quis sem interdum, id commodo augue bibendum. Nullam semper quis justo nec tristique. Aliquam erat volutpat.</a:t>
            </a:r>
            <a:endParaRPr lang="en-US" sz="1000" dirty="0">
              <a:latin typeface="Century Gothic" panose="020B0502020202020204" pitchFamily="34" charset="0"/>
            </a:endParaRPr>
          </a:p>
        </p:txBody>
      </p:sp>
      <p:sp>
        <p:nvSpPr>
          <p:cNvPr id="12" name="Text Placeholder 10">
            <a:extLst>
              <a:ext uri="{FF2B5EF4-FFF2-40B4-BE49-F238E27FC236}">
                <a16:creationId xmlns:a16="http://schemas.microsoft.com/office/drawing/2014/main" id="{9DE7EE38-C329-C098-74D8-F58AECF40A7E}"/>
              </a:ext>
            </a:extLst>
          </p:cNvPr>
          <p:cNvSpPr txBox="1">
            <a:spLocks/>
          </p:cNvSpPr>
          <p:nvPr/>
        </p:nvSpPr>
        <p:spPr>
          <a:xfrm>
            <a:off x="7851281" y="3991040"/>
            <a:ext cx="3602736"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F25484"/>
                </a:solidFill>
                <a:latin typeface="Century Gothic" panose="020B0502020202020204" pitchFamily="34" charset="0"/>
              </a:rPr>
              <a:t>Plan 04</a:t>
            </a:r>
          </a:p>
        </p:txBody>
      </p:sp>
      <p:sp>
        <p:nvSpPr>
          <p:cNvPr id="13" name="Text Placeholder 17">
            <a:extLst>
              <a:ext uri="{FF2B5EF4-FFF2-40B4-BE49-F238E27FC236}">
                <a16:creationId xmlns:a16="http://schemas.microsoft.com/office/drawing/2014/main" id="{1A7574D5-7AB9-0C18-D6C3-5BA8866F075D}"/>
              </a:ext>
            </a:extLst>
          </p:cNvPr>
          <p:cNvSpPr txBox="1">
            <a:spLocks/>
          </p:cNvSpPr>
          <p:nvPr/>
        </p:nvSpPr>
        <p:spPr>
          <a:xfrm>
            <a:off x="7851281" y="4301936"/>
            <a:ext cx="3602736" cy="557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000">
                <a:latin typeface="Century Gothic" panose="020B0502020202020204" pitchFamily="34" charset="0"/>
              </a:rPr>
              <a:t>Integer mattis nunc quis sem interdum, id commodo augue bibendum. Nullam semper quis justo nec tristique. Aliquam erat volutpat.</a:t>
            </a:r>
            <a:endParaRPr lang="en-US" sz="1000" dirty="0">
              <a:latin typeface="Century Gothic" panose="020B0502020202020204" pitchFamily="34" charset="0"/>
            </a:endParaRPr>
          </a:p>
        </p:txBody>
      </p:sp>
      <p:sp>
        <p:nvSpPr>
          <p:cNvPr id="14" name="Text Placeholder 18">
            <a:extLst>
              <a:ext uri="{FF2B5EF4-FFF2-40B4-BE49-F238E27FC236}">
                <a16:creationId xmlns:a16="http://schemas.microsoft.com/office/drawing/2014/main" id="{F20FABB3-69D4-D2B7-A1E1-CFA20C72F36B}"/>
              </a:ext>
            </a:extLst>
          </p:cNvPr>
          <p:cNvSpPr txBox="1">
            <a:spLocks/>
          </p:cNvSpPr>
          <p:nvPr/>
        </p:nvSpPr>
        <p:spPr>
          <a:xfrm>
            <a:off x="7851281" y="5242331"/>
            <a:ext cx="3602736"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EF709D"/>
                </a:solidFill>
                <a:latin typeface="Century Gothic" panose="020B0502020202020204" pitchFamily="34" charset="0"/>
              </a:rPr>
              <a:t>Plan 05</a:t>
            </a:r>
          </a:p>
        </p:txBody>
      </p:sp>
      <p:sp>
        <p:nvSpPr>
          <p:cNvPr id="15" name="Text Placeholder 19">
            <a:extLst>
              <a:ext uri="{FF2B5EF4-FFF2-40B4-BE49-F238E27FC236}">
                <a16:creationId xmlns:a16="http://schemas.microsoft.com/office/drawing/2014/main" id="{DF98D153-8F7B-9F7E-45A6-4C572B926D4C}"/>
              </a:ext>
            </a:extLst>
          </p:cNvPr>
          <p:cNvSpPr txBox="1">
            <a:spLocks/>
          </p:cNvSpPr>
          <p:nvPr/>
        </p:nvSpPr>
        <p:spPr>
          <a:xfrm>
            <a:off x="7851281" y="5529277"/>
            <a:ext cx="3602736" cy="557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000" dirty="0">
                <a:latin typeface="Century Gothic" panose="020B0502020202020204" pitchFamily="34" charset="0"/>
              </a:rPr>
              <a:t>Integer </a:t>
            </a:r>
            <a:r>
              <a:rPr lang="en-US" sz="1000" dirty="0" err="1">
                <a:latin typeface="Century Gothic" panose="020B0502020202020204" pitchFamily="34" charset="0"/>
              </a:rPr>
              <a:t>mattis</a:t>
            </a:r>
            <a:r>
              <a:rPr lang="en-US" sz="1000" dirty="0">
                <a:latin typeface="Century Gothic" panose="020B0502020202020204" pitchFamily="34" charset="0"/>
              </a:rPr>
              <a:t> </a:t>
            </a:r>
            <a:r>
              <a:rPr lang="en-US" sz="1000" dirty="0" err="1">
                <a:latin typeface="Century Gothic" panose="020B0502020202020204" pitchFamily="34" charset="0"/>
              </a:rPr>
              <a:t>nunc</a:t>
            </a:r>
            <a:r>
              <a:rPr lang="en-US" sz="1000" dirty="0">
                <a:latin typeface="Century Gothic" panose="020B0502020202020204" pitchFamily="34" charset="0"/>
              </a:rPr>
              <a:t> </a:t>
            </a:r>
            <a:r>
              <a:rPr lang="en-US" sz="1000" dirty="0" err="1">
                <a:latin typeface="Century Gothic" panose="020B0502020202020204" pitchFamily="34" charset="0"/>
              </a:rPr>
              <a:t>quis</a:t>
            </a:r>
            <a:r>
              <a:rPr lang="en-US" sz="1000" dirty="0">
                <a:latin typeface="Century Gothic" panose="020B0502020202020204" pitchFamily="34" charset="0"/>
              </a:rPr>
              <a:t> </a:t>
            </a:r>
            <a:r>
              <a:rPr lang="en-US" sz="1000" dirty="0" err="1">
                <a:latin typeface="Century Gothic" panose="020B0502020202020204" pitchFamily="34" charset="0"/>
              </a:rPr>
              <a:t>sem</a:t>
            </a:r>
            <a:r>
              <a:rPr lang="en-US" sz="1000" dirty="0">
                <a:latin typeface="Century Gothic" panose="020B0502020202020204" pitchFamily="34" charset="0"/>
              </a:rPr>
              <a:t> </a:t>
            </a:r>
            <a:r>
              <a:rPr lang="en-US" sz="1000" dirty="0" err="1">
                <a:latin typeface="Century Gothic" panose="020B0502020202020204" pitchFamily="34" charset="0"/>
              </a:rPr>
              <a:t>interdum</a:t>
            </a:r>
            <a:r>
              <a:rPr lang="en-US" sz="1000" dirty="0">
                <a:latin typeface="Century Gothic" panose="020B0502020202020204" pitchFamily="34" charset="0"/>
              </a:rPr>
              <a:t>, id </a:t>
            </a:r>
            <a:r>
              <a:rPr lang="en-US" sz="1000" dirty="0" err="1">
                <a:latin typeface="Century Gothic" panose="020B0502020202020204" pitchFamily="34" charset="0"/>
              </a:rPr>
              <a:t>commodo</a:t>
            </a:r>
            <a:r>
              <a:rPr lang="en-US" sz="1000" dirty="0">
                <a:latin typeface="Century Gothic" panose="020B0502020202020204" pitchFamily="34" charset="0"/>
              </a:rPr>
              <a:t> </a:t>
            </a:r>
            <a:r>
              <a:rPr lang="en-US" sz="1000" dirty="0" err="1">
                <a:latin typeface="Century Gothic" panose="020B0502020202020204" pitchFamily="34" charset="0"/>
              </a:rPr>
              <a:t>augue</a:t>
            </a:r>
            <a:r>
              <a:rPr lang="en-US" sz="1000" dirty="0">
                <a:latin typeface="Century Gothic" panose="020B0502020202020204" pitchFamily="34" charset="0"/>
              </a:rPr>
              <a:t> </a:t>
            </a:r>
            <a:r>
              <a:rPr lang="en-US" sz="1000" dirty="0" err="1">
                <a:latin typeface="Century Gothic" panose="020B0502020202020204" pitchFamily="34" charset="0"/>
              </a:rPr>
              <a:t>bibendum</a:t>
            </a:r>
            <a:r>
              <a:rPr lang="en-US" sz="1000" dirty="0">
                <a:latin typeface="Century Gothic" panose="020B0502020202020204" pitchFamily="34" charset="0"/>
              </a:rPr>
              <a:t>. </a:t>
            </a:r>
            <a:r>
              <a:rPr lang="en-US" sz="1000" dirty="0" err="1">
                <a:latin typeface="Century Gothic" panose="020B0502020202020204" pitchFamily="34" charset="0"/>
              </a:rPr>
              <a:t>Nullam</a:t>
            </a:r>
            <a:r>
              <a:rPr lang="en-US" sz="1000" dirty="0">
                <a:latin typeface="Century Gothic" panose="020B0502020202020204" pitchFamily="34" charset="0"/>
              </a:rPr>
              <a:t> semper </a:t>
            </a:r>
            <a:r>
              <a:rPr lang="en-US" sz="1000" dirty="0" err="1">
                <a:latin typeface="Century Gothic" panose="020B0502020202020204" pitchFamily="34" charset="0"/>
              </a:rPr>
              <a:t>quis</a:t>
            </a:r>
            <a:r>
              <a:rPr lang="en-US" sz="1000" dirty="0">
                <a:latin typeface="Century Gothic" panose="020B0502020202020204" pitchFamily="34" charset="0"/>
              </a:rPr>
              <a:t> </a:t>
            </a:r>
            <a:r>
              <a:rPr lang="en-US" sz="1000" dirty="0" err="1">
                <a:latin typeface="Century Gothic" panose="020B0502020202020204" pitchFamily="34" charset="0"/>
              </a:rPr>
              <a:t>justo</a:t>
            </a:r>
            <a:r>
              <a:rPr lang="en-US" sz="1000" dirty="0">
                <a:latin typeface="Century Gothic" panose="020B0502020202020204" pitchFamily="34" charset="0"/>
              </a:rPr>
              <a:t> </a:t>
            </a:r>
            <a:r>
              <a:rPr lang="en-US" sz="1000" dirty="0" err="1">
                <a:latin typeface="Century Gothic" panose="020B0502020202020204" pitchFamily="34" charset="0"/>
              </a:rPr>
              <a:t>nec</a:t>
            </a:r>
            <a:r>
              <a:rPr lang="en-US" sz="1000" dirty="0">
                <a:latin typeface="Century Gothic" panose="020B0502020202020204" pitchFamily="34" charset="0"/>
              </a:rPr>
              <a:t> </a:t>
            </a:r>
            <a:r>
              <a:rPr lang="en-US" sz="1000" dirty="0" err="1">
                <a:latin typeface="Century Gothic" panose="020B0502020202020204" pitchFamily="34" charset="0"/>
              </a:rPr>
              <a:t>tristique</a:t>
            </a:r>
            <a:r>
              <a:rPr lang="en-US" sz="1000" dirty="0">
                <a:latin typeface="Century Gothic" panose="020B0502020202020204" pitchFamily="34" charset="0"/>
              </a:rPr>
              <a:t>. </a:t>
            </a:r>
            <a:r>
              <a:rPr lang="en-US" sz="1000" dirty="0" err="1">
                <a:latin typeface="Century Gothic" panose="020B0502020202020204" pitchFamily="34" charset="0"/>
              </a:rPr>
              <a:t>Aliquam</a:t>
            </a:r>
            <a:r>
              <a:rPr lang="en-US" sz="1000" dirty="0">
                <a:latin typeface="Century Gothic" panose="020B0502020202020204" pitchFamily="34" charset="0"/>
              </a:rPr>
              <a:t> </a:t>
            </a:r>
            <a:r>
              <a:rPr lang="en-US" sz="1000" dirty="0" err="1">
                <a:latin typeface="Century Gothic" panose="020B0502020202020204" pitchFamily="34" charset="0"/>
              </a:rPr>
              <a:t>erat</a:t>
            </a:r>
            <a:r>
              <a:rPr lang="en-US" sz="1000" dirty="0">
                <a:latin typeface="Century Gothic" panose="020B0502020202020204" pitchFamily="34" charset="0"/>
              </a:rPr>
              <a:t> </a:t>
            </a:r>
            <a:r>
              <a:rPr lang="en-US" sz="1000" dirty="0" err="1">
                <a:latin typeface="Century Gothic" panose="020B0502020202020204" pitchFamily="34" charset="0"/>
              </a:rPr>
              <a:t>volutpat</a:t>
            </a:r>
            <a:r>
              <a:rPr lang="en-US" sz="1000" dirty="0">
                <a:latin typeface="Century Gothic" panose="020B0502020202020204" pitchFamily="34" charset="0"/>
              </a:rPr>
              <a:t>.</a:t>
            </a:r>
          </a:p>
        </p:txBody>
      </p:sp>
      <p:sp>
        <p:nvSpPr>
          <p:cNvPr id="16" name="Text Placeholder 20">
            <a:extLst>
              <a:ext uri="{FF2B5EF4-FFF2-40B4-BE49-F238E27FC236}">
                <a16:creationId xmlns:a16="http://schemas.microsoft.com/office/drawing/2014/main" id="{84048D7E-64B1-8CC6-0487-42F057EE138A}"/>
              </a:ext>
            </a:extLst>
          </p:cNvPr>
          <p:cNvSpPr txBox="1">
            <a:spLocks/>
          </p:cNvSpPr>
          <p:nvPr/>
        </p:nvSpPr>
        <p:spPr>
          <a:xfrm>
            <a:off x="657226" y="1294115"/>
            <a:ext cx="4876800" cy="310896"/>
          </a:xfrm>
          <a:prstGeom prst="rect">
            <a:avLst/>
          </a:prstGeom>
          <a:solidFill>
            <a:srgbClr val="F88960"/>
          </a:solidFill>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000" b="1" dirty="0">
                <a:solidFill>
                  <a:schemeClr val="bg1"/>
                </a:solidFill>
                <a:latin typeface="Century Gothic" panose="020B0502020202020204" pitchFamily="34" charset="0"/>
              </a:rPr>
              <a:t>2019 Planning </a:t>
            </a:r>
          </a:p>
        </p:txBody>
      </p:sp>
      <p:sp>
        <p:nvSpPr>
          <p:cNvPr id="17" name="Text Placeholder 21">
            <a:extLst>
              <a:ext uri="{FF2B5EF4-FFF2-40B4-BE49-F238E27FC236}">
                <a16:creationId xmlns:a16="http://schemas.microsoft.com/office/drawing/2014/main" id="{C538D550-AF90-C088-161A-4A6D7F592BAE}"/>
              </a:ext>
            </a:extLst>
          </p:cNvPr>
          <p:cNvSpPr txBox="1">
            <a:spLocks/>
          </p:cNvSpPr>
          <p:nvPr/>
        </p:nvSpPr>
        <p:spPr>
          <a:xfrm>
            <a:off x="567710" y="1741006"/>
            <a:ext cx="5074920" cy="11704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000" dirty="0" err="1">
                <a:latin typeface="Century Gothic" panose="020B0502020202020204" pitchFamily="34" charset="0"/>
              </a:rPr>
              <a:t>Mauris</a:t>
            </a:r>
            <a:r>
              <a:rPr lang="en-US" sz="1000" dirty="0">
                <a:latin typeface="Century Gothic" panose="020B0502020202020204" pitchFamily="34" charset="0"/>
              </a:rPr>
              <a:t> </a:t>
            </a:r>
            <a:r>
              <a:rPr lang="en-US" sz="1000" dirty="0" err="1">
                <a:latin typeface="Century Gothic" panose="020B0502020202020204" pitchFamily="34" charset="0"/>
              </a:rPr>
              <a:t>pretium</a:t>
            </a:r>
            <a:r>
              <a:rPr lang="en-US" sz="1000" dirty="0">
                <a:latin typeface="Century Gothic" panose="020B0502020202020204" pitchFamily="34" charset="0"/>
              </a:rPr>
              <a:t> </a:t>
            </a:r>
            <a:r>
              <a:rPr lang="en-US" sz="1000" dirty="0" err="1">
                <a:latin typeface="Century Gothic" panose="020B0502020202020204" pitchFamily="34" charset="0"/>
              </a:rPr>
              <a:t>efficitur</a:t>
            </a:r>
            <a:r>
              <a:rPr lang="en-US" sz="1000" dirty="0">
                <a:latin typeface="Century Gothic" panose="020B0502020202020204" pitchFamily="34" charset="0"/>
              </a:rPr>
              <a:t> mi </a:t>
            </a:r>
            <a:r>
              <a:rPr lang="en-US" sz="1000" dirty="0" err="1">
                <a:latin typeface="Century Gothic" panose="020B0502020202020204" pitchFamily="34" charset="0"/>
              </a:rPr>
              <a:t>ut</a:t>
            </a:r>
            <a:r>
              <a:rPr lang="en-US" sz="1000" dirty="0">
                <a:latin typeface="Century Gothic" panose="020B0502020202020204" pitchFamily="34" charset="0"/>
              </a:rPr>
              <a:t> </a:t>
            </a:r>
            <a:r>
              <a:rPr lang="en-US" sz="1000" dirty="0" err="1">
                <a:latin typeface="Century Gothic" panose="020B0502020202020204" pitchFamily="34" charset="0"/>
              </a:rPr>
              <a:t>aliquam</a:t>
            </a:r>
            <a:r>
              <a:rPr lang="en-US" sz="1000" dirty="0">
                <a:latin typeface="Century Gothic" panose="020B0502020202020204" pitchFamily="34" charset="0"/>
              </a:rPr>
              <a:t>. Cras sed </a:t>
            </a:r>
            <a:r>
              <a:rPr lang="en-US" sz="1000" dirty="0" err="1">
                <a:latin typeface="Century Gothic" panose="020B0502020202020204" pitchFamily="34" charset="0"/>
              </a:rPr>
              <a:t>sapien</a:t>
            </a:r>
            <a:r>
              <a:rPr lang="en-US" sz="1000" dirty="0">
                <a:latin typeface="Century Gothic" panose="020B0502020202020204" pitchFamily="34" charset="0"/>
              </a:rPr>
              <a:t> id </a:t>
            </a:r>
            <a:r>
              <a:rPr lang="en-US" sz="1000" dirty="0" err="1">
                <a:latin typeface="Century Gothic" panose="020B0502020202020204" pitchFamily="34" charset="0"/>
              </a:rPr>
              <a:t>elit</a:t>
            </a:r>
            <a:r>
              <a:rPr lang="en-US" sz="1000" dirty="0">
                <a:latin typeface="Century Gothic" panose="020B0502020202020204" pitchFamily="34" charset="0"/>
              </a:rPr>
              <a:t> cursus </a:t>
            </a:r>
            <a:r>
              <a:rPr lang="en-US" sz="1000" dirty="0" err="1">
                <a:latin typeface="Century Gothic" panose="020B0502020202020204" pitchFamily="34" charset="0"/>
              </a:rPr>
              <a:t>placerat</a:t>
            </a:r>
            <a:r>
              <a:rPr lang="en-US" sz="1000" dirty="0">
                <a:latin typeface="Century Gothic" panose="020B0502020202020204" pitchFamily="34" charset="0"/>
              </a:rPr>
              <a:t> in </a:t>
            </a:r>
            <a:r>
              <a:rPr lang="en-US" sz="1000" dirty="0" err="1">
                <a:latin typeface="Century Gothic" panose="020B0502020202020204" pitchFamily="34" charset="0"/>
              </a:rPr>
              <a:t>nec</a:t>
            </a:r>
            <a:r>
              <a:rPr lang="en-US" sz="1000" dirty="0">
                <a:latin typeface="Century Gothic" panose="020B0502020202020204" pitchFamily="34" charset="0"/>
              </a:rPr>
              <a:t> dolor. </a:t>
            </a:r>
            <a:r>
              <a:rPr lang="en-US" sz="1000" dirty="0" err="1">
                <a:latin typeface="Century Gothic" panose="020B0502020202020204" pitchFamily="34" charset="0"/>
              </a:rPr>
              <a:t>Mauris</a:t>
            </a:r>
            <a:r>
              <a:rPr lang="en-US" sz="1000" dirty="0">
                <a:latin typeface="Century Gothic" panose="020B0502020202020204" pitchFamily="34" charset="0"/>
              </a:rPr>
              <a:t> vitae ipsum ex. Donec non </a:t>
            </a:r>
            <a:r>
              <a:rPr lang="en-US" sz="1000" dirty="0" err="1">
                <a:latin typeface="Century Gothic" panose="020B0502020202020204" pitchFamily="34" charset="0"/>
              </a:rPr>
              <a:t>metus</a:t>
            </a:r>
            <a:r>
              <a:rPr lang="en-US" sz="1000" dirty="0">
                <a:latin typeface="Century Gothic" panose="020B0502020202020204" pitchFamily="34" charset="0"/>
              </a:rPr>
              <a:t> vitae lorem </a:t>
            </a:r>
            <a:r>
              <a:rPr lang="en-US" sz="1000" dirty="0" err="1">
                <a:latin typeface="Century Gothic" panose="020B0502020202020204" pitchFamily="34" charset="0"/>
              </a:rPr>
              <a:t>malesuada</a:t>
            </a:r>
            <a:r>
              <a:rPr lang="en-US" sz="1000" dirty="0">
                <a:latin typeface="Century Gothic" panose="020B0502020202020204" pitchFamily="34" charset="0"/>
              </a:rPr>
              <a:t> </a:t>
            </a:r>
            <a:r>
              <a:rPr lang="en-US" sz="1000" dirty="0" err="1">
                <a:latin typeface="Century Gothic" panose="020B0502020202020204" pitchFamily="34" charset="0"/>
              </a:rPr>
              <a:t>venenatis</a:t>
            </a:r>
            <a:r>
              <a:rPr lang="en-US" sz="1000" dirty="0">
                <a:latin typeface="Century Gothic" panose="020B0502020202020204" pitchFamily="34" charset="0"/>
              </a:rPr>
              <a:t>. </a:t>
            </a:r>
            <a:r>
              <a:rPr lang="en-US" sz="1000" dirty="0" err="1">
                <a:latin typeface="Century Gothic" panose="020B0502020202020204" pitchFamily="34" charset="0"/>
              </a:rPr>
              <a:t>Curabitur</a:t>
            </a:r>
            <a:r>
              <a:rPr lang="en-US" sz="1000" dirty="0">
                <a:latin typeface="Century Gothic" panose="020B0502020202020204" pitchFamily="34" charset="0"/>
              </a:rPr>
              <a:t> </a:t>
            </a:r>
            <a:r>
              <a:rPr lang="en-US" sz="1000" dirty="0" err="1">
                <a:latin typeface="Century Gothic" panose="020B0502020202020204" pitchFamily="34" charset="0"/>
              </a:rPr>
              <a:t>ut</a:t>
            </a:r>
            <a:r>
              <a:rPr lang="en-US" sz="1000" dirty="0">
                <a:latin typeface="Century Gothic" panose="020B0502020202020204" pitchFamily="34" charset="0"/>
              </a:rPr>
              <a:t> </a:t>
            </a:r>
            <a:r>
              <a:rPr lang="en-US" sz="1000" dirty="0" err="1">
                <a:latin typeface="Century Gothic" panose="020B0502020202020204" pitchFamily="34" charset="0"/>
              </a:rPr>
              <a:t>rutrum</a:t>
            </a:r>
            <a:r>
              <a:rPr lang="en-US" sz="1000" dirty="0">
                <a:latin typeface="Century Gothic" panose="020B0502020202020204" pitchFamily="34" charset="0"/>
              </a:rPr>
              <a:t> </a:t>
            </a:r>
            <a:r>
              <a:rPr lang="en-US" sz="1000" dirty="0" err="1">
                <a:latin typeface="Century Gothic" panose="020B0502020202020204" pitchFamily="34" charset="0"/>
              </a:rPr>
              <a:t>nulla</a:t>
            </a:r>
            <a:r>
              <a:rPr lang="en-US" sz="1000" dirty="0">
                <a:latin typeface="Century Gothic" panose="020B0502020202020204" pitchFamily="34" charset="0"/>
              </a:rPr>
              <a:t>, </a:t>
            </a:r>
            <a:r>
              <a:rPr lang="en-US" sz="1000" dirty="0" err="1">
                <a:latin typeface="Century Gothic" panose="020B0502020202020204" pitchFamily="34" charset="0"/>
              </a:rPr>
              <a:t>feugiat</a:t>
            </a:r>
            <a:r>
              <a:rPr lang="en-US" sz="1000" dirty="0">
                <a:latin typeface="Century Gothic" panose="020B0502020202020204" pitchFamily="34" charset="0"/>
              </a:rPr>
              <a:t> </a:t>
            </a:r>
            <a:r>
              <a:rPr lang="en-US" sz="1000" dirty="0" err="1">
                <a:latin typeface="Century Gothic" panose="020B0502020202020204" pitchFamily="34" charset="0"/>
              </a:rPr>
              <a:t>ornare</a:t>
            </a:r>
            <a:r>
              <a:rPr lang="en-US" sz="1000" dirty="0">
                <a:latin typeface="Century Gothic" panose="020B0502020202020204" pitchFamily="34" charset="0"/>
              </a:rPr>
              <a:t> </a:t>
            </a:r>
            <a:r>
              <a:rPr lang="en-US" sz="1000" dirty="0" err="1">
                <a:latin typeface="Century Gothic" panose="020B0502020202020204" pitchFamily="34" charset="0"/>
              </a:rPr>
              <a:t>velit</a:t>
            </a:r>
            <a:r>
              <a:rPr lang="en-US" sz="1000" dirty="0">
                <a:latin typeface="Century Gothic" panose="020B0502020202020204" pitchFamily="34" charset="0"/>
              </a:rPr>
              <a:t>. Proin </a:t>
            </a:r>
            <a:r>
              <a:rPr lang="en-US" sz="1000" dirty="0" err="1">
                <a:latin typeface="Century Gothic" panose="020B0502020202020204" pitchFamily="34" charset="0"/>
              </a:rPr>
              <a:t>mattis</a:t>
            </a:r>
            <a:r>
              <a:rPr lang="en-US" sz="1000" dirty="0">
                <a:latin typeface="Century Gothic" panose="020B0502020202020204" pitchFamily="34" charset="0"/>
              </a:rPr>
              <a:t> </a:t>
            </a:r>
            <a:r>
              <a:rPr lang="en-US" sz="1000" dirty="0" err="1">
                <a:latin typeface="Century Gothic" panose="020B0502020202020204" pitchFamily="34" charset="0"/>
              </a:rPr>
              <a:t>tellus</a:t>
            </a:r>
            <a:r>
              <a:rPr lang="en-US" sz="1000" dirty="0">
                <a:latin typeface="Century Gothic" panose="020B0502020202020204" pitchFamily="34" charset="0"/>
              </a:rPr>
              <a:t> eros, et pharetra dui vestibulum </a:t>
            </a:r>
            <a:r>
              <a:rPr lang="en-US" sz="1000" dirty="0" err="1">
                <a:latin typeface="Century Gothic" panose="020B0502020202020204" pitchFamily="34" charset="0"/>
              </a:rPr>
              <a:t>ut.</a:t>
            </a:r>
            <a:r>
              <a:rPr lang="en-US" sz="1000" dirty="0">
                <a:latin typeface="Century Gothic" panose="020B0502020202020204" pitchFamily="34" charset="0"/>
              </a:rPr>
              <a:t> </a:t>
            </a:r>
            <a:r>
              <a:rPr lang="en-US" sz="1000" dirty="0" err="1">
                <a:latin typeface="Century Gothic" panose="020B0502020202020204" pitchFamily="34" charset="0"/>
              </a:rPr>
              <a:t>Mauris</a:t>
            </a:r>
            <a:r>
              <a:rPr lang="en-US" sz="1000" dirty="0">
                <a:latin typeface="Century Gothic" panose="020B0502020202020204" pitchFamily="34" charset="0"/>
              </a:rPr>
              <a:t> </a:t>
            </a:r>
            <a:r>
              <a:rPr lang="en-US" sz="1000" dirty="0" err="1">
                <a:latin typeface="Century Gothic" panose="020B0502020202020204" pitchFamily="34" charset="0"/>
              </a:rPr>
              <a:t>quis</a:t>
            </a:r>
            <a:r>
              <a:rPr lang="en-US" sz="1000" dirty="0">
                <a:latin typeface="Century Gothic" panose="020B0502020202020204" pitchFamily="34" charset="0"/>
              </a:rPr>
              <a:t> </a:t>
            </a:r>
            <a:r>
              <a:rPr lang="en-US" sz="1000" dirty="0" err="1">
                <a:latin typeface="Century Gothic" panose="020B0502020202020204" pitchFamily="34" charset="0"/>
              </a:rPr>
              <a:t>mauris</a:t>
            </a:r>
            <a:r>
              <a:rPr lang="en-US" sz="1000" dirty="0">
                <a:latin typeface="Century Gothic" panose="020B0502020202020204" pitchFamily="34" charset="0"/>
              </a:rPr>
              <a:t> non </a:t>
            </a:r>
            <a:r>
              <a:rPr lang="en-US" sz="1000" dirty="0" err="1">
                <a:latin typeface="Century Gothic" panose="020B0502020202020204" pitchFamily="34" charset="0"/>
              </a:rPr>
              <a:t>sem</a:t>
            </a:r>
            <a:r>
              <a:rPr lang="en-US" sz="1000" dirty="0">
                <a:latin typeface="Century Gothic" panose="020B0502020202020204" pitchFamily="34" charset="0"/>
              </a:rPr>
              <a:t> </a:t>
            </a:r>
            <a:r>
              <a:rPr lang="en-US" sz="1000" dirty="0" err="1">
                <a:latin typeface="Century Gothic" panose="020B0502020202020204" pitchFamily="34" charset="0"/>
              </a:rPr>
              <a:t>consectetur</a:t>
            </a:r>
            <a:r>
              <a:rPr lang="en-US" sz="1000" dirty="0">
                <a:latin typeface="Century Gothic" panose="020B0502020202020204" pitchFamily="34" charset="0"/>
              </a:rPr>
              <a:t> </a:t>
            </a:r>
            <a:r>
              <a:rPr lang="en-US" sz="1000" dirty="0" err="1">
                <a:latin typeface="Century Gothic" panose="020B0502020202020204" pitchFamily="34" charset="0"/>
              </a:rPr>
              <a:t>lobortis</a:t>
            </a:r>
            <a:r>
              <a:rPr lang="en-US" sz="1000" dirty="0">
                <a:latin typeface="Century Gothic" panose="020B0502020202020204" pitchFamily="34" charset="0"/>
              </a:rPr>
              <a:t> sit </a:t>
            </a:r>
            <a:r>
              <a:rPr lang="en-US" sz="1000" dirty="0" err="1">
                <a:latin typeface="Century Gothic" panose="020B0502020202020204" pitchFamily="34" charset="0"/>
              </a:rPr>
              <a:t>amet</a:t>
            </a:r>
            <a:r>
              <a:rPr lang="en-US" sz="1000" dirty="0">
                <a:latin typeface="Century Gothic" panose="020B0502020202020204" pitchFamily="34" charset="0"/>
              </a:rPr>
              <a:t> </a:t>
            </a:r>
            <a:r>
              <a:rPr lang="en-US" sz="1000" dirty="0" err="1">
                <a:latin typeface="Century Gothic" panose="020B0502020202020204" pitchFamily="34" charset="0"/>
              </a:rPr>
              <a:t>quis</a:t>
            </a:r>
            <a:r>
              <a:rPr lang="en-US" sz="1000" dirty="0">
                <a:latin typeface="Century Gothic" panose="020B0502020202020204" pitchFamily="34" charset="0"/>
              </a:rPr>
              <a:t> dolor. In lacinia magna vitae </a:t>
            </a:r>
            <a:r>
              <a:rPr lang="en-US" sz="1000" dirty="0" err="1">
                <a:latin typeface="Century Gothic" panose="020B0502020202020204" pitchFamily="34" charset="0"/>
              </a:rPr>
              <a:t>neque</a:t>
            </a:r>
            <a:r>
              <a:rPr lang="en-US" sz="1000" dirty="0">
                <a:latin typeface="Century Gothic" panose="020B0502020202020204" pitchFamily="34" charset="0"/>
              </a:rPr>
              <a:t> maximus cursus </a:t>
            </a:r>
            <a:r>
              <a:rPr lang="en-US" sz="1000" dirty="0" err="1">
                <a:latin typeface="Century Gothic" panose="020B0502020202020204" pitchFamily="34" charset="0"/>
              </a:rPr>
              <a:t>nec</a:t>
            </a:r>
            <a:r>
              <a:rPr lang="en-US" sz="1000" dirty="0">
                <a:latin typeface="Century Gothic" panose="020B0502020202020204" pitchFamily="34" charset="0"/>
              </a:rPr>
              <a:t> vel </a:t>
            </a:r>
            <a:r>
              <a:rPr lang="en-US" sz="1000" dirty="0" err="1">
                <a:latin typeface="Century Gothic" panose="020B0502020202020204" pitchFamily="34" charset="0"/>
              </a:rPr>
              <a:t>velit</a:t>
            </a:r>
            <a:r>
              <a:rPr lang="en-US" sz="1000" dirty="0">
                <a:latin typeface="Century Gothic" panose="020B0502020202020204" pitchFamily="34" charset="0"/>
              </a:rPr>
              <a:t>. Donec non convallis </a:t>
            </a:r>
            <a:r>
              <a:rPr lang="en-US" sz="1000" dirty="0" err="1">
                <a:latin typeface="Century Gothic" panose="020B0502020202020204" pitchFamily="34" charset="0"/>
              </a:rPr>
              <a:t>quam</a:t>
            </a:r>
            <a:r>
              <a:rPr lang="en-US" sz="1000" dirty="0">
                <a:latin typeface="Century Gothic" panose="020B0502020202020204" pitchFamily="34" charset="0"/>
              </a:rPr>
              <a:t>. </a:t>
            </a:r>
            <a:r>
              <a:rPr lang="en-US" sz="1000" dirty="0" err="1">
                <a:latin typeface="Century Gothic" panose="020B0502020202020204" pitchFamily="34" charset="0"/>
              </a:rPr>
              <a:t>Curabitur</a:t>
            </a:r>
            <a:r>
              <a:rPr lang="en-US" sz="1000" dirty="0">
                <a:latin typeface="Century Gothic" panose="020B0502020202020204" pitchFamily="34" charset="0"/>
              </a:rPr>
              <a:t> </a:t>
            </a:r>
            <a:r>
              <a:rPr lang="en-US" sz="1000" dirty="0" err="1">
                <a:latin typeface="Century Gothic" panose="020B0502020202020204" pitchFamily="34" charset="0"/>
              </a:rPr>
              <a:t>aliquam</a:t>
            </a:r>
            <a:r>
              <a:rPr lang="en-US" sz="1000" dirty="0">
                <a:latin typeface="Century Gothic" panose="020B0502020202020204" pitchFamily="34" charset="0"/>
              </a:rPr>
              <a:t> eros in magna </a:t>
            </a:r>
            <a:r>
              <a:rPr lang="en-US" sz="1000" dirty="0" err="1">
                <a:latin typeface="Century Gothic" panose="020B0502020202020204" pitchFamily="34" charset="0"/>
              </a:rPr>
              <a:t>dapibus</a:t>
            </a:r>
            <a:r>
              <a:rPr lang="en-US" sz="1000" dirty="0">
                <a:latin typeface="Century Gothic" panose="020B0502020202020204" pitchFamily="34" charset="0"/>
              </a:rPr>
              <a:t> </a:t>
            </a:r>
            <a:r>
              <a:rPr lang="en-US" sz="1000" dirty="0" err="1">
                <a:latin typeface="Century Gothic" panose="020B0502020202020204" pitchFamily="34" charset="0"/>
              </a:rPr>
              <a:t>dapibus</a:t>
            </a:r>
            <a:r>
              <a:rPr lang="en-US" sz="1000" dirty="0">
                <a:latin typeface="Century Gothic" panose="020B0502020202020204" pitchFamily="34" charset="0"/>
              </a:rPr>
              <a:t>. Aenean sed </a:t>
            </a:r>
            <a:r>
              <a:rPr lang="en-US" sz="1000" dirty="0" err="1">
                <a:latin typeface="Century Gothic" panose="020B0502020202020204" pitchFamily="34" charset="0"/>
              </a:rPr>
              <a:t>felis</a:t>
            </a:r>
            <a:r>
              <a:rPr lang="en-US" sz="1000" dirty="0">
                <a:latin typeface="Century Gothic" panose="020B0502020202020204" pitchFamily="34" charset="0"/>
              </a:rPr>
              <a:t> id </a:t>
            </a:r>
            <a:r>
              <a:rPr lang="en-US" sz="1000" dirty="0" err="1">
                <a:latin typeface="Century Gothic" panose="020B0502020202020204" pitchFamily="34" charset="0"/>
              </a:rPr>
              <a:t>felis</a:t>
            </a:r>
            <a:r>
              <a:rPr lang="en-US" sz="1000" dirty="0">
                <a:latin typeface="Century Gothic" panose="020B0502020202020204" pitchFamily="34" charset="0"/>
              </a:rPr>
              <a:t> </a:t>
            </a:r>
            <a:r>
              <a:rPr lang="en-US" sz="1000" dirty="0" err="1">
                <a:latin typeface="Century Gothic" panose="020B0502020202020204" pitchFamily="34" charset="0"/>
              </a:rPr>
              <a:t>ornare</a:t>
            </a:r>
            <a:r>
              <a:rPr lang="en-US" sz="1000" dirty="0">
                <a:latin typeface="Century Gothic" panose="020B0502020202020204" pitchFamily="34" charset="0"/>
              </a:rPr>
              <a:t> </a:t>
            </a:r>
            <a:r>
              <a:rPr lang="en-US" sz="1000" dirty="0" err="1">
                <a:latin typeface="Century Gothic" panose="020B0502020202020204" pitchFamily="34" charset="0"/>
              </a:rPr>
              <a:t>faucibus</a:t>
            </a:r>
            <a:r>
              <a:rPr lang="en-US" sz="1000" dirty="0">
                <a:latin typeface="Century Gothic" panose="020B0502020202020204" pitchFamily="34" charset="0"/>
              </a:rPr>
              <a:t> </a:t>
            </a:r>
            <a:r>
              <a:rPr lang="en-US" sz="1000" dirty="0" err="1">
                <a:latin typeface="Century Gothic" panose="020B0502020202020204" pitchFamily="34" charset="0"/>
              </a:rPr>
              <a:t>quis</a:t>
            </a:r>
            <a:r>
              <a:rPr lang="en-US" sz="1000" dirty="0">
                <a:latin typeface="Century Gothic" panose="020B0502020202020204" pitchFamily="34" charset="0"/>
              </a:rPr>
              <a:t> sit </a:t>
            </a:r>
            <a:r>
              <a:rPr lang="en-US" sz="1000" dirty="0" err="1">
                <a:latin typeface="Century Gothic" panose="020B0502020202020204" pitchFamily="34" charset="0"/>
              </a:rPr>
              <a:t>amet</a:t>
            </a:r>
            <a:r>
              <a:rPr lang="en-US" sz="1000" dirty="0">
                <a:latin typeface="Century Gothic" panose="020B0502020202020204" pitchFamily="34" charset="0"/>
              </a:rPr>
              <a:t> </a:t>
            </a:r>
            <a:r>
              <a:rPr lang="en-US" sz="1000" dirty="0" err="1">
                <a:latin typeface="Century Gothic" panose="020B0502020202020204" pitchFamily="34" charset="0"/>
              </a:rPr>
              <a:t>nunc</a:t>
            </a:r>
            <a:r>
              <a:rPr lang="en-US" sz="1000" dirty="0">
                <a:latin typeface="Century Gothic" panose="020B0502020202020204" pitchFamily="34" charset="0"/>
              </a:rPr>
              <a:t>.</a:t>
            </a:r>
          </a:p>
        </p:txBody>
      </p:sp>
      <p:sp>
        <p:nvSpPr>
          <p:cNvPr id="18" name="Text Placeholder 22">
            <a:extLst>
              <a:ext uri="{FF2B5EF4-FFF2-40B4-BE49-F238E27FC236}">
                <a16:creationId xmlns:a16="http://schemas.microsoft.com/office/drawing/2014/main" id="{0B6C2FFE-25C1-9247-3886-1ADCC2D8A26D}"/>
              </a:ext>
            </a:extLst>
          </p:cNvPr>
          <p:cNvSpPr txBox="1">
            <a:spLocks/>
          </p:cNvSpPr>
          <p:nvPr/>
        </p:nvSpPr>
        <p:spPr>
          <a:xfrm>
            <a:off x="657226" y="2970515"/>
            <a:ext cx="4876800" cy="310896"/>
          </a:xfrm>
          <a:prstGeom prst="rect">
            <a:avLst/>
          </a:prstGeom>
          <a:solidFill>
            <a:srgbClr val="EF709D"/>
          </a:solidFill>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000" b="1" dirty="0">
                <a:solidFill>
                  <a:schemeClr val="bg1"/>
                </a:solidFill>
                <a:latin typeface="Century Gothic" panose="020B0502020202020204" pitchFamily="34" charset="0"/>
              </a:rPr>
              <a:t>2020 Planning </a:t>
            </a:r>
          </a:p>
        </p:txBody>
      </p:sp>
      <p:sp>
        <p:nvSpPr>
          <p:cNvPr id="19" name="Text Placeholder 23">
            <a:extLst>
              <a:ext uri="{FF2B5EF4-FFF2-40B4-BE49-F238E27FC236}">
                <a16:creationId xmlns:a16="http://schemas.microsoft.com/office/drawing/2014/main" id="{C11ED0FE-0AF7-4AD3-57CA-E73B4AD9DD65}"/>
              </a:ext>
            </a:extLst>
          </p:cNvPr>
          <p:cNvSpPr txBox="1">
            <a:spLocks/>
          </p:cNvSpPr>
          <p:nvPr/>
        </p:nvSpPr>
        <p:spPr>
          <a:xfrm>
            <a:off x="567710" y="3417406"/>
            <a:ext cx="5074920" cy="11704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000">
                <a:latin typeface="Century Gothic" panose="020B0502020202020204" pitchFamily="34" charset="0"/>
              </a:rPr>
              <a:t>Mauris pretium efficitur mi ut aliquam. Cras sed sapien id elit cursus placerat in nec dolor. Mauris vitae ipsum ex. Donec non metus vitae lorem malesuada venenatis. Curabitur ut rutrum nulla, feugiat ornare velit. Proin mattis tellus eros, et pharetra dui vestibulum ut. Mauris quis mauris non sem consectetur lobortis sit amet quis dolor. In lacinia magna vitae neque maximus cursus nec vel velit. Donec non convallis quam. Curabitur aliquam eros in magna dapibus dapibus. Aenean sed felis id felis ornare faucibus quis sit amet nunc.</a:t>
            </a:r>
            <a:endParaRPr lang="en-US" sz="1000" dirty="0">
              <a:latin typeface="Century Gothic" panose="020B0502020202020204" pitchFamily="34" charset="0"/>
            </a:endParaRPr>
          </a:p>
        </p:txBody>
      </p:sp>
      <p:sp>
        <p:nvSpPr>
          <p:cNvPr id="20" name="Text Placeholder 24">
            <a:extLst>
              <a:ext uri="{FF2B5EF4-FFF2-40B4-BE49-F238E27FC236}">
                <a16:creationId xmlns:a16="http://schemas.microsoft.com/office/drawing/2014/main" id="{DBBDC533-260B-362B-783E-387F7EA9FF23}"/>
              </a:ext>
            </a:extLst>
          </p:cNvPr>
          <p:cNvSpPr txBox="1">
            <a:spLocks/>
          </p:cNvSpPr>
          <p:nvPr/>
        </p:nvSpPr>
        <p:spPr>
          <a:xfrm>
            <a:off x="657226" y="4646915"/>
            <a:ext cx="4876800" cy="310896"/>
          </a:xfrm>
          <a:prstGeom prst="rect">
            <a:avLst/>
          </a:prstGeom>
          <a:solidFill>
            <a:srgbClr val="FA5B52"/>
          </a:solidFill>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000" b="1" dirty="0">
                <a:solidFill>
                  <a:schemeClr val="bg1"/>
                </a:solidFill>
                <a:latin typeface="Century Gothic" panose="020B0502020202020204" pitchFamily="34" charset="0"/>
              </a:rPr>
              <a:t>2021 Planning </a:t>
            </a:r>
          </a:p>
        </p:txBody>
      </p:sp>
      <p:sp>
        <p:nvSpPr>
          <p:cNvPr id="21" name="Text Placeholder 25">
            <a:extLst>
              <a:ext uri="{FF2B5EF4-FFF2-40B4-BE49-F238E27FC236}">
                <a16:creationId xmlns:a16="http://schemas.microsoft.com/office/drawing/2014/main" id="{25AD0BDC-4778-B58A-FADF-FC45CFDBC33E}"/>
              </a:ext>
            </a:extLst>
          </p:cNvPr>
          <p:cNvSpPr txBox="1">
            <a:spLocks/>
          </p:cNvSpPr>
          <p:nvPr/>
        </p:nvSpPr>
        <p:spPr>
          <a:xfrm>
            <a:off x="567710" y="5093806"/>
            <a:ext cx="5074920" cy="11704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000">
                <a:latin typeface="Century Gothic" panose="020B0502020202020204" pitchFamily="34" charset="0"/>
              </a:rPr>
              <a:t>Mauris pretium efficitur mi ut aliquam. Cras sed sapien id elit cursus placerat in nec dolor. Mauris vitae ipsum ex. Donec non metus vitae lorem malesuada venenatis. Curabitur ut rutrum nulla, feugiat ornare velit. Proin mattis tellus eros, et pharetra dui vestibulum ut. Mauris quis mauris non sem consectetur lobortis sit amet quis dolor. In lacinia magna vitae neque maximus cursus nec vel velit. Donec non convallis quam. Curabitur aliquam eros in magna dapibus dapibus. Aenean sed felis id felis ornare faucibus quis sit amet nunc.</a:t>
            </a:r>
            <a:endParaRPr lang="en-US" sz="1000" dirty="0">
              <a:latin typeface="Century Gothic" panose="020B0502020202020204" pitchFamily="34" charset="0"/>
            </a:endParaRPr>
          </a:p>
        </p:txBody>
      </p:sp>
      <p:sp>
        <p:nvSpPr>
          <p:cNvPr id="22" name="Round Same-side Corner of Rectangle 21">
            <a:extLst>
              <a:ext uri="{FF2B5EF4-FFF2-40B4-BE49-F238E27FC236}">
                <a16:creationId xmlns:a16="http://schemas.microsoft.com/office/drawing/2014/main" id="{34BCF814-2D97-A0FC-9EE3-AEB19F4F1C62}"/>
              </a:ext>
            </a:extLst>
          </p:cNvPr>
          <p:cNvSpPr/>
          <p:nvPr/>
        </p:nvSpPr>
        <p:spPr>
          <a:xfrm>
            <a:off x="5896786" y="779988"/>
            <a:ext cx="1677352" cy="6069424"/>
          </a:xfrm>
          <a:prstGeom prst="round2SameRect">
            <a:avLst>
              <a:gd name="adj1" fmla="val 50000"/>
              <a:gd name="adj2"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A894A4B-DA28-7023-2C7E-4F43CDAEEE69}"/>
              </a:ext>
            </a:extLst>
          </p:cNvPr>
          <p:cNvSpPr/>
          <p:nvPr/>
        </p:nvSpPr>
        <p:spPr>
          <a:xfrm>
            <a:off x="6176405" y="1075861"/>
            <a:ext cx="1143577" cy="11435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A5B52"/>
                </a:solidFill>
                <a:latin typeface="Century Gothic" panose="020B0502020202020204" pitchFamily="34" charset="0"/>
              </a:rPr>
              <a:t>01</a:t>
            </a:r>
          </a:p>
        </p:txBody>
      </p:sp>
      <p:sp>
        <p:nvSpPr>
          <p:cNvPr id="25" name="Oval 24">
            <a:extLst>
              <a:ext uri="{FF2B5EF4-FFF2-40B4-BE49-F238E27FC236}">
                <a16:creationId xmlns:a16="http://schemas.microsoft.com/office/drawing/2014/main" id="{0207C2EA-AF2B-CA98-EC8F-377895DDCFBC}"/>
              </a:ext>
            </a:extLst>
          </p:cNvPr>
          <p:cNvSpPr/>
          <p:nvPr/>
        </p:nvSpPr>
        <p:spPr>
          <a:xfrm>
            <a:off x="6176405" y="2389946"/>
            <a:ext cx="1143577" cy="11435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25484"/>
                </a:solidFill>
                <a:latin typeface="Century Gothic" panose="020B0502020202020204" pitchFamily="34" charset="0"/>
              </a:rPr>
              <a:t>02</a:t>
            </a:r>
          </a:p>
        </p:txBody>
      </p:sp>
      <p:sp>
        <p:nvSpPr>
          <p:cNvPr id="26" name="Oval 25">
            <a:extLst>
              <a:ext uri="{FF2B5EF4-FFF2-40B4-BE49-F238E27FC236}">
                <a16:creationId xmlns:a16="http://schemas.microsoft.com/office/drawing/2014/main" id="{C1E2E2A8-CC0E-6C38-2139-378ED1867AE8}"/>
              </a:ext>
            </a:extLst>
          </p:cNvPr>
          <p:cNvSpPr/>
          <p:nvPr/>
        </p:nvSpPr>
        <p:spPr>
          <a:xfrm>
            <a:off x="6176405" y="3704031"/>
            <a:ext cx="1143577" cy="11435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88960"/>
                </a:solidFill>
                <a:latin typeface="Century Gothic" panose="020B0502020202020204" pitchFamily="34" charset="0"/>
              </a:rPr>
              <a:t>03</a:t>
            </a:r>
          </a:p>
        </p:txBody>
      </p:sp>
      <p:sp>
        <p:nvSpPr>
          <p:cNvPr id="27" name="Oval 26">
            <a:extLst>
              <a:ext uri="{FF2B5EF4-FFF2-40B4-BE49-F238E27FC236}">
                <a16:creationId xmlns:a16="http://schemas.microsoft.com/office/drawing/2014/main" id="{2E708D21-FB15-0448-7177-1A6907FD87D9}"/>
              </a:ext>
            </a:extLst>
          </p:cNvPr>
          <p:cNvSpPr/>
          <p:nvPr/>
        </p:nvSpPr>
        <p:spPr>
          <a:xfrm>
            <a:off x="6176405" y="4948043"/>
            <a:ext cx="1143577" cy="11435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EF709D"/>
                </a:solidFill>
                <a:latin typeface="Century Gothic" panose="020B0502020202020204" pitchFamily="34" charset="0"/>
              </a:rPr>
              <a:t>04</a:t>
            </a:r>
          </a:p>
        </p:txBody>
      </p:sp>
    </p:spTree>
    <p:extLst>
      <p:ext uri="{BB962C8B-B14F-4D97-AF65-F5344CB8AC3E}">
        <p14:creationId xmlns:p14="http://schemas.microsoft.com/office/powerpoint/2010/main" val="4084383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 Diagonal Corner of Rectangle 33">
            <a:extLst>
              <a:ext uri="{FF2B5EF4-FFF2-40B4-BE49-F238E27FC236}">
                <a16:creationId xmlns:a16="http://schemas.microsoft.com/office/drawing/2014/main" id="{221C3BFF-983F-65E2-EC6D-27D15ABCC4E3}"/>
              </a:ext>
            </a:extLst>
          </p:cNvPr>
          <p:cNvSpPr/>
          <p:nvPr/>
        </p:nvSpPr>
        <p:spPr>
          <a:xfrm>
            <a:off x="6446520" y="1766863"/>
            <a:ext cx="4727891" cy="1597693"/>
          </a:xfrm>
          <a:prstGeom prst="round2DiagRect">
            <a:avLst>
              <a:gd name="adj1" fmla="val 46738"/>
              <a:gd name="adj2" fmla="val 0"/>
            </a:avLst>
          </a:prstGeom>
          <a:solidFill>
            <a:srgbClr val="FA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 Diagonal Corner of Rectangle 34">
            <a:extLst>
              <a:ext uri="{FF2B5EF4-FFF2-40B4-BE49-F238E27FC236}">
                <a16:creationId xmlns:a16="http://schemas.microsoft.com/office/drawing/2014/main" id="{80D4B41D-0A42-4AAD-77F2-3FCE708CDFF2}"/>
              </a:ext>
            </a:extLst>
          </p:cNvPr>
          <p:cNvSpPr/>
          <p:nvPr/>
        </p:nvSpPr>
        <p:spPr>
          <a:xfrm>
            <a:off x="899632" y="4410099"/>
            <a:ext cx="4844261" cy="1597693"/>
          </a:xfrm>
          <a:prstGeom prst="round2DiagRect">
            <a:avLst>
              <a:gd name="adj1" fmla="val 46738"/>
              <a:gd name="adj2" fmla="val 0"/>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grpSp>
        <p:nvGrpSpPr>
          <p:cNvPr id="2" name="Group 1">
            <a:extLst>
              <a:ext uri="{FF2B5EF4-FFF2-40B4-BE49-F238E27FC236}">
                <a16:creationId xmlns:a16="http://schemas.microsoft.com/office/drawing/2014/main" id="{BA774E92-DA30-B3D0-792D-39AF958ADBF1}"/>
              </a:ext>
            </a:extLst>
          </p:cNvPr>
          <p:cNvGrpSpPr/>
          <p:nvPr/>
        </p:nvGrpSpPr>
        <p:grpSpPr>
          <a:xfrm>
            <a:off x="1016001" y="1571434"/>
            <a:ext cx="4724399" cy="1599939"/>
            <a:chOff x="1016001" y="1540531"/>
            <a:chExt cx="4724399" cy="1599939"/>
          </a:xfrm>
        </p:grpSpPr>
        <p:grpSp>
          <p:nvGrpSpPr>
            <p:cNvPr id="3" name="Group 2">
              <a:extLst>
                <a:ext uri="{FF2B5EF4-FFF2-40B4-BE49-F238E27FC236}">
                  <a16:creationId xmlns:a16="http://schemas.microsoft.com/office/drawing/2014/main" id="{A47D540E-C001-57D7-F212-190D6CC17FE8}"/>
                </a:ext>
              </a:extLst>
            </p:cNvPr>
            <p:cNvGrpSpPr/>
            <p:nvPr/>
          </p:nvGrpSpPr>
          <p:grpSpPr>
            <a:xfrm>
              <a:off x="1019175" y="1540531"/>
              <a:ext cx="4721225" cy="409567"/>
              <a:chOff x="1019175" y="1540531"/>
              <a:chExt cx="4721225" cy="409567"/>
            </a:xfrm>
          </p:grpSpPr>
          <p:cxnSp>
            <p:nvCxnSpPr>
              <p:cNvPr id="14" name="Straight Connector 13">
                <a:extLst>
                  <a:ext uri="{FF2B5EF4-FFF2-40B4-BE49-F238E27FC236}">
                    <a16:creationId xmlns:a16="http://schemas.microsoft.com/office/drawing/2014/main" id="{41A7B8A6-AC85-C18E-732D-C1850DE612AE}"/>
                  </a:ext>
                </a:extLst>
              </p:cNvPr>
              <p:cNvCxnSpPr>
                <a:cxnSpLocks/>
              </p:cNvCxnSpPr>
              <p:nvPr/>
            </p:nvCxnSpPr>
            <p:spPr>
              <a:xfrm flipH="1">
                <a:off x="1019176" y="1950098"/>
                <a:ext cx="4721224" cy="0"/>
              </a:xfrm>
              <a:prstGeom prst="line">
                <a:avLst/>
              </a:prstGeom>
              <a:ln w="127000">
                <a:solidFill>
                  <a:srgbClr val="F88960">
                    <a:alpha val="10000"/>
                  </a:srgb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7752057-82E6-344B-7253-2C2198996856}"/>
                  </a:ext>
                </a:extLst>
              </p:cNvPr>
              <p:cNvSpPr txBox="1"/>
              <p:nvPr/>
            </p:nvSpPr>
            <p:spPr>
              <a:xfrm>
                <a:off x="1019175" y="1540531"/>
                <a:ext cx="2196626" cy="369332"/>
              </a:xfrm>
              <a:prstGeom prst="rect">
                <a:avLst/>
              </a:prstGeom>
              <a:noFill/>
            </p:spPr>
            <p:txBody>
              <a:bodyPr wrap="square" rtlCol="0">
                <a:spAutoFit/>
              </a:bodyPr>
              <a:lstStyle/>
              <a:p>
                <a:r>
                  <a:rPr lang="en-US" b="1" dirty="0">
                    <a:solidFill>
                      <a:srgbClr val="F88960"/>
                    </a:solidFill>
                    <a:latin typeface="Century Gothic" panose="020B0502020202020204" pitchFamily="34" charset="0"/>
                  </a:rPr>
                  <a:t>Task 01</a:t>
                </a:r>
              </a:p>
            </p:txBody>
          </p:sp>
          <p:cxnSp>
            <p:nvCxnSpPr>
              <p:cNvPr id="16" name="Straight Connector 15">
                <a:extLst>
                  <a:ext uri="{FF2B5EF4-FFF2-40B4-BE49-F238E27FC236}">
                    <a16:creationId xmlns:a16="http://schemas.microsoft.com/office/drawing/2014/main" id="{3286D7C2-8459-69B9-C5D0-6C3495D81EB7}"/>
                  </a:ext>
                </a:extLst>
              </p:cNvPr>
              <p:cNvCxnSpPr>
                <a:cxnSpLocks/>
              </p:cNvCxnSpPr>
              <p:nvPr/>
            </p:nvCxnSpPr>
            <p:spPr>
              <a:xfrm flipH="1">
                <a:off x="1019175" y="1950098"/>
                <a:ext cx="2918343" cy="0"/>
              </a:xfrm>
              <a:prstGeom prst="line">
                <a:avLst/>
              </a:prstGeom>
              <a:ln w="127000">
                <a:solidFill>
                  <a:srgbClr val="F88960"/>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DAC24EB8-D1FE-8BED-3D20-AC7F5D44AD59}"/>
                </a:ext>
              </a:extLst>
            </p:cNvPr>
            <p:cNvGrpSpPr/>
            <p:nvPr/>
          </p:nvGrpSpPr>
          <p:grpSpPr>
            <a:xfrm>
              <a:off x="1017588" y="2135717"/>
              <a:ext cx="4721225" cy="409567"/>
              <a:chOff x="1019175" y="1540531"/>
              <a:chExt cx="4721225" cy="409567"/>
            </a:xfrm>
          </p:grpSpPr>
          <p:cxnSp>
            <p:nvCxnSpPr>
              <p:cNvPr id="11" name="Straight Connector 10">
                <a:extLst>
                  <a:ext uri="{FF2B5EF4-FFF2-40B4-BE49-F238E27FC236}">
                    <a16:creationId xmlns:a16="http://schemas.microsoft.com/office/drawing/2014/main" id="{DCCF29CE-C6D6-5D3D-66C5-136DE9F5BD20}"/>
                  </a:ext>
                </a:extLst>
              </p:cNvPr>
              <p:cNvCxnSpPr>
                <a:cxnSpLocks/>
              </p:cNvCxnSpPr>
              <p:nvPr/>
            </p:nvCxnSpPr>
            <p:spPr>
              <a:xfrm flipH="1">
                <a:off x="1019176" y="1950098"/>
                <a:ext cx="4721224" cy="0"/>
              </a:xfrm>
              <a:prstGeom prst="line">
                <a:avLst/>
              </a:prstGeom>
              <a:ln w="127000">
                <a:solidFill>
                  <a:srgbClr val="F88960">
                    <a:alpha val="10000"/>
                  </a:srgb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EFA2610-1211-548C-70AD-D3EBC8F95DE6}"/>
                  </a:ext>
                </a:extLst>
              </p:cNvPr>
              <p:cNvSpPr txBox="1"/>
              <p:nvPr/>
            </p:nvSpPr>
            <p:spPr>
              <a:xfrm>
                <a:off x="1019175" y="1540531"/>
                <a:ext cx="2196626" cy="369332"/>
              </a:xfrm>
              <a:prstGeom prst="rect">
                <a:avLst/>
              </a:prstGeom>
              <a:noFill/>
            </p:spPr>
            <p:txBody>
              <a:bodyPr wrap="square" rtlCol="0">
                <a:spAutoFit/>
              </a:bodyPr>
              <a:lstStyle/>
              <a:p>
                <a:r>
                  <a:rPr lang="en-US" b="1" dirty="0">
                    <a:solidFill>
                      <a:srgbClr val="F88960"/>
                    </a:solidFill>
                    <a:latin typeface="Century Gothic" panose="020B0502020202020204" pitchFamily="34" charset="0"/>
                  </a:rPr>
                  <a:t>Task 02</a:t>
                </a:r>
              </a:p>
            </p:txBody>
          </p:sp>
          <p:cxnSp>
            <p:nvCxnSpPr>
              <p:cNvPr id="13" name="Straight Connector 12">
                <a:extLst>
                  <a:ext uri="{FF2B5EF4-FFF2-40B4-BE49-F238E27FC236}">
                    <a16:creationId xmlns:a16="http://schemas.microsoft.com/office/drawing/2014/main" id="{F70B6640-805A-6E03-50EF-951045CA1096}"/>
                  </a:ext>
                </a:extLst>
              </p:cNvPr>
              <p:cNvCxnSpPr>
                <a:cxnSpLocks/>
              </p:cNvCxnSpPr>
              <p:nvPr/>
            </p:nvCxnSpPr>
            <p:spPr>
              <a:xfrm flipH="1">
                <a:off x="1019176" y="1950098"/>
                <a:ext cx="3744911" cy="0"/>
              </a:xfrm>
              <a:prstGeom prst="line">
                <a:avLst/>
              </a:prstGeom>
              <a:ln w="127000">
                <a:solidFill>
                  <a:srgbClr val="F88960"/>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030479DA-13DD-81B5-B480-8561EB5D805E}"/>
                </a:ext>
              </a:extLst>
            </p:cNvPr>
            <p:cNvGrpSpPr/>
            <p:nvPr/>
          </p:nvGrpSpPr>
          <p:grpSpPr>
            <a:xfrm>
              <a:off x="1016001" y="2730903"/>
              <a:ext cx="4721225" cy="409567"/>
              <a:chOff x="1019175" y="1540531"/>
              <a:chExt cx="4721225" cy="409567"/>
            </a:xfrm>
          </p:grpSpPr>
          <p:cxnSp>
            <p:nvCxnSpPr>
              <p:cNvPr id="8" name="Straight Connector 7">
                <a:extLst>
                  <a:ext uri="{FF2B5EF4-FFF2-40B4-BE49-F238E27FC236}">
                    <a16:creationId xmlns:a16="http://schemas.microsoft.com/office/drawing/2014/main" id="{99696C5B-4FE5-B0B3-2036-09E1587B8E89}"/>
                  </a:ext>
                </a:extLst>
              </p:cNvPr>
              <p:cNvCxnSpPr>
                <a:cxnSpLocks/>
              </p:cNvCxnSpPr>
              <p:nvPr/>
            </p:nvCxnSpPr>
            <p:spPr>
              <a:xfrm flipH="1">
                <a:off x="1019176" y="1950098"/>
                <a:ext cx="4721224" cy="0"/>
              </a:xfrm>
              <a:prstGeom prst="line">
                <a:avLst/>
              </a:prstGeom>
              <a:ln w="127000">
                <a:solidFill>
                  <a:srgbClr val="F88960">
                    <a:alpha val="10000"/>
                  </a:srgb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0E78F0C-9649-930A-6811-CDC4836E2B3F}"/>
                  </a:ext>
                </a:extLst>
              </p:cNvPr>
              <p:cNvSpPr txBox="1"/>
              <p:nvPr/>
            </p:nvSpPr>
            <p:spPr>
              <a:xfrm>
                <a:off x="1019175" y="1540531"/>
                <a:ext cx="2196626" cy="369332"/>
              </a:xfrm>
              <a:prstGeom prst="rect">
                <a:avLst/>
              </a:prstGeom>
              <a:noFill/>
            </p:spPr>
            <p:txBody>
              <a:bodyPr wrap="square" rtlCol="0">
                <a:spAutoFit/>
              </a:bodyPr>
              <a:lstStyle/>
              <a:p>
                <a:r>
                  <a:rPr lang="en-US" b="1" dirty="0">
                    <a:solidFill>
                      <a:srgbClr val="F88960"/>
                    </a:solidFill>
                    <a:latin typeface="Century Gothic" panose="020B0502020202020204" pitchFamily="34" charset="0"/>
                  </a:rPr>
                  <a:t>Task 03</a:t>
                </a:r>
              </a:p>
            </p:txBody>
          </p:sp>
          <p:cxnSp>
            <p:nvCxnSpPr>
              <p:cNvPr id="10" name="Straight Connector 9">
                <a:extLst>
                  <a:ext uri="{FF2B5EF4-FFF2-40B4-BE49-F238E27FC236}">
                    <a16:creationId xmlns:a16="http://schemas.microsoft.com/office/drawing/2014/main" id="{8A3E9F91-AE76-1DB8-583B-76D04F383FAD}"/>
                  </a:ext>
                </a:extLst>
              </p:cNvPr>
              <p:cNvCxnSpPr>
                <a:cxnSpLocks/>
              </p:cNvCxnSpPr>
              <p:nvPr/>
            </p:nvCxnSpPr>
            <p:spPr>
              <a:xfrm flipH="1">
                <a:off x="1019176" y="1950098"/>
                <a:ext cx="4413248" cy="0"/>
              </a:xfrm>
              <a:prstGeom prst="line">
                <a:avLst/>
              </a:prstGeom>
              <a:ln w="127000">
                <a:solidFill>
                  <a:srgbClr val="F88960"/>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a:extLst>
              <a:ext uri="{FF2B5EF4-FFF2-40B4-BE49-F238E27FC236}">
                <a16:creationId xmlns:a16="http://schemas.microsoft.com/office/drawing/2014/main" id="{7808024C-6E53-752C-E1FD-A8B02088C98A}"/>
              </a:ext>
            </a:extLst>
          </p:cNvPr>
          <p:cNvGrpSpPr/>
          <p:nvPr/>
        </p:nvGrpSpPr>
        <p:grpSpPr>
          <a:xfrm>
            <a:off x="6450012" y="4160372"/>
            <a:ext cx="4724399" cy="1599939"/>
            <a:chOff x="1016001" y="1540531"/>
            <a:chExt cx="4724399" cy="1599939"/>
          </a:xfrm>
        </p:grpSpPr>
        <p:grpSp>
          <p:nvGrpSpPr>
            <p:cNvPr id="18" name="Group 17">
              <a:extLst>
                <a:ext uri="{FF2B5EF4-FFF2-40B4-BE49-F238E27FC236}">
                  <a16:creationId xmlns:a16="http://schemas.microsoft.com/office/drawing/2014/main" id="{9846642E-1E69-6B75-84AE-776CF41314F2}"/>
                </a:ext>
              </a:extLst>
            </p:cNvPr>
            <p:cNvGrpSpPr/>
            <p:nvPr/>
          </p:nvGrpSpPr>
          <p:grpSpPr>
            <a:xfrm>
              <a:off x="1019175" y="1540531"/>
              <a:ext cx="4721225" cy="409567"/>
              <a:chOff x="1019175" y="1540531"/>
              <a:chExt cx="4721225" cy="409567"/>
            </a:xfrm>
          </p:grpSpPr>
          <p:cxnSp>
            <p:nvCxnSpPr>
              <p:cNvPr id="27" name="Straight Connector 26">
                <a:extLst>
                  <a:ext uri="{FF2B5EF4-FFF2-40B4-BE49-F238E27FC236}">
                    <a16:creationId xmlns:a16="http://schemas.microsoft.com/office/drawing/2014/main" id="{7817EB1C-4B43-DD35-9810-22FD865EE375}"/>
                  </a:ext>
                </a:extLst>
              </p:cNvPr>
              <p:cNvCxnSpPr>
                <a:cxnSpLocks/>
              </p:cNvCxnSpPr>
              <p:nvPr/>
            </p:nvCxnSpPr>
            <p:spPr>
              <a:xfrm flipH="1">
                <a:off x="1019176" y="1950098"/>
                <a:ext cx="4721224" cy="0"/>
              </a:xfrm>
              <a:prstGeom prst="line">
                <a:avLst/>
              </a:prstGeom>
              <a:ln w="127000">
                <a:solidFill>
                  <a:srgbClr val="EF709D">
                    <a:alpha val="10000"/>
                  </a:srgbClr>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AB1445C-310A-444C-2E3B-328EE351AB76}"/>
                  </a:ext>
                </a:extLst>
              </p:cNvPr>
              <p:cNvSpPr txBox="1"/>
              <p:nvPr/>
            </p:nvSpPr>
            <p:spPr>
              <a:xfrm>
                <a:off x="1019175" y="1540531"/>
                <a:ext cx="2196626" cy="369332"/>
              </a:xfrm>
              <a:prstGeom prst="rect">
                <a:avLst/>
              </a:prstGeom>
              <a:noFill/>
            </p:spPr>
            <p:txBody>
              <a:bodyPr wrap="square" rtlCol="0">
                <a:spAutoFit/>
              </a:bodyPr>
              <a:lstStyle/>
              <a:p>
                <a:r>
                  <a:rPr lang="en-US" b="1" dirty="0">
                    <a:solidFill>
                      <a:srgbClr val="EF709D"/>
                    </a:solidFill>
                    <a:latin typeface="Century Gothic" panose="020B0502020202020204" pitchFamily="34" charset="0"/>
                  </a:rPr>
                  <a:t>Task 01</a:t>
                </a:r>
              </a:p>
            </p:txBody>
          </p:sp>
          <p:cxnSp>
            <p:nvCxnSpPr>
              <p:cNvPr id="29" name="Straight Connector 28">
                <a:extLst>
                  <a:ext uri="{FF2B5EF4-FFF2-40B4-BE49-F238E27FC236}">
                    <a16:creationId xmlns:a16="http://schemas.microsoft.com/office/drawing/2014/main" id="{92F954CC-4E75-9394-DC76-CDFAE592C8F3}"/>
                  </a:ext>
                </a:extLst>
              </p:cNvPr>
              <p:cNvCxnSpPr>
                <a:cxnSpLocks/>
              </p:cNvCxnSpPr>
              <p:nvPr/>
            </p:nvCxnSpPr>
            <p:spPr>
              <a:xfrm flipH="1">
                <a:off x="1019175" y="1950098"/>
                <a:ext cx="2918343" cy="0"/>
              </a:xfrm>
              <a:prstGeom prst="line">
                <a:avLst/>
              </a:prstGeom>
              <a:ln w="127000">
                <a:solidFill>
                  <a:srgbClr val="EF709D"/>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71BC01E9-5C82-6C83-005F-CE67442FD0C7}"/>
                </a:ext>
              </a:extLst>
            </p:cNvPr>
            <p:cNvGrpSpPr/>
            <p:nvPr/>
          </p:nvGrpSpPr>
          <p:grpSpPr>
            <a:xfrm>
              <a:off x="1017588" y="2135717"/>
              <a:ext cx="4721225" cy="409567"/>
              <a:chOff x="1019175" y="1540531"/>
              <a:chExt cx="4721225" cy="409567"/>
            </a:xfrm>
          </p:grpSpPr>
          <p:cxnSp>
            <p:nvCxnSpPr>
              <p:cNvPr id="24" name="Straight Connector 23">
                <a:extLst>
                  <a:ext uri="{FF2B5EF4-FFF2-40B4-BE49-F238E27FC236}">
                    <a16:creationId xmlns:a16="http://schemas.microsoft.com/office/drawing/2014/main" id="{D0A4B836-D7B0-2A54-5C55-A459A2CE614E}"/>
                  </a:ext>
                </a:extLst>
              </p:cNvPr>
              <p:cNvCxnSpPr>
                <a:cxnSpLocks/>
              </p:cNvCxnSpPr>
              <p:nvPr/>
            </p:nvCxnSpPr>
            <p:spPr>
              <a:xfrm flipH="1">
                <a:off x="1019176" y="1950098"/>
                <a:ext cx="4721224" cy="0"/>
              </a:xfrm>
              <a:prstGeom prst="line">
                <a:avLst/>
              </a:prstGeom>
              <a:ln w="127000">
                <a:solidFill>
                  <a:srgbClr val="EF709D">
                    <a:alpha val="10000"/>
                  </a:srgb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386847C-274F-41A8-AB04-6B9F61B41107}"/>
                  </a:ext>
                </a:extLst>
              </p:cNvPr>
              <p:cNvSpPr txBox="1"/>
              <p:nvPr/>
            </p:nvSpPr>
            <p:spPr>
              <a:xfrm>
                <a:off x="1019175" y="1540531"/>
                <a:ext cx="2196626" cy="369332"/>
              </a:xfrm>
              <a:prstGeom prst="rect">
                <a:avLst/>
              </a:prstGeom>
              <a:noFill/>
            </p:spPr>
            <p:txBody>
              <a:bodyPr wrap="square" rtlCol="0">
                <a:spAutoFit/>
              </a:bodyPr>
              <a:lstStyle/>
              <a:p>
                <a:r>
                  <a:rPr lang="en-US" b="1" dirty="0">
                    <a:solidFill>
                      <a:srgbClr val="EF709D"/>
                    </a:solidFill>
                    <a:latin typeface="Century Gothic" panose="020B0502020202020204" pitchFamily="34" charset="0"/>
                  </a:rPr>
                  <a:t>Task 02</a:t>
                </a:r>
              </a:p>
            </p:txBody>
          </p:sp>
          <p:cxnSp>
            <p:nvCxnSpPr>
              <p:cNvPr id="26" name="Straight Connector 25">
                <a:extLst>
                  <a:ext uri="{FF2B5EF4-FFF2-40B4-BE49-F238E27FC236}">
                    <a16:creationId xmlns:a16="http://schemas.microsoft.com/office/drawing/2014/main" id="{84A4628E-9C22-C34A-D2E9-C959B2691415}"/>
                  </a:ext>
                </a:extLst>
              </p:cNvPr>
              <p:cNvCxnSpPr>
                <a:cxnSpLocks/>
              </p:cNvCxnSpPr>
              <p:nvPr/>
            </p:nvCxnSpPr>
            <p:spPr>
              <a:xfrm flipH="1">
                <a:off x="1019176" y="1950098"/>
                <a:ext cx="3744911" cy="0"/>
              </a:xfrm>
              <a:prstGeom prst="line">
                <a:avLst/>
              </a:prstGeom>
              <a:ln w="127000">
                <a:solidFill>
                  <a:srgbClr val="EF709D"/>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B97E9BBF-C784-731A-C2D1-B61D49E1F4A0}"/>
                </a:ext>
              </a:extLst>
            </p:cNvPr>
            <p:cNvGrpSpPr/>
            <p:nvPr/>
          </p:nvGrpSpPr>
          <p:grpSpPr>
            <a:xfrm>
              <a:off x="1016001" y="2730903"/>
              <a:ext cx="4721225" cy="409567"/>
              <a:chOff x="1019175" y="1540531"/>
              <a:chExt cx="4721225" cy="409567"/>
            </a:xfrm>
          </p:grpSpPr>
          <p:cxnSp>
            <p:nvCxnSpPr>
              <p:cNvPr id="21" name="Straight Connector 20">
                <a:extLst>
                  <a:ext uri="{FF2B5EF4-FFF2-40B4-BE49-F238E27FC236}">
                    <a16:creationId xmlns:a16="http://schemas.microsoft.com/office/drawing/2014/main" id="{BD27B156-0F12-EE7F-290F-E1067C09E864}"/>
                  </a:ext>
                </a:extLst>
              </p:cNvPr>
              <p:cNvCxnSpPr>
                <a:cxnSpLocks/>
              </p:cNvCxnSpPr>
              <p:nvPr/>
            </p:nvCxnSpPr>
            <p:spPr>
              <a:xfrm flipH="1">
                <a:off x="1019176" y="1950098"/>
                <a:ext cx="4721224" cy="0"/>
              </a:xfrm>
              <a:prstGeom prst="line">
                <a:avLst/>
              </a:prstGeom>
              <a:ln w="127000">
                <a:solidFill>
                  <a:srgbClr val="EF709D">
                    <a:alpha val="10000"/>
                  </a:srgb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3ADA4EF-6A26-FBAB-0A43-FC18FB1205FB}"/>
                  </a:ext>
                </a:extLst>
              </p:cNvPr>
              <p:cNvSpPr txBox="1"/>
              <p:nvPr/>
            </p:nvSpPr>
            <p:spPr>
              <a:xfrm>
                <a:off x="1019175" y="1540531"/>
                <a:ext cx="2196626" cy="369332"/>
              </a:xfrm>
              <a:prstGeom prst="rect">
                <a:avLst/>
              </a:prstGeom>
              <a:noFill/>
            </p:spPr>
            <p:txBody>
              <a:bodyPr wrap="square" rtlCol="0">
                <a:spAutoFit/>
              </a:bodyPr>
              <a:lstStyle/>
              <a:p>
                <a:r>
                  <a:rPr lang="en-US" b="1" dirty="0">
                    <a:solidFill>
                      <a:srgbClr val="EF709D"/>
                    </a:solidFill>
                    <a:latin typeface="Century Gothic" panose="020B0502020202020204" pitchFamily="34" charset="0"/>
                  </a:rPr>
                  <a:t>Task 03</a:t>
                </a:r>
              </a:p>
            </p:txBody>
          </p:sp>
          <p:cxnSp>
            <p:nvCxnSpPr>
              <p:cNvPr id="23" name="Straight Connector 22">
                <a:extLst>
                  <a:ext uri="{FF2B5EF4-FFF2-40B4-BE49-F238E27FC236}">
                    <a16:creationId xmlns:a16="http://schemas.microsoft.com/office/drawing/2014/main" id="{8734A38F-81A2-0E01-E1F1-7CAD8817C29A}"/>
                  </a:ext>
                </a:extLst>
              </p:cNvPr>
              <p:cNvCxnSpPr>
                <a:cxnSpLocks/>
              </p:cNvCxnSpPr>
              <p:nvPr/>
            </p:nvCxnSpPr>
            <p:spPr>
              <a:xfrm flipH="1">
                <a:off x="1019176" y="1950098"/>
                <a:ext cx="4413248" cy="0"/>
              </a:xfrm>
              <a:prstGeom prst="line">
                <a:avLst/>
              </a:prstGeom>
              <a:ln w="127000">
                <a:solidFill>
                  <a:srgbClr val="EF709D"/>
                </a:solidFill>
              </a:ln>
            </p:spPr>
            <p:style>
              <a:lnRef idx="1">
                <a:schemeClr val="accent1"/>
              </a:lnRef>
              <a:fillRef idx="0">
                <a:schemeClr val="accent1"/>
              </a:fillRef>
              <a:effectRef idx="0">
                <a:schemeClr val="accent1"/>
              </a:effectRef>
              <a:fontRef idx="minor">
                <a:schemeClr val="tx1"/>
              </a:fontRef>
            </p:style>
          </p:cxnSp>
        </p:grpSp>
      </p:grpSp>
      <p:sp>
        <p:nvSpPr>
          <p:cNvPr id="30" name="Text Placeholder 5">
            <a:extLst>
              <a:ext uri="{FF2B5EF4-FFF2-40B4-BE49-F238E27FC236}">
                <a16:creationId xmlns:a16="http://schemas.microsoft.com/office/drawing/2014/main" id="{F4E4A49A-DA20-B62B-E33C-F840583FCB5B}"/>
              </a:ext>
            </a:extLst>
          </p:cNvPr>
          <p:cNvSpPr txBox="1">
            <a:spLocks/>
          </p:cNvSpPr>
          <p:nvPr/>
        </p:nvSpPr>
        <p:spPr>
          <a:xfrm>
            <a:off x="6706408" y="2346734"/>
            <a:ext cx="3862865" cy="85953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000" dirty="0">
                <a:solidFill>
                  <a:schemeClr val="bg1"/>
                </a:solidFill>
              </a:rPr>
              <a:t>Integer </a:t>
            </a:r>
            <a:r>
              <a:rPr lang="en-US" sz="1000" dirty="0" err="1">
                <a:solidFill>
                  <a:schemeClr val="bg1"/>
                </a:solidFill>
              </a:rPr>
              <a:t>mattis</a:t>
            </a:r>
            <a:r>
              <a:rPr lang="en-US" sz="1000" dirty="0">
                <a:solidFill>
                  <a:schemeClr val="bg1"/>
                </a:solidFill>
              </a:rPr>
              <a:t> </a:t>
            </a:r>
            <a:r>
              <a:rPr lang="en-US" sz="1000" dirty="0" err="1">
                <a:solidFill>
                  <a:schemeClr val="bg1"/>
                </a:solidFill>
              </a:rPr>
              <a:t>nunc</a:t>
            </a:r>
            <a:r>
              <a:rPr lang="en-US" sz="1000" dirty="0">
                <a:solidFill>
                  <a:schemeClr val="bg1"/>
                </a:solidFill>
              </a:rPr>
              <a:t> </a:t>
            </a:r>
            <a:r>
              <a:rPr lang="en-US" sz="1000" dirty="0" err="1">
                <a:solidFill>
                  <a:schemeClr val="bg1"/>
                </a:solidFill>
              </a:rPr>
              <a:t>quis</a:t>
            </a:r>
            <a:r>
              <a:rPr lang="en-US" sz="1000" dirty="0">
                <a:solidFill>
                  <a:schemeClr val="bg1"/>
                </a:solidFill>
              </a:rPr>
              <a:t> </a:t>
            </a:r>
            <a:r>
              <a:rPr lang="en-US" sz="1000" dirty="0" err="1">
                <a:solidFill>
                  <a:schemeClr val="bg1"/>
                </a:solidFill>
              </a:rPr>
              <a:t>sem</a:t>
            </a:r>
            <a:r>
              <a:rPr lang="en-US" sz="1000" dirty="0">
                <a:solidFill>
                  <a:schemeClr val="bg1"/>
                </a:solidFill>
              </a:rPr>
              <a:t> </a:t>
            </a:r>
            <a:r>
              <a:rPr lang="en-US" sz="1000" dirty="0" err="1">
                <a:solidFill>
                  <a:schemeClr val="bg1"/>
                </a:solidFill>
              </a:rPr>
              <a:t>interdum</a:t>
            </a:r>
            <a:r>
              <a:rPr lang="en-US" sz="1000" dirty="0">
                <a:solidFill>
                  <a:schemeClr val="bg1"/>
                </a:solidFill>
              </a:rPr>
              <a:t>, id </a:t>
            </a:r>
            <a:r>
              <a:rPr lang="en-US" sz="1000" dirty="0" err="1">
                <a:solidFill>
                  <a:schemeClr val="bg1"/>
                </a:solidFill>
              </a:rPr>
              <a:t>commodo</a:t>
            </a:r>
            <a:r>
              <a:rPr lang="en-US" sz="1000" dirty="0">
                <a:solidFill>
                  <a:schemeClr val="bg1"/>
                </a:solidFill>
              </a:rPr>
              <a:t> </a:t>
            </a:r>
            <a:r>
              <a:rPr lang="en-US" sz="1000" dirty="0" err="1">
                <a:solidFill>
                  <a:schemeClr val="bg1"/>
                </a:solidFill>
              </a:rPr>
              <a:t>augue</a:t>
            </a:r>
            <a:r>
              <a:rPr lang="en-US" sz="1000" dirty="0">
                <a:solidFill>
                  <a:schemeClr val="bg1"/>
                </a:solidFill>
              </a:rPr>
              <a:t> </a:t>
            </a:r>
            <a:r>
              <a:rPr lang="en-US" sz="1000" dirty="0" err="1">
                <a:solidFill>
                  <a:schemeClr val="bg1"/>
                </a:solidFill>
              </a:rPr>
              <a:t>bibendum</a:t>
            </a:r>
            <a:r>
              <a:rPr lang="en-US" sz="1000" dirty="0">
                <a:solidFill>
                  <a:schemeClr val="bg1"/>
                </a:solidFill>
              </a:rPr>
              <a:t>. </a:t>
            </a:r>
            <a:r>
              <a:rPr lang="en-US" sz="1000" dirty="0" err="1">
                <a:solidFill>
                  <a:schemeClr val="bg1"/>
                </a:solidFill>
              </a:rPr>
              <a:t>Nullam</a:t>
            </a:r>
            <a:r>
              <a:rPr lang="en-US" sz="1000" dirty="0">
                <a:solidFill>
                  <a:schemeClr val="bg1"/>
                </a:solidFill>
              </a:rPr>
              <a:t> semper </a:t>
            </a:r>
            <a:r>
              <a:rPr lang="en-US" sz="1000" dirty="0" err="1">
                <a:solidFill>
                  <a:schemeClr val="bg1"/>
                </a:solidFill>
              </a:rPr>
              <a:t>quis</a:t>
            </a:r>
            <a:r>
              <a:rPr lang="en-US" sz="1000" dirty="0">
                <a:solidFill>
                  <a:schemeClr val="bg1"/>
                </a:solidFill>
              </a:rPr>
              <a:t> </a:t>
            </a:r>
            <a:r>
              <a:rPr lang="en-US" sz="1000" dirty="0" err="1">
                <a:solidFill>
                  <a:schemeClr val="bg1"/>
                </a:solidFill>
              </a:rPr>
              <a:t>justo</a:t>
            </a:r>
            <a:r>
              <a:rPr lang="en-US" sz="1000" dirty="0">
                <a:solidFill>
                  <a:schemeClr val="bg1"/>
                </a:solidFill>
              </a:rPr>
              <a:t> </a:t>
            </a:r>
            <a:r>
              <a:rPr lang="en-US" sz="1000" dirty="0" err="1">
                <a:solidFill>
                  <a:schemeClr val="bg1"/>
                </a:solidFill>
              </a:rPr>
              <a:t>nec</a:t>
            </a:r>
            <a:r>
              <a:rPr lang="en-US" sz="1000" dirty="0">
                <a:solidFill>
                  <a:schemeClr val="bg1"/>
                </a:solidFill>
              </a:rPr>
              <a:t> </a:t>
            </a:r>
            <a:r>
              <a:rPr lang="en-US" sz="1000" dirty="0" err="1">
                <a:solidFill>
                  <a:schemeClr val="bg1"/>
                </a:solidFill>
              </a:rPr>
              <a:t>tristique</a:t>
            </a:r>
            <a:r>
              <a:rPr lang="en-US" sz="1000" dirty="0">
                <a:solidFill>
                  <a:schemeClr val="bg1"/>
                </a:solidFill>
              </a:rPr>
              <a:t>. </a:t>
            </a:r>
            <a:r>
              <a:rPr lang="en-US" sz="1000" dirty="0" err="1">
                <a:solidFill>
                  <a:schemeClr val="bg1"/>
                </a:solidFill>
              </a:rPr>
              <a:t>Aliquam</a:t>
            </a:r>
            <a:r>
              <a:rPr lang="en-US" sz="1000" dirty="0">
                <a:solidFill>
                  <a:schemeClr val="bg1"/>
                </a:solidFill>
              </a:rPr>
              <a:t> </a:t>
            </a:r>
            <a:r>
              <a:rPr lang="en-US" sz="1000" dirty="0" err="1">
                <a:solidFill>
                  <a:schemeClr val="bg1"/>
                </a:solidFill>
              </a:rPr>
              <a:t>erat</a:t>
            </a:r>
            <a:r>
              <a:rPr lang="en-US" sz="1000" dirty="0">
                <a:solidFill>
                  <a:schemeClr val="bg1"/>
                </a:solidFill>
              </a:rPr>
              <a:t> </a:t>
            </a:r>
            <a:r>
              <a:rPr lang="en-US" sz="1000" dirty="0" err="1">
                <a:solidFill>
                  <a:schemeClr val="bg1"/>
                </a:solidFill>
              </a:rPr>
              <a:t>volutpat</a:t>
            </a:r>
            <a:r>
              <a:rPr lang="en-US" sz="1000" dirty="0">
                <a:solidFill>
                  <a:schemeClr val="bg1"/>
                </a:solidFill>
              </a:rPr>
              <a:t>. Morbi </a:t>
            </a:r>
            <a:r>
              <a:rPr lang="en-US" sz="1000" dirty="0" err="1">
                <a:solidFill>
                  <a:schemeClr val="bg1"/>
                </a:solidFill>
              </a:rPr>
              <a:t>massa</a:t>
            </a:r>
            <a:r>
              <a:rPr lang="en-US" sz="1000" dirty="0">
                <a:solidFill>
                  <a:schemeClr val="bg1"/>
                </a:solidFill>
              </a:rPr>
              <a:t> ipsum, </a:t>
            </a:r>
            <a:r>
              <a:rPr lang="en-US" sz="1000" dirty="0" err="1">
                <a:solidFill>
                  <a:schemeClr val="bg1"/>
                </a:solidFill>
              </a:rPr>
              <a:t>dignissim</a:t>
            </a:r>
            <a:r>
              <a:rPr lang="en-US" sz="1000" dirty="0">
                <a:solidFill>
                  <a:schemeClr val="bg1"/>
                </a:solidFill>
              </a:rPr>
              <a:t> a </a:t>
            </a:r>
            <a:r>
              <a:rPr lang="en-US" sz="1000" dirty="0" err="1">
                <a:solidFill>
                  <a:schemeClr val="bg1"/>
                </a:solidFill>
              </a:rPr>
              <a:t>condimentum</a:t>
            </a:r>
            <a:r>
              <a:rPr lang="en-US" sz="1000" dirty="0">
                <a:solidFill>
                  <a:schemeClr val="bg1"/>
                </a:solidFill>
              </a:rPr>
              <a:t> </a:t>
            </a:r>
            <a:r>
              <a:rPr lang="en-US" sz="1000" dirty="0" err="1">
                <a:solidFill>
                  <a:schemeClr val="bg1"/>
                </a:solidFill>
              </a:rPr>
              <a:t>ut</a:t>
            </a:r>
            <a:r>
              <a:rPr lang="en-US" sz="1000" dirty="0">
                <a:solidFill>
                  <a:schemeClr val="bg1"/>
                </a:solidFill>
              </a:rPr>
              <a:t>, fermentum ac est. Integer sed </a:t>
            </a:r>
            <a:r>
              <a:rPr lang="en-US" sz="1000" dirty="0" err="1">
                <a:solidFill>
                  <a:schemeClr val="bg1"/>
                </a:solidFill>
              </a:rPr>
              <a:t>enim</a:t>
            </a:r>
            <a:r>
              <a:rPr lang="en-US" sz="1000" dirty="0">
                <a:solidFill>
                  <a:schemeClr val="bg1"/>
                </a:solidFill>
              </a:rPr>
              <a:t> </a:t>
            </a:r>
            <a:r>
              <a:rPr lang="en-US" sz="1000" dirty="0" err="1">
                <a:solidFill>
                  <a:schemeClr val="bg1"/>
                </a:solidFill>
              </a:rPr>
              <a:t>lobortis</a:t>
            </a:r>
            <a:r>
              <a:rPr lang="en-US" sz="1000" dirty="0">
                <a:solidFill>
                  <a:schemeClr val="bg1"/>
                </a:solidFill>
              </a:rPr>
              <a:t> </a:t>
            </a:r>
            <a:r>
              <a:rPr lang="en-US" sz="1000" dirty="0" err="1">
                <a:solidFill>
                  <a:schemeClr val="bg1"/>
                </a:solidFill>
              </a:rPr>
              <a:t>tellus</a:t>
            </a:r>
            <a:r>
              <a:rPr lang="en-US" sz="1000" dirty="0">
                <a:solidFill>
                  <a:schemeClr val="bg1"/>
                </a:solidFill>
              </a:rPr>
              <a:t> </a:t>
            </a:r>
            <a:r>
              <a:rPr lang="en-US" sz="1000" dirty="0" err="1">
                <a:solidFill>
                  <a:schemeClr val="bg1"/>
                </a:solidFill>
              </a:rPr>
              <a:t>vulputate</a:t>
            </a:r>
            <a:r>
              <a:rPr lang="en-US" sz="1000" dirty="0">
                <a:solidFill>
                  <a:schemeClr val="bg1"/>
                </a:solidFill>
              </a:rPr>
              <a:t> </a:t>
            </a:r>
            <a:r>
              <a:rPr lang="en-US" sz="1000" dirty="0" err="1">
                <a:solidFill>
                  <a:schemeClr val="bg1"/>
                </a:solidFill>
              </a:rPr>
              <a:t>iaculis</a:t>
            </a:r>
            <a:r>
              <a:rPr lang="en-US" sz="1000" dirty="0">
                <a:solidFill>
                  <a:schemeClr val="bg1"/>
                </a:solidFill>
              </a:rPr>
              <a:t> </a:t>
            </a:r>
            <a:r>
              <a:rPr lang="en-US" sz="1000" dirty="0" err="1">
                <a:solidFill>
                  <a:schemeClr val="bg1"/>
                </a:solidFill>
              </a:rPr>
              <a:t>eget</a:t>
            </a:r>
            <a:r>
              <a:rPr lang="en-US" sz="1000" dirty="0">
                <a:solidFill>
                  <a:schemeClr val="bg1"/>
                </a:solidFill>
              </a:rPr>
              <a:t> vitae </a:t>
            </a:r>
            <a:r>
              <a:rPr lang="en-US" sz="1000" dirty="0" err="1">
                <a:solidFill>
                  <a:schemeClr val="bg1"/>
                </a:solidFill>
              </a:rPr>
              <a:t>massa</a:t>
            </a:r>
            <a:r>
              <a:rPr lang="en-US" sz="1000" dirty="0">
                <a:solidFill>
                  <a:schemeClr val="bg1"/>
                </a:solidFill>
              </a:rPr>
              <a:t>. </a:t>
            </a:r>
            <a:r>
              <a:rPr lang="en-US" sz="1000" dirty="0" err="1">
                <a:solidFill>
                  <a:schemeClr val="bg1"/>
                </a:solidFill>
              </a:rPr>
              <a:t>Fusce</a:t>
            </a:r>
            <a:r>
              <a:rPr lang="en-US" sz="1000" dirty="0">
                <a:solidFill>
                  <a:schemeClr val="bg1"/>
                </a:solidFill>
              </a:rPr>
              <a:t> </a:t>
            </a:r>
            <a:r>
              <a:rPr lang="en-US" sz="1000" dirty="0" err="1">
                <a:solidFill>
                  <a:schemeClr val="bg1"/>
                </a:solidFill>
              </a:rPr>
              <a:t>molestie</a:t>
            </a:r>
            <a:r>
              <a:rPr lang="en-US" sz="1000" dirty="0">
                <a:solidFill>
                  <a:schemeClr val="bg1"/>
                </a:solidFill>
              </a:rPr>
              <a:t> </a:t>
            </a:r>
            <a:r>
              <a:rPr lang="en-US" sz="1000" dirty="0" err="1">
                <a:solidFill>
                  <a:schemeClr val="bg1"/>
                </a:solidFill>
              </a:rPr>
              <a:t>sodales</a:t>
            </a:r>
            <a:r>
              <a:rPr lang="en-US" sz="1000" dirty="0">
                <a:solidFill>
                  <a:schemeClr val="bg1"/>
                </a:solidFill>
              </a:rPr>
              <a:t> </a:t>
            </a:r>
            <a:r>
              <a:rPr lang="en-US" sz="1000" dirty="0" err="1">
                <a:solidFill>
                  <a:schemeClr val="bg1"/>
                </a:solidFill>
              </a:rPr>
              <a:t>ultricies</a:t>
            </a:r>
            <a:r>
              <a:rPr lang="en-US" sz="1000" dirty="0">
                <a:solidFill>
                  <a:schemeClr val="bg1"/>
                </a:solidFill>
              </a:rPr>
              <a:t>. </a:t>
            </a:r>
            <a:r>
              <a:rPr lang="en-US" sz="1000" dirty="0" err="1">
                <a:solidFill>
                  <a:schemeClr val="bg1"/>
                </a:solidFill>
              </a:rPr>
              <a:t>Mauris</a:t>
            </a:r>
            <a:r>
              <a:rPr lang="en-US" sz="1000" dirty="0">
                <a:solidFill>
                  <a:schemeClr val="bg1"/>
                </a:solidFill>
              </a:rPr>
              <a:t> </a:t>
            </a:r>
            <a:r>
              <a:rPr lang="en-US" sz="1000" dirty="0" err="1">
                <a:solidFill>
                  <a:schemeClr val="bg1"/>
                </a:solidFill>
              </a:rPr>
              <a:t>ut</a:t>
            </a:r>
            <a:r>
              <a:rPr lang="en-US" sz="1000" dirty="0">
                <a:solidFill>
                  <a:schemeClr val="bg1"/>
                </a:solidFill>
              </a:rPr>
              <a:t> nisi </a:t>
            </a:r>
            <a:r>
              <a:rPr lang="en-US" sz="1000" dirty="0" err="1">
                <a:solidFill>
                  <a:schemeClr val="bg1"/>
                </a:solidFill>
              </a:rPr>
              <a:t>quis</a:t>
            </a:r>
            <a:r>
              <a:rPr lang="en-US" sz="1000" dirty="0">
                <a:solidFill>
                  <a:schemeClr val="bg1"/>
                </a:solidFill>
              </a:rPr>
              <a:t> magna </a:t>
            </a:r>
            <a:r>
              <a:rPr lang="en-US" sz="1000" dirty="0" err="1">
                <a:solidFill>
                  <a:schemeClr val="bg1"/>
                </a:solidFill>
              </a:rPr>
              <a:t>egestas</a:t>
            </a:r>
            <a:r>
              <a:rPr lang="en-US" sz="1000" dirty="0">
                <a:solidFill>
                  <a:schemeClr val="bg1"/>
                </a:solidFill>
              </a:rPr>
              <a:t> semper.</a:t>
            </a:r>
          </a:p>
        </p:txBody>
      </p:sp>
      <p:sp>
        <p:nvSpPr>
          <p:cNvPr id="31" name="Text Placeholder 1">
            <a:extLst>
              <a:ext uri="{FF2B5EF4-FFF2-40B4-BE49-F238E27FC236}">
                <a16:creationId xmlns:a16="http://schemas.microsoft.com/office/drawing/2014/main" id="{2D996C0A-E055-83F9-0AF1-B9A53D4FAFC2}"/>
              </a:ext>
            </a:extLst>
          </p:cNvPr>
          <p:cNvSpPr txBox="1">
            <a:spLocks/>
          </p:cNvSpPr>
          <p:nvPr/>
        </p:nvSpPr>
        <p:spPr>
          <a:xfrm>
            <a:off x="8473440" y="1951359"/>
            <a:ext cx="2095834"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b="1" dirty="0">
                <a:solidFill>
                  <a:schemeClr val="bg1"/>
                </a:solidFill>
                <a:latin typeface="Century Gothic" panose="020B0502020202020204" pitchFamily="34" charset="0"/>
              </a:rPr>
              <a:t>Milestone 01</a:t>
            </a:r>
          </a:p>
        </p:txBody>
      </p:sp>
      <p:sp>
        <p:nvSpPr>
          <p:cNvPr id="32" name="Text Placeholder 7">
            <a:extLst>
              <a:ext uri="{FF2B5EF4-FFF2-40B4-BE49-F238E27FC236}">
                <a16:creationId xmlns:a16="http://schemas.microsoft.com/office/drawing/2014/main" id="{C8D72C46-CD23-0A9B-2754-E43FFADFF668}"/>
              </a:ext>
            </a:extLst>
          </p:cNvPr>
          <p:cNvSpPr txBox="1">
            <a:spLocks/>
          </p:cNvSpPr>
          <p:nvPr/>
        </p:nvSpPr>
        <p:spPr>
          <a:xfrm>
            <a:off x="1384922" y="4558006"/>
            <a:ext cx="2182463"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latin typeface="Century Gothic" panose="020B0502020202020204" pitchFamily="34" charset="0"/>
              </a:rPr>
              <a:t>Milestone 02</a:t>
            </a:r>
          </a:p>
        </p:txBody>
      </p:sp>
      <p:sp>
        <p:nvSpPr>
          <p:cNvPr id="33" name="Text Placeholder 9">
            <a:extLst>
              <a:ext uri="{FF2B5EF4-FFF2-40B4-BE49-F238E27FC236}">
                <a16:creationId xmlns:a16="http://schemas.microsoft.com/office/drawing/2014/main" id="{D9A8F30C-3B51-D4AA-454E-1F815104C91F}"/>
              </a:ext>
            </a:extLst>
          </p:cNvPr>
          <p:cNvSpPr txBox="1">
            <a:spLocks/>
          </p:cNvSpPr>
          <p:nvPr/>
        </p:nvSpPr>
        <p:spPr>
          <a:xfrm>
            <a:off x="1384924" y="5060820"/>
            <a:ext cx="4044326" cy="8595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dirty="0">
                <a:solidFill>
                  <a:schemeClr val="bg1"/>
                </a:solidFill>
              </a:rPr>
              <a:t>Integer </a:t>
            </a:r>
            <a:r>
              <a:rPr lang="en-US" sz="1000" dirty="0" err="1">
                <a:solidFill>
                  <a:schemeClr val="bg1"/>
                </a:solidFill>
              </a:rPr>
              <a:t>mattis</a:t>
            </a:r>
            <a:r>
              <a:rPr lang="en-US" sz="1000" dirty="0">
                <a:solidFill>
                  <a:schemeClr val="bg1"/>
                </a:solidFill>
              </a:rPr>
              <a:t> </a:t>
            </a:r>
            <a:r>
              <a:rPr lang="en-US" sz="1000" dirty="0" err="1">
                <a:solidFill>
                  <a:schemeClr val="bg1"/>
                </a:solidFill>
              </a:rPr>
              <a:t>nunc</a:t>
            </a:r>
            <a:r>
              <a:rPr lang="en-US" sz="1000" dirty="0">
                <a:solidFill>
                  <a:schemeClr val="bg1"/>
                </a:solidFill>
              </a:rPr>
              <a:t> </a:t>
            </a:r>
            <a:r>
              <a:rPr lang="en-US" sz="1000" dirty="0" err="1">
                <a:solidFill>
                  <a:schemeClr val="bg1"/>
                </a:solidFill>
              </a:rPr>
              <a:t>quis</a:t>
            </a:r>
            <a:r>
              <a:rPr lang="en-US" sz="1000" dirty="0">
                <a:solidFill>
                  <a:schemeClr val="bg1"/>
                </a:solidFill>
              </a:rPr>
              <a:t> </a:t>
            </a:r>
            <a:r>
              <a:rPr lang="en-US" sz="1000" dirty="0" err="1">
                <a:solidFill>
                  <a:schemeClr val="bg1"/>
                </a:solidFill>
              </a:rPr>
              <a:t>sem</a:t>
            </a:r>
            <a:r>
              <a:rPr lang="en-US" sz="1000" dirty="0">
                <a:solidFill>
                  <a:schemeClr val="bg1"/>
                </a:solidFill>
              </a:rPr>
              <a:t> </a:t>
            </a:r>
            <a:r>
              <a:rPr lang="en-US" sz="1000" dirty="0" err="1">
                <a:solidFill>
                  <a:schemeClr val="bg1"/>
                </a:solidFill>
              </a:rPr>
              <a:t>interdum</a:t>
            </a:r>
            <a:r>
              <a:rPr lang="en-US" sz="1000" dirty="0">
                <a:solidFill>
                  <a:schemeClr val="bg1"/>
                </a:solidFill>
              </a:rPr>
              <a:t>, id </a:t>
            </a:r>
            <a:r>
              <a:rPr lang="en-US" sz="1000" dirty="0" err="1">
                <a:solidFill>
                  <a:schemeClr val="bg1"/>
                </a:solidFill>
              </a:rPr>
              <a:t>commodo</a:t>
            </a:r>
            <a:r>
              <a:rPr lang="en-US" sz="1000" dirty="0">
                <a:solidFill>
                  <a:schemeClr val="bg1"/>
                </a:solidFill>
              </a:rPr>
              <a:t> </a:t>
            </a:r>
            <a:r>
              <a:rPr lang="en-US" sz="1000" dirty="0" err="1">
                <a:solidFill>
                  <a:schemeClr val="bg1"/>
                </a:solidFill>
              </a:rPr>
              <a:t>augue</a:t>
            </a:r>
            <a:r>
              <a:rPr lang="en-US" sz="1000" dirty="0">
                <a:solidFill>
                  <a:schemeClr val="bg1"/>
                </a:solidFill>
              </a:rPr>
              <a:t> </a:t>
            </a:r>
            <a:r>
              <a:rPr lang="en-US" sz="1000" dirty="0" err="1">
                <a:solidFill>
                  <a:schemeClr val="bg1"/>
                </a:solidFill>
              </a:rPr>
              <a:t>bibendum</a:t>
            </a:r>
            <a:r>
              <a:rPr lang="en-US" sz="1000" dirty="0">
                <a:solidFill>
                  <a:schemeClr val="bg1"/>
                </a:solidFill>
              </a:rPr>
              <a:t>. </a:t>
            </a:r>
            <a:r>
              <a:rPr lang="en-US" sz="1000" dirty="0" err="1">
                <a:solidFill>
                  <a:schemeClr val="bg1"/>
                </a:solidFill>
              </a:rPr>
              <a:t>Nullam</a:t>
            </a:r>
            <a:r>
              <a:rPr lang="en-US" sz="1000" dirty="0">
                <a:solidFill>
                  <a:schemeClr val="bg1"/>
                </a:solidFill>
              </a:rPr>
              <a:t> semper </a:t>
            </a:r>
            <a:r>
              <a:rPr lang="en-US" sz="1000" dirty="0" err="1">
                <a:solidFill>
                  <a:schemeClr val="bg1"/>
                </a:solidFill>
              </a:rPr>
              <a:t>quis</a:t>
            </a:r>
            <a:r>
              <a:rPr lang="en-US" sz="1000" dirty="0">
                <a:solidFill>
                  <a:schemeClr val="bg1"/>
                </a:solidFill>
              </a:rPr>
              <a:t> </a:t>
            </a:r>
            <a:r>
              <a:rPr lang="en-US" sz="1000" dirty="0" err="1">
                <a:solidFill>
                  <a:schemeClr val="bg1"/>
                </a:solidFill>
              </a:rPr>
              <a:t>justo</a:t>
            </a:r>
            <a:r>
              <a:rPr lang="en-US" sz="1000" dirty="0">
                <a:solidFill>
                  <a:schemeClr val="bg1"/>
                </a:solidFill>
              </a:rPr>
              <a:t> </a:t>
            </a:r>
            <a:r>
              <a:rPr lang="en-US" sz="1000" dirty="0" err="1">
                <a:solidFill>
                  <a:schemeClr val="bg1"/>
                </a:solidFill>
              </a:rPr>
              <a:t>nec</a:t>
            </a:r>
            <a:r>
              <a:rPr lang="en-US" sz="1000" dirty="0">
                <a:solidFill>
                  <a:schemeClr val="bg1"/>
                </a:solidFill>
              </a:rPr>
              <a:t> </a:t>
            </a:r>
            <a:r>
              <a:rPr lang="en-US" sz="1000" dirty="0" err="1">
                <a:solidFill>
                  <a:schemeClr val="bg1"/>
                </a:solidFill>
              </a:rPr>
              <a:t>tristique</a:t>
            </a:r>
            <a:r>
              <a:rPr lang="en-US" sz="1000" dirty="0">
                <a:solidFill>
                  <a:schemeClr val="bg1"/>
                </a:solidFill>
              </a:rPr>
              <a:t>. </a:t>
            </a:r>
            <a:r>
              <a:rPr lang="en-US" sz="1000" dirty="0" err="1">
                <a:solidFill>
                  <a:schemeClr val="bg1"/>
                </a:solidFill>
              </a:rPr>
              <a:t>Aliquam</a:t>
            </a:r>
            <a:r>
              <a:rPr lang="en-US" sz="1000" dirty="0">
                <a:solidFill>
                  <a:schemeClr val="bg1"/>
                </a:solidFill>
              </a:rPr>
              <a:t> </a:t>
            </a:r>
            <a:r>
              <a:rPr lang="en-US" sz="1000" dirty="0" err="1">
                <a:solidFill>
                  <a:schemeClr val="bg1"/>
                </a:solidFill>
              </a:rPr>
              <a:t>erat</a:t>
            </a:r>
            <a:r>
              <a:rPr lang="en-US" sz="1000" dirty="0">
                <a:solidFill>
                  <a:schemeClr val="bg1"/>
                </a:solidFill>
              </a:rPr>
              <a:t> </a:t>
            </a:r>
            <a:r>
              <a:rPr lang="en-US" sz="1000" dirty="0" err="1">
                <a:solidFill>
                  <a:schemeClr val="bg1"/>
                </a:solidFill>
              </a:rPr>
              <a:t>volutpat</a:t>
            </a:r>
            <a:r>
              <a:rPr lang="en-US" sz="1000" dirty="0">
                <a:solidFill>
                  <a:schemeClr val="bg1"/>
                </a:solidFill>
              </a:rPr>
              <a:t>. Morbi </a:t>
            </a:r>
            <a:r>
              <a:rPr lang="en-US" sz="1000" dirty="0" err="1">
                <a:solidFill>
                  <a:schemeClr val="bg1"/>
                </a:solidFill>
              </a:rPr>
              <a:t>massa</a:t>
            </a:r>
            <a:r>
              <a:rPr lang="en-US" sz="1000" dirty="0">
                <a:solidFill>
                  <a:schemeClr val="bg1"/>
                </a:solidFill>
              </a:rPr>
              <a:t> ipsum, </a:t>
            </a:r>
            <a:r>
              <a:rPr lang="en-US" sz="1000" dirty="0" err="1">
                <a:solidFill>
                  <a:schemeClr val="bg1"/>
                </a:solidFill>
              </a:rPr>
              <a:t>dignissim</a:t>
            </a:r>
            <a:r>
              <a:rPr lang="en-US" sz="1000" dirty="0">
                <a:solidFill>
                  <a:schemeClr val="bg1"/>
                </a:solidFill>
              </a:rPr>
              <a:t> a </a:t>
            </a:r>
            <a:r>
              <a:rPr lang="en-US" sz="1000" dirty="0" err="1">
                <a:solidFill>
                  <a:schemeClr val="bg1"/>
                </a:solidFill>
              </a:rPr>
              <a:t>condimentum</a:t>
            </a:r>
            <a:r>
              <a:rPr lang="en-US" sz="1000" dirty="0">
                <a:solidFill>
                  <a:schemeClr val="bg1"/>
                </a:solidFill>
              </a:rPr>
              <a:t> </a:t>
            </a:r>
            <a:r>
              <a:rPr lang="en-US" sz="1000" dirty="0" err="1">
                <a:solidFill>
                  <a:schemeClr val="bg1"/>
                </a:solidFill>
              </a:rPr>
              <a:t>ut</a:t>
            </a:r>
            <a:r>
              <a:rPr lang="en-US" sz="1000" dirty="0">
                <a:solidFill>
                  <a:schemeClr val="bg1"/>
                </a:solidFill>
              </a:rPr>
              <a:t>, fermentum ac est. Integer sed </a:t>
            </a:r>
            <a:r>
              <a:rPr lang="en-US" sz="1000" dirty="0" err="1">
                <a:solidFill>
                  <a:schemeClr val="bg1"/>
                </a:solidFill>
              </a:rPr>
              <a:t>enim</a:t>
            </a:r>
            <a:r>
              <a:rPr lang="en-US" sz="1000" dirty="0">
                <a:solidFill>
                  <a:schemeClr val="bg1"/>
                </a:solidFill>
              </a:rPr>
              <a:t> </a:t>
            </a:r>
            <a:r>
              <a:rPr lang="en-US" sz="1000" dirty="0" err="1">
                <a:solidFill>
                  <a:schemeClr val="bg1"/>
                </a:solidFill>
              </a:rPr>
              <a:t>lobortis</a:t>
            </a:r>
            <a:r>
              <a:rPr lang="en-US" sz="1000" dirty="0">
                <a:solidFill>
                  <a:schemeClr val="bg1"/>
                </a:solidFill>
              </a:rPr>
              <a:t> </a:t>
            </a:r>
            <a:r>
              <a:rPr lang="en-US" sz="1000" dirty="0" err="1">
                <a:solidFill>
                  <a:schemeClr val="bg1"/>
                </a:solidFill>
              </a:rPr>
              <a:t>tellus</a:t>
            </a:r>
            <a:r>
              <a:rPr lang="en-US" sz="1000" dirty="0">
                <a:solidFill>
                  <a:schemeClr val="bg1"/>
                </a:solidFill>
              </a:rPr>
              <a:t> </a:t>
            </a:r>
            <a:r>
              <a:rPr lang="en-US" sz="1000" dirty="0" err="1">
                <a:solidFill>
                  <a:schemeClr val="bg1"/>
                </a:solidFill>
              </a:rPr>
              <a:t>vulputate</a:t>
            </a:r>
            <a:r>
              <a:rPr lang="en-US" sz="1000" dirty="0">
                <a:solidFill>
                  <a:schemeClr val="bg1"/>
                </a:solidFill>
              </a:rPr>
              <a:t> </a:t>
            </a:r>
            <a:r>
              <a:rPr lang="en-US" sz="1000" dirty="0" err="1">
                <a:solidFill>
                  <a:schemeClr val="bg1"/>
                </a:solidFill>
              </a:rPr>
              <a:t>iaculis</a:t>
            </a:r>
            <a:r>
              <a:rPr lang="en-US" sz="1000" dirty="0">
                <a:solidFill>
                  <a:schemeClr val="bg1"/>
                </a:solidFill>
              </a:rPr>
              <a:t> </a:t>
            </a:r>
            <a:r>
              <a:rPr lang="en-US" sz="1000" dirty="0" err="1">
                <a:solidFill>
                  <a:schemeClr val="bg1"/>
                </a:solidFill>
              </a:rPr>
              <a:t>eget</a:t>
            </a:r>
            <a:r>
              <a:rPr lang="en-US" sz="1000" dirty="0">
                <a:solidFill>
                  <a:schemeClr val="bg1"/>
                </a:solidFill>
              </a:rPr>
              <a:t> vitae </a:t>
            </a:r>
            <a:r>
              <a:rPr lang="en-US" sz="1000" dirty="0" err="1">
                <a:solidFill>
                  <a:schemeClr val="bg1"/>
                </a:solidFill>
              </a:rPr>
              <a:t>massa</a:t>
            </a:r>
            <a:r>
              <a:rPr lang="en-US" sz="1000" dirty="0">
                <a:solidFill>
                  <a:schemeClr val="bg1"/>
                </a:solidFill>
              </a:rPr>
              <a:t>. </a:t>
            </a:r>
            <a:r>
              <a:rPr lang="en-US" sz="1000" dirty="0" err="1">
                <a:solidFill>
                  <a:schemeClr val="bg1"/>
                </a:solidFill>
              </a:rPr>
              <a:t>Fusce</a:t>
            </a:r>
            <a:r>
              <a:rPr lang="en-US" sz="1000" dirty="0">
                <a:solidFill>
                  <a:schemeClr val="bg1"/>
                </a:solidFill>
              </a:rPr>
              <a:t> </a:t>
            </a:r>
            <a:r>
              <a:rPr lang="en-US" sz="1000" dirty="0" err="1">
                <a:solidFill>
                  <a:schemeClr val="bg1"/>
                </a:solidFill>
              </a:rPr>
              <a:t>molestie</a:t>
            </a:r>
            <a:r>
              <a:rPr lang="en-US" sz="1000" dirty="0">
                <a:solidFill>
                  <a:schemeClr val="bg1"/>
                </a:solidFill>
              </a:rPr>
              <a:t> </a:t>
            </a:r>
            <a:r>
              <a:rPr lang="en-US" sz="1000" dirty="0" err="1">
                <a:solidFill>
                  <a:schemeClr val="bg1"/>
                </a:solidFill>
              </a:rPr>
              <a:t>sodales</a:t>
            </a:r>
            <a:r>
              <a:rPr lang="en-US" sz="1000" dirty="0">
                <a:solidFill>
                  <a:schemeClr val="bg1"/>
                </a:solidFill>
              </a:rPr>
              <a:t> </a:t>
            </a:r>
            <a:r>
              <a:rPr lang="en-US" sz="1000" dirty="0" err="1">
                <a:solidFill>
                  <a:schemeClr val="bg1"/>
                </a:solidFill>
              </a:rPr>
              <a:t>ultricies</a:t>
            </a:r>
            <a:r>
              <a:rPr lang="en-US" sz="1000" dirty="0">
                <a:solidFill>
                  <a:schemeClr val="bg1"/>
                </a:solidFill>
              </a:rPr>
              <a:t>. </a:t>
            </a:r>
            <a:r>
              <a:rPr lang="en-US" sz="1000" dirty="0" err="1">
                <a:solidFill>
                  <a:schemeClr val="bg1"/>
                </a:solidFill>
              </a:rPr>
              <a:t>Mauris</a:t>
            </a:r>
            <a:r>
              <a:rPr lang="en-US" sz="1000" dirty="0">
                <a:solidFill>
                  <a:schemeClr val="bg1"/>
                </a:solidFill>
              </a:rPr>
              <a:t> </a:t>
            </a:r>
            <a:r>
              <a:rPr lang="en-US" sz="1000" dirty="0" err="1">
                <a:solidFill>
                  <a:schemeClr val="bg1"/>
                </a:solidFill>
              </a:rPr>
              <a:t>ut</a:t>
            </a:r>
            <a:r>
              <a:rPr lang="en-US" sz="1000" dirty="0">
                <a:solidFill>
                  <a:schemeClr val="bg1"/>
                </a:solidFill>
              </a:rPr>
              <a:t> nisi </a:t>
            </a:r>
            <a:r>
              <a:rPr lang="en-US" sz="1000" dirty="0" err="1">
                <a:solidFill>
                  <a:schemeClr val="bg1"/>
                </a:solidFill>
              </a:rPr>
              <a:t>quis</a:t>
            </a:r>
            <a:r>
              <a:rPr lang="en-US" sz="1000" dirty="0">
                <a:solidFill>
                  <a:schemeClr val="bg1"/>
                </a:solidFill>
              </a:rPr>
              <a:t> magna </a:t>
            </a:r>
            <a:r>
              <a:rPr lang="en-US" sz="1000" dirty="0" err="1">
                <a:solidFill>
                  <a:schemeClr val="bg1"/>
                </a:solidFill>
              </a:rPr>
              <a:t>egestas</a:t>
            </a:r>
            <a:r>
              <a:rPr lang="en-US" sz="1000" dirty="0">
                <a:solidFill>
                  <a:schemeClr val="bg1"/>
                </a:solidFill>
              </a:rPr>
              <a:t> semper.</a:t>
            </a:r>
          </a:p>
        </p:txBody>
      </p:sp>
    </p:spTree>
    <p:extLst>
      <p:ext uri="{BB962C8B-B14F-4D97-AF65-F5344CB8AC3E}">
        <p14:creationId xmlns:p14="http://schemas.microsoft.com/office/powerpoint/2010/main" val="1252730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 Same-side Corner of Rectangle 38">
            <a:extLst>
              <a:ext uri="{FF2B5EF4-FFF2-40B4-BE49-F238E27FC236}">
                <a16:creationId xmlns:a16="http://schemas.microsoft.com/office/drawing/2014/main" id="{4BABEA0C-691B-7C9C-004E-10ADBFD5E1A7}"/>
              </a:ext>
            </a:extLst>
          </p:cNvPr>
          <p:cNvSpPr/>
          <p:nvPr/>
        </p:nvSpPr>
        <p:spPr>
          <a:xfrm rot="16200000">
            <a:off x="9303604" y="87261"/>
            <a:ext cx="1482948" cy="4293844"/>
          </a:xfrm>
          <a:prstGeom prst="round2SameRect">
            <a:avLst>
              <a:gd name="adj1" fmla="val 50000"/>
              <a:gd name="adj2" fmla="val 0"/>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 Same-side Corner of Rectangle 39">
            <a:extLst>
              <a:ext uri="{FF2B5EF4-FFF2-40B4-BE49-F238E27FC236}">
                <a16:creationId xmlns:a16="http://schemas.microsoft.com/office/drawing/2014/main" id="{1E50D800-01FC-93D6-BD09-D1654600C7C2}"/>
              </a:ext>
            </a:extLst>
          </p:cNvPr>
          <p:cNvSpPr/>
          <p:nvPr/>
        </p:nvSpPr>
        <p:spPr>
          <a:xfrm rot="16200000">
            <a:off x="9321941" y="1660550"/>
            <a:ext cx="1482948" cy="4293844"/>
          </a:xfrm>
          <a:prstGeom prst="round2SameRect">
            <a:avLst>
              <a:gd name="adj1" fmla="val 50000"/>
              <a:gd name="adj2" fmla="val 0"/>
            </a:avLst>
          </a:prstGeom>
          <a:solidFill>
            <a:srgbClr val="FA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 Same-side Corner of Rectangle 40">
            <a:extLst>
              <a:ext uri="{FF2B5EF4-FFF2-40B4-BE49-F238E27FC236}">
                <a16:creationId xmlns:a16="http://schemas.microsoft.com/office/drawing/2014/main" id="{601F0393-40DE-5AD3-EDD2-5D0C7474F952}"/>
              </a:ext>
            </a:extLst>
          </p:cNvPr>
          <p:cNvSpPr/>
          <p:nvPr/>
        </p:nvSpPr>
        <p:spPr>
          <a:xfrm rot="16200000">
            <a:off x="9321941" y="3289080"/>
            <a:ext cx="1482948" cy="4293844"/>
          </a:xfrm>
          <a:prstGeom prst="round2SameRect">
            <a:avLst>
              <a:gd name="adj1" fmla="val 50000"/>
              <a:gd name="adj2" fmla="val 0"/>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grpSp>
        <p:nvGrpSpPr>
          <p:cNvPr id="2" name="Group 1">
            <a:extLst>
              <a:ext uri="{FF2B5EF4-FFF2-40B4-BE49-F238E27FC236}">
                <a16:creationId xmlns:a16="http://schemas.microsoft.com/office/drawing/2014/main" id="{B7E630EC-6867-6F40-8CE2-6C6799E67F36}"/>
              </a:ext>
            </a:extLst>
          </p:cNvPr>
          <p:cNvGrpSpPr/>
          <p:nvPr/>
        </p:nvGrpSpPr>
        <p:grpSpPr>
          <a:xfrm>
            <a:off x="296163" y="1492710"/>
            <a:ext cx="7486789" cy="4327578"/>
            <a:chOff x="2166467" y="1480231"/>
            <a:chExt cx="7859066" cy="4542763"/>
          </a:xfrm>
        </p:grpSpPr>
        <p:sp>
          <p:nvSpPr>
            <p:cNvPr id="3" name="Oval 2">
              <a:extLst>
                <a:ext uri="{FF2B5EF4-FFF2-40B4-BE49-F238E27FC236}">
                  <a16:creationId xmlns:a16="http://schemas.microsoft.com/office/drawing/2014/main" id="{801CDBA9-68A0-4A19-D5BE-06197770D4BA}"/>
                </a:ext>
              </a:extLst>
            </p:cNvPr>
            <p:cNvSpPr/>
            <p:nvPr/>
          </p:nvSpPr>
          <p:spPr>
            <a:xfrm>
              <a:off x="5822742" y="2668943"/>
              <a:ext cx="76489" cy="764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 name="Oval 5">
              <a:extLst>
                <a:ext uri="{FF2B5EF4-FFF2-40B4-BE49-F238E27FC236}">
                  <a16:creationId xmlns:a16="http://schemas.microsoft.com/office/drawing/2014/main" id="{5679C78F-9660-44F4-ED75-D097CAD74378}"/>
                </a:ext>
              </a:extLst>
            </p:cNvPr>
            <p:cNvSpPr/>
            <p:nvPr/>
          </p:nvSpPr>
          <p:spPr>
            <a:xfrm>
              <a:off x="5566107" y="2684983"/>
              <a:ext cx="76489" cy="764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7" name="Freeform 5960">
              <a:extLst>
                <a:ext uri="{FF2B5EF4-FFF2-40B4-BE49-F238E27FC236}">
                  <a16:creationId xmlns:a16="http://schemas.microsoft.com/office/drawing/2014/main" id="{C34B44EF-3141-DC11-D587-5DFC97B41019}"/>
                </a:ext>
              </a:extLst>
            </p:cNvPr>
            <p:cNvSpPr>
              <a:spLocks noChangeAspect="1" noEditPoints="1"/>
            </p:cNvSpPr>
            <p:nvPr/>
          </p:nvSpPr>
          <p:spPr bwMode="auto">
            <a:xfrm>
              <a:off x="2166467" y="1480231"/>
              <a:ext cx="7859066" cy="4542763"/>
            </a:xfrm>
            <a:custGeom>
              <a:avLst/>
              <a:gdLst>
                <a:gd name="T0" fmla="*/ 2147483647 w 13744"/>
                <a:gd name="T1" fmla="*/ 2147483647 h 7946"/>
                <a:gd name="T2" fmla="*/ 2147483647 w 13744"/>
                <a:gd name="T3" fmla="*/ 2147483647 h 7946"/>
                <a:gd name="T4" fmla="*/ 2147483647 w 13744"/>
                <a:gd name="T5" fmla="*/ 2147483647 h 7946"/>
                <a:gd name="T6" fmla="*/ 2147483647 w 13744"/>
                <a:gd name="T7" fmla="*/ 2147483647 h 7946"/>
                <a:gd name="T8" fmla="*/ 2147483647 w 13744"/>
                <a:gd name="T9" fmla="*/ 2147483647 h 7946"/>
                <a:gd name="T10" fmla="*/ 2147483647 w 13744"/>
                <a:gd name="T11" fmla="*/ 2147483647 h 7946"/>
                <a:gd name="T12" fmla="*/ 2147483647 w 13744"/>
                <a:gd name="T13" fmla="*/ 2147483647 h 7946"/>
                <a:gd name="T14" fmla="*/ 2147483647 w 13744"/>
                <a:gd name="T15" fmla="*/ 2147483647 h 7946"/>
                <a:gd name="T16" fmla="*/ 2147483647 w 13744"/>
                <a:gd name="T17" fmla="*/ 2147483647 h 7946"/>
                <a:gd name="T18" fmla="*/ 2147483647 w 13744"/>
                <a:gd name="T19" fmla="*/ 2147483647 h 7946"/>
                <a:gd name="T20" fmla="*/ 2147483647 w 13744"/>
                <a:gd name="T21" fmla="*/ 2147483647 h 7946"/>
                <a:gd name="T22" fmla="*/ 2147483647 w 13744"/>
                <a:gd name="T23" fmla="*/ 2147483647 h 7946"/>
                <a:gd name="T24" fmla="*/ 2147483647 w 13744"/>
                <a:gd name="T25" fmla="*/ 2147483647 h 7946"/>
                <a:gd name="T26" fmla="*/ 2147483647 w 13744"/>
                <a:gd name="T27" fmla="*/ 2147483647 h 7946"/>
                <a:gd name="T28" fmla="*/ 2147483647 w 13744"/>
                <a:gd name="T29" fmla="*/ 2147483647 h 7946"/>
                <a:gd name="T30" fmla="*/ 2147483647 w 13744"/>
                <a:gd name="T31" fmla="*/ 2147483647 h 7946"/>
                <a:gd name="T32" fmla="*/ 2147483647 w 13744"/>
                <a:gd name="T33" fmla="*/ 2147483647 h 7946"/>
                <a:gd name="T34" fmla="*/ 2147483647 w 13744"/>
                <a:gd name="T35" fmla="*/ 2147483647 h 7946"/>
                <a:gd name="T36" fmla="*/ 2147483647 w 13744"/>
                <a:gd name="T37" fmla="*/ 2147483647 h 7946"/>
                <a:gd name="T38" fmla="*/ 2147483647 w 13744"/>
                <a:gd name="T39" fmla="*/ 2147483647 h 7946"/>
                <a:gd name="T40" fmla="*/ 2147483647 w 13744"/>
                <a:gd name="T41" fmla="*/ 2147483647 h 7946"/>
                <a:gd name="T42" fmla="*/ 2147483647 w 13744"/>
                <a:gd name="T43" fmla="*/ 2147483647 h 7946"/>
                <a:gd name="T44" fmla="*/ 2147483647 w 13744"/>
                <a:gd name="T45" fmla="*/ 2147483647 h 7946"/>
                <a:gd name="T46" fmla="*/ 2147483647 w 13744"/>
                <a:gd name="T47" fmla="*/ 2147483647 h 7946"/>
                <a:gd name="T48" fmla="*/ 2147483647 w 13744"/>
                <a:gd name="T49" fmla="*/ 2147483647 h 7946"/>
                <a:gd name="T50" fmla="*/ 2147483647 w 13744"/>
                <a:gd name="T51" fmla="*/ 2147483647 h 7946"/>
                <a:gd name="T52" fmla="*/ 2147483647 w 13744"/>
                <a:gd name="T53" fmla="*/ 2147483647 h 7946"/>
                <a:gd name="T54" fmla="*/ 2147483647 w 13744"/>
                <a:gd name="T55" fmla="*/ 2147483647 h 7946"/>
                <a:gd name="T56" fmla="*/ 2147483647 w 13744"/>
                <a:gd name="T57" fmla="*/ 2147483647 h 7946"/>
                <a:gd name="T58" fmla="*/ 2147483647 w 13744"/>
                <a:gd name="T59" fmla="*/ 2147483647 h 7946"/>
                <a:gd name="T60" fmla="*/ 2147483647 w 13744"/>
                <a:gd name="T61" fmla="*/ 2147483647 h 7946"/>
                <a:gd name="T62" fmla="*/ 2147483647 w 13744"/>
                <a:gd name="T63" fmla="*/ 2147483647 h 7946"/>
                <a:gd name="T64" fmla="*/ 2147483647 w 13744"/>
                <a:gd name="T65" fmla="*/ 2147483647 h 7946"/>
                <a:gd name="T66" fmla="*/ 2147483647 w 13744"/>
                <a:gd name="T67" fmla="*/ 2147483647 h 7946"/>
                <a:gd name="T68" fmla="*/ 2147483647 w 13744"/>
                <a:gd name="T69" fmla="*/ 2147483647 h 7946"/>
                <a:gd name="T70" fmla="*/ 2147483647 w 13744"/>
                <a:gd name="T71" fmla="*/ 2147483647 h 7946"/>
                <a:gd name="T72" fmla="*/ 2147483647 w 13744"/>
                <a:gd name="T73" fmla="*/ 2147483647 h 7946"/>
                <a:gd name="T74" fmla="*/ 2147483647 w 13744"/>
                <a:gd name="T75" fmla="*/ 2147483647 h 7946"/>
                <a:gd name="T76" fmla="*/ 2147483647 w 13744"/>
                <a:gd name="T77" fmla="*/ 2147483647 h 7946"/>
                <a:gd name="T78" fmla="*/ 2147483647 w 13744"/>
                <a:gd name="T79" fmla="*/ 2147483647 h 7946"/>
                <a:gd name="T80" fmla="*/ 2147483647 w 13744"/>
                <a:gd name="T81" fmla="*/ 2147483647 h 7946"/>
                <a:gd name="T82" fmla="*/ 2147483647 w 13744"/>
                <a:gd name="T83" fmla="*/ 2147483647 h 7946"/>
                <a:gd name="T84" fmla="*/ 2147483647 w 13744"/>
                <a:gd name="T85" fmla="*/ 2147483647 h 7946"/>
                <a:gd name="T86" fmla="*/ 2147483647 w 13744"/>
                <a:gd name="T87" fmla="*/ 2147483647 h 7946"/>
                <a:gd name="T88" fmla="*/ 2147483647 w 13744"/>
                <a:gd name="T89" fmla="*/ 2147483647 h 7946"/>
                <a:gd name="T90" fmla="*/ 2147483647 w 13744"/>
                <a:gd name="T91" fmla="*/ 2147483647 h 7946"/>
                <a:gd name="T92" fmla="*/ 2147483647 w 13744"/>
                <a:gd name="T93" fmla="*/ 2147483647 h 7946"/>
                <a:gd name="T94" fmla="*/ 2147483647 w 13744"/>
                <a:gd name="T95" fmla="*/ 2147483647 h 7946"/>
                <a:gd name="T96" fmla="*/ 2147483647 w 13744"/>
                <a:gd name="T97" fmla="*/ 2147483647 h 7946"/>
                <a:gd name="T98" fmla="*/ 2147483647 w 13744"/>
                <a:gd name="T99" fmla="*/ 2147483647 h 7946"/>
                <a:gd name="T100" fmla="*/ 2147483647 w 13744"/>
                <a:gd name="T101" fmla="*/ 2147483647 h 7946"/>
                <a:gd name="T102" fmla="*/ 2147483647 w 13744"/>
                <a:gd name="T103" fmla="*/ 2147483647 h 7946"/>
                <a:gd name="T104" fmla="*/ 2147483647 w 13744"/>
                <a:gd name="T105" fmla="*/ 2147483647 h 7946"/>
                <a:gd name="T106" fmla="*/ 2147483647 w 13744"/>
                <a:gd name="T107" fmla="*/ 2147483647 h 7946"/>
                <a:gd name="T108" fmla="*/ 2147483647 w 13744"/>
                <a:gd name="T109" fmla="*/ 2147483647 h 7946"/>
                <a:gd name="T110" fmla="*/ 2147483647 w 13744"/>
                <a:gd name="T111" fmla="*/ 2147483647 h 7946"/>
                <a:gd name="T112" fmla="*/ 2147483647 w 13744"/>
                <a:gd name="T113" fmla="*/ 2147483647 h 7946"/>
                <a:gd name="T114" fmla="*/ 2147483647 w 13744"/>
                <a:gd name="T115" fmla="*/ 2147483647 h 7946"/>
                <a:gd name="T116" fmla="*/ 2147483647 w 13744"/>
                <a:gd name="T117" fmla="*/ 2147483647 h 7946"/>
                <a:gd name="T118" fmla="*/ 2147483647 w 13744"/>
                <a:gd name="T119" fmla="*/ 2147483647 h 7946"/>
                <a:gd name="T120" fmla="*/ 2147483647 w 13744"/>
                <a:gd name="T121" fmla="*/ 2147483647 h 7946"/>
                <a:gd name="T122" fmla="*/ 2147483647 w 13744"/>
                <a:gd name="T123" fmla="*/ 2147483647 h 7946"/>
                <a:gd name="T124" fmla="*/ 2147483647 w 13744"/>
                <a:gd name="T125" fmla="*/ 2147483647 h 794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3744"/>
                <a:gd name="T190" fmla="*/ 0 h 7946"/>
                <a:gd name="T191" fmla="*/ 13744 w 13744"/>
                <a:gd name="T192" fmla="*/ 7946 h 794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3744" h="7946">
                  <a:moveTo>
                    <a:pt x="3858" y="2900"/>
                  </a:moveTo>
                  <a:lnTo>
                    <a:pt x="3858" y="2900"/>
                  </a:lnTo>
                  <a:lnTo>
                    <a:pt x="3862" y="2896"/>
                  </a:lnTo>
                  <a:lnTo>
                    <a:pt x="3862" y="2894"/>
                  </a:lnTo>
                  <a:lnTo>
                    <a:pt x="3856" y="2896"/>
                  </a:lnTo>
                  <a:lnTo>
                    <a:pt x="3850" y="2902"/>
                  </a:lnTo>
                  <a:lnTo>
                    <a:pt x="3842" y="2906"/>
                  </a:lnTo>
                  <a:lnTo>
                    <a:pt x="3834" y="2906"/>
                  </a:lnTo>
                  <a:lnTo>
                    <a:pt x="3828" y="2906"/>
                  </a:lnTo>
                  <a:lnTo>
                    <a:pt x="3824" y="2908"/>
                  </a:lnTo>
                  <a:lnTo>
                    <a:pt x="3820" y="2908"/>
                  </a:lnTo>
                  <a:lnTo>
                    <a:pt x="3818" y="2908"/>
                  </a:lnTo>
                  <a:lnTo>
                    <a:pt x="3814" y="2908"/>
                  </a:lnTo>
                  <a:lnTo>
                    <a:pt x="3808" y="2908"/>
                  </a:lnTo>
                  <a:lnTo>
                    <a:pt x="3804" y="2910"/>
                  </a:lnTo>
                  <a:lnTo>
                    <a:pt x="3802" y="2910"/>
                  </a:lnTo>
                  <a:lnTo>
                    <a:pt x="3802" y="2912"/>
                  </a:lnTo>
                  <a:lnTo>
                    <a:pt x="3796" y="2916"/>
                  </a:lnTo>
                  <a:lnTo>
                    <a:pt x="3790" y="2920"/>
                  </a:lnTo>
                  <a:lnTo>
                    <a:pt x="3788" y="2924"/>
                  </a:lnTo>
                  <a:lnTo>
                    <a:pt x="3790" y="2926"/>
                  </a:lnTo>
                  <a:lnTo>
                    <a:pt x="3794" y="2926"/>
                  </a:lnTo>
                  <a:lnTo>
                    <a:pt x="3796" y="2926"/>
                  </a:lnTo>
                  <a:lnTo>
                    <a:pt x="3794" y="2928"/>
                  </a:lnTo>
                  <a:lnTo>
                    <a:pt x="3794" y="2930"/>
                  </a:lnTo>
                  <a:lnTo>
                    <a:pt x="3796" y="2930"/>
                  </a:lnTo>
                  <a:lnTo>
                    <a:pt x="3800" y="2930"/>
                  </a:lnTo>
                  <a:lnTo>
                    <a:pt x="3804" y="2928"/>
                  </a:lnTo>
                  <a:lnTo>
                    <a:pt x="3806" y="2926"/>
                  </a:lnTo>
                  <a:lnTo>
                    <a:pt x="3808" y="2926"/>
                  </a:lnTo>
                  <a:lnTo>
                    <a:pt x="3810" y="2924"/>
                  </a:lnTo>
                  <a:lnTo>
                    <a:pt x="3816" y="2922"/>
                  </a:lnTo>
                  <a:lnTo>
                    <a:pt x="3822" y="2920"/>
                  </a:lnTo>
                  <a:lnTo>
                    <a:pt x="3832" y="2920"/>
                  </a:lnTo>
                  <a:lnTo>
                    <a:pt x="3840" y="2916"/>
                  </a:lnTo>
                  <a:lnTo>
                    <a:pt x="3856" y="2912"/>
                  </a:lnTo>
                  <a:lnTo>
                    <a:pt x="3870" y="2904"/>
                  </a:lnTo>
                  <a:lnTo>
                    <a:pt x="3874" y="2902"/>
                  </a:lnTo>
                  <a:lnTo>
                    <a:pt x="3876" y="2900"/>
                  </a:lnTo>
                  <a:lnTo>
                    <a:pt x="3872" y="2900"/>
                  </a:lnTo>
                  <a:lnTo>
                    <a:pt x="3870" y="2902"/>
                  </a:lnTo>
                  <a:lnTo>
                    <a:pt x="3866" y="2902"/>
                  </a:lnTo>
                  <a:lnTo>
                    <a:pt x="3862" y="2902"/>
                  </a:lnTo>
                  <a:lnTo>
                    <a:pt x="3860" y="2904"/>
                  </a:lnTo>
                  <a:lnTo>
                    <a:pt x="3854" y="2906"/>
                  </a:lnTo>
                  <a:lnTo>
                    <a:pt x="3850" y="2908"/>
                  </a:lnTo>
                  <a:lnTo>
                    <a:pt x="3852" y="2904"/>
                  </a:lnTo>
                  <a:lnTo>
                    <a:pt x="3858" y="2900"/>
                  </a:lnTo>
                  <a:close/>
                  <a:moveTo>
                    <a:pt x="6188" y="1470"/>
                  </a:moveTo>
                  <a:lnTo>
                    <a:pt x="6188" y="1470"/>
                  </a:lnTo>
                  <a:lnTo>
                    <a:pt x="6198" y="1458"/>
                  </a:lnTo>
                  <a:lnTo>
                    <a:pt x="6206" y="1454"/>
                  </a:lnTo>
                  <a:lnTo>
                    <a:pt x="6212" y="1450"/>
                  </a:lnTo>
                  <a:lnTo>
                    <a:pt x="6218" y="1444"/>
                  </a:lnTo>
                  <a:lnTo>
                    <a:pt x="6224" y="1430"/>
                  </a:lnTo>
                  <a:lnTo>
                    <a:pt x="6226" y="1422"/>
                  </a:lnTo>
                  <a:lnTo>
                    <a:pt x="6226" y="1414"/>
                  </a:lnTo>
                  <a:lnTo>
                    <a:pt x="6226" y="1408"/>
                  </a:lnTo>
                  <a:lnTo>
                    <a:pt x="6222" y="1402"/>
                  </a:lnTo>
                  <a:lnTo>
                    <a:pt x="6218" y="1398"/>
                  </a:lnTo>
                  <a:lnTo>
                    <a:pt x="6210" y="1396"/>
                  </a:lnTo>
                  <a:lnTo>
                    <a:pt x="6204" y="1396"/>
                  </a:lnTo>
                  <a:lnTo>
                    <a:pt x="6198" y="1394"/>
                  </a:lnTo>
                  <a:lnTo>
                    <a:pt x="6194" y="1388"/>
                  </a:lnTo>
                  <a:lnTo>
                    <a:pt x="6190" y="1384"/>
                  </a:lnTo>
                  <a:lnTo>
                    <a:pt x="6186" y="1384"/>
                  </a:lnTo>
                  <a:lnTo>
                    <a:pt x="6180" y="1384"/>
                  </a:lnTo>
                  <a:lnTo>
                    <a:pt x="6178" y="1384"/>
                  </a:lnTo>
                  <a:lnTo>
                    <a:pt x="6178" y="1382"/>
                  </a:lnTo>
                  <a:lnTo>
                    <a:pt x="6182" y="1376"/>
                  </a:lnTo>
                  <a:lnTo>
                    <a:pt x="6184" y="1370"/>
                  </a:lnTo>
                  <a:lnTo>
                    <a:pt x="6184" y="1366"/>
                  </a:lnTo>
                  <a:lnTo>
                    <a:pt x="6180" y="1364"/>
                  </a:lnTo>
                  <a:lnTo>
                    <a:pt x="6176" y="1364"/>
                  </a:lnTo>
                  <a:lnTo>
                    <a:pt x="6170" y="1362"/>
                  </a:lnTo>
                  <a:lnTo>
                    <a:pt x="6168" y="1360"/>
                  </a:lnTo>
                  <a:lnTo>
                    <a:pt x="6168" y="1358"/>
                  </a:lnTo>
                  <a:lnTo>
                    <a:pt x="6174" y="1354"/>
                  </a:lnTo>
                  <a:lnTo>
                    <a:pt x="6184" y="1344"/>
                  </a:lnTo>
                  <a:lnTo>
                    <a:pt x="6186" y="1342"/>
                  </a:lnTo>
                  <a:lnTo>
                    <a:pt x="6184" y="1340"/>
                  </a:lnTo>
                  <a:lnTo>
                    <a:pt x="6178" y="1340"/>
                  </a:lnTo>
                  <a:lnTo>
                    <a:pt x="6168" y="1342"/>
                  </a:lnTo>
                  <a:lnTo>
                    <a:pt x="6158" y="1348"/>
                  </a:lnTo>
                  <a:lnTo>
                    <a:pt x="6150" y="1352"/>
                  </a:lnTo>
                  <a:lnTo>
                    <a:pt x="6148" y="1354"/>
                  </a:lnTo>
                  <a:lnTo>
                    <a:pt x="6144" y="1350"/>
                  </a:lnTo>
                  <a:lnTo>
                    <a:pt x="6140" y="1346"/>
                  </a:lnTo>
                  <a:lnTo>
                    <a:pt x="6136" y="1338"/>
                  </a:lnTo>
                  <a:lnTo>
                    <a:pt x="6132" y="1332"/>
                  </a:lnTo>
                  <a:lnTo>
                    <a:pt x="6126" y="1330"/>
                  </a:lnTo>
                  <a:lnTo>
                    <a:pt x="6120" y="1328"/>
                  </a:lnTo>
                  <a:lnTo>
                    <a:pt x="6114" y="1330"/>
                  </a:lnTo>
                  <a:lnTo>
                    <a:pt x="6108" y="1332"/>
                  </a:lnTo>
                  <a:lnTo>
                    <a:pt x="6104" y="1334"/>
                  </a:lnTo>
                  <a:lnTo>
                    <a:pt x="6104" y="1338"/>
                  </a:lnTo>
                  <a:lnTo>
                    <a:pt x="6104" y="1342"/>
                  </a:lnTo>
                  <a:lnTo>
                    <a:pt x="6108" y="1352"/>
                  </a:lnTo>
                  <a:lnTo>
                    <a:pt x="6108" y="1354"/>
                  </a:lnTo>
                  <a:lnTo>
                    <a:pt x="6108" y="1358"/>
                  </a:lnTo>
                  <a:lnTo>
                    <a:pt x="6106" y="1358"/>
                  </a:lnTo>
                  <a:lnTo>
                    <a:pt x="6102" y="1358"/>
                  </a:lnTo>
                  <a:lnTo>
                    <a:pt x="6092" y="1356"/>
                  </a:lnTo>
                  <a:lnTo>
                    <a:pt x="6086" y="1354"/>
                  </a:lnTo>
                  <a:lnTo>
                    <a:pt x="6082" y="1356"/>
                  </a:lnTo>
                  <a:lnTo>
                    <a:pt x="6074" y="1362"/>
                  </a:lnTo>
                  <a:lnTo>
                    <a:pt x="6070" y="1366"/>
                  </a:lnTo>
                  <a:lnTo>
                    <a:pt x="6068" y="1368"/>
                  </a:lnTo>
                  <a:lnTo>
                    <a:pt x="6062" y="1368"/>
                  </a:lnTo>
                  <a:lnTo>
                    <a:pt x="6058" y="1364"/>
                  </a:lnTo>
                  <a:lnTo>
                    <a:pt x="6048" y="1356"/>
                  </a:lnTo>
                  <a:lnTo>
                    <a:pt x="6044" y="1354"/>
                  </a:lnTo>
                  <a:lnTo>
                    <a:pt x="6040" y="1354"/>
                  </a:lnTo>
                  <a:lnTo>
                    <a:pt x="6038" y="1356"/>
                  </a:lnTo>
                  <a:lnTo>
                    <a:pt x="6036" y="1358"/>
                  </a:lnTo>
                  <a:lnTo>
                    <a:pt x="6036" y="1368"/>
                  </a:lnTo>
                  <a:lnTo>
                    <a:pt x="6036" y="1374"/>
                  </a:lnTo>
                  <a:lnTo>
                    <a:pt x="6036" y="1376"/>
                  </a:lnTo>
                  <a:lnTo>
                    <a:pt x="6034" y="1378"/>
                  </a:lnTo>
                  <a:lnTo>
                    <a:pt x="6032" y="1376"/>
                  </a:lnTo>
                  <a:lnTo>
                    <a:pt x="6026" y="1370"/>
                  </a:lnTo>
                  <a:lnTo>
                    <a:pt x="6022" y="1360"/>
                  </a:lnTo>
                  <a:lnTo>
                    <a:pt x="6020" y="1354"/>
                  </a:lnTo>
                  <a:lnTo>
                    <a:pt x="6016" y="1352"/>
                  </a:lnTo>
                  <a:lnTo>
                    <a:pt x="6010" y="1354"/>
                  </a:lnTo>
                  <a:lnTo>
                    <a:pt x="6004" y="1356"/>
                  </a:lnTo>
                  <a:lnTo>
                    <a:pt x="5998" y="1360"/>
                  </a:lnTo>
                  <a:lnTo>
                    <a:pt x="5994" y="1366"/>
                  </a:lnTo>
                  <a:lnTo>
                    <a:pt x="5990" y="1372"/>
                  </a:lnTo>
                  <a:lnTo>
                    <a:pt x="5990" y="1378"/>
                  </a:lnTo>
                  <a:lnTo>
                    <a:pt x="5990" y="1388"/>
                  </a:lnTo>
                  <a:lnTo>
                    <a:pt x="5988" y="1388"/>
                  </a:lnTo>
                  <a:lnTo>
                    <a:pt x="5986" y="1388"/>
                  </a:lnTo>
                  <a:lnTo>
                    <a:pt x="5978" y="1382"/>
                  </a:lnTo>
                  <a:lnTo>
                    <a:pt x="5970" y="1370"/>
                  </a:lnTo>
                  <a:lnTo>
                    <a:pt x="5964" y="1362"/>
                  </a:lnTo>
                  <a:lnTo>
                    <a:pt x="5960" y="1358"/>
                  </a:lnTo>
                  <a:lnTo>
                    <a:pt x="5956" y="1358"/>
                  </a:lnTo>
                  <a:lnTo>
                    <a:pt x="5954" y="1360"/>
                  </a:lnTo>
                  <a:lnTo>
                    <a:pt x="5950" y="1364"/>
                  </a:lnTo>
                  <a:lnTo>
                    <a:pt x="5950" y="1368"/>
                  </a:lnTo>
                  <a:lnTo>
                    <a:pt x="5950" y="1374"/>
                  </a:lnTo>
                  <a:lnTo>
                    <a:pt x="5952" y="1380"/>
                  </a:lnTo>
                  <a:lnTo>
                    <a:pt x="5956" y="1390"/>
                  </a:lnTo>
                  <a:lnTo>
                    <a:pt x="5954" y="1394"/>
                  </a:lnTo>
                  <a:lnTo>
                    <a:pt x="5954" y="1398"/>
                  </a:lnTo>
                  <a:lnTo>
                    <a:pt x="5952" y="1400"/>
                  </a:lnTo>
                  <a:lnTo>
                    <a:pt x="5948" y="1400"/>
                  </a:lnTo>
                  <a:lnTo>
                    <a:pt x="5944" y="1396"/>
                  </a:lnTo>
                  <a:lnTo>
                    <a:pt x="5940" y="1392"/>
                  </a:lnTo>
                  <a:lnTo>
                    <a:pt x="5936" y="1388"/>
                  </a:lnTo>
                  <a:lnTo>
                    <a:pt x="5932" y="1390"/>
                  </a:lnTo>
                  <a:lnTo>
                    <a:pt x="5930" y="1394"/>
                  </a:lnTo>
                  <a:lnTo>
                    <a:pt x="5926" y="1400"/>
                  </a:lnTo>
                  <a:lnTo>
                    <a:pt x="5924" y="1404"/>
                  </a:lnTo>
                  <a:lnTo>
                    <a:pt x="5920" y="1408"/>
                  </a:lnTo>
                  <a:lnTo>
                    <a:pt x="5918" y="1408"/>
                  </a:lnTo>
                  <a:lnTo>
                    <a:pt x="5914" y="1402"/>
                  </a:lnTo>
                  <a:lnTo>
                    <a:pt x="5910" y="1394"/>
                  </a:lnTo>
                  <a:lnTo>
                    <a:pt x="5910" y="1388"/>
                  </a:lnTo>
                  <a:lnTo>
                    <a:pt x="5912" y="1378"/>
                  </a:lnTo>
                  <a:lnTo>
                    <a:pt x="5912" y="1374"/>
                  </a:lnTo>
                  <a:lnTo>
                    <a:pt x="5912" y="1372"/>
                  </a:lnTo>
                  <a:lnTo>
                    <a:pt x="5908" y="1368"/>
                  </a:lnTo>
                  <a:lnTo>
                    <a:pt x="5902" y="1362"/>
                  </a:lnTo>
                  <a:lnTo>
                    <a:pt x="5890" y="1354"/>
                  </a:lnTo>
                  <a:lnTo>
                    <a:pt x="5884" y="1348"/>
                  </a:lnTo>
                  <a:lnTo>
                    <a:pt x="5880" y="1344"/>
                  </a:lnTo>
                  <a:lnTo>
                    <a:pt x="5868" y="1338"/>
                  </a:lnTo>
                  <a:lnTo>
                    <a:pt x="5860" y="1336"/>
                  </a:lnTo>
                  <a:lnTo>
                    <a:pt x="5852" y="1336"/>
                  </a:lnTo>
                  <a:lnTo>
                    <a:pt x="5846" y="1336"/>
                  </a:lnTo>
                  <a:lnTo>
                    <a:pt x="5842" y="1338"/>
                  </a:lnTo>
                  <a:lnTo>
                    <a:pt x="5838" y="1340"/>
                  </a:lnTo>
                  <a:lnTo>
                    <a:pt x="5836" y="1344"/>
                  </a:lnTo>
                  <a:lnTo>
                    <a:pt x="5836" y="1346"/>
                  </a:lnTo>
                  <a:lnTo>
                    <a:pt x="5838" y="1350"/>
                  </a:lnTo>
                  <a:lnTo>
                    <a:pt x="5846" y="1354"/>
                  </a:lnTo>
                  <a:lnTo>
                    <a:pt x="5856" y="1360"/>
                  </a:lnTo>
                  <a:lnTo>
                    <a:pt x="5864" y="1364"/>
                  </a:lnTo>
                  <a:lnTo>
                    <a:pt x="5872" y="1372"/>
                  </a:lnTo>
                  <a:lnTo>
                    <a:pt x="5872" y="1374"/>
                  </a:lnTo>
                  <a:lnTo>
                    <a:pt x="5870" y="1376"/>
                  </a:lnTo>
                  <a:lnTo>
                    <a:pt x="5862" y="1372"/>
                  </a:lnTo>
                  <a:lnTo>
                    <a:pt x="5850" y="1366"/>
                  </a:lnTo>
                  <a:lnTo>
                    <a:pt x="5838" y="1358"/>
                  </a:lnTo>
                  <a:lnTo>
                    <a:pt x="5832" y="1354"/>
                  </a:lnTo>
                  <a:lnTo>
                    <a:pt x="5828" y="1354"/>
                  </a:lnTo>
                  <a:lnTo>
                    <a:pt x="5824" y="1354"/>
                  </a:lnTo>
                  <a:lnTo>
                    <a:pt x="5820" y="1356"/>
                  </a:lnTo>
                  <a:lnTo>
                    <a:pt x="5814" y="1364"/>
                  </a:lnTo>
                  <a:lnTo>
                    <a:pt x="5812" y="1376"/>
                  </a:lnTo>
                  <a:lnTo>
                    <a:pt x="5812" y="1380"/>
                  </a:lnTo>
                  <a:lnTo>
                    <a:pt x="5810" y="1384"/>
                  </a:lnTo>
                  <a:lnTo>
                    <a:pt x="5806" y="1384"/>
                  </a:lnTo>
                  <a:lnTo>
                    <a:pt x="5802" y="1386"/>
                  </a:lnTo>
                  <a:lnTo>
                    <a:pt x="5800" y="1388"/>
                  </a:lnTo>
                  <a:lnTo>
                    <a:pt x="5800" y="1392"/>
                  </a:lnTo>
                  <a:lnTo>
                    <a:pt x="5800" y="1396"/>
                  </a:lnTo>
                  <a:lnTo>
                    <a:pt x="5796" y="1396"/>
                  </a:lnTo>
                  <a:lnTo>
                    <a:pt x="5790" y="1396"/>
                  </a:lnTo>
                  <a:lnTo>
                    <a:pt x="5786" y="1396"/>
                  </a:lnTo>
                  <a:lnTo>
                    <a:pt x="5782" y="1396"/>
                  </a:lnTo>
                  <a:lnTo>
                    <a:pt x="5780" y="1398"/>
                  </a:lnTo>
                  <a:lnTo>
                    <a:pt x="5782" y="1402"/>
                  </a:lnTo>
                  <a:lnTo>
                    <a:pt x="5784" y="1404"/>
                  </a:lnTo>
                  <a:lnTo>
                    <a:pt x="5790" y="1406"/>
                  </a:lnTo>
                  <a:lnTo>
                    <a:pt x="5802" y="1410"/>
                  </a:lnTo>
                  <a:lnTo>
                    <a:pt x="5810" y="1410"/>
                  </a:lnTo>
                  <a:lnTo>
                    <a:pt x="5818" y="1408"/>
                  </a:lnTo>
                  <a:lnTo>
                    <a:pt x="5832" y="1404"/>
                  </a:lnTo>
                  <a:lnTo>
                    <a:pt x="5842" y="1402"/>
                  </a:lnTo>
                  <a:lnTo>
                    <a:pt x="5874" y="1404"/>
                  </a:lnTo>
                  <a:lnTo>
                    <a:pt x="5884" y="1406"/>
                  </a:lnTo>
                  <a:lnTo>
                    <a:pt x="5888" y="1408"/>
                  </a:lnTo>
                  <a:lnTo>
                    <a:pt x="5886" y="1410"/>
                  </a:lnTo>
                  <a:lnTo>
                    <a:pt x="5882" y="1412"/>
                  </a:lnTo>
                  <a:lnTo>
                    <a:pt x="5870" y="1418"/>
                  </a:lnTo>
                  <a:lnTo>
                    <a:pt x="5866" y="1422"/>
                  </a:lnTo>
                  <a:lnTo>
                    <a:pt x="5864" y="1424"/>
                  </a:lnTo>
                  <a:lnTo>
                    <a:pt x="5866" y="1428"/>
                  </a:lnTo>
                  <a:lnTo>
                    <a:pt x="5870" y="1430"/>
                  </a:lnTo>
                  <a:lnTo>
                    <a:pt x="5882" y="1430"/>
                  </a:lnTo>
                  <a:lnTo>
                    <a:pt x="5888" y="1430"/>
                  </a:lnTo>
                  <a:lnTo>
                    <a:pt x="5888" y="1432"/>
                  </a:lnTo>
                  <a:lnTo>
                    <a:pt x="5882" y="1436"/>
                  </a:lnTo>
                  <a:lnTo>
                    <a:pt x="5874" y="1438"/>
                  </a:lnTo>
                  <a:lnTo>
                    <a:pt x="5868" y="1438"/>
                  </a:lnTo>
                  <a:lnTo>
                    <a:pt x="5858" y="1436"/>
                  </a:lnTo>
                  <a:lnTo>
                    <a:pt x="5850" y="1434"/>
                  </a:lnTo>
                  <a:lnTo>
                    <a:pt x="5846" y="1434"/>
                  </a:lnTo>
                  <a:lnTo>
                    <a:pt x="5840" y="1436"/>
                  </a:lnTo>
                  <a:lnTo>
                    <a:pt x="5836" y="1440"/>
                  </a:lnTo>
                  <a:lnTo>
                    <a:pt x="5828" y="1440"/>
                  </a:lnTo>
                  <a:lnTo>
                    <a:pt x="5816" y="1442"/>
                  </a:lnTo>
                  <a:lnTo>
                    <a:pt x="5806" y="1444"/>
                  </a:lnTo>
                  <a:lnTo>
                    <a:pt x="5804" y="1446"/>
                  </a:lnTo>
                  <a:lnTo>
                    <a:pt x="5804" y="1450"/>
                  </a:lnTo>
                  <a:lnTo>
                    <a:pt x="5806" y="1454"/>
                  </a:lnTo>
                  <a:lnTo>
                    <a:pt x="5808" y="1454"/>
                  </a:lnTo>
                  <a:lnTo>
                    <a:pt x="5820" y="1454"/>
                  </a:lnTo>
                  <a:lnTo>
                    <a:pt x="5836" y="1452"/>
                  </a:lnTo>
                  <a:lnTo>
                    <a:pt x="5846" y="1452"/>
                  </a:lnTo>
                  <a:lnTo>
                    <a:pt x="5858" y="1454"/>
                  </a:lnTo>
                  <a:lnTo>
                    <a:pt x="5864" y="1454"/>
                  </a:lnTo>
                  <a:lnTo>
                    <a:pt x="5868" y="1456"/>
                  </a:lnTo>
                  <a:lnTo>
                    <a:pt x="5870" y="1460"/>
                  </a:lnTo>
                  <a:lnTo>
                    <a:pt x="5870" y="1462"/>
                  </a:lnTo>
                  <a:lnTo>
                    <a:pt x="5870" y="1468"/>
                  </a:lnTo>
                  <a:lnTo>
                    <a:pt x="5872" y="1470"/>
                  </a:lnTo>
                  <a:lnTo>
                    <a:pt x="5876" y="1472"/>
                  </a:lnTo>
                  <a:lnTo>
                    <a:pt x="5882" y="1476"/>
                  </a:lnTo>
                  <a:lnTo>
                    <a:pt x="5886" y="1484"/>
                  </a:lnTo>
                  <a:lnTo>
                    <a:pt x="5888" y="1492"/>
                  </a:lnTo>
                  <a:lnTo>
                    <a:pt x="5884" y="1500"/>
                  </a:lnTo>
                  <a:lnTo>
                    <a:pt x="5880" y="1504"/>
                  </a:lnTo>
                  <a:lnTo>
                    <a:pt x="5874" y="1504"/>
                  </a:lnTo>
                  <a:lnTo>
                    <a:pt x="5866" y="1502"/>
                  </a:lnTo>
                  <a:lnTo>
                    <a:pt x="5858" y="1500"/>
                  </a:lnTo>
                  <a:lnTo>
                    <a:pt x="5856" y="1502"/>
                  </a:lnTo>
                  <a:lnTo>
                    <a:pt x="5854" y="1508"/>
                  </a:lnTo>
                  <a:lnTo>
                    <a:pt x="5856" y="1512"/>
                  </a:lnTo>
                  <a:lnTo>
                    <a:pt x="5858" y="1516"/>
                  </a:lnTo>
                  <a:lnTo>
                    <a:pt x="5862" y="1518"/>
                  </a:lnTo>
                  <a:lnTo>
                    <a:pt x="5866" y="1518"/>
                  </a:lnTo>
                  <a:lnTo>
                    <a:pt x="5880" y="1518"/>
                  </a:lnTo>
                  <a:lnTo>
                    <a:pt x="5904" y="1516"/>
                  </a:lnTo>
                  <a:lnTo>
                    <a:pt x="5916" y="1518"/>
                  </a:lnTo>
                  <a:lnTo>
                    <a:pt x="5928" y="1520"/>
                  </a:lnTo>
                  <a:lnTo>
                    <a:pt x="5936" y="1522"/>
                  </a:lnTo>
                  <a:lnTo>
                    <a:pt x="5944" y="1526"/>
                  </a:lnTo>
                  <a:lnTo>
                    <a:pt x="5958" y="1534"/>
                  </a:lnTo>
                  <a:lnTo>
                    <a:pt x="5966" y="1536"/>
                  </a:lnTo>
                  <a:lnTo>
                    <a:pt x="5976" y="1538"/>
                  </a:lnTo>
                  <a:lnTo>
                    <a:pt x="5986" y="1538"/>
                  </a:lnTo>
                  <a:lnTo>
                    <a:pt x="5992" y="1540"/>
                  </a:lnTo>
                  <a:lnTo>
                    <a:pt x="6002" y="1546"/>
                  </a:lnTo>
                  <a:lnTo>
                    <a:pt x="6008" y="1548"/>
                  </a:lnTo>
                  <a:lnTo>
                    <a:pt x="6014" y="1550"/>
                  </a:lnTo>
                  <a:lnTo>
                    <a:pt x="6020" y="1550"/>
                  </a:lnTo>
                  <a:lnTo>
                    <a:pt x="6030" y="1546"/>
                  </a:lnTo>
                  <a:lnTo>
                    <a:pt x="6040" y="1544"/>
                  </a:lnTo>
                  <a:lnTo>
                    <a:pt x="6046" y="1538"/>
                  </a:lnTo>
                  <a:lnTo>
                    <a:pt x="6052" y="1530"/>
                  </a:lnTo>
                  <a:lnTo>
                    <a:pt x="6056" y="1528"/>
                  </a:lnTo>
                  <a:lnTo>
                    <a:pt x="6058" y="1524"/>
                  </a:lnTo>
                  <a:lnTo>
                    <a:pt x="6064" y="1522"/>
                  </a:lnTo>
                  <a:lnTo>
                    <a:pt x="6072" y="1522"/>
                  </a:lnTo>
                  <a:lnTo>
                    <a:pt x="6080" y="1522"/>
                  </a:lnTo>
                  <a:lnTo>
                    <a:pt x="6088" y="1520"/>
                  </a:lnTo>
                  <a:lnTo>
                    <a:pt x="6104" y="1514"/>
                  </a:lnTo>
                  <a:lnTo>
                    <a:pt x="6136" y="1494"/>
                  </a:lnTo>
                  <a:lnTo>
                    <a:pt x="6146" y="1490"/>
                  </a:lnTo>
                  <a:lnTo>
                    <a:pt x="6154" y="1486"/>
                  </a:lnTo>
                  <a:lnTo>
                    <a:pt x="6168" y="1484"/>
                  </a:lnTo>
                  <a:lnTo>
                    <a:pt x="6174" y="1484"/>
                  </a:lnTo>
                  <a:lnTo>
                    <a:pt x="6178" y="1482"/>
                  </a:lnTo>
                  <a:lnTo>
                    <a:pt x="6184" y="1478"/>
                  </a:lnTo>
                  <a:lnTo>
                    <a:pt x="6188" y="1470"/>
                  </a:lnTo>
                  <a:close/>
                  <a:moveTo>
                    <a:pt x="4306" y="176"/>
                  </a:moveTo>
                  <a:lnTo>
                    <a:pt x="4306" y="176"/>
                  </a:lnTo>
                  <a:lnTo>
                    <a:pt x="4312" y="186"/>
                  </a:lnTo>
                  <a:lnTo>
                    <a:pt x="4316" y="194"/>
                  </a:lnTo>
                  <a:lnTo>
                    <a:pt x="4316" y="202"/>
                  </a:lnTo>
                  <a:lnTo>
                    <a:pt x="4314" y="210"/>
                  </a:lnTo>
                  <a:lnTo>
                    <a:pt x="4310" y="214"/>
                  </a:lnTo>
                  <a:lnTo>
                    <a:pt x="4302" y="218"/>
                  </a:lnTo>
                  <a:lnTo>
                    <a:pt x="4294" y="220"/>
                  </a:lnTo>
                  <a:lnTo>
                    <a:pt x="4282" y="216"/>
                  </a:lnTo>
                  <a:lnTo>
                    <a:pt x="4262" y="212"/>
                  </a:lnTo>
                  <a:lnTo>
                    <a:pt x="4242" y="210"/>
                  </a:lnTo>
                  <a:lnTo>
                    <a:pt x="4222" y="210"/>
                  </a:lnTo>
                  <a:lnTo>
                    <a:pt x="4204" y="212"/>
                  </a:lnTo>
                  <a:lnTo>
                    <a:pt x="4186" y="216"/>
                  </a:lnTo>
                  <a:lnTo>
                    <a:pt x="4170" y="222"/>
                  </a:lnTo>
                  <a:lnTo>
                    <a:pt x="4156" y="230"/>
                  </a:lnTo>
                  <a:lnTo>
                    <a:pt x="4140" y="238"/>
                  </a:lnTo>
                  <a:lnTo>
                    <a:pt x="4110" y="254"/>
                  </a:lnTo>
                  <a:lnTo>
                    <a:pt x="4080" y="270"/>
                  </a:lnTo>
                  <a:lnTo>
                    <a:pt x="4068" y="276"/>
                  </a:lnTo>
                  <a:lnTo>
                    <a:pt x="4058" y="282"/>
                  </a:lnTo>
                  <a:lnTo>
                    <a:pt x="4054" y="290"/>
                  </a:lnTo>
                  <a:lnTo>
                    <a:pt x="4054" y="292"/>
                  </a:lnTo>
                  <a:lnTo>
                    <a:pt x="4056" y="296"/>
                  </a:lnTo>
                  <a:lnTo>
                    <a:pt x="4062" y="300"/>
                  </a:lnTo>
                  <a:lnTo>
                    <a:pt x="4070" y="304"/>
                  </a:lnTo>
                  <a:lnTo>
                    <a:pt x="4080" y="306"/>
                  </a:lnTo>
                  <a:lnTo>
                    <a:pt x="4092" y="308"/>
                  </a:lnTo>
                  <a:lnTo>
                    <a:pt x="4116" y="308"/>
                  </a:lnTo>
                  <a:lnTo>
                    <a:pt x="4138" y="306"/>
                  </a:lnTo>
                  <a:lnTo>
                    <a:pt x="4146" y="306"/>
                  </a:lnTo>
                  <a:lnTo>
                    <a:pt x="4152" y="310"/>
                  </a:lnTo>
                  <a:lnTo>
                    <a:pt x="4154" y="316"/>
                  </a:lnTo>
                  <a:lnTo>
                    <a:pt x="4156" y="326"/>
                  </a:lnTo>
                  <a:lnTo>
                    <a:pt x="4154" y="336"/>
                  </a:lnTo>
                  <a:lnTo>
                    <a:pt x="4152" y="348"/>
                  </a:lnTo>
                  <a:lnTo>
                    <a:pt x="4146" y="360"/>
                  </a:lnTo>
                  <a:lnTo>
                    <a:pt x="4136" y="370"/>
                  </a:lnTo>
                  <a:lnTo>
                    <a:pt x="4126" y="378"/>
                  </a:lnTo>
                  <a:lnTo>
                    <a:pt x="4116" y="384"/>
                  </a:lnTo>
                  <a:lnTo>
                    <a:pt x="4104" y="384"/>
                  </a:lnTo>
                  <a:lnTo>
                    <a:pt x="4090" y="384"/>
                  </a:lnTo>
                  <a:lnTo>
                    <a:pt x="4060" y="382"/>
                  </a:lnTo>
                  <a:lnTo>
                    <a:pt x="4042" y="382"/>
                  </a:lnTo>
                  <a:lnTo>
                    <a:pt x="4024" y="384"/>
                  </a:lnTo>
                  <a:lnTo>
                    <a:pt x="4008" y="386"/>
                  </a:lnTo>
                  <a:lnTo>
                    <a:pt x="3998" y="390"/>
                  </a:lnTo>
                  <a:lnTo>
                    <a:pt x="3992" y="394"/>
                  </a:lnTo>
                  <a:lnTo>
                    <a:pt x="3986" y="398"/>
                  </a:lnTo>
                  <a:lnTo>
                    <a:pt x="3978" y="402"/>
                  </a:lnTo>
                  <a:lnTo>
                    <a:pt x="3966" y="408"/>
                  </a:lnTo>
                  <a:lnTo>
                    <a:pt x="3948" y="412"/>
                  </a:lnTo>
                  <a:lnTo>
                    <a:pt x="3920" y="416"/>
                  </a:lnTo>
                  <a:lnTo>
                    <a:pt x="3892" y="422"/>
                  </a:lnTo>
                  <a:lnTo>
                    <a:pt x="3868" y="428"/>
                  </a:lnTo>
                  <a:lnTo>
                    <a:pt x="3852" y="434"/>
                  </a:lnTo>
                  <a:lnTo>
                    <a:pt x="3842" y="440"/>
                  </a:lnTo>
                  <a:lnTo>
                    <a:pt x="3836" y="448"/>
                  </a:lnTo>
                  <a:lnTo>
                    <a:pt x="3836" y="456"/>
                  </a:lnTo>
                  <a:lnTo>
                    <a:pt x="3840" y="462"/>
                  </a:lnTo>
                  <a:lnTo>
                    <a:pt x="3848" y="470"/>
                  </a:lnTo>
                  <a:lnTo>
                    <a:pt x="3856" y="478"/>
                  </a:lnTo>
                  <a:lnTo>
                    <a:pt x="3864" y="480"/>
                  </a:lnTo>
                  <a:lnTo>
                    <a:pt x="3874" y="482"/>
                  </a:lnTo>
                  <a:lnTo>
                    <a:pt x="3884" y="484"/>
                  </a:lnTo>
                  <a:lnTo>
                    <a:pt x="3888" y="486"/>
                  </a:lnTo>
                  <a:lnTo>
                    <a:pt x="3894" y="490"/>
                  </a:lnTo>
                  <a:lnTo>
                    <a:pt x="3898" y="494"/>
                  </a:lnTo>
                  <a:lnTo>
                    <a:pt x="3904" y="496"/>
                  </a:lnTo>
                  <a:lnTo>
                    <a:pt x="3914" y="494"/>
                  </a:lnTo>
                  <a:lnTo>
                    <a:pt x="3924" y="494"/>
                  </a:lnTo>
                  <a:lnTo>
                    <a:pt x="3928" y="496"/>
                  </a:lnTo>
                  <a:lnTo>
                    <a:pt x="3934" y="500"/>
                  </a:lnTo>
                  <a:lnTo>
                    <a:pt x="3938" y="506"/>
                  </a:lnTo>
                  <a:lnTo>
                    <a:pt x="3944" y="510"/>
                  </a:lnTo>
                  <a:lnTo>
                    <a:pt x="3952" y="512"/>
                  </a:lnTo>
                  <a:lnTo>
                    <a:pt x="3960" y="514"/>
                  </a:lnTo>
                  <a:lnTo>
                    <a:pt x="3982" y="516"/>
                  </a:lnTo>
                  <a:lnTo>
                    <a:pt x="4012" y="516"/>
                  </a:lnTo>
                  <a:lnTo>
                    <a:pt x="4028" y="516"/>
                  </a:lnTo>
                  <a:lnTo>
                    <a:pt x="4046" y="512"/>
                  </a:lnTo>
                  <a:lnTo>
                    <a:pt x="4074" y="508"/>
                  </a:lnTo>
                  <a:lnTo>
                    <a:pt x="4086" y="506"/>
                  </a:lnTo>
                  <a:lnTo>
                    <a:pt x="4096" y="504"/>
                  </a:lnTo>
                  <a:lnTo>
                    <a:pt x="4104" y="506"/>
                  </a:lnTo>
                  <a:lnTo>
                    <a:pt x="4108" y="510"/>
                  </a:lnTo>
                  <a:lnTo>
                    <a:pt x="4110" y="516"/>
                  </a:lnTo>
                  <a:lnTo>
                    <a:pt x="4106" y="520"/>
                  </a:lnTo>
                  <a:lnTo>
                    <a:pt x="4098" y="522"/>
                  </a:lnTo>
                  <a:lnTo>
                    <a:pt x="4086" y="524"/>
                  </a:lnTo>
                  <a:lnTo>
                    <a:pt x="4010" y="528"/>
                  </a:lnTo>
                  <a:lnTo>
                    <a:pt x="3964" y="532"/>
                  </a:lnTo>
                  <a:lnTo>
                    <a:pt x="3942" y="536"/>
                  </a:lnTo>
                  <a:lnTo>
                    <a:pt x="3922" y="542"/>
                  </a:lnTo>
                  <a:lnTo>
                    <a:pt x="3908" y="546"/>
                  </a:lnTo>
                  <a:lnTo>
                    <a:pt x="3898" y="552"/>
                  </a:lnTo>
                  <a:lnTo>
                    <a:pt x="3898" y="554"/>
                  </a:lnTo>
                  <a:lnTo>
                    <a:pt x="3898" y="558"/>
                  </a:lnTo>
                  <a:lnTo>
                    <a:pt x="3900" y="560"/>
                  </a:lnTo>
                  <a:lnTo>
                    <a:pt x="3906" y="564"/>
                  </a:lnTo>
                  <a:lnTo>
                    <a:pt x="3920" y="570"/>
                  </a:lnTo>
                  <a:lnTo>
                    <a:pt x="3938" y="574"/>
                  </a:lnTo>
                  <a:lnTo>
                    <a:pt x="3976" y="580"/>
                  </a:lnTo>
                  <a:lnTo>
                    <a:pt x="3990" y="582"/>
                  </a:lnTo>
                  <a:lnTo>
                    <a:pt x="3998" y="586"/>
                  </a:lnTo>
                  <a:lnTo>
                    <a:pt x="3996" y="588"/>
                  </a:lnTo>
                  <a:lnTo>
                    <a:pt x="3984" y="594"/>
                  </a:lnTo>
                  <a:lnTo>
                    <a:pt x="3972" y="598"/>
                  </a:lnTo>
                  <a:lnTo>
                    <a:pt x="3968" y="600"/>
                  </a:lnTo>
                  <a:lnTo>
                    <a:pt x="3968" y="604"/>
                  </a:lnTo>
                  <a:lnTo>
                    <a:pt x="3970" y="606"/>
                  </a:lnTo>
                  <a:lnTo>
                    <a:pt x="3972" y="608"/>
                  </a:lnTo>
                  <a:lnTo>
                    <a:pt x="3982" y="614"/>
                  </a:lnTo>
                  <a:lnTo>
                    <a:pt x="4018" y="624"/>
                  </a:lnTo>
                  <a:lnTo>
                    <a:pt x="4062" y="636"/>
                  </a:lnTo>
                  <a:lnTo>
                    <a:pt x="4078" y="640"/>
                  </a:lnTo>
                  <a:lnTo>
                    <a:pt x="4084" y="642"/>
                  </a:lnTo>
                  <a:lnTo>
                    <a:pt x="4084" y="640"/>
                  </a:lnTo>
                  <a:lnTo>
                    <a:pt x="4084" y="638"/>
                  </a:lnTo>
                  <a:lnTo>
                    <a:pt x="4078" y="634"/>
                  </a:lnTo>
                  <a:lnTo>
                    <a:pt x="4066" y="622"/>
                  </a:lnTo>
                  <a:lnTo>
                    <a:pt x="4064" y="616"/>
                  </a:lnTo>
                  <a:lnTo>
                    <a:pt x="4064" y="614"/>
                  </a:lnTo>
                  <a:lnTo>
                    <a:pt x="4068" y="614"/>
                  </a:lnTo>
                  <a:lnTo>
                    <a:pt x="4074" y="612"/>
                  </a:lnTo>
                  <a:lnTo>
                    <a:pt x="4078" y="614"/>
                  </a:lnTo>
                  <a:lnTo>
                    <a:pt x="4084" y="618"/>
                  </a:lnTo>
                  <a:lnTo>
                    <a:pt x="4086" y="620"/>
                  </a:lnTo>
                  <a:lnTo>
                    <a:pt x="4090" y="622"/>
                  </a:lnTo>
                  <a:lnTo>
                    <a:pt x="4098" y="622"/>
                  </a:lnTo>
                  <a:lnTo>
                    <a:pt x="4108" y="618"/>
                  </a:lnTo>
                  <a:lnTo>
                    <a:pt x="4118" y="614"/>
                  </a:lnTo>
                  <a:lnTo>
                    <a:pt x="4122" y="614"/>
                  </a:lnTo>
                  <a:lnTo>
                    <a:pt x="4124" y="614"/>
                  </a:lnTo>
                  <a:lnTo>
                    <a:pt x="4122" y="618"/>
                  </a:lnTo>
                  <a:lnTo>
                    <a:pt x="4120" y="622"/>
                  </a:lnTo>
                  <a:lnTo>
                    <a:pt x="4122" y="626"/>
                  </a:lnTo>
                  <a:lnTo>
                    <a:pt x="4126" y="628"/>
                  </a:lnTo>
                  <a:lnTo>
                    <a:pt x="4136" y="630"/>
                  </a:lnTo>
                  <a:lnTo>
                    <a:pt x="4148" y="630"/>
                  </a:lnTo>
                  <a:lnTo>
                    <a:pt x="4156" y="626"/>
                  </a:lnTo>
                  <a:lnTo>
                    <a:pt x="4162" y="622"/>
                  </a:lnTo>
                  <a:lnTo>
                    <a:pt x="4166" y="618"/>
                  </a:lnTo>
                  <a:lnTo>
                    <a:pt x="4170" y="614"/>
                  </a:lnTo>
                  <a:lnTo>
                    <a:pt x="4174" y="612"/>
                  </a:lnTo>
                  <a:lnTo>
                    <a:pt x="4180" y="614"/>
                  </a:lnTo>
                  <a:lnTo>
                    <a:pt x="4188" y="620"/>
                  </a:lnTo>
                  <a:lnTo>
                    <a:pt x="4194" y="624"/>
                  </a:lnTo>
                  <a:lnTo>
                    <a:pt x="4200" y="624"/>
                  </a:lnTo>
                  <a:lnTo>
                    <a:pt x="4204" y="622"/>
                  </a:lnTo>
                  <a:lnTo>
                    <a:pt x="4208" y="618"/>
                  </a:lnTo>
                  <a:lnTo>
                    <a:pt x="4210" y="614"/>
                  </a:lnTo>
                  <a:lnTo>
                    <a:pt x="4216" y="610"/>
                  </a:lnTo>
                  <a:lnTo>
                    <a:pt x="4224" y="608"/>
                  </a:lnTo>
                  <a:lnTo>
                    <a:pt x="4232" y="612"/>
                  </a:lnTo>
                  <a:lnTo>
                    <a:pt x="4244" y="614"/>
                  </a:lnTo>
                  <a:lnTo>
                    <a:pt x="4258" y="616"/>
                  </a:lnTo>
                  <a:lnTo>
                    <a:pt x="4282" y="618"/>
                  </a:lnTo>
                  <a:lnTo>
                    <a:pt x="4304" y="620"/>
                  </a:lnTo>
                  <a:lnTo>
                    <a:pt x="4312" y="622"/>
                  </a:lnTo>
                  <a:lnTo>
                    <a:pt x="4320" y="626"/>
                  </a:lnTo>
                  <a:lnTo>
                    <a:pt x="4326" y="632"/>
                  </a:lnTo>
                  <a:lnTo>
                    <a:pt x="4330" y="634"/>
                  </a:lnTo>
                  <a:lnTo>
                    <a:pt x="4336" y="634"/>
                  </a:lnTo>
                  <a:lnTo>
                    <a:pt x="4342" y="632"/>
                  </a:lnTo>
                  <a:lnTo>
                    <a:pt x="4348" y="634"/>
                  </a:lnTo>
                  <a:lnTo>
                    <a:pt x="4358" y="636"/>
                  </a:lnTo>
                  <a:lnTo>
                    <a:pt x="4370" y="642"/>
                  </a:lnTo>
                  <a:lnTo>
                    <a:pt x="4396" y="654"/>
                  </a:lnTo>
                  <a:lnTo>
                    <a:pt x="4414" y="662"/>
                  </a:lnTo>
                  <a:lnTo>
                    <a:pt x="4420" y="666"/>
                  </a:lnTo>
                  <a:lnTo>
                    <a:pt x="4422" y="670"/>
                  </a:lnTo>
                  <a:lnTo>
                    <a:pt x="4420" y="674"/>
                  </a:lnTo>
                  <a:lnTo>
                    <a:pt x="4414" y="680"/>
                  </a:lnTo>
                  <a:lnTo>
                    <a:pt x="4412" y="682"/>
                  </a:lnTo>
                  <a:lnTo>
                    <a:pt x="4412" y="686"/>
                  </a:lnTo>
                  <a:lnTo>
                    <a:pt x="4414" y="690"/>
                  </a:lnTo>
                  <a:lnTo>
                    <a:pt x="4418" y="694"/>
                  </a:lnTo>
                  <a:lnTo>
                    <a:pt x="4432" y="704"/>
                  </a:lnTo>
                  <a:lnTo>
                    <a:pt x="4448" y="714"/>
                  </a:lnTo>
                  <a:lnTo>
                    <a:pt x="4480" y="734"/>
                  </a:lnTo>
                  <a:lnTo>
                    <a:pt x="4488" y="742"/>
                  </a:lnTo>
                  <a:lnTo>
                    <a:pt x="4490" y="746"/>
                  </a:lnTo>
                  <a:lnTo>
                    <a:pt x="4490" y="750"/>
                  </a:lnTo>
                  <a:lnTo>
                    <a:pt x="4486" y="756"/>
                  </a:lnTo>
                  <a:lnTo>
                    <a:pt x="4480" y="762"/>
                  </a:lnTo>
                  <a:lnTo>
                    <a:pt x="4468" y="776"/>
                  </a:lnTo>
                  <a:lnTo>
                    <a:pt x="4464" y="780"/>
                  </a:lnTo>
                  <a:lnTo>
                    <a:pt x="4464" y="782"/>
                  </a:lnTo>
                  <a:lnTo>
                    <a:pt x="4468" y="782"/>
                  </a:lnTo>
                  <a:lnTo>
                    <a:pt x="4478" y="780"/>
                  </a:lnTo>
                  <a:lnTo>
                    <a:pt x="4498" y="774"/>
                  </a:lnTo>
                  <a:lnTo>
                    <a:pt x="4502" y="774"/>
                  </a:lnTo>
                  <a:lnTo>
                    <a:pt x="4504" y="776"/>
                  </a:lnTo>
                  <a:lnTo>
                    <a:pt x="4508" y="782"/>
                  </a:lnTo>
                  <a:lnTo>
                    <a:pt x="4510" y="786"/>
                  </a:lnTo>
                  <a:lnTo>
                    <a:pt x="4516" y="790"/>
                  </a:lnTo>
                  <a:lnTo>
                    <a:pt x="4522" y="794"/>
                  </a:lnTo>
                  <a:lnTo>
                    <a:pt x="4522" y="798"/>
                  </a:lnTo>
                  <a:lnTo>
                    <a:pt x="4520" y="802"/>
                  </a:lnTo>
                  <a:lnTo>
                    <a:pt x="4518" y="806"/>
                  </a:lnTo>
                  <a:lnTo>
                    <a:pt x="4516" y="808"/>
                  </a:lnTo>
                  <a:lnTo>
                    <a:pt x="4516" y="812"/>
                  </a:lnTo>
                  <a:lnTo>
                    <a:pt x="4522" y="818"/>
                  </a:lnTo>
                  <a:lnTo>
                    <a:pt x="4534" y="822"/>
                  </a:lnTo>
                  <a:lnTo>
                    <a:pt x="4542" y="828"/>
                  </a:lnTo>
                  <a:lnTo>
                    <a:pt x="4544" y="832"/>
                  </a:lnTo>
                  <a:lnTo>
                    <a:pt x="4542" y="838"/>
                  </a:lnTo>
                  <a:lnTo>
                    <a:pt x="4538" y="844"/>
                  </a:lnTo>
                  <a:lnTo>
                    <a:pt x="4536" y="848"/>
                  </a:lnTo>
                  <a:lnTo>
                    <a:pt x="4534" y="854"/>
                  </a:lnTo>
                  <a:lnTo>
                    <a:pt x="4538" y="858"/>
                  </a:lnTo>
                  <a:lnTo>
                    <a:pt x="4546" y="860"/>
                  </a:lnTo>
                  <a:lnTo>
                    <a:pt x="4556" y="864"/>
                  </a:lnTo>
                  <a:lnTo>
                    <a:pt x="4564" y="870"/>
                  </a:lnTo>
                  <a:lnTo>
                    <a:pt x="4566" y="876"/>
                  </a:lnTo>
                  <a:lnTo>
                    <a:pt x="4566" y="882"/>
                  </a:lnTo>
                  <a:lnTo>
                    <a:pt x="4564" y="888"/>
                  </a:lnTo>
                  <a:lnTo>
                    <a:pt x="4560" y="894"/>
                  </a:lnTo>
                  <a:lnTo>
                    <a:pt x="4552" y="898"/>
                  </a:lnTo>
                  <a:lnTo>
                    <a:pt x="4544" y="900"/>
                  </a:lnTo>
                  <a:lnTo>
                    <a:pt x="4536" y="902"/>
                  </a:lnTo>
                  <a:lnTo>
                    <a:pt x="4530" y="906"/>
                  </a:lnTo>
                  <a:lnTo>
                    <a:pt x="4526" y="910"/>
                  </a:lnTo>
                  <a:lnTo>
                    <a:pt x="4526" y="916"/>
                  </a:lnTo>
                  <a:lnTo>
                    <a:pt x="4528" y="922"/>
                  </a:lnTo>
                  <a:lnTo>
                    <a:pt x="4530" y="928"/>
                  </a:lnTo>
                  <a:lnTo>
                    <a:pt x="4542" y="942"/>
                  </a:lnTo>
                  <a:lnTo>
                    <a:pt x="4544" y="948"/>
                  </a:lnTo>
                  <a:lnTo>
                    <a:pt x="4544" y="952"/>
                  </a:lnTo>
                  <a:lnTo>
                    <a:pt x="4540" y="954"/>
                  </a:lnTo>
                  <a:lnTo>
                    <a:pt x="4534" y="956"/>
                  </a:lnTo>
                  <a:lnTo>
                    <a:pt x="4522" y="958"/>
                  </a:lnTo>
                  <a:lnTo>
                    <a:pt x="4518" y="960"/>
                  </a:lnTo>
                  <a:lnTo>
                    <a:pt x="4520" y="962"/>
                  </a:lnTo>
                  <a:lnTo>
                    <a:pt x="4526" y="970"/>
                  </a:lnTo>
                  <a:lnTo>
                    <a:pt x="4532" y="980"/>
                  </a:lnTo>
                  <a:lnTo>
                    <a:pt x="4534" y="982"/>
                  </a:lnTo>
                  <a:lnTo>
                    <a:pt x="4538" y="986"/>
                  </a:lnTo>
                  <a:lnTo>
                    <a:pt x="4542" y="986"/>
                  </a:lnTo>
                  <a:lnTo>
                    <a:pt x="4546" y="984"/>
                  </a:lnTo>
                  <a:lnTo>
                    <a:pt x="4552" y="982"/>
                  </a:lnTo>
                  <a:lnTo>
                    <a:pt x="4560" y="984"/>
                  </a:lnTo>
                  <a:lnTo>
                    <a:pt x="4574" y="988"/>
                  </a:lnTo>
                  <a:lnTo>
                    <a:pt x="4580" y="988"/>
                  </a:lnTo>
                  <a:lnTo>
                    <a:pt x="4588" y="988"/>
                  </a:lnTo>
                  <a:lnTo>
                    <a:pt x="4594" y="984"/>
                  </a:lnTo>
                  <a:lnTo>
                    <a:pt x="4600" y="974"/>
                  </a:lnTo>
                  <a:lnTo>
                    <a:pt x="4604" y="970"/>
                  </a:lnTo>
                  <a:lnTo>
                    <a:pt x="4608" y="966"/>
                  </a:lnTo>
                  <a:lnTo>
                    <a:pt x="4616" y="960"/>
                  </a:lnTo>
                  <a:lnTo>
                    <a:pt x="4626" y="958"/>
                  </a:lnTo>
                  <a:lnTo>
                    <a:pt x="4636" y="960"/>
                  </a:lnTo>
                  <a:lnTo>
                    <a:pt x="4646" y="962"/>
                  </a:lnTo>
                  <a:lnTo>
                    <a:pt x="4652" y="966"/>
                  </a:lnTo>
                  <a:lnTo>
                    <a:pt x="4654" y="968"/>
                  </a:lnTo>
                  <a:lnTo>
                    <a:pt x="4654" y="970"/>
                  </a:lnTo>
                  <a:lnTo>
                    <a:pt x="4654" y="972"/>
                  </a:lnTo>
                  <a:lnTo>
                    <a:pt x="4648" y="976"/>
                  </a:lnTo>
                  <a:lnTo>
                    <a:pt x="4646" y="980"/>
                  </a:lnTo>
                  <a:lnTo>
                    <a:pt x="4650" y="982"/>
                  </a:lnTo>
                  <a:lnTo>
                    <a:pt x="4654" y="982"/>
                  </a:lnTo>
                  <a:lnTo>
                    <a:pt x="4660" y="984"/>
                  </a:lnTo>
                  <a:lnTo>
                    <a:pt x="4664" y="986"/>
                  </a:lnTo>
                  <a:lnTo>
                    <a:pt x="4666" y="988"/>
                  </a:lnTo>
                  <a:lnTo>
                    <a:pt x="4662" y="994"/>
                  </a:lnTo>
                  <a:lnTo>
                    <a:pt x="4660" y="996"/>
                  </a:lnTo>
                  <a:lnTo>
                    <a:pt x="4660" y="1000"/>
                  </a:lnTo>
                  <a:lnTo>
                    <a:pt x="4666" y="1006"/>
                  </a:lnTo>
                  <a:lnTo>
                    <a:pt x="4674" y="1010"/>
                  </a:lnTo>
                  <a:lnTo>
                    <a:pt x="4684" y="1014"/>
                  </a:lnTo>
                  <a:lnTo>
                    <a:pt x="4702" y="1020"/>
                  </a:lnTo>
                  <a:lnTo>
                    <a:pt x="4710" y="1022"/>
                  </a:lnTo>
                  <a:lnTo>
                    <a:pt x="4710" y="1024"/>
                  </a:lnTo>
                  <a:lnTo>
                    <a:pt x="4704" y="1032"/>
                  </a:lnTo>
                  <a:lnTo>
                    <a:pt x="4702" y="1038"/>
                  </a:lnTo>
                  <a:lnTo>
                    <a:pt x="4706" y="1044"/>
                  </a:lnTo>
                  <a:lnTo>
                    <a:pt x="4710" y="1050"/>
                  </a:lnTo>
                  <a:lnTo>
                    <a:pt x="4712" y="1052"/>
                  </a:lnTo>
                  <a:lnTo>
                    <a:pt x="4710" y="1054"/>
                  </a:lnTo>
                  <a:lnTo>
                    <a:pt x="4700" y="1052"/>
                  </a:lnTo>
                  <a:lnTo>
                    <a:pt x="4684" y="1048"/>
                  </a:lnTo>
                  <a:lnTo>
                    <a:pt x="4668" y="1040"/>
                  </a:lnTo>
                  <a:lnTo>
                    <a:pt x="4658" y="1034"/>
                  </a:lnTo>
                  <a:lnTo>
                    <a:pt x="4646" y="1032"/>
                  </a:lnTo>
                  <a:lnTo>
                    <a:pt x="4620" y="1028"/>
                  </a:lnTo>
                  <a:lnTo>
                    <a:pt x="4594" y="1028"/>
                  </a:lnTo>
                  <a:lnTo>
                    <a:pt x="4584" y="1030"/>
                  </a:lnTo>
                  <a:lnTo>
                    <a:pt x="4578" y="1032"/>
                  </a:lnTo>
                  <a:lnTo>
                    <a:pt x="4576" y="1036"/>
                  </a:lnTo>
                  <a:lnTo>
                    <a:pt x="4576" y="1040"/>
                  </a:lnTo>
                  <a:lnTo>
                    <a:pt x="4580" y="1044"/>
                  </a:lnTo>
                  <a:lnTo>
                    <a:pt x="4586" y="1048"/>
                  </a:lnTo>
                  <a:lnTo>
                    <a:pt x="4602" y="1056"/>
                  </a:lnTo>
                  <a:lnTo>
                    <a:pt x="4618" y="1058"/>
                  </a:lnTo>
                  <a:lnTo>
                    <a:pt x="4632" y="1060"/>
                  </a:lnTo>
                  <a:lnTo>
                    <a:pt x="4640" y="1064"/>
                  </a:lnTo>
                  <a:lnTo>
                    <a:pt x="4648" y="1068"/>
                  </a:lnTo>
                  <a:lnTo>
                    <a:pt x="4652" y="1072"/>
                  </a:lnTo>
                  <a:lnTo>
                    <a:pt x="4656" y="1076"/>
                  </a:lnTo>
                  <a:lnTo>
                    <a:pt x="4660" y="1082"/>
                  </a:lnTo>
                  <a:lnTo>
                    <a:pt x="4668" y="1084"/>
                  </a:lnTo>
                  <a:lnTo>
                    <a:pt x="4680" y="1086"/>
                  </a:lnTo>
                  <a:lnTo>
                    <a:pt x="4694" y="1088"/>
                  </a:lnTo>
                  <a:lnTo>
                    <a:pt x="4702" y="1092"/>
                  </a:lnTo>
                  <a:lnTo>
                    <a:pt x="4704" y="1094"/>
                  </a:lnTo>
                  <a:lnTo>
                    <a:pt x="4706" y="1098"/>
                  </a:lnTo>
                  <a:lnTo>
                    <a:pt x="4704" y="1106"/>
                  </a:lnTo>
                  <a:lnTo>
                    <a:pt x="4702" y="1112"/>
                  </a:lnTo>
                  <a:lnTo>
                    <a:pt x="4706" y="1118"/>
                  </a:lnTo>
                  <a:lnTo>
                    <a:pt x="4710" y="1120"/>
                  </a:lnTo>
                  <a:lnTo>
                    <a:pt x="4712" y="1120"/>
                  </a:lnTo>
                  <a:lnTo>
                    <a:pt x="4716" y="1116"/>
                  </a:lnTo>
                  <a:lnTo>
                    <a:pt x="4718" y="1112"/>
                  </a:lnTo>
                  <a:lnTo>
                    <a:pt x="4724" y="1106"/>
                  </a:lnTo>
                  <a:lnTo>
                    <a:pt x="4726" y="1108"/>
                  </a:lnTo>
                  <a:lnTo>
                    <a:pt x="4726" y="1114"/>
                  </a:lnTo>
                  <a:lnTo>
                    <a:pt x="4724" y="1120"/>
                  </a:lnTo>
                  <a:lnTo>
                    <a:pt x="4718" y="1134"/>
                  </a:lnTo>
                  <a:lnTo>
                    <a:pt x="4712" y="1148"/>
                  </a:lnTo>
                  <a:lnTo>
                    <a:pt x="4708" y="1162"/>
                  </a:lnTo>
                  <a:lnTo>
                    <a:pt x="4708" y="1170"/>
                  </a:lnTo>
                  <a:lnTo>
                    <a:pt x="4708" y="1174"/>
                  </a:lnTo>
                  <a:lnTo>
                    <a:pt x="4712" y="1182"/>
                  </a:lnTo>
                  <a:lnTo>
                    <a:pt x="4712" y="1184"/>
                  </a:lnTo>
                  <a:lnTo>
                    <a:pt x="4712" y="1186"/>
                  </a:lnTo>
                  <a:lnTo>
                    <a:pt x="4702" y="1192"/>
                  </a:lnTo>
                  <a:lnTo>
                    <a:pt x="4694" y="1194"/>
                  </a:lnTo>
                  <a:lnTo>
                    <a:pt x="4686" y="1194"/>
                  </a:lnTo>
                  <a:lnTo>
                    <a:pt x="4674" y="1192"/>
                  </a:lnTo>
                  <a:lnTo>
                    <a:pt x="4664" y="1190"/>
                  </a:lnTo>
                  <a:lnTo>
                    <a:pt x="4658" y="1190"/>
                  </a:lnTo>
                  <a:lnTo>
                    <a:pt x="4654" y="1192"/>
                  </a:lnTo>
                  <a:lnTo>
                    <a:pt x="4650" y="1196"/>
                  </a:lnTo>
                  <a:lnTo>
                    <a:pt x="4644" y="1198"/>
                  </a:lnTo>
                  <a:lnTo>
                    <a:pt x="4632" y="1200"/>
                  </a:lnTo>
                  <a:lnTo>
                    <a:pt x="4624" y="1204"/>
                  </a:lnTo>
                  <a:lnTo>
                    <a:pt x="4622" y="1206"/>
                  </a:lnTo>
                  <a:lnTo>
                    <a:pt x="4624" y="1208"/>
                  </a:lnTo>
                  <a:lnTo>
                    <a:pt x="4624" y="1212"/>
                  </a:lnTo>
                  <a:lnTo>
                    <a:pt x="4622" y="1214"/>
                  </a:lnTo>
                  <a:lnTo>
                    <a:pt x="4620" y="1214"/>
                  </a:lnTo>
                  <a:lnTo>
                    <a:pt x="4620" y="1216"/>
                  </a:lnTo>
                  <a:lnTo>
                    <a:pt x="4628" y="1220"/>
                  </a:lnTo>
                  <a:lnTo>
                    <a:pt x="4632" y="1224"/>
                  </a:lnTo>
                  <a:lnTo>
                    <a:pt x="4632" y="1228"/>
                  </a:lnTo>
                  <a:lnTo>
                    <a:pt x="4628" y="1232"/>
                  </a:lnTo>
                  <a:lnTo>
                    <a:pt x="4624" y="1234"/>
                  </a:lnTo>
                  <a:lnTo>
                    <a:pt x="4614" y="1240"/>
                  </a:lnTo>
                  <a:lnTo>
                    <a:pt x="4610" y="1242"/>
                  </a:lnTo>
                  <a:lnTo>
                    <a:pt x="4610" y="1246"/>
                  </a:lnTo>
                  <a:lnTo>
                    <a:pt x="4610" y="1252"/>
                  </a:lnTo>
                  <a:lnTo>
                    <a:pt x="4608" y="1260"/>
                  </a:lnTo>
                  <a:lnTo>
                    <a:pt x="4600" y="1284"/>
                  </a:lnTo>
                  <a:lnTo>
                    <a:pt x="4598" y="1290"/>
                  </a:lnTo>
                  <a:lnTo>
                    <a:pt x="4598" y="1296"/>
                  </a:lnTo>
                  <a:lnTo>
                    <a:pt x="4602" y="1300"/>
                  </a:lnTo>
                  <a:lnTo>
                    <a:pt x="4608" y="1302"/>
                  </a:lnTo>
                  <a:lnTo>
                    <a:pt x="4624" y="1304"/>
                  </a:lnTo>
                  <a:lnTo>
                    <a:pt x="4648" y="1304"/>
                  </a:lnTo>
                  <a:lnTo>
                    <a:pt x="4636" y="1312"/>
                  </a:lnTo>
                  <a:lnTo>
                    <a:pt x="4626" y="1320"/>
                  </a:lnTo>
                  <a:lnTo>
                    <a:pt x="4618" y="1328"/>
                  </a:lnTo>
                  <a:lnTo>
                    <a:pt x="4612" y="1336"/>
                  </a:lnTo>
                  <a:lnTo>
                    <a:pt x="4608" y="1346"/>
                  </a:lnTo>
                  <a:lnTo>
                    <a:pt x="4608" y="1354"/>
                  </a:lnTo>
                  <a:lnTo>
                    <a:pt x="4610" y="1360"/>
                  </a:lnTo>
                  <a:lnTo>
                    <a:pt x="4616" y="1368"/>
                  </a:lnTo>
                  <a:lnTo>
                    <a:pt x="4622" y="1372"/>
                  </a:lnTo>
                  <a:lnTo>
                    <a:pt x="4626" y="1376"/>
                  </a:lnTo>
                  <a:lnTo>
                    <a:pt x="4628" y="1384"/>
                  </a:lnTo>
                  <a:lnTo>
                    <a:pt x="4628" y="1388"/>
                  </a:lnTo>
                  <a:lnTo>
                    <a:pt x="4630" y="1390"/>
                  </a:lnTo>
                  <a:lnTo>
                    <a:pt x="4632" y="1392"/>
                  </a:lnTo>
                  <a:lnTo>
                    <a:pt x="4642" y="1394"/>
                  </a:lnTo>
                  <a:lnTo>
                    <a:pt x="4650" y="1398"/>
                  </a:lnTo>
                  <a:lnTo>
                    <a:pt x="4654" y="1404"/>
                  </a:lnTo>
                  <a:lnTo>
                    <a:pt x="4656" y="1410"/>
                  </a:lnTo>
                  <a:lnTo>
                    <a:pt x="4654" y="1414"/>
                  </a:lnTo>
                  <a:lnTo>
                    <a:pt x="4654" y="1418"/>
                  </a:lnTo>
                  <a:lnTo>
                    <a:pt x="4656" y="1422"/>
                  </a:lnTo>
                  <a:lnTo>
                    <a:pt x="4660" y="1424"/>
                  </a:lnTo>
                  <a:lnTo>
                    <a:pt x="4664" y="1430"/>
                  </a:lnTo>
                  <a:lnTo>
                    <a:pt x="4666" y="1434"/>
                  </a:lnTo>
                  <a:lnTo>
                    <a:pt x="4666" y="1440"/>
                  </a:lnTo>
                  <a:lnTo>
                    <a:pt x="4668" y="1448"/>
                  </a:lnTo>
                  <a:lnTo>
                    <a:pt x="4670" y="1450"/>
                  </a:lnTo>
                  <a:lnTo>
                    <a:pt x="4672" y="1452"/>
                  </a:lnTo>
                  <a:lnTo>
                    <a:pt x="4672" y="1462"/>
                  </a:lnTo>
                  <a:lnTo>
                    <a:pt x="4672" y="1476"/>
                  </a:lnTo>
                  <a:lnTo>
                    <a:pt x="4674" y="1482"/>
                  </a:lnTo>
                  <a:lnTo>
                    <a:pt x="4676" y="1486"/>
                  </a:lnTo>
                  <a:lnTo>
                    <a:pt x="4678" y="1488"/>
                  </a:lnTo>
                  <a:lnTo>
                    <a:pt x="4684" y="1486"/>
                  </a:lnTo>
                  <a:lnTo>
                    <a:pt x="4690" y="1480"/>
                  </a:lnTo>
                  <a:lnTo>
                    <a:pt x="4696" y="1470"/>
                  </a:lnTo>
                  <a:lnTo>
                    <a:pt x="4706" y="1454"/>
                  </a:lnTo>
                  <a:lnTo>
                    <a:pt x="4708" y="1454"/>
                  </a:lnTo>
                  <a:lnTo>
                    <a:pt x="4710" y="1456"/>
                  </a:lnTo>
                  <a:lnTo>
                    <a:pt x="4712" y="1462"/>
                  </a:lnTo>
                  <a:lnTo>
                    <a:pt x="4714" y="1462"/>
                  </a:lnTo>
                  <a:lnTo>
                    <a:pt x="4720" y="1460"/>
                  </a:lnTo>
                  <a:lnTo>
                    <a:pt x="4726" y="1456"/>
                  </a:lnTo>
                  <a:lnTo>
                    <a:pt x="4732" y="1454"/>
                  </a:lnTo>
                  <a:lnTo>
                    <a:pt x="4738" y="1452"/>
                  </a:lnTo>
                  <a:lnTo>
                    <a:pt x="4742" y="1452"/>
                  </a:lnTo>
                  <a:lnTo>
                    <a:pt x="4748" y="1454"/>
                  </a:lnTo>
                  <a:lnTo>
                    <a:pt x="4752" y="1458"/>
                  </a:lnTo>
                  <a:lnTo>
                    <a:pt x="4756" y="1462"/>
                  </a:lnTo>
                  <a:lnTo>
                    <a:pt x="4758" y="1468"/>
                  </a:lnTo>
                  <a:lnTo>
                    <a:pt x="4758" y="1474"/>
                  </a:lnTo>
                  <a:lnTo>
                    <a:pt x="4756" y="1474"/>
                  </a:lnTo>
                  <a:lnTo>
                    <a:pt x="4748" y="1470"/>
                  </a:lnTo>
                  <a:lnTo>
                    <a:pt x="4738" y="1462"/>
                  </a:lnTo>
                  <a:lnTo>
                    <a:pt x="4732" y="1462"/>
                  </a:lnTo>
                  <a:lnTo>
                    <a:pt x="4728" y="1462"/>
                  </a:lnTo>
                  <a:lnTo>
                    <a:pt x="4724" y="1466"/>
                  </a:lnTo>
                  <a:lnTo>
                    <a:pt x="4724" y="1468"/>
                  </a:lnTo>
                  <a:lnTo>
                    <a:pt x="4732" y="1472"/>
                  </a:lnTo>
                  <a:lnTo>
                    <a:pt x="4734" y="1474"/>
                  </a:lnTo>
                  <a:lnTo>
                    <a:pt x="4736" y="1476"/>
                  </a:lnTo>
                  <a:lnTo>
                    <a:pt x="4734" y="1476"/>
                  </a:lnTo>
                  <a:lnTo>
                    <a:pt x="4726" y="1478"/>
                  </a:lnTo>
                  <a:lnTo>
                    <a:pt x="4720" y="1478"/>
                  </a:lnTo>
                  <a:lnTo>
                    <a:pt x="4716" y="1480"/>
                  </a:lnTo>
                  <a:lnTo>
                    <a:pt x="4716" y="1482"/>
                  </a:lnTo>
                  <a:lnTo>
                    <a:pt x="4716" y="1484"/>
                  </a:lnTo>
                  <a:lnTo>
                    <a:pt x="4718" y="1486"/>
                  </a:lnTo>
                  <a:lnTo>
                    <a:pt x="4716" y="1488"/>
                  </a:lnTo>
                  <a:lnTo>
                    <a:pt x="4712" y="1490"/>
                  </a:lnTo>
                  <a:lnTo>
                    <a:pt x="4704" y="1492"/>
                  </a:lnTo>
                  <a:lnTo>
                    <a:pt x="4692" y="1494"/>
                  </a:lnTo>
                  <a:lnTo>
                    <a:pt x="4694" y="1496"/>
                  </a:lnTo>
                  <a:lnTo>
                    <a:pt x="4696" y="1500"/>
                  </a:lnTo>
                  <a:lnTo>
                    <a:pt x="4696" y="1502"/>
                  </a:lnTo>
                  <a:lnTo>
                    <a:pt x="4694" y="1502"/>
                  </a:lnTo>
                  <a:lnTo>
                    <a:pt x="4692" y="1504"/>
                  </a:lnTo>
                  <a:lnTo>
                    <a:pt x="4690" y="1506"/>
                  </a:lnTo>
                  <a:lnTo>
                    <a:pt x="4694" y="1510"/>
                  </a:lnTo>
                  <a:lnTo>
                    <a:pt x="4696" y="1512"/>
                  </a:lnTo>
                  <a:lnTo>
                    <a:pt x="4698" y="1516"/>
                  </a:lnTo>
                  <a:lnTo>
                    <a:pt x="4696" y="1518"/>
                  </a:lnTo>
                  <a:lnTo>
                    <a:pt x="4696" y="1522"/>
                  </a:lnTo>
                  <a:lnTo>
                    <a:pt x="4696" y="1524"/>
                  </a:lnTo>
                  <a:lnTo>
                    <a:pt x="4698" y="1532"/>
                  </a:lnTo>
                  <a:lnTo>
                    <a:pt x="4710" y="1552"/>
                  </a:lnTo>
                  <a:lnTo>
                    <a:pt x="4714" y="1556"/>
                  </a:lnTo>
                  <a:lnTo>
                    <a:pt x="4718" y="1560"/>
                  </a:lnTo>
                  <a:lnTo>
                    <a:pt x="4728" y="1562"/>
                  </a:lnTo>
                  <a:lnTo>
                    <a:pt x="4734" y="1562"/>
                  </a:lnTo>
                  <a:lnTo>
                    <a:pt x="4734" y="1564"/>
                  </a:lnTo>
                  <a:lnTo>
                    <a:pt x="4734" y="1568"/>
                  </a:lnTo>
                  <a:lnTo>
                    <a:pt x="4734" y="1572"/>
                  </a:lnTo>
                  <a:lnTo>
                    <a:pt x="4734" y="1574"/>
                  </a:lnTo>
                  <a:lnTo>
                    <a:pt x="4738" y="1582"/>
                  </a:lnTo>
                  <a:lnTo>
                    <a:pt x="4742" y="1588"/>
                  </a:lnTo>
                  <a:lnTo>
                    <a:pt x="4744" y="1592"/>
                  </a:lnTo>
                  <a:lnTo>
                    <a:pt x="4744" y="1596"/>
                  </a:lnTo>
                  <a:lnTo>
                    <a:pt x="4744" y="1604"/>
                  </a:lnTo>
                  <a:lnTo>
                    <a:pt x="4746" y="1610"/>
                  </a:lnTo>
                  <a:lnTo>
                    <a:pt x="4752" y="1614"/>
                  </a:lnTo>
                  <a:lnTo>
                    <a:pt x="4762" y="1618"/>
                  </a:lnTo>
                  <a:lnTo>
                    <a:pt x="4768" y="1622"/>
                  </a:lnTo>
                  <a:lnTo>
                    <a:pt x="4770" y="1626"/>
                  </a:lnTo>
                  <a:lnTo>
                    <a:pt x="4772" y="1630"/>
                  </a:lnTo>
                  <a:lnTo>
                    <a:pt x="4770" y="1634"/>
                  </a:lnTo>
                  <a:lnTo>
                    <a:pt x="4770" y="1638"/>
                  </a:lnTo>
                  <a:lnTo>
                    <a:pt x="4770" y="1640"/>
                  </a:lnTo>
                  <a:lnTo>
                    <a:pt x="4774" y="1638"/>
                  </a:lnTo>
                  <a:lnTo>
                    <a:pt x="4778" y="1638"/>
                  </a:lnTo>
                  <a:lnTo>
                    <a:pt x="4780" y="1640"/>
                  </a:lnTo>
                  <a:lnTo>
                    <a:pt x="4782" y="1646"/>
                  </a:lnTo>
                  <a:lnTo>
                    <a:pt x="4782" y="1654"/>
                  </a:lnTo>
                  <a:lnTo>
                    <a:pt x="4784" y="1656"/>
                  </a:lnTo>
                  <a:lnTo>
                    <a:pt x="4786" y="1656"/>
                  </a:lnTo>
                  <a:lnTo>
                    <a:pt x="4792" y="1654"/>
                  </a:lnTo>
                  <a:lnTo>
                    <a:pt x="4794" y="1656"/>
                  </a:lnTo>
                  <a:lnTo>
                    <a:pt x="4794" y="1662"/>
                  </a:lnTo>
                  <a:lnTo>
                    <a:pt x="4790" y="1670"/>
                  </a:lnTo>
                  <a:lnTo>
                    <a:pt x="4790" y="1676"/>
                  </a:lnTo>
                  <a:lnTo>
                    <a:pt x="4792" y="1678"/>
                  </a:lnTo>
                  <a:lnTo>
                    <a:pt x="4802" y="1678"/>
                  </a:lnTo>
                  <a:lnTo>
                    <a:pt x="4814" y="1678"/>
                  </a:lnTo>
                  <a:lnTo>
                    <a:pt x="4816" y="1680"/>
                  </a:lnTo>
                  <a:lnTo>
                    <a:pt x="4816" y="1684"/>
                  </a:lnTo>
                  <a:lnTo>
                    <a:pt x="4814" y="1688"/>
                  </a:lnTo>
                  <a:lnTo>
                    <a:pt x="4814" y="1692"/>
                  </a:lnTo>
                  <a:lnTo>
                    <a:pt x="4816" y="1694"/>
                  </a:lnTo>
                  <a:lnTo>
                    <a:pt x="4820" y="1694"/>
                  </a:lnTo>
                  <a:lnTo>
                    <a:pt x="4826" y="1694"/>
                  </a:lnTo>
                  <a:lnTo>
                    <a:pt x="4830" y="1696"/>
                  </a:lnTo>
                  <a:lnTo>
                    <a:pt x="4832" y="1698"/>
                  </a:lnTo>
                  <a:lnTo>
                    <a:pt x="4834" y="1700"/>
                  </a:lnTo>
                  <a:lnTo>
                    <a:pt x="4832" y="1702"/>
                  </a:lnTo>
                  <a:lnTo>
                    <a:pt x="4830" y="1702"/>
                  </a:lnTo>
                  <a:lnTo>
                    <a:pt x="4826" y="1704"/>
                  </a:lnTo>
                  <a:lnTo>
                    <a:pt x="4826" y="1708"/>
                  </a:lnTo>
                  <a:lnTo>
                    <a:pt x="4826" y="1712"/>
                  </a:lnTo>
                  <a:lnTo>
                    <a:pt x="4830" y="1720"/>
                  </a:lnTo>
                  <a:lnTo>
                    <a:pt x="4832" y="1724"/>
                  </a:lnTo>
                  <a:lnTo>
                    <a:pt x="4836" y="1726"/>
                  </a:lnTo>
                  <a:lnTo>
                    <a:pt x="4840" y="1726"/>
                  </a:lnTo>
                  <a:lnTo>
                    <a:pt x="4846" y="1726"/>
                  </a:lnTo>
                  <a:lnTo>
                    <a:pt x="4852" y="1722"/>
                  </a:lnTo>
                  <a:lnTo>
                    <a:pt x="4860" y="1716"/>
                  </a:lnTo>
                  <a:lnTo>
                    <a:pt x="4868" y="1712"/>
                  </a:lnTo>
                  <a:lnTo>
                    <a:pt x="4874" y="1710"/>
                  </a:lnTo>
                  <a:lnTo>
                    <a:pt x="4878" y="1712"/>
                  </a:lnTo>
                  <a:lnTo>
                    <a:pt x="4880" y="1712"/>
                  </a:lnTo>
                  <a:lnTo>
                    <a:pt x="4884" y="1716"/>
                  </a:lnTo>
                  <a:lnTo>
                    <a:pt x="4886" y="1716"/>
                  </a:lnTo>
                  <a:lnTo>
                    <a:pt x="4890" y="1712"/>
                  </a:lnTo>
                  <a:lnTo>
                    <a:pt x="4900" y="1706"/>
                  </a:lnTo>
                  <a:lnTo>
                    <a:pt x="4910" y="1702"/>
                  </a:lnTo>
                  <a:lnTo>
                    <a:pt x="4916" y="1698"/>
                  </a:lnTo>
                  <a:lnTo>
                    <a:pt x="4918" y="1696"/>
                  </a:lnTo>
                  <a:lnTo>
                    <a:pt x="4918" y="1692"/>
                  </a:lnTo>
                  <a:lnTo>
                    <a:pt x="4918" y="1688"/>
                  </a:lnTo>
                  <a:lnTo>
                    <a:pt x="4918" y="1686"/>
                  </a:lnTo>
                  <a:lnTo>
                    <a:pt x="4920" y="1686"/>
                  </a:lnTo>
                  <a:lnTo>
                    <a:pt x="4924" y="1690"/>
                  </a:lnTo>
                  <a:lnTo>
                    <a:pt x="4926" y="1694"/>
                  </a:lnTo>
                  <a:lnTo>
                    <a:pt x="4926" y="1698"/>
                  </a:lnTo>
                  <a:lnTo>
                    <a:pt x="4926" y="1704"/>
                  </a:lnTo>
                  <a:lnTo>
                    <a:pt x="4922" y="1708"/>
                  </a:lnTo>
                  <a:lnTo>
                    <a:pt x="4914" y="1718"/>
                  </a:lnTo>
                  <a:lnTo>
                    <a:pt x="4912" y="1724"/>
                  </a:lnTo>
                  <a:lnTo>
                    <a:pt x="4912" y="1728"/>
                  </a:lnTo>
                  <a:lnTo>
                    <a:pt x="4916" y="1730"/>
                  </a:lnTo>
                  <a:lnTo>
                    <a:pt x="4926" y="1736"/>
                  </a:lnTo>
                  <a:lnTo>
                    <a:pt x="4936" y="1738"/>
                  </a:lnTo>
                  <a:lnTo>
                    <a:pt x="4944" y="1738"/>
                  </a:lnTo>
                  <a:lnTo>
                    <a:pt x="4956" y="1738"/>
                  </a:lnTo>
                  <a:lnTo>
                    <a:pt x="4962" y="1738"/>
                  </a:lnTo>
                  <a:lnTo>
                    <a:pt x="4962" y="1740"/>
                  </a:lnTo>
                  <a:lnTo>
                    <a:pt x="4962" y="1744"/>
                  </a:lnTo>
                  <a:lnTo>
                    <a:pt x="4956" y="1752"/>
                  </a:lnTo>
                  <a:lnTo>
                    <a:pt x="4954" y="1758"/>
                  </a:lnTo>
                  <a:lnTo>
                    <a:pt x="4952" y="1762"/>
                  </a:lnTo>
                  <a:lnTo>
                    <a:pt x="4954" y="1766"/>
                  </a:lnTo>
                  <a:lnTo>
                    <a:pt x="4958" y="1768"/>
                  </a:lnTo>
                  <a:lnTo>
                    <a:pt x="4964" y="1770"/>
                  </a:lnTo>
                  <a:lnTo>
                    <a:pt x="4968" y="1770"/>
                  </a:lnTo>
                  <a:lnTo>
                    <a:pt x="4974" y="1768"/>
                  </a:lnTo>
                  <a:lnTo>
                    <a:pt x="4978" y="1766"/>
                  </a:lnTo>
                  <a:lnTo>
                    <a:pt x="4988" y="1758"/>
                  </a:lnTo>
                  <a:lnTo>
                    <a:pt x="4990" y="1758"/>
                  </a:lnTo>
                  <a:lnTo>
                    <a:pt x="4992" y="1758"/>
                  </a:lnTo>
                  <a:lnTo>
                    <a:pt x="4998" y="1762"/>
                  </a:lnTo>
                  <a:lnTo>
                    <a:pt x="5006" y="1770"/>
                  </a:lnTo>
                  <a:lnTo>
                    <a:pt x="5018" y="1776"/>
                  </a:lnTo>
                  <a:lnTo>
                    <a:pt x="5022" y="1776"/>
                  </a:lnTo>
                  <a:lnTo>
                    <a:pt x="5026" y="1774"/>
                  </a:lnTo>
                  <a:lnTo>
                    <a:pt x="5030" y="1772"/>
                  </a:lnTo>
                  <a:lnTo>
                    <a:pt x="5034" y="1768"/>
                  </a:lnTo>
                  <a:lnTo>
                    <a:pt x="5036" y="1762"/>
                  </a:lnTo>
                  <a:lnTo>
                    <a:pt x="5036" y="1756"/>
                  </a:lnTo>
                  <a:lnTo>
                    <a:pt x="5036" y="1748"/>
                  </a:lnTo>
                  <a:lnTo>
                    <a:pt x="5034" y="1746"/>
                  </a:lnTo>
                  <a:lnTo>
                    <a:pt x="5030" y="1744"/>
                  </a:lnTo>
                  <a:lnTo>
                    <a:pt x="5028" y="1744"/>
                  </a:lnTo>
                  <a:lnTo>
                    <a:pt x="5022" y="1746"/>
                  </a:lnTo>
                  <a:lnTo>
                    <a:pt x="5024" y="1742"/>
                  </a:lnTo>
                  <a:lnTo>
                    <a:pt x="5026" y="1740"/>
                  </a:lnTo>
                  <a:lnTo>
                    <a:pt x="5030" y="1736"/>
                  </a:lnTo>
                  <a:lnTo>
                    <a:pt x="5040" y="1732"/>
                  </a:lnTo>
                  <a:lnTo>
                    <a:pt x="5044" y="1730"/>
                  </a:lnTo>
                  <a:lnTo>
                    <a:pt x="5048" y="1728"/>
                  </a:lnTo>
                  <a:lnTo>
                    <a:pt x="5048" y="1724"/>
                  </a:lnTo>
                  <a:lnTo>
                    <a:pt x="5048" y="1718"/>
                  </a:lnTo>
                  <a:lnTo>
                    <a:pt x="5048" y="1710"/>
                  </a:lnTo>
                  <a:lnTo>
                    <a:pt x="5050" y="1700"/>
                  </a:lnTo>
                  <a:lnTo>
                    <a:pt x="5060" y="1676"/>
                  </a:lnTo>
                  <a:lnTo>
                    <a:pt x="5070" y="1650"/>
                  </a:lnTo>
                  <a:lnTo>
                    <a:pt x="5072" y="1640"/>
                  </a:lnTo>
                  <a:lnTo>
                    <a:pt x="5072" y="1630"/>
                  </a:lnTo>
                  <a:lnTo>
                    <a:pt x="5070" y="1624"/>
                  </a:lnTo>
                  <a:lnTo>
                    <a:pt x="5068" y="1622"/>
                  </a:lnTo>
                  <a:lnTo>
                    <a:pt x="5066" y="1620"/>
                  </a:lnTo>
                  <a:lnTo>
                    <a:pt x="5064" y="1622"/>
                  </a:lnTo>
                  <a:lnTo>
                    <a:pt x="5062" y="1622"/>
                  </a:lnTo>
                  <a:lnTo>
                    <a:pt x="5060" y="1622"/>
                  </a:lnTo>
                  <a:lnTo>
                    <a:pt x="5056" y="1620"/>
                  </a:lnTo>
                  <a:lnTo>
                    <a:pt x="5050" y="1614"/>
                  </a:lnTo>
                  <a:lnTo>
                    <a:pt x="5048" y="1610"/>
                  </a:lnTo>
                  <a:lnTo>
                    <a:pt x="5048" y="1608"/>
                  </a:lnTo>
                  <a:lnTo>
                    <a:pt x="5058" y="1612"/>
                  </a:lnTo>
                  <a:lnTo>
                    <a:pt x="5068" y="1614"/>
                  </a:lnTo>
                  <a:lnTo>
                    <a:pt x="5072" y="1614"/>
                  </a:lnTo>
                  <a:lnTo>
                    <a:pt x="5072" y="1610"/>
                  </a:lnTo>
                  <a:lnTo>
                    <a:pt x="5070" y="1604"/>
                  </a:lnTo>
                  <a:lnTo>
                    <a:pt x="5068" y="1602"/>
                  </a:lnTo>
                  <a:lnTo>
                    <a:pt x="5062" y="1598"/>
                  </a:lnTo>
                  <a:lnTo>
                    <a:pt x="5056" y="1596"/>
                  </a:lnTo>
                  <a:lnTo>
                    <a:pt x="5056" y="1594"/>
                  </a:lnTo>
                  <a:lnTo>
                    <a:pt x="5058" y="1592"/>
                  </a:lnTo>
                  <a:lnTo>
                    <a:pt x="5062" y="1588"/>
                  </a:lnTo>
                  <a:lnTo>
                    <a:pt x="5066" y="1586"/>
                  </a:lnTo>
                  <a:lnTo>
                    <a:pt x="5080" y="1584"/>
                  </a:lnTo>
                  <a:lnTo>
                    <a:pt x="5086" y="1582"/>
                  </a:lnTo>
                  <a:lnTo>
                    <a:pt x="5092" y="1578"/>
                  </a:lnTo>
                  <a:lnTo>
                    <a:pt x="5096" y="1574"/>
                  </a:lnTo>
                  <a:lnTo>
                    <a:pt x="5098" y="1566"/>
                  </a:lnTo>
                  <a:lnTo>
                    <a:pt x="5100" y="1560"/>
                  </a:lnTo>
                  <a:lnTo>
                    <a:pt x="5102" y="1556"/>
                  </a:lnTo>
                  <a:lnTo>
                    <a:pt x="5106" y="1556"/>
                  </a:lnTo>
                  <a:lnTo>
                    <a:pt x="5108" y="1558"/>
                  </a:lnTo>
                  <a:lnTo>
                    <a:pt x="5114" y="1562"/>
                  </a:lnTo>
                  <a:lnTo>
                    <a:pt x="5116" y="1560"/>
                  </a:lnTo>
                  <a:lnTo>
                    <a:pt x="5116" y="1556"/>
                  </a:lnTo>
                  <a:lnTo>
                    <a:pt x="5118" y="1550"/>
                  </a:lnTo>
                  <a:lnTo>
                    <a:pt x="5122" y="1544"/>
                  </a:lnTo>
                  <a:lnTo>
                    <a:pt x="5130" y="1538"/>
                  </a:lnTo>
                  <a:lnTo>
                    <a:pt x="5136" y="1530"/>
                  </a:lnTo>
                  <a:lnTo>
                    <a:pt x="5138" y="1526"/>
                  </a:lnTo>
                  <a:lnTo>
                    <a:pt x="5138" y="1520"/>
                  </a:lnTo>
                  <a:lnTo>
                    <a:pt x="5136" y="1508"/>
                  </a:lnTo>
                  <a:lnTo>
                    <a:pt x="5138" y="1502"/>
                  </a:lnTo>
                  <a:lnTo>
                    <a:pt x="5136" y="1500"/>
                  </a:lnTo>
                  <a:lnTo>
                    <a:pt x="5134" y="1498"/>
                  </a:lnTo>
                  <a:lnTo>
                    <a:pt x="5122" y="1498"/>
                  </a:lnTo>
                  <a:lnTo>
                    <a:pt x="5114" y="1496"/>
                  </a:lnTo>
                  <a:lnTo>
                    <a:pt x="5106" y="1494"/>
                  </a:lnTo>
                  <a:lnTo>
                    <a:pt x="5102" y="1492"/>
                  </a:lnTo>
                  <a:lnTo>
                    <a:pt x="5098" y="1488"/>
                  </a:lnTo>
                  <a:lnTo>
                    <a:pt x="5098" y="1486"/>
                  </a:lnTo>
                  <a:lnTo>
                    <a:pt x="5098" y="1484"/>
                  </a:lnTo>
                  <a:lnTo>
                    <a:pt x="5100" y="1484"/>
                  </a:lnTo>
                  <a:lnTo>
                    <a:pt x="5106" y="1484"/>
                  </a:lnTo>
                  <a:lnTo>
                    <a:pt x="5112" y="1486"/>
                  </a:lnTo>
                  <a:lnTo>
                    <a:pt x="5116" y="1486"/>
                  </a:lnTo>
                  <a:lnTo>
                    <a:pt x="5124" y="1484"/>
                  </a:lnTo>
                  <a:lnTo>
                    <a:pt x="5130" y="1482"/>
                  </a:lnTo>
                  <a:lnTo>
                    <a:pt x="5136" y="1482"/>
                  </a:lnTo>
                  <a:lnTo>
                    <a:pt x="5144" y="1482"/>
                  </a:lnTo>
                  <a:lnTo>
                    <a:pt x="5144" y="1480"/>
                  </a:lnTo>
                  <a:lnTo>
                    <a:pt x="5144" y="1478"/>
                  </a:lnTo>
                  <a:lnTo>
                    <a:pt x="5140" y="1468"/>
                  </a:lnTo>
                  <a:lnTo>
                    <a:pt x="5126" y="1454"/>
                  </a:lnTo>
                  <a:lnTo>
                    <a:pt x="5120" y="1446"/>
                  </a:lnTo>
                  <a:lnTo>
                    <a:pt x="5116" y="1440"/>
                  </a:lnTo>
                  <a:lnTo>
                    <a:pt x="5118" y="1436"/>
                  </a:lnTo>
                  <a:lnTo>
                    <a:pt x="5120" y="1434"/>
                  </a:lnTo>
                  <a:lnTo>
                    <a:pt x="5126" y="1434"/>
                  </a:lnTo>
                  <a:lnTo>
                    <a:pt x="5132" y="1434"/>
                  </a:lnTo>
                  <a:lnTo>
                    <a:pt x="5146" y="1436"/>
                  </a:lnTo>
                  <a:lnTo>
                    <a:pt x="5152" y="1438"/>
                  </a:lnTo>
                  <a:lnTo>
                    <a:pt x="5158" y="1436"/>
                  </a:lnTo>
                  <a:lnTo>
                    <a:pt x="5160" y="1432"/>
                  </a:lnTo>
                  <a:lnTo>
                    <a:pt x="5164" y="1428"/>
                  </a:lnTo>
                  <a:lnTo>
                    <a:pt x="5168" y="1420"/>
                  </a:lnTo>
                  <a:lnTo>
                    <a:pt x="5170" y="1418"/>
                  </a:lnTo>
                  <a:lnTo>
                    <a:pt x="5174" y="1418"/>
                  </a:lnTo>
                  <a:lnTo>
                    <a:pt x="5180" y="1418"/>
                  </a:lnTo>
                  <a:lnTo>
                    <a:pt x="5184" y="1418"/>
                  </a:lnTo>
                  <a:lnTo>
                    <a:pt x="5180" y="1414"/>
                  </a:lnTo>
                  <a:lnTo>
                    <a:pt x="5170" y="1408"/>
                  </a:lnTo>
                  <a:lnTo>
                    <a:pt x="5162" y="1404"/>
                  </a:lnTo>
                  <a:lnTo>
                    <a:pt x="5162" y="1402"/>
                  </a:lnTo>
                  <a:lnTo>
                    <a:pt x="5168" y="1402"/>
                  </a:lnTo>
                  <a:lnTo>
                    <a:pt x="5174" y="1398"/>
                  </a:lnTo>
                  <a:lnTo>
                    <a:pt x="5180" y="1396"/>
                  </a:lnTo>
                  <a:lnTo>
                    <a:pt x="5188" y="1398"/>
                  </a:lnTo>
                  <a:lnTo>
                    <a:pt x="5196" y="1398"/>
                  </a:lnTo>
                  <a:lnTo>
                    <a:pt x="5208" y="1398"/>
                  </a:lnTo>
                  <a:lnTo>
                    <a:pt x="5218" y="1396"/>
                  </a:lnTo>
                  <a:lnTo>
                    <a:pt x="5224" y="1396"/>
                  </a:lnTo>
                  <a:lnTo>
                    <a:pt x="5230" y="1394"/>
                  </a:lnTo>
                  <a:lnTo>
                    <a:pt x="5234" y="1390"/>
                  </a:lnTo>
                  <a:lnTo>
                    <a:pt x="5236" y="1386"/>
                  </a:lnTo>
                  <a:lnTo>
                    <a:pt x="5234" y="1382"/>
                  </a:lnTo>
                  <a:lnTo>
                    <a:pt x="5234" y="1380"/>
                  </a:lnTo>
                  <a:lnTo>
                    <a:pt x="5238" y="1376"/>
                  </a:lnTo>
                  <a:lnTo>
                    <a:pt x="5242" y="1370"/>
                  </a:lnTo>
                  <a:lnTo>
                    <a:pt x="5240" y="1368"/>
                  </a:lnTo>
                  <a:lnTo>
                    <a:pt x="5240" y="1364"/>
                  </a:lnTo>
                  <a:lnTo>
                    <a:pt x="5248" y="1358"/>
                  </a:lnTo>
                  <a:lnTo>
                    <a:pt x="5250" y="1356"/>
                  </a:lnTo>
                  <a:lnTo>
                    <a:pt x="5252" y="1354"/>
                  </a:lnTo>
                  <a:lnTo>
                    <a:pt x="5250" y="1350"/>
                  </a:lnTo>
                  <a:lnTo>
                    <a:pt x="5248" y="1348"/>
                  </a:lnTo>
                  <a:lnTo>
                    <a:pt x="5242" y="1346"/>
                  </a:lnTo>
                  <a:lnTo>
                    <a:pt x="5242" y="1344"/>
                  </a:lnTo>
                  <a:lnTo>
                    <a:pt x="5242" y="1342"/>
                  </a:lnTo>
                  <a:lnTo>
                    <a:pt x="5246" y="1342"/>
                  </a:lnTo>
                  <a:lnTo>
                    <a:pt x="5250" y="1342"/>
                  </a:lnTo>
                  <a:lnTo>
                    <a:pt x="5256" y="1344"/>
                  </a:lnTo>
                  <a:lnTo>
                    <a:pt x="5266" y="1344"/>
                  </a:lnTo>
                  <a:lnTo>
                    <a:pt x="5272" y="1344"/>
                  </a:lnTo>
                  <a:lnTo>
                    <a:pt x="5270" y="1346"/>
                  </a:lnTo>
                  <a:lnTo>
                    <a:pt x="5264" y="1352"/>
                  </a:lnTo>
                  <a:lnTo>
                    <a:pt x="5260" y="1356"/>
                  </a:lnTo>
                  <a:lnTo>
                    <a:pt x="5258" y="1360"/>
                  </a:lnTo>
                  <a:lnTo>
                    <a:pt x="5254" y="1364"/>
                  </a:lnTo>
                  <a:lnTo>
                    <a:pt x="5250" y="1366"/>
                  </a:lnTo>
                  <a:lnTo>
                    <a:pt x="5248" y="1372"/>
                  </a:lnTo>
                  <a:lnTo>
                    <a:pt x="5248" y="1378"/>
                  </a:lnTo>
                  <a:lnTo>
                    <a:pt x="5244" y="1386"/>
                  </a:lnTo>
                  <a:lnTo>
                    <a:pt x="5242" y="1392"/>
                  </a:lnTo>
                  <a:lnTo>
                    <a:pt x="5242" y="1394"/>
                  </a:lnTo>
                  <a:lnTo>
                    <a:pt x="5244" y="1396"/>
                  </a:lnTo>
                  <a:lnTo>
                    <a:pt x="5250" y="1398"/>
                  </a:lnTo>
                  <a:lnTo>
                    <a:pt x="5256" y="1398"/>
                  </a:lnTo>
                  <a:lnTo>
                    <a:pt x="5262" y="1396"/>
                  </a:lnTo>
                  <a:lnTo>
                    <a:pt x="5268" y="1390"/>
                  </a:lnTo>
                  <a:lnTo>
                    <a:pt x="5276" y="1380"/>
                  </a:lnTo>
                  <a:lnTo>
                    <a:pt x="5280" y="1380"/>
                  </a:lnTo>
                  <a:lnTo>
                    <a:pt x="5284" y="1382"/>
                  </a:lnTo>
                  <a:lnTo>
                    <a:pt x="5290" y="1386"/>
                  </a:lnTo>
                  <a:lnTo>
                    <a:pt x="5292" y="1384"/>
                  </a:lnTo>
                  <a:lnTo>
                    <a:pt x="5292" y="1380"/>
                  </a:lnTo>
                  <a:lnTo>
                    <a:pt x="5290" y="1378"/>
                  </a:lnTo>
                  <a:lnTo>
                    <a:pt x="5288" y="1376"/>
                  </a:lnTo>
                  <a:lnTo>
                    <a:pt x="5290" y="1374"/>
                  </a:lnTo>
                  <a:lnTo>
                    <a:pt x="5294" y="1370"/>
                  </a:lnTo>
                  <a:lnTo>
                    <a:pt x="5300" y="1370"/>
                  </a:lnTo>
                  <a:lnTo>
                    <a:pt x="5302" y="1370"/>
                  </a:lnTo>
                  <a:lnTo>
                    <a:pt x="5306" y="1370"/>
                  </a:lnTo>
                  <a:lnTo>
                    <a:pt x="5308" y="1372"/>
                  </a:lnTo>
                  <a:lnTo>
                    <a:pt x="5312" y="1372"/>
                  </a:lnTo>
                  <a:lnTo>
                    <a:pt x="5320" y="1370"/>
                  </a:lnTo>
                  <a:lnTo>
                    <a:pt x="5336" y="1362"/>
                  </a:lnTo>
                  <a:lnTo>
                    <a:pt x="5338" y="1358"/>
                  </a:lnTo>
                  <a:lnTo>
                    <a:pt x="5338" y="1354"/>
                  </a:lnTo>
                  <a:lnTo>
                    <a:pt x="5338" y="1350"/>
                  </a:lnTo>
                  <a:lnTo>
                    <a:pt x="5340" y="1350"/>
                  </a:lnTo>
                  <a:lnTo>
                    <a:pt x="5340" y="1348"/>
                  </a:lnTo>
                  <a:lnTo>
                    <a:pt x="5344" y="1350"/>
                  </a:lnTo>
                  <a:lnTo>
                    <a:pt x="5346" y="1350"/>
                  </a:lnTo>
                  <a:lnTo>
                    <a:pt x="5346" y="1352"/>
                  </a:lnTo>
                  <a:lnTo>
                    <a:pt x="5348" y="1354"/>
                  </a:lnTo>
                  <a:lnTo>
                    <a:pt x="5358" y="1350"/>
                  </a:lnTo>
                  <a:lnTo>
                    <a:pt x="5368" y="1344"/>
                  </a:lnTo>
                  <a:lnTo>
                    <a:pt x="5394" y="1324"/>
                  </a:lnTo>
                  <a:lnTo>
                    <a:pt x="5406" y="1312"/>
                  </a:lnTo>
                  <a:lnTo>
                    <a:pt x="5416" y="1300"/>
                  </a:lnTo>
                  <a:lnTo>
                    <a:pt x="5424" y="1290"/>
                  </a:lnTo>
                  <a:lnTo>
                    <a:pt x="5428" y="1280"/>
                  </a:lnTo>
                  <a:lnTo>
                    <a:pt x="5436" y="1264"/>
                  </a:lnTo>
                  <a:lnTo>
                    <a:pt x="5446" y="1250"/>
                  </a:lnTo>
                  <a:lnTo>
                    <a:pt x="5458" y="1240"/>
                  </a:lnTo>
                  <a:lnTo>
                    <a:pt x="5464" y="1238"/>
                  </a:lnTo>
                  <a:lnTo>
                    <a:pt x="5470" y="1238"/>
                  </a:lnTo>
                  <a:lnTo>
                    <a:pt x="5480" y="1236"/>
                  </a:lnTo>
                  <a:lnTo>
                    <a:pt x="5482" y="1234"/>
                  </a:lnTo>
                  <a:lnTo>
                    <a:pt x="5484" y="1230"/>
                  </a:lnTo>
                  <a:lnTo>
                    <a:pt x="5484" y="1226"/>
                  </a:lnTo>
                  <a:lnTo>
                    <a:pt x="5482" y="1220"/>
                  </a:lnTo>
                  <a:lnTo>
                    <a:pt x="5476" y="1214"/>
                  </a:lnTo>
                  <a:lnTo>
                    <a:pt x="5468" y="1204"/>
                  </a:lnTo>
                  <a:lnTo>
                    <a:pt x="5462" y="1196"/>
                  </a:lnTo>
                  <a:lnTo>
                    <a:pt x="5462" y="1194"/>
                  </a:lnTo>
                  <a:lnTo>
                    <a:pt x="5472" y="1200"/>
                  </a:lnTo>
                  <a:lnTo>
                    <a:pt x="5506" y="1222"/>
                  </a:lnTo>
                  <a:lnTo>
                    <a:pt x="5522" y="1226"/>
                  </a:lnTo>
                  <a:lnTo>
                    <a:pt x="5530" y="1228"/>
                  </a:lnTo>
                  <a:lnTo>
                    <a:pt x="5538" y="1228"/>
                  </a:lnTo>
                  <a:lnTo>
                    <a:pt x="5546" y="1226"/>
                  </a:lnTo>
                  <a:lnTo>
                    <a:pt x="5554" y="1222"/>
                  </a:lnTo>
                  <a:lnTo>
                    <a:pt x="5560" y="1218"/>
                  </a:lnTo>
                  <a:lnTo>
                    <a:pt x="5566" y="1212"/>
                  </a:lnTo>
                  <a:lnTo>
                    <a:pt x="5568" y="1206"/>
                  </a:lnTo>
                  <a:lnTo>
                    <a:pt x="5572" y="1204"/>
                  </a:lnTo>
                  <a:lnTo>
                    <a:pt x="5574" y="1204"/>
                  </a:lnTo>
                  <a:lnTo>
                    <a:pt x="5578" y="1206"/>
                  </a:lnTo>
                  <a:lnTo>
                    <a:pt x="5584" y="1208"/>
                  </a:lnTo>
                  <a:lnTo>
                    <a:pt x="5592" y="1208"/>
                  </a:lnTo>
                  <a:lnTo>
                    <a:pt x="5602" y="1206"/>
                  </a:lnTo>
                  <a:lnTo>
                    <a:pt x="5618" y="1202"/>
                  </a:lnTo>
                  <a:lnTo>
                    <a:pt x="5636" y="1196"/>
                  </a:lnTo>
                  <a:lnTo>
                    <a:pt x="5656" y="1190"/>
                  </a:lnTo>
                  <a:lnTo>
                    <a:pt x="5692" y="1184"/>
                  </a:lnTo>
                  <a:lnTo>
                    <a:pt x="5722" y="1176"/>
                  </a:lnTo>
                  <a:lnTo>
                    <a:pt x="5734" y="1172"/>
                  </a:lnTo>
                  <a:lnTo>
                    <a:pt x="5742" y="1166"/>
                  </a:lnTo>
                  <a:lnTo>
                    <a:pt x="5756" y="1152"/>
                  </a:lnTo>
                  <a:lnTo>
                    <a:pt x="5770" y="1140"/>
                  </a:lnTo>
                  <a:lnTo>
                    <a:pt x="5786" y="1132"/>
                  </a:lnTo>
                  <a:lnTo>
                    <a:pt x="5796" y="1128"/>
                  </a:lnTo>
                  <a:lnTo>
                    <a:pt x="5806" y="1126"/>
                  </a:lnTo>
                  <a:lnTo>
                    <a:pt x="5814" y="1124"/>
                  </a:lnTo>
                  <a:lnTo>
                    <a:pt x="5818" y="1122"/>
                  </a:lnTo>
                  <a:lnTo>
                    <a:pt x="5818" y="1118"/>
                  </a:lnTo>
                  <a:lnTo>
                    <a:pt x="5818" y="1114"/>
                  </a:lnTo>
                  <a:lnTo>
                    <a:pt x="5818" y="1112"/>
                  </a:lnTo>
                  <a:lnTo>
                    <a:pt x="5818" y="1108"/>
                  </a:lnTo>
                  <a:lnTo>
                    <a:pt x="5822" y="1106"/>
                  </a:lnTo>
                  <a:lnTo>
                    <a:pt x="5832" y="1104"/>
                  </a:lnTo>
                  <a:lnTo>
                    <a:pt x="5846" y="1104"/>
                  </a:lnTo>
                  <a:lnTo>
                    <a:pt x="5848" y="1102"/>
                  </a:lnTo>
                  <a:lnTo>
                    <a:pt x="5850" y="1100"/>
                  </a:lnTo>
                  <a:lnTo>
                    <a:pt x="5854" y="1094"/>
                  </a:lnTo>
                  <a:lnTo>
                    <a:pt x="5858" y="1092"/>
                  </a:lnTo>
                  <a:lnTo>
                    <a:pt x="5868" y="1086"/>
                  </a:lnTo>
                  <a:lnTo>
                    <a:pt x="5882" y="1078"/>
                  </a:lnTo>
                  <a:lnTo>
                    <a:pt x="5882" y="1076"/>
                  </a:lnTo>
                  <a:lnTo>
                    <a:pt x="5880" y="1076"/>
                  </a:lnTo>
                  <a:lnTo>
                    <a:pt x="5864" y="1076"/>
                  </a:lnTo>
                  <a:lnTo>
                    <a:pt x="5836" y="1078"/>
                  </a:lnTo>
                  <a:lnTo>
                    <a:pt x="5820" y="1078"/>
                  </a:lnTo>
                  <a:lnTo>
                    <a:pt x="5806" y="1076"/>
                  </a:lnTo>
                  <a:lnTo>
                    <a:pt x="5794" y="1070"/>
                  </a:lnTo>
                  <a:lnTo>
                    <a:pt x="5780" y="1064"/>
                  </a:lnTo>
                  <a:lnTo>
                    <a:pt x="5768" y="1058"/>
                  </a:lnTo>
                  <a:lnTo>
                    <a:pt x="5756" y="1056"/>
                  </a:lnTo>
                  <a:lnTo>
                    <a:pt x="5750" y="1056"/>
                  </a:lnTo>
                  <a:lnTo>
                    <a:pt x="5742" y="1056"/>
                  </a:lnTo>
                  <a:lnTo>
                    <a:pt x="5736" y="1060"/>
                  </a:lnTo>
                  <a:lnTo>
                    <a:pt x="5728" y="1064"/>
                  </a:lnTo>
                  <a:lnTo>
                    <a:pt x="5722" y="1068"/>
                  </a:lnTo>
                  <a:lnTo>
                    <a:pt x="5714" y="1070"/>
                  </a:lnTo>
                  <a:lnTo>
                    <a:pt x="5702" y="1070"/>
                  </a:lnTo>
                  <a:lnTo>
                    <a:pt x="5696" y="1070"/>
                  </a:lnTo>
                  <a:lnTo>
                    <a:pt x="5690" y="1070"/>
                  </a:lnTo>
                  <a:lnTo>
                    <a:pt x="5684" y="1074"/>
                  </a:lnTo>
                  <a:lnTo>
                    <a:pt x="5676" y="1082"/>
                  </a:lnTo>
                  <a:lnTo>
                    <a:pt x="5670" y="1086"/>
                  </a:lnTo>
                  <a:lnTo>
                    <a:pt x="5664" y="1088"/>
                  </a:lnTo>
                  <a:lnTo>
                    <a:pt x="5660" y="1090"/>
                  </a:lnTo>
                  <a:lnTo>
                    <a:pt x="5656" y="1090"/>
                  </a:lnTo>
                  <a:lnTo>
                    <a:pt x="5656" y="1086"/>
                  </a:lnTo>
                  <a:lnTo>
                    <a:pt x="5656" y="1082"/>
                  </a:lnTo>
                  <a:lnTo>
                    <a:pt x="5660" y="1078"/>
                  </a:lnTo>
                  <a:lnTo>
                    <a:pt x="5668" y="1070"/>
                  </a:lnTo>
                  <a:lnTo>
                    <a:pt x="5678" y="1064"/>
                  </a:lnTo>
                  <a:lnTo>
                    <a:pt x="5684" y="1062"/>
                  </a:lnTo>
                  <a:lnTo>
                    <a:pt x="5690" y="1060"/>
                  </a:lnTo>
                  <a:lnTo>
                    <a:pt x="5694" y="1060"/>
                  </a:lnTo>
                  <a:lnTo>
                    <a:pt x="5700" y="1064"/>
                  </a:lnTo>
                  <a:lnTo>
                    <a:pt x="5702" y="1064"/>
                  </a:lnTo>
                  <a:lnTo>
                    <a:pt x="5706" y="1062"/>
                  </a:lnTo>
                  <a:lnTo>
                    <a:pt x="5714" y="1056"/>
                  </a:lnTo>
                  <a:lnTo>
                    <a:pt x="5714" y="1054"/>
                  </a:lnTo>
                  <a:lnTo>
                    <a:pt x="5714" y="1052"/>
                  </a:lnTo>
                  <a:lnTo>
                    <a:pt x="5710" y="1052"/>
                  </a:lnTo>
                  <a:lnTo>
                    <a:pt x="5704" y="1050"/>
                  </a:lnTo>
                  <a:lnTo>
                    <a:pt x="5680" y="1052"/>
                  </a:lnTo>
                  <a:lnTo>
                    <a:pt x="5652" y="1056"/>
                  </a:lnTo>
                  <a:lnTo>
                    <a:pt x="5638" y="1058"/>
                  </a:lnTo>
                  <a:lnTo>
                    <a:pt x="5634" y="1056"/>
                  </a:lnTo>
                  <a:lnTo>
                    <a:pt x="5632" y="1052"/>
                  </a:lnTo>
                  <a:lnTo>
                    <a:pt x="5636" y="1046"/>
                  </a:lnTo>
                  <a:lnTo>
                    <a:pt x="5640" y="1038"/>
                  </a:lnTo>
                  <a:lnTo>
                    <a:pt x="5650" y="1022"/>
                  </a:lnTo>
                  <a:lnTo>
                    <a:pt x="5656" y="1012"/>
                  </a:lnTo>
                  <a:lnTo>
                    <a:pt x="5658" y="1010"/>
                  </a:lnTo>
                  <a:lnTo>
                    <a:pt x="5664" y="1016"/>
                  </a:lnTo>
                  <a:lnTo>
                    <a:pt x="5672" y="1022"/>
                  </a:lnTo>
                  <a:lnTo>
                    <a:pt x="5676" y="1022"/>
                  </a:lnTo>
                  <a:lnTo>
                    <a:pt x="5680" y="1022"/>
                  </a:lnTo>
                  <a:lnTo>
                    <a:pt x="5718" y="1010"/>
                  </a:lnTo>
                  <a:lnTo>
                    <a:pt x="5732" y="1004"/>
                  </a:lnTo>
                  <a:lnTo>
                    <a:pt x="5742" y="1000"/>
                  </a:lnTo>
                  <a:lnTo>
                    <a:pt x="5746" y="996"/>
                  </a:lnTo>
                  <a:lnTo>
                    <a:pt x="5746" y="990"/>
                  </a:lnTo>
                  <a:lnTo>
                    <a:pt x="5742" y="986"/>
                  </a:lnTo>
                  <a:lnTo>
                    <a:pt x="5734" y="982"/>
                  </a:lnTo>
                  <a:lnTo>
                    <a:pt x="5724" y="980"/>
                  </a:lnTo>
                  <a:lnTo>
                    <a:pt x="5710" y="976"/>
                  </a:lnTo>
                  <a:lnTo>
                    <a:pt x="5688" y="972"/>
                  </a:lnTo>
                  <a:lnTo>
                    <a:pt x="5682" y="970"/>
                  </a:lnTo>
                  <a:lnTo>
                    <a:pt x="5680" y="968"/>
                  </a:lnTo>
                  <a:lnTo>
                    <a:pt x="5680" y="966"/>
                  </a:lnTo>
                  <a:lnTo>
                    <a:pt x="5686" y="966"/>
                  </a:lnTo>
                  <a:lnTo>
                    <a:pt x="5706" y="966"/>
                  </a:lnTo>
                  <a:lnTo>
                    <a:pt x="5728" y="970"/>
                  </a:lnTo>
                  <a:lnTo>
                    <a:pt x="5742" y="974"/>
                  </a:lnTo>
                  <a:lnTo>
                    <a:pt x="5754" y="980"/>
                  </a:lnTo>
                  <a:lnTo>
                    <a:pt x="5768" y="986"/>
                  </a:lnTo>
                  <a:lnTo>
                    <a:pt x="5782" y="990"/>
                  </a:lnTo>
                  <a:lnTo>
                    <a:pt x="5790" y="996"/>
                  </a:lnTo>
                  <a:lnTo>
                    <a:pt x="5794" y="1006"/>
                  </a:lnTo>
                  <a:lnTo>
                    <a:pt x="5796" y="1022"/>
                  </a:lnTo>
                  <a:lnTo>
                    <a:pt x="5800" y="1030"/>
                  </a:lnTo>
                  <a:lnTo>
                    <a:pt x="5806" y="1038"/>
                  </a:lnTo>
                  <a:lnTo>
                    <a:pt x="5814" y="1044"/>
                  </a:lnTo>
                  <a:lnTo>
                    <a:pt x="5824" y="1048"/>
                  </a:lnTo>
                  <a:lnTo>
                    <a:pt x="5834" y="1052"/>
                  </a:lnTo>
                  <a:lnTo>
                    <a:pt x="5844" y="1054"/>
                  </a:lnTo>
                  <a:lnTo>
                    <a:pt x="5852" y="1054"/>
                  </a:lnTo>
                  <a:lnTo>
                    <a:pt x="5858" y="1052"/>
                  </a:lnTo>
                  <a:lnTo>
                    <a:pt x="5866" y="1048"/>
                  </a:lnTo>
                  <a:lnTo>
                    <a:pt x="5872" y="1048"/>
                  </a:lnTo>
                  <a:lnTo>
                    <a:pt x="5882" y="1052"/>
                  </a:lnTo>
                  <a:lnTo>
                    <a:pt x="5896" y="1054"/>
                  </a:lnTo>
                  <a:lnTo>
                    <a:pt x="5904" y="1054"/>
                  </a:lnTo>
                  <a:lnTo>
                    <a:pt x="5908" y="1048"/>
                  </a:lnTo>
                  <a:lnTo>
                    <a:pt x="5908" y="1042"/>
                  </a:lnTo>
                  <a:lnTo>
                    <a:pt x="5906" y="1032"/>
                  </a:lnTo>
                  <a:lnTo>
                    <a:pt x="5902" y="1008"/>
                  </a:lnTo>
                  <a:lnTo>
                    <a:pt x="5900" y="996"/>
                  </a:lnTo>
                  <a:lnTo>
                    <a:pt x="5900" y="984"/>
                  </a:lnTo>
                  <a:lnTo>
                    <a:pt x="5900" y="976"/>
                  </a:lnTo>
                  <a:lnTo>
                    <a:pt x="5898" y="974"/>
                  </a:lnTo>
                  <a:lnTo>
                    <a:pt x="5896" y="974"/>
                  </a:lnTo>
                  <a:lnTo>
                    <a:pt x="5892" y="976"/>
                  </a:lnTo>
                  <a:lnTo>
                    <a:pt x="5886" y="980"/>
                  </a:lnTo>
                  <a:lnTo>
                    <a:pt x="5880" y="984"/>
                  </a:lnTo>
                  <a:lnTo>
                    <a:pt x="5874" y="988"/>
                  </a:lnTo>
                  <a:lnTo>
                    <a:pt x="5868" y="990"/>
                  </a:lnTo>
                  <a:lnTo>
                    <a:pt x="5868" y="988"/>
                  </a:lnTo>
                  <a:lnTo>
                    <a:pt x="5866" y="984"/>
                  </a:lnTo>
                  <a:lnTo>
                    <a:pt x="5864" y="976"/>
                  </a:lnTo>
                  <a:lnTo>
                    <a:pt x="5866" y="974"/>
                  </a:lnTo>
                  <a:lnTo>
                    <a:pt x="5868" y="972"/>
                  </a:lnTo>
                  <a:lnTo>
                    <a:pt x="5876" y="970"/>
                  </a:lnTo>
                  <a:lnTo>
                    <a:pt x="5880" y="968"/>
                  </a:lnTo>
                  <a:lnTo>
                    <a:pt x="5886" y="960"/>
                  </a:lnTo>
                  <a:lnTo>
                    <a:pt x="5890" y="956"/>
                  </a:lnTo>
                  <a:lnTo>
                    <a:pt x="5892" y="954"/>
                  </a:lnTo>
                  <a:lnTo>
                    <a:pt x="5890" y="954"/>
                  </a:lnTo>
                  <a:lnTo>
                    <a:pt x="5880" y="958"/>
                  </a:lnTo>
                  <a:lnTo>
                    <a:pt x="5870" y="960"/>
                  </a:lnTo>
                  <a:lnTo>
                    <a:pt x="5866" y="960"/>
                  </a:lnTo>
                  <a:lnTo>
                    <a:pt x="5866" y="954"/>
                  </a:lnTo>
                  <a:lnTo>
                    <a:pt x="5868" y="948"/>
                  </a:lnTo>
                  <a:lnTo>
                    <a:pt x="5866" y="944"/>
                  </a:lnTo>
                  <a:lnTo>
                    <a:pt x="5862" y="940"/>
                  </a:lnTo>
                  <a:lnTo>
                    <a:pt x="5856" y="936"/>
                  </a:lnTo>
                  <a:lnTo>
                    <a:pt x="5838" y="932"/>
                  </a:lnTo>
                  <a:lnTo>
                    <a:pt x="5816" y="924"/>
                  </a:lnTo>
                  <a:lnTo>
                    <a:pt x="5796" y="918"/>
                  </a:lnTo>
                  <a:lnTo>
                    <a:pt x="5786" y="912"/>
                  </a:lnTo>
                  <a:lnTo>
                    <a:pt x="5780" y="906"/>
                  </a:lnTo>
                  <a:lnTo>
                    <a:pt x="5780" y="902"/>
                  </a:lnTo>
                  <a:lnTo>
                    <a:pt x="5780" y="900"/>
                  </a:lnTo>
                  <a:lnTo>
                    <a:pt x="5780" y="896"/>
                  </a:lnTo>
                  <a:lnTo>
                    <a:pt x="5778" y="890"/>
                  </a:lnTo>
                  <a:lnTo>
                    <a:pt x="5770" y="884"/>
                  </a:lnTo>
                  <a:lnTo>
                    <a:pt x="5762" y="880"/>
                  </a:lnTo>
                  <a:lnTo>
                    <a:pt x="5758" y="874"/>
                  </a:lnTo>
                  <a:lnTo>
                    <a:pt x="5760" y="870"/>
                  </a:lnTo>
                  <a:lnTo>
                    <a:pt x="5760" y="866"/>
                  </a:lnTo>
                  <a:lnTo>
                    <a:pt x="5758" y="862"/>
                  </a:lnTo>
                  <a:lnTo>
                    <a:pt x="5752" y="856"/>
                  </a:lnTo>
                  <a:lnTo>
                    <a:pt x="5738" y="852"/>
                  </a:lnTo>
                  <a:lnTo>
                    <a:pt x="5714" y="844"/>
                  </a:lnTo>
                  <a:lnTo>
                    <a:pt x="5724" y="846"/>
                  </a:lnTo>
                  <a:lnTo>
                    <a:pt x="5732" y="844"/>
                  </a:lnTo>
                  <a:lnTo>
                    <a:pt x="5740" y="840"/>
                  </a:lnTo>
                  <a:lnTo>
                    <a:pt x="5748" y="836"/>
                  </a:lnTo>
                  <a:lnTo>
                    <a:pt x="5764" y="828"/>
                  </a:lnTo>
                  <a:lnTo>
                    <a:pt x="5784" y="816"/>
                  </a:lnTo>
                  <a:lnTo>
                    <a:pt x="5790" y="816"/>
                  </a:lnTo>
                  <a:lnTo>
                    <a:pt x="5796" y="814"/>
                  </a:lnTo>
                  <a:lnTo>
                    <a:pt x="5810" y="818"/>
                  </a:lnTo>
                  <a:lnTo>
                    <a:pt x="5824" y="824"/>
                  </a:lnTo>
                  <a:lnTo>
                    <a:pt x="5838" y="832"/>
                  </a:lnTo>
                  <a:lnTo>
                    <a:pt x="5852" y="838"/>
                  </a:lnTo>
                  <a:lnTo>
                    <a:pt x="5866" y="842"/>
                  </a:lnTo>
                  <a:lnTo>
                    <a:pt x="5874" y="842"/>
                  </a:lnTo>
                  <a:lnTo>
                    <a:pt x="5880" y="842"/>
                  </a:lnTo>
                  <a:lnTo>
                    <a:pt x="5888" y="840"/>
                  </a:lnTo>
                  <a:lnTo>
                    <a:pt x="5894" y="836"/>
                  </a:lnTo>
                  <a:lnTo>
                    <a:pt x="5906" y="828"/>
                  </a:lnTo>
                  <a:lnTo>
                    <a:pt x="5916" y="826"/>
                  </a:lnTo>
                  <a:lnTo>
                    <a:pt x="5922" y="826"/>
                  </a:lnTo>
                  <a:lnTo>
                    <a:pt x="5928" y="828"/>
                  </a:lnTo>
                  <a:lnTo>
                    <a:pt x="5932" y="828"/>
                  </a:lnTo>
                  <a:lnTo>
                    <a:pt x="5936" y="828"/>
                  </a:lnTo>
                  <a:lnTo>
                    <a:pt x="5942" y="826"/>
                  </a:lnTo>
                  <a:lnTo>
                    <a:pt x="5948" y="818"/>
                  </a:lnTo>
                  <a:lnTo>
                    <a:pt x="5954" y="808"/>
                  </a:lnTo>
                  <a:lnTo>
                    <a:pt x="5954" y="804"/>
                  </a:lnTo>
                  <a:lnTo>
                    <a:pt x="5952" y="802"/>
                  </a:lnTo>
                  <a:lnTo>
                    <a:pt x="5948" y="796"/>
                  </a:lnTo>
                  <a:lnTo>
                    <a:pt x="5940" y="792"/>
                  </a:lnTo>
                  <a:lnTo>
                    <a:pt x="5930" y="788"/>
                  </a:lnTo>
                  <a:lnTo>
                    <a:pt x="5916" y="788"/>
                  </a:lnTo>
                  <a:lnTo>
                    <a:pt x="5890" y="786"/>
                  </a:lnTo>
                  <a:lnTo>
                    <a:pt x="5880" y="784"/>
                  </a:lnTo>
                  <a:lnTo>
                    <a:pt x="5876" y="782"/>
                  </a:lnTo>
                  <a:lnTo>
                    <a:pt x="5876" y="780"/>
                  </a:lnTo>
                  <a:lnTo>
                    <a:pt x="5876" y="774"/>
                  </a:lnTo>
                  <a:lnTo>
                    <a:pt x="5882" y="768"/>
                  </a:lnTo>
                  <a:lnTo>
                    <a:pt x="5890" y="762"/>
                  </a:lnTo>
                  <a:lnTo>
                    <a:pt x="5902" y="756"/>
                  </a:lnTo>
                  <a:lnTo>
                    <a:pt x="5914" y="752"/>
                  </a:lnTo>
                  <a:lnTo>
                    <a:pt x="5928" y="752"/>
                  </a:lnTo>
                  <a:lnTo>
                    <a:pt x="5940" y="754"/>
                  </a:lnTo>
                  <a:lnTo>
                    <a:pt x="5948" y="756"/>
                  </a:lnTo>
                  <a:lnTo>
                    <a:pt x="5958" y="764"/>
                  </a:lnTo>
                  <a:lnTo>
                    <a:pt x="5964" y="768"/>
                  </a:lnTo>
                  <a:lnTo>
                    <a:pt x="5970" y="768"/>
                  </a:lnTo>
                  <a:lnTo>
                    <a:pt x="5978" y="768"/>
                  </a:lnTo>
                  <a:lnTo>
                    <a:pt x="5990" y="764"/>
                  </a:lnTo>
                  <a:lnTo>
                    <a:pt x="5998" y="760"/>
                  </a:lnTo>
                  <a:lnTo>
                    <a:pt x="6002" y="756"/>
                  </a:lnTo>
                  <a:lnTo>
                    <a:pt x="6002" y="752"/>
                  </a:lnTo>
                  <a:lnTo>
                    <a:pt x="5998" y="748"/>
                  </a:lnTo>
                  <a:lnTo>
                    <a:pt x="5992" y="744"/>
                  </a:lnTo>
                  <a:lnTo>
                    <a:pt x="5982" y="742"/>
                  </a:lnTo>
                  <a:lnTo>
                    <a:pt x="5970" y="740"/>
                  </a:lnTo>
                  <a:lnTo>
                    <a:pt x="5956" y="738"/>
                  </a:lnTo>
                  <a:lnTo>
                    <a:pt x="5948" y="736"/>
                  </a:lnTo>
                  <a:lnTo>
                    <a:pt x="5944" y="734"/>
                  </a:lnTo>
                  <a:lnTo>
                    <a:pt x="5940" y="732"/>
                  </a:lnTo>
                  <a:lnTo>
                    <a:pt x="5938" y="728"/>
                  </a:lnTo>
                  <a:lnTo>
                    <a:pt x="5936" y="718"/>
                  </a:lnTo>
                  <a:lnTo>
                    <a:pt x="5940" y="708"/>
                  </a:lnTo>
                  <a:lnTo>
                    <a:pt x="5944" y="700"/>
                  </a:lnTo>
                  <a:lnTo>
                    <a:pt x="5950" y="692"/>
                  </a:lnTo>
                  <a:lnTo>
                    <a:pt x="5954" y="692"/>
                  </a:lnTo>
                  <a:lnTo>
                    <a:pt x="5958" y="690"/>
                  </a:lnTo>
                  <a:lnTo>
                    <a:pt x="5960" y="692"/>
                  </a:lnTo>
                  <a:lnTo>
                    <a:pt x="5964" y="694"/>
                  </a:lnTo>
                  <a:lnTo>
                    <a:pt x="5970" y="700"/>
                  </a:lnTo>
                  <a:lnTo>
                    <a:pt x="5976" y="702"/>
                  </a:lnTo>
                  <a:lnTo>
                    <a:pt x="5984" y="702"/>
                  </a:lnTo>
                  <a:lnTo>
                    <a:pt x="5990" y="698"/>
                  </a:lnTo>
                  <a:lnTo>
                    <a:pt x="5996" y="692"/>
                  </a:lnTo>
                  <a:lnTo>
                    <a:pt x="5998" y="686"/>
                  </a:lnTo>
                  <a:lnTo>
                    <a:pt x="5996" y="678"/>
                  </a:lnTo>
                  <a:lnTo>
                    <a:pt x="5992" y="668"/>
                  </a:lnTo>
                  <a:lnTo>
                    <a:pt x="5988" y="662"/>
                  </a:lnTo>
                  <a:lnTo>
                    <a:pt x="5986" y="658"/>
                  </a:lnTo>
                  <a:lnTo>
                    <a:pt x="5990" y="656"/>
                  </a:lnTo>
                  <a:lnTo>
                    <a:pt x="5994" y="656"/>
                  </a:lnTo>
                  <a:lnTo>
                    <a:pt x="5996" y="654"/>
                  </a:lnTo>
                  <a:lnTo>
                    <a:pt x="5980" y="646"/>
                  </a:lnTo>
                  <a:lnTo>
                    <a:pt x="5968" y="640"/>
                  </a:lnTo>
                  <a:lnTo>
                    <a:pt x="5964" y="636"/>
                  </a:lnTo>
                  <a:lnTo>
                    <a:pt x="5964" y="632"/>
                  </a:lnTo>
                  <a:lnTo>
                    <a:pt x="5968" y="632"/>
                  </a:lnTo>
                  <a:lnTo>
                    <a:pt x="5976" y="628"/>
                  </a:lnTo>
                  <a:lnTo>
                    <a:pt x="5980" y="624"/>
                  </a:lnTo>
                  <a:lnTo>
                    <a:pt x="5978" y="618"/>
                  </a:lnTo>
                  <a:lnTo>
                    <a:pt x="5976" y="616"/>
                  </a:lnTo>
                  <a:lnTo>
                    <a:pt x="5972" y="614"/>
                  </a:lnTo>
                  <a:lnTo>
                    <a:pt x="5962" y="612"/>
                  </a:lnTo>
                  <a:lnTo>
                    <a:pt x="5934" y="612"/>
                  </a:lnTo>
                  <a:lnTo>
                    <a:pt x="5922" y="612"/>
                  </a:lnTo>
                  <a:lnTo>
                    <a:pt x="5910" y="610"/>
                  </a:lnTo>
                  <a:lnTo>
                    <a:pt x="5902" y="608"/>
                  </a:lnTo>
                  <a:lnTo>
                    <a:pt x="5900" y="604"/>
                  </a:lnTo>
                  <a:lnTo>
                    <a:pt x="5898" y="600"/>
                  </a:lnTo>
                  <a:lnTo>
                    <a:pt x="5898" y="596"/>
                  </a:lnTo>
                  <a:lnTo>
                    <a:pt x="5898" y="594"/>
                  </a:lnTo>
                  <a:lnTo>
                    <a:pt x="5892" y="588"/>
                  </a:lnTo>
                  <a:lnTo>
                    <a:pt x="5884" y="584"/>
                  </a:lnTo>
                  <a:lnTo>
                    <a:pt x="5876" y="582"/>
                  </a:lnTo>
                  <a:lnTo>
                    <a:pt x="5868" y="580"/>
                  </a:lnTo>
                  <a:lnTo>
                    <a:pt x="5864" y="576"/>
                  </a:lnTo>
                  <a:lnTo>
                    <a:pt x="5864" y="574"/>
                  </a:lnTo>
                  <a:lnTo>
                    <a:pt x="5864" y="572"/>
                  </a:lnTo>
                  <a:lnTo>
                    <a:pt x="5868" y="568"/>
                  </a:lnTo>
                  <a:lnTo>
                    <a:pt x="5876" y="564"/>
                  </a:lnTo>
                  <a:lnTo>
                    <a:pt x="5882" y="566"/>
                  </a:lnTo>
                  <a:lnTo>
                    <a:pt x="5886" y="570"/>
                  </a:lnTo>
                  <a:lnTo>
                    <a:pt x="5890" y="574"/>
                  </a:lnTo>
                  <a:lnTo>
                    <a:pt x="5894" y="578"/>
                  </a:lnTo>
                  <a:lnTo>
                    <a:pt x="5900" y="580"/>
                  </a:lnTo>
                  <a:lnTo>
                    <a:pt x="5908" y="580"/>
                  </a:lnTo>
                  <a:lnTo>
                    <a:pt x="5918" y="572"/>
                  </a:lnTo>
                  <a:lnTo>
                    <a:pt x="5930" y="566"/>
                  </a:lnTo>
                  <a:lnTo>
                    <a:pt x="5944" y="560"/>
                  </a:lnTo>
                  <a:lnTo>
                    <a:pt x="5956" y="558"/>
                  </a:lnTo>
                  <a:lnTo>
                    <a:pt x="5968" y="558"/>
                  </a:lnTo>
                  <a:lnTo>
                    <a:pt x="5980" y="560"/>
                  </a:lnTo>
                  <a:lnTo>
                    <a:pt x="5992" y="564"/>
                  </a:lnTo>
                  <a:lnTo>
                    <a:pt x="6014" y="572"/>
                  </a:lnTo>
                  <a:lnTo>
                    <a:pt x="6024" y="576"/>
                  </a:lnTo>
                  <a:lnTo>
                    <a:pt x="6032" y="574"/>
                  </a:lnTo>
                  <a:lnTo>
                    <a:pt x="6038" y="570"/>
                  </a:lnTo>
                  <a:lnTo>
                    <a:pt x="6042" y="562"/>
                  </a:lnTo>
                  <a:lnTo>
                    <a:pt x="6044" y="554"/>
                  </a:lnTo>
                  <a:lnTo>
                    <a:pt x="6044" y="546"/>
                  </a:lnTo>
                  <a:lnTo>
                    <a:pt x="6038" y="536"/>
                  </a:lnTo>
                  <a:lnTo>
                    <a:pt x="6032" y="528"/>
                  </a:lnTo>
                  <a:lnTo>
                    <a:pt x="6022" y="522"/>
                  </a:lnTo>
                  <a:lnTo>
                    <a:pt x="6018" y="522"/>
                  </a:lnTo>
                  <a:lnTo>
                    <a:pt x="6012" y="524"/>
                  </a:lnTo>
                  <a:lnTo>
                    <a:pt x="6008" y="528"/>
                  </a:lnTo>
                  <a:lnTo>
                    <a:pt x="6002" y="532"/>
                  </a:lnTo>
                  <a:lnTo>
                    <a:pt x="5994" y="532"/>
                  </a:lnTo>
                  <a:lnTo>
                    <a:pt x="5984" y="530"/>
                  </a:lnTo>
                  <a:lnTo>
                    <a:pt x="5968" y="522"/>
                  </a:lnTo>
                  <a:lnTo>
                    <a:pt x="5942" y="506"/>
                  </a:lnTo>
                  <a:lnTo>
                    <a:pt x="5938" y="500"/>
                  </a:lnTo>
                  <a:lnTo>
                    <a:pt x="5938" y="498"/>
                  </a:lnTo>
                  <a:lnTo>
                    <a:pt x="5944" y="496"/>
                  </a:lnTo>
                  <a:lnTo>
                    <a:pt x="5952" y="498"/>
                  </a:lnTo>
                  <a:lnTo>
                    <a:pt x="5982" y="504"/>
                  </a:lnTo>
                  <a:lnTo>
                    <a:pt x="6006" y="508"/>
                  </a:lnTo>
                  <a:lnTo>
                    <a:pt x="6010" y="506"/>
                  </a:lnTo>
                  <a:lnTo>
                    <a:pt x="6010" y="504"/>
                  </a:lnTo>
                  <a:lnTo>
                    <a:pt x="6004" y="500"/>
                  </a:lnTo>
                  <a:lnTo>
                    <a:pt x="5992" y="496"/>
                  </a:lnTo>
                  <a:lnTo>
                    <a:pt x="5956" y="480"/>
                  </a:lnTo>
                  <a:lnTo>
                    <a:pt x="5936" y="474"/>
                  </a:lnTo>
                  <a:lnTo>
                    <a:pt x="5922" y="472"/>
                  </a:lnTo>
                  <a:lnTo>
                    <a:pt x="5914" y="476"/>
                  </a:lnTo>
                  <a:lnTo>
                    <a:pt x="5910" y="480"/>
                  </a:lnTo>
                  <a:lnTo>
                    <a:pt x="5906" y="494"/>
                  </a:lnTo>
                  <a:lnTo>
                    <a:pt x="5902" y="500"/>
                  </a:lnTo>
                  <a:lnTo>
                    <a:pt x="5896" y="502"/>
                  </a:lnTo>
                  <a:lnTo>
                    <a:pt x="5892" y="502"/>
                  </a:lnTo>
                  <a:lnTo>
                    <a:pt x="5890" y="502"/>
                  </a:lnTo>
                  <a:lnTo>
                    <a:pt x="5888" y="500"/>
                  </a:lnTo>
                  <a:lnTo>
                    <a:pt x="5888" y="496"/>
                  </a:lnTo>
                  <a:lnTo>
                    <a:pt x="5890" y="488"/>
                  </a:lnTo>
                  <a:lnTo>
                    <a:pt x="5896" y="478"/>
                  </a:lnTo>
                  <a:lnTo>
                    <a:pt x="5910" y="452"/>
                  </a:lnTo>
                  <a:lnTo>
                    <a:pt x="5916" y="438"/>
                  </a:lnTo>
                  <a:lnTo>
                    <a:pt x="5922" y="424"/>
                  </a:lnTo>
                  <a:lnTo>
                    <a:pt x="5926" y="414"/>
                  </a:lnTo>
                  <a:lnTo>
                    <a:pt x="5934" y="406"/>
                  </a:lnTo>
                  <a:lnTo>
                    <a:pt x="5940" y="404"/>
                  </a:lnTo>
                  <a:lnTo>
                    <a:pt x="5948" y="402"/>
                  </a:lnTo>
                  <a:lnTo>
                    <a:pt x="5960" y="404"/>
                  </a:lnTo>
                  <a:lnTo>
                    <a:pt x="5966" y="402"/>
                  </a:lnTo>
                  <a:lnTo>
                    <a:pt x="5970" y="400"/>
                  </a:lnTo>
                  <a:lnTo>
                    <a:pt x="5982" y="392"/>
                  </a:lnTo>
                  <a:lnTo>
                    <a:pt x="5996" y="380"/>
                  </a:lnTo>
                  <a:lnTo>
                    <a:pt x="6002" y="376"/>
                  </a:lnTo>
                  <a:lnTo>
                    <a:pt x="6004" y="370"/>
                  </a:lnTo>
                  <a:lnTo>
                    <a:pt x="6004" y="368"/>
                  </a:lnTo>
                  <a:lnTo>
                    <a:pt x="5996" y="364"/>
                  </a:lnTo>
                  <a:lnTo>
                    <a:pt x="5988" y="362"/>
                  </a:lnTo>
                  <a:lnTo>
                    <a:pt x="5984" y="358"/>
                  </a:lnTo>
                  <a:lnTo>
                    <a:pt x="5980" y="354"/>
                  </a:lnTo>
                  <a:lnTo>
                    <a:pt x="5980" y="348"/>
                  </a:lnTo>
                  <a:lnTo>
                    <a:pt x="5982" y="342"/>
                  </a:lnTo>
                  <a:lnTo>
                    <a:pt x="5986" y="338"/>
                  </a:lnTo>
                  <a:lnTo>
                    <a:pt x="5994" y="336"/>
                  </a:lnTo>
                  <a:lnTo>
                    <a:pt x="6006" y="334"/>
                  </a:lnTo>
                  <a:lnTo>
                    <a:pt x="6026" y="332"/>
                  </a:lnTo>
                  <a:lnTo>
                    <a:pt x="6040" y="328"/>
                  </a:lnTo>
                  <a:lnTo>
                    <a:pt x="6052" y="322"/>
                  </a:lnTo>
                  <a:lnTo>
                    <a:pt x="6064" y="310"/>
                  </a:lnTo>
                  <a:lnTo>
                    <a:pt x="6066" y="306"/>
                  </a:lnTo>
                  <a:lnTo>
                    <a:pt x="6066" y="304"/>
                  </a:lnTo>
                  <a:lnTo>
                    <a:pt x="6066" y="302"/>
                  </a:lnTo>
                  <a:lnTo>
                    <a:pt x="6062" y="300"/>
                  </a:lnTo>
                  <a:lnTo>
                    <a:pt x="6052" y="298"/>
                  </a:lnTo>
                  <a:lnTo>
                    <a:pt x="6036" y="300"/>
                  </a:lnTo>
                  <a:lnTo>
                    <a:pt x="5998" y="306"/>
                  </a:lnTo>
                  <a:lnTo>
                    <a:pt x="5980" y="312"/>
                  </a:lnTo>
                  <a:lnTo>
                    <a:pt x="5962" y="318"/>
                  </a:lnTo>
                  <a:lnTo>
                    <a:pt x="5948" y="320"/>
                  </a:lnTo>
                  <a:lnTo>
                    <a:pt x="5946" y="320"/>
                  </a:lnTo>
                  <a:lnTo>
                    <a:pt x="5944" y="318"/>
                  </a:lnTo>
                  <a:lnTo>
                    <a:pt x="5944" y="316"/>
                  </a:lnTo>
                  <a:lnTo>
                    <a:pt x="5944" y="312"/>
                  </a:lnTo>
                  <a:lnTo>
                    <a:pt x="5950" y="306"/>
                  </a:lnTo>
                  <a:lnTo>
                    <a:pt x="5960" y="298"/>
                  </a:lnTo>
                  <a:lnTo>
                    <a:pt x="5974" y="290"/>
                  </a:lnTo>
                  <a:lnTo>
                    <a:pt x="5988" y="286"/>
                  </a:lnTo>
                  <a:lnTo>
                    <a:pt x="5996" y="286"/>
                  </a:lnTo>
                  <a:lnTo>
                    <a:pt x="6004" y="288"/>
                  </a:lnTo>
                  <a:lnTo>
                    <a:pt x="6018" y="290"/>
                  </a:lnTo>
                  <a:lnTo>
                    <a:pt x="6034" y="292"/>
                  </a:lnTo>
                  <a:lnTo>
                    <a:pt x="6050" y="292"/>
                  </a:lnTo>
                  <a:lnTo>
                    <a:pt x="6064" y="290"/>
                  </a:lnTo>
                  <a:lnTo>
                    <a:pt x="6092" y="284"/>
                  </a:lnTo>
                  <a:lnTo>
                    <a:pt x="6116" y="274"/>
                  </a:lnTo>
                  <a:lnTo>
                    <a:pt x="6122" y="270"/>
                  </a:lnTo>
                  <a:lnTo>
                    <a:pt x="6122" y="268"/>
                  </a:lnTo>
                  <a:lnTo>
                    <a:pt x="6122" y="266"/>
                  </a:lnTo>
                  <a:lnTo>
                    <a:pt x="6116" y="264"/>
                  </a:lnTo>
                  <a:lnTo>
                    <a:pt x="6106" y="262"/>
                  </a:lnTo>
                  <a:lnTo>
                    <a:pt x="6082" y="260"/>
                  </a:lnTo>
                  <a:lnTo>
                    <a:pt x="6068" y="260"/>
                  </a:lnTo>
                  <a:lnTo>
                    <a:pt x="6056" y="262"/>
                  </a:lnTo>
                  <a:lnTo>
                    <a:pt x="6042" y="262"/>
                  </a:lnTo>
                  <a:lnTo>
                    <a:pt x="6026" y="262"/>
                  </a:lnTo>
                  <a:lnTo>
                    <a:pt x="5990" y="260"/>
                  </a:lnTo>
                  <a:lnTo>
                    <a:pt x="5970" y="258"/>
                  </a:lnTo>
                  <a:lnTo>
                    <a:pt x="5988" y="258"/>
                  </a:lnTo>
                  <a:lnTo>
                    <a:pt x="6004" y="258"/>
                  </a:lnTo>
                  <a:lnTo>
                    <a:pt x="6018" y="258"/>
                  </a:lnTo>
                  <a:lnTo>
                    <a:pt x="6028" y="254"/>
                  </a:lnTo>
                  <a:lnTo>
                    <a:pt x="6036" y="252"/>
                  </a:lnTo>
                  <a:lnTo>
                    <a:pt x="6050" y="246"/>
                  </a:lnTo>
                  <a:lnTo>
                    <a:pt x="6058" y="246"/>
                  </a:lnTo>
                  <a:lnTo>
                    <a:pt x="6068" y="248"/>
                  </a:lnTo>
                  <a:lnTo>
                    <a:pt x="6080" y="248"/>
                  </a:lnTo>
                  <a:lnTo>
                    <a:pt x="6090" y="250"/>
                  </a:lnTo>
                  <a:lnTo>
                    <a:pt x="6112" y="248"/>
                  </a:lnTo>
                  <a:lnTo>
                    <a:pt x="6136" y="244"/>
                  </a:lnTo>
                  <a:lnTo>
                    <a:pt x="6166" y="242"/>
                  </a:lnTo>
                  <a:lnTo>
                    <a:pt x="6178" y="240"/>
                  </a:lnTo>
                  <a:lnTo>
                    <a:pt x="6180" y="238"/>
                  </a:lnTo>
                  <a:lnTo>
                    <a:pt x="6180" y="236"/>
                  </a:lnTo>
                  <a:lnTo>
                    <a:pt x="6178" y="232"/>
                  </a:lnTo>
                  <a:lnTo>
                    <a:pt x="6172" y="228"/>
                  </a:lnTo>
                  <a:lnTo>
                    <a:pt x="6166" y="224"/>
                  </a:lnTo>
                  <a:lnTo>
                    <a:pt x="6166" y="220"/>
                  </a:lnTo>
                  <a:lnTo>
                    <a:pt x="6166" y="218"/>
                  </a:lnTo>
                  <a:lnTo>
                    <a:pt x="6170" y="218"/>
                  </a:lnTo>
                  <a:lnTo>
                    <a:pt x="6184" y="216"/>
                  </a:lnTo>
                  <a:lnTo>
                    <a:pt x="6196" y="216"/>
                  </a:lnTo>
                  <a:lnTo>
                    <a:pt x="6208" y="214"/>
                  </a:lnTo>
                  <a:lnTo>
                    <a:pt x="6218" y="210"/>
                  </a:lnTo>
                  <a:lnTo>
                    <a:pt x="6228" y="206"/>
                  </a:lnTo>
                  <a:lnTo>
                    <a:pt x="6248" y="194"/>
                  </a:lnTo>
                  <a:lnTo>
                    <a:pt x="6272" y="182"/>
                  </a:lnTo>
                  <a:lnTo>
                    <a:pt x="6278" y="180"/>
                  </a:lnTo>
                  <a:lnTo>
                    <a:pt x="6278" y="176"/>
                  </a:lnTo>
                  <a:lnTo>
                    <a:pt x="6276" y="172"/>
                  </a:lnTo>
                  <a:lnTo>
                    <a:pt x="6270" y="170"/>
                  </a:lnTo>
                  <a:lnTo>
                    <a:pt x="6250" y="164"/>
                  </a:lnTo>
                  <a:lnTo>
                    <a:pt x="6224" y="158"/>
                  </a:lnTo>
                  <a:lnTo>
                    <a:pt x="6192" y="154"/>
                  </a:lnTo>
                  <a:lnTo>
                    <a:pt x="6160" y="150"/>
                  </a:lnTo>
                  <a:lnTo>
                    <a:pt x="6128" y="148"/>
                  </a:lnTo>
                  <a:lnTo>
                    <a:pt x="6100" y="148"/>
                  </a:lnTo>
                  <a:lnTo>
                    <a:pt x="6080" y="152"/>
                  </a:lnTo>
                  <a:lnTo>
                    <a:pt x="6066" y="156"/>
                  </a:lnTo>
                  <a:lnTo>
                    <a:pt x="6056" y="164"/>
                  </a:lnTo>
                  <a:lnTo>
                    <a:pt x="6050" y="172"/>
                  </a:lnTo>
                  <a:lnTo>
                    <a:pt x="6046" y="178"/>
                  </a:lnTo>
                  <a:lnTo>
                    <a:pt x="6040" y="184"/>
                  </a:lnTo>
                  <a:lnTo>
                    <a:pt x="6034" y="186"/>
                  </a:lnTo>
                  <a:lnTo>
                    <a:pt x="6024" y="186"/>
                  </a:lnTo>
                  <a:lnTo>
                    <a:pt x="6012" y="182"/>
                  </a:lnTo>
                  <a:lnTo>
                    <a:pt x="6000" y="182"/>
                  </a:lnTo>
                  <a:lnTo>
                    <a:pt x="5976" y="182"/>
                  </a:lnTo>
                  <a:lnTo>
                    <a:pt x="5964" y="182"/>
                  </a:lnTo>
                  <a:lnTo>
                    <a:pt x="5962" y="182"/>
                  </a:lnTo>
                  <a:lnTo>
                    <a:pt x="5962" y="180"/>
                  </a:lnTo>
                  <a:lnTo>
                    <a:pt x="5966" y="176"/>
                  </a:lnTo>
                  <a:lnTo>
                    <a:pt x="5970" y="172"/>
                  </a:lnTo>
                  <a:lnTo>
                    <a:pt x="5970" y="170"/>
                  </a:lnTo>
                  <a:lnTo>
                    <a:pt x="5966" y="170"/>
                  </a:lnTo>
                  <a:lnTo>
                    <a:pt x="5956" y="172"/>
                  </a:lnTo>
                  <a:lnTo>
                    <a:pt x="5944" y="176"/>
                  </a:lnTo>
                  <a:lnTo>
                    <a:pt x="5928" y="184"/>
                  </a:lnTo>
                  <a:lnTo>
                    <a:pt x="5910" y="194"/>
                  </a:lnTo>
                  <a:lnTo>
                    <a:pt x="5888" y="210"/>
                  </a:lnTo>
                  <a:lnTo>
                    <a:pt x="5866" y="224"/>
                  </a:lnTo>
                  <a:lnTo>
                    <a:pt x="5846" y="234"/>
                  </a:lnTo>
                  <a:lnTo>
                    <a:pt x="5832" y="240"/>
                  </a:lnTo>
                  <a:lnTo>
                    <a:pt x="5822" y="244"/>
                  </a:lnTo>
                  <a:lnTo>
                    <a:pt x="5820" y="244"/>
                  </a:lnTo>
                  <a:lnTo>
                    <a:pt x="5818" y="242"/>
                  </a:lnTo>
                  <a:lnTo>
                    <a:pt x="5820" y="238"/>
                  </a:lnTo>
                  <a:lnTo>
                    <a:pt x="5828" y="228"/>
                  </a:lnTo>
                  <a:lnTo>
                    <a:pt x="5844" y="216"/>
                  </a:lnTo>
                  <a:lnTo>
                    <a:pt x="5862" y="200"/>
                  </a:lnTo>
                  <a:lnTo>
                    <a:pt x="5876" y="186"/>
                  </a:lnTo>
                  <a:lnTo>
                    <a:pt x="5886" y="172"/>
                  </a:lnTo>
                  <a:lnTo>
                    <a:pt x="5888" y="166"/>
                  </a:lnTo>
                  <a:lnTo>
                    <a:pt x="5890" y="160"/>
                  </a:lnTo>
                  <a:lnTo>
                    <a:pt x="5890" y="154"/>
                  </a:lnTo>
                  <a:lnTo>
                    <a:pt x="5888" y="150"/>
                  </a:lnTo>
                  <a:lnTo>
                    <a:pt x="5884" y="146"/>
                  </a:lnTo>
                  <a:lnTo>
                    <a:pt x="5878" y="142"/>
                  </a:lnTo>
                  <a:lnTo>
                    <a:pt x="5872" y="140"/>
                  </a:lnTo>
                  <a:lnTo>
                    <a:pt x="5864" y="138"/>
                  </a:lnTo>
                  <a:lnTo>
                    <a:pt x="5842" y="136"/>
                  </a:lnTo>
                  <a:lnTo>
                    <a:pt x="5820" y="138"/>
                  </a:lnTo>
                  <a:lnTo>
                    <a:pt x="5808" y="142"/>
                  </a:lnTo>
                  <a:lnTo>
                    <a:pt x="5802" y="146"/>
                  </a:lnTo>
                  <a:lnTo>
                    <a:pt x="5798" y="150"/>
                  </a:lnTo>
                  <a:lnTo>
                    <a:pt x="5798" y="156"/>
                  </a:lnTo>
                  <a:lnTo>
                    <a:pt x="5794" y="162"/>
                  </a:lnTo>
                  <a:lnTo>
                    <a:pt x="5788" y="166"/>
                  </a:lnTo>
                  <a:lnTo>
                    <a:pt x="5776" y="172"/>
                  </a:lnTo>
                  <a:lnTo>
                    <a:pt x="5746" y="178"/>
                  </a:lnTo>
                  <a:lnTo>
                    <a:pt x="5722" y="182"/>
                  </a:lnTo>
                  <a:lnTo>
                    <a:pt x="5714" y="180"/>
                  </a:lnTo>
                  <a:lnTo>
                    <a:pt x="5712" y="180"/>
                  </a:lnTo>
                  <a:lnTo>
                    <a:pt x="5716" y="176"/>
                  </a:lnTo>
                  <a:lnTo>
                    <a:pt x="5728" y="170"/>
                  </a:lnTo>
                  <a:lnTo>
                    <a:pt x="5752" y="160"/>
                  </a:lnTo>
                  <a:lnTo>
                    <a:pt x="5760" y="154"/>
                  </a:lnTo>
                  <a:lnTo>
                    <a:pt x="5760" y="152"/>
                  </a:lnTo>
                  <a:lnTo>
                    <a:pt x="5762" y="150"/>
                  </a:lnTo>
                  <a:lnTo>
                    <a:pt x="5760" y="148"/>
                  </a:lnTo>
                  <a:lnTo>
                    <a:pt x="5756" y="146"/>
                  </a:lnTo>
                  <a:lnTo>
                    <a:pt x="5744" y="144"/>
                  </a:lnTo>
                  <a:lnTo>
                    <a:pt x="5722" y="142"/>
                  </a:lnTo>
                  <a:lnTo>
                    <a:pt x="5688" y="140"/>
                  </a:lnTo>
                  <a:lnTo>
                    <a:pt x="5648" y="140"/>
                  </a:lnTo>
                  <a:lnTo>
                    <a:pt x="5606" y="144"/>
                  </a:lnTo>
                  <a:lnTo>
                    <a:pt x="5566" y="152"/>
                  </a:lnTo>
                  <a:lnTo>
                    <a:pt x="5530" y="158"/>
                  </a:lnTo>
                  <a:lnTo>
                    <a:pt x="5472" y="170"/>
                  </a:lnTo>
                  <a:lnTo>
                    <a:pt x="5454" y="174"/>
                  </a:lnTo>
                  <a:lnTo>
                    <a:pt x="5448" y="174"/>
                  </a:lnTo>
                  <a:lnTo>
                    <a:pt x="5444" y="174"/>
                  </a:lnTo>
                  <a:lnTo>
                    <a:pt x="5440" y="170"/>
                  </a:lnTo>
                  <a:lnTo>
                    <a:pt x="5438" y="168"/>
                  </a:lnTo>
                  <a:lnTo>
                    <a:pt x="5440" y="164"/>
                  </a:lnTo>
                  <a:lnTo>
                    <a:pt x="5442" y="162"/>
                  </a:lnTo>
                  <a:lnTo>
                    <a:pt x="5454" y="156"/>
                  </a:lnTo>
                  <a:lnTo>
                    <a:pt x="5472" y="150"/>
                  </a:lnTo>
                  <a:lnTo>
                    <a:pt x="5522" y="142"/>
                  </a:lnTo>
                  <a:lnTo>
                    <a:pt x="5580" y="134"/>
                  </a:lnTo>
                  <a:lnTo>
                    <a:pt x="5608" y="130"/>
                  </a:lnTo>
                  <a:lnTo>
                    <a:pt x="5638" y="128"/>
                  </a:lnTo>
                  <a:lnTo>
                    <a:pt x="5700" y="130"/>
                  </a:lnTo>
                  <a:lnTo>
                    <a:pt x="5762" y="128"/>
                  </a:lnTo>
                  <a:lnTo>
                    <a:pt x="5792" y="126"/>
                  </a:lnTo>
                  <a:lnTo>
                    <a:pt x="5820" y="122"/>
                  </a:lnTo>
                  <a:lnTo>
                    <a:pt x="5856" y="114"/>
                  </a:lnTo>
                  <a:lnTo>
                    <a:pt x="5890" y="102"/>
                  </a:lnTo>
                  <a:lnTo>
                    <a:pt x="5902" y="96"/>
                  </a:lnTo>
                  <a:lnTo>
                    <a:pt x="5908" y="92"/>
                  </a:lnTo>
                  <a:lnTo>
                    <a:pt x="5908" y="90"/>
                  </a:lnTo>
                  <a:lnTo>
                    <a:pt x="5906" y="88"/>
                  </a:lnTo>
                  <a:lnTo>
                    <a:pt x="5898" y="84"/>
                  </a:lnTo>
                  <a:lnTo>
                    <a:pt x="5870" y="78"/>
                  </a:lnTo>
                  <a:lnTo>
                    <a:pt x="5840" y="70"/>
                  </a:lnTo>
                  <a:lnTo>
                    <a:pt x="5824" y="68"/>
                  </a:lnTo>
                  <a:lnTo>
                    <a:pt x="5806" y="68"/>
                  </a:lnTo>
                  <a:lnTo>
                    <a:pt x="5788" y="68"/>
                  </a:lnTo>
                  <a:lnTo>
                    <a:pt x="5770" y="72"/>
                  </a:lnTo>
                  <a:lnTo>
                    <a:pt x="5750" y="74"/>
                  </a:lnTo>
                  <a:lnTo>
                    <a:pt x="5752" y="72"/>
                  </a:lnTo>
                  <a:lnTo>
                    <a:pt x="5758" y="68"/>
                  </a:lnTo>
                  <a:lnTo>
                    <a:pt x="5766" y="64"/>
                  </a:lnTo>
                  <a:lnTo>
                    <a:pt x="5772" y="58"/>
                  </a:lnTo>
                  <a:lnTo>
                    <a:pt x="5774" y="54"/>
                  </a:lnTo>
                  <a:lnTo>
                    <a:pt x="5774" y="52"/>
                  </a:lnTo>
                  <a:lnTo>
                    <a:pt x="5772" y="48"/>
                  </a:lnTo>
                  <a:lnTo>
                    <a:pt x="5768" y="46"/>
                  </a:lnTo>
                  <a:lnTo>
                    <a:pt x="5758" y="42"/>
                  </a:lnTo>
                  <a:lnTo>
                    <a:pt x="5748" y="40"/>
                  </a:lnTo>
                  <a:lnTo>
                    <a:pt x="5736" y="42"/>
                  </a:lnTo>
                  <a:lnTo>
                    <a:pt x="5720" y="44"/>
                  </a:lnTo>
                  <a:lnTo>
                    <a:pt x="5704" y="48"/>
                  </a:lnTo>
                  <a:lnTo>
                    <a:pt x="5682" y="50"/>
                  </a:lnTo>
                  <a:lnTo>
                    <a:pt x="5658" y="50"/>
                  </a:lnTo>
                  <a:lnTo>
                    <a:pt x="5630" y="50"/>
                  </a:lnTo>
                  <a:lnTo>
                    <a:pt x="5602" y="48"/>
                  </a:lnTo>
                  <a:lnTo>
                    <a:pt x="5580" y="48"/>
                  </a:lnTo>
                  <a:lnTo>
                    <a:pt x="5560" y="50"/>
                  </a:lnTo>
                  <a:lnTo>
                    <a:pt x="5544" y="54"/>
                  </a:lnTo>
                  <a:lnTo>
                    <a:pt x="5514" y="60"/>
                  </a:lnTo>
                  <a:lnTo>
                    <a:pt x="5496" y="60"/>
                  </a:lnTo>
                  <a:lnTo>
                    <a:pt x="5476" y="60"/>
                  </a:lnTo>
                  <a:lnTo>
                    <a:pt x="5458" y="58"/>
                  </a:lnTo>
                  <a:lnTo>
                    <a:pt x="5452" y="56"/>
                  </a:lnTo>
                  <a:lnTo>
                    <a:pt x="5454" y="54"/>
                  </a:lnTo>
                  <a:lnTo>
                    <a:pt x="5464" y="52"/>
                  </a:lnTo>
                  <a:lnTo>
                    <a:pt x="5528" y="46"/>
                  </a:lnTo>
                  <a:lnTo>
                    <a:pt x="5572" y="44"/>
                  </a:lnTo>
                  <a:lnTo>
                    <a:pt x="5630" y="40"/>
                  </a:lnTo>
                  <a:lnTo>
                    <a:pt x="5690" y="38"/>
                  </a:lnTo>
                  <a:lnTo>
                    <a:pt x="5732" y="34"/>
                  </a:lnTo>
                  <a:lnTo>
                    <a:pt x="5736" y="32"/>
                  </a:lnTo>
                  <a:lnTo>
                    <a:pt x="5738" y="30"/>
                  </a:lnTo>
                  <a:lnTo>
                    <a:pt x="5738" y="28"/>
                  </a:lnTo>
                  <a:lnTo>
                    <a:pt x="5734" y="28"/>
                  </a:lnTo>
                  <a:lnTo>
                    <a:pt x="5718" y="24"/>
                  </a:lnTo>
                  <a:lnTo>
                    <a:pt x="5694" y="20"/>
                  </a:lnTo>
                  <a:lnTo>
                    <a:pt x="5634" y="12"/>
                  </a:lnTo>
                  <a:lnTo>
                    <a:pt x="5568" y="6"/>
                  </a:lnTo>
                  <a:lnTo>
                    <a:pt x="5522" y="2"/>
                  </a:lnTo>
                  <a:lnTo>
                    <a:pt x="5484" y="0"/>
                  </a:lnTo>
                  <a:lnTo>
                    <a:pt x="5454" y="0"/>
                  </a:lnTo>
                  <a:lnTo>
                    <a:pt x="5430" y="2"/>
                  </a:lnTo>
                  <a:lnTo>
                    <a:pt x="5388" y="6"/>
                  </a:lnTo>
                  <a:lnTo>
                    <a:pt x="5366" y="6"/>
                  </a:lnTo>
                  <a:lnTo>
                    <a:pt x="5340" y="6"/>
                  </a:lnTo>
                  <a:lnTo>
                    <a:pt x="5316" y="6"/>
                  </a:lnTo>
                  <a:lnTo>
                    <a:pt x="5304" y="8"/>
                  </a:lnTo>
                  <a:lnTo>
                    <a:pt x="5298" y="10"/>
                  </a:lnTo>
                  <a:lnTo>
                    <a:pt x="5294" y="14"/>
                  </a:lnTo>
                  <a:lnTo>
                    <a:pt x="5294" y="16"/>
                  </a:lnTo>
                  <a:lnTo>
                    <a:pt x="5294" y="18"/>
                  </a:lnTo>
                  <a:lnTo>
                    <a:pt x="5288" y="18"/>
                  </a:lnTo>
                  <a:lnTo>
                    <a:pt x="5278" y="16"/>
                  </a:lnTo>
                  <a:lnTo>
                    <a:pt x="5258" y="12"/>
                  </a:lnTo>
                  <a:lnTo>
                    <a:pt x="5246" y="12"/>
                  </a:lnTo>
                  <a:lnTo>
                    <a:pt x="5236" y="16"/>
                  </a:lnTo>
                  <a:lnTo>
                    <a:pt x="5220" y="16"/>
                  </a:lnTo>
                  <a:lnTo>
                    <a:pt x="5210" y="16"/>
                  </a:lnTo>
                  <a:lnTo>
                    <a:pt x="5204" y="20"/>
                  </a:lnTo>
                  <a:lnTo>
                    <a:pt x="5202" y="22"/>
                  </a:lnTo>
                  <a:lnTo>
                    <a:pt x="5202" y="26"/>
                  </a:lnTo>
                  <a:lnTo>
                    <a:pt x="5206" y="32"/>
                  </a:lnTo>
                  <a:lnTo>
                    <a:pt x="5214" y="36"/>
                  </a:lnTo>
                  <a:lnTo>
                    <a:pt x="5224" y="40"/>
                  </a:lnTo>
                  <a:lnTo>
                    <a:pt x="5238" y="42"/>
                  </a:lnTo>
                  <a:lnTo>
                    <a:pt x="5248" y="44"/>
                  </a:lnTo>
                  <a:lnTo>
                    <a:pt x="5252" y="46"/>
                  </a:lnTo>
                  <a:lnTo>
                    <a:pt x="5248" y="48"/>
                  </a:lnTo>
                  <a:lnTo>
                    <a:pt x="5242" y="48"/>
                  </a:lnTo>
                  <a:lnTo>
                    <a:pt x="5224" y="52"/>
                  </a:lnTo>
                  <a:lnTo>
                    <a:pt x="5214" y="54"/>
                  </a:lnTo>
                  <a:lnTo>
                    <a:pt x="5208" y="56"/>
                  </a:lnTo>
                  <a:lnTo>
                    <a:pt x="5192" y="60"/>
                  </a:lnTo>
                  <a:lnTo>
                    <a:pt x="5168" y="64"/>
                  </a:lnTo>
                  <a:lnTo>
                    <a:pt x="5154" y="64"/>
                  </a:lnTo>
                  <a:lnTo>
                    <a:pt x="5140" y="64"/>
                  </a:lnTo>
                  <a:lnTo>
                    <a:pt x="5126" y="60"/>
                  </a:lnTo>
                  <a:lnTo>
                    <a:pt x="5114" y="56"/>
                  </a:lnTo>
                  <a:lnTo>
                    <a:pt x="5092" y="46"/>
                  </a:lnTo>
                  <a:lnTo>
                    <a:pt x="5078" y="40"/>
                  </a:lnTo>
                  <a:lnTo>
                    <a:pt x="5064" y="38"/>
                  </a:lnTo>
                  <a:lnTo>
                    <a:pt x="5048" y="34"/>
                  </a:lnTo>
                  <a:lnTo>
                    <a:pt x="5030" y="34"/>
                  </a:lnTo>
                  <a:lnTo>
                    <a:pt x="5012" y="36"/>
                  </a:lnTo>
                  <a:lnTo>
                    <a:pt x="4992" y="38"/>
                  </a:lnTo>
                  <a:lnTo>
                    <a:pt x="4950" y="44"/>
                  </a:lnTo>
                  <a:lnTo>
                    <a:pt x="4914" y="48"/>
                  </a:lnTo>
                  <a:lnTo>
                    <a:pt x="4900" y="50"/>
                  </a:lnTo>
                  <a:lnTo>
                    <a:pt x="4890" y="52"/>
                  </a:lnTo>
                  <a:lnTo>
                    <a:pt x="4886" y="56"/>
                  </a:lnTo>
                  <a:lnTo>
                    <a:pt x="4884" y="58"/>
                  </a:lnTo>
                  <a:lnTo>
                    <a:pt x="4884" y="60"/>
                  </a:lnTo>
                  <a:lnTo>
                    <a:pt x="4890" y="64"/>
                  </a:lnTo>
                  <a:lnTo>
                    <a:pt x="4900" y="66"/>
                  </a:lnTo>
                  <a:lnTo>
                    <a:pt x="4928" y="66"/>
                  </a:lnTo>
                  <a:lnTo>
                    <a:pt x="4966" y="66"/>
                  </a:lnTo>
                  <a:lnTo>
                    <a:pt x="5006" y="66"/>
                  </a:lnTo>
                  <a:lnTo>
                    <a:pt x="5046" y="68"/>
                  </a:lnTo>
                  <a:lnTo>
                    <a:pt x="5082" y="72"/>
                  </a:lnTo>
                  <a:lnTo>
                    <a:pt x="5116" y="76"/>
                  </a:lnTo>
                  <a:lnTo>
                    <a:pt x="5150" y="82"/>
                  </a:lnTo>
                  <a:lnTo>
                    <a:pt x="5162" y="84"/>
                  </a:lnTo>
                  <a:lnTo>
                    <a:pt x="5168" y="88"/>
                  </a:lnTo>
                  <a:lnTo>
                    <a:pt x="5168" y="90"/>
                  </a:lnTo>
                  <a:lnTo>
                    <a:pt x="5162" y="92"/>
                  </a:lnTo>
                  <a:lnTo>
                    <a:pt x="5144" y="92"/>
                  </a:lnTo>
                  <a:lnTo>
                    <a:pt x="5132" y="90"/>
                  </a:lnTo>
                  <a:lnTo>
                    <a:pt x="5118" y="88"/>
                  </a:lnTo>
                  <a:lnTo>
                    <a:pt x="5104" y="84"/>
                  </a:lnTo>
                  <a:lnTo>
                    <a:pt x="5088" y="82"/>
                  </a:lnTo>
                  <a:lnTo>
                    <a:pt x="5050" y="78"/>
                  </a:lnTo>
                  <a:lnTo>
                    <a:pt x="4946" y="74"/>
                  </a:lnTo>
                  <a:lnTo>
                    <a:pt x="4928" y="74"/>
                  </a:lnTo>
                  <a:lnTo>
                    <a:pt x="4926" y="76"/>
                  </a:lnTo>
                  <a:lnTo>
                    <a:pt x="4928" y="78"/>
                  </a:lnTo>
                  <a:lnTo>
                    <a:pt x="4942" y="84"/>
                  </a:lnTo>
                  <a:lnTo>
                    <a:pt x="4964" y="92"/>
                  </a:lnTo>
                  <a:lnTo>
                    <a:pt x="4984" y="100"/>
                  </a:lnTo>
                  <a:lnTo>
                    <a:pt x="5000" y="106"/>
                  </a:lnTo>
                  <a:lnTo>
                    <a:pt x="5004" y="110"/>
                  </a:lnTo>
                  <a:lnTo>
                    <a:pt x="5004" y="112"/>
                  </a:lnTo>
                  <a:lnTo>
                    <a:pt x="5000" y="114"/>
                  </a:lnTo>
                  <a:lnTo>
                    <a:pt x="4990" y="116"/>
                  </a:lnTo>
                  <a:lnTo>
                    <a:pt x="4984" y="118"/>
                  </a:lnTo>
                  <a:lnTo>
                    <a:pt x="4978" y="118"/>
                  </a:lnTo>
                  <a:lnTo>
                    <a:pt x="4976" y="122"/>
                  </a:lnTo>
                  <a:lnTo>
                    <a:pt x="4974" y="124"/>
                  </a:lnTo>
                  <a:lnTo>
                    <a:pt x="4972" y="132"/>
                  </a:lnTo>
                  <a:lnTo>
                    <a:pt x="4976" y="140"/>
                  </a:lnTo>
                  <a:lnTo>
                    <a:pt x="4978" y="148"/>
                  </a:lnTo>
                  <a:lnTo>
                    <a:pt x="4978" y="154"/>
                  </a:lnTo>
                  <a:lnTo>
                    <a:pt x="4978" y="158"/>
                  </a:lnTo>
                  <a:lnTo>
                    <a:pt x="4976" y="160"/>
                  </a:lnTo>
                  <a:lnTo>
                    <a:pt x="4974" y="162"/>
                  </a:lnTo>
                  <a:lnTo>
                    <a:pt x="4968" y="162"/>
                  </a:lnTo>
                  <a:lnTo>
                    <a:pt x="4958" y="162"/>
                  </a:lnTo>
                  <a:lnTo>
                    <a:pt x="4950" y="160"/>
                  </a:lnTo>
                  <a:lnTo>
                    <a:pt x="4944" y="156"/>
                  </a:lnTo>
                  <a:lnTo>
                    <a:pt x="4938" y="152"/>
                  </a:lnTo>
                  <a:lnTo>
                    <a:pt x="4930" y="146"/>
                  </a:lnTo>
                  <a:lnTo>
                    <a:pt x="4920" y="140"/>
                  </a:lnTo>
                  <a:lnTo>
                    <a:pt x="4906" y="136"/>
                  </a:lnTo>
                  <a:lnTo>
                    <a:pt x="4888" y="132"/>
                  </a:lnTo>
                  <a:lnTo>
                    <a:pt x="4870" y="128"/>
                  </a:lnTo>
                  <a:lnTo>
                    <a:pt x="4852" y="124"/>
                  </a:lnTo>
                  <a:lnTo>
                    <a:pt x="4822" y="112"/>
                  </a:lnTo>
                  <a:lnTo>
                    <a:pt x="4790" y="104"/>
                  </a:lnTo>
                  <a:lnTo>
                    <a:pt x="4772" y="100"/>
                  </a:lnTo>
                  <a:lnTo>
                    <a:pt x="4752" y="98"/>
                  </a:lnTo>
                  <a:lnTo>
                    <a:pt x="4732" y="98"/>
                  </a:lnTo>
                  <a:lnTo>
                    <a:pt x="4720" y="98"/>
                  </a:lnTo>
                  <a:lnTo>
                    <a:pt x="4712" y="102"/>
                  </a:lnTo>
                  <a:lnTo>
                    <a:pt x="4710" y="104"/>
                  </a:lnTo>
                  <a:lnTo>
                    <a:pt x="4710" y="106"/>
                  </a:lnTo>
                  <a:lnTo>
                    <a:pt x="4714" y="110"/>
                  </a:lnTo>
                  <a:lnTo>
                    <a:pt x="4722" y="118"/>
                  </a:lnTo>
                  <a:lnTo>
                    <a:pt x="4750" y="138"/>
                  </a:lnTo>
                  <a:lnTo>
                    <a:pt x="4764" y="146"/>
                  </a:lnTo>
                  <a:lnTo>
                    <a:pt x="4766" y="148"/>
                  </a:lnTo>
                  <a:lnTo>
                    <a:pt x="4764" y="150"/>
                  </a:lnTo>
                  <a:lnTo>
                    <a:pt x="4758" y="150"/>
                  </a:lnTo>
                  <a:lnTo>
                    <a:pt x="4748" y="148"/>
                  </a:lnTo>
                  <a:lnTo>
                    <a:pt x="4736" y="146"/>
                  </a:lnTo>
                  <a:lnTo>
                    <a:pt x="4724" y="146"/>
                  </a:lnTo>
                  <a:lnTo>
                    <a:pt x="4722" y="148"/>
                  </a:lnTo>
                  <a:lnTo>
                    <a:pt x="4720" y="150"/>
                  </a:lnTo>
                  <a:lnTo>
                    <a:pt x="4718" y="154"/>
                  </a:lnTo>
                  <a:lnTo>
                    <a:pt x="4722" y="158"/>
                  </a:lnTo>
                  <a:lnTo>
                    <a:pt x="4722" y="160"/>
                  </a:lnTo>
                  <a:lnTo>
                    <a:pt x="4714" y="158"/>
                  </a:lnTo>
                  <a:lnTo>
                    <a:pt x="4704" y="154"/>
                  </a:lnTo>
                  <a:lnTo>
                    <a:pt x="4688" y="150"/>
                  </a:lnTo>
                  <a:lnTo>
                    <a:pt x="4670" y="146"/>
                  </a:lnTo>
                  <a:lnTo>
                    <a:pt x="4660" y="146"/>
                  </a:lnTo>
                  <a:lnTo>
                    <a:pt x="4650" y="148"/>
                  </a:lnTo>
                  <a:lnTo>
                    <a:pt x="4642" y="150"/>
                  </a:lnTo>
                  <a:lnTo>
                    <a:pt x="4634" y="156"/>
                  </a:lnTo>
                  <a:lnTo>
                    <a:pt x="4626" y="162"/>
                  </a:lnTo>
                  <a:lnTo>
                    <a:pt x="4618" y="172"/>
                  </a:lnTo>
                  <a:lnTo>
                    <a:pt x="4606" y="190"/>
                  </a:lnTo>
                  <a:lnTo>
                    <a:pt x="4610" y="180"/>
                  </a:lnTo>
                  <a:lnTo>
                    <a:pt x="4612" y="168"/>
                  </a:lnTo>
                  <a:lnTo>
                    <a:pt x="4614" y="154"/>
                  </a:lnTo>
                  <a:lnTo>
                    <a:pt x="4610" y="138"/>
                  </a:lnTo>
                  <a:lnTo>
                    <a:pt x="4608" y="130"/>
                  </a:lnTo>
                  <a:lnTo>
                    <a:pt x="4604" y="124"/>
                  </a:lnTo>
                  <a:lnTo>
                    <a:pt x="4592" y="114"/>
                  </a:lnTo>
                  <a:lnTo>
                    <a:pt x="4582" y="108"/>
                  </a:lnTo>
                  <a:lnTo>
                    <a:pt x="4568" y="106"/>
                  </a:lnTo>
                  <a:lnTo>
                    <a:pt x="4554" y="108"/>
                  </a:lnTo>
                  <a:lnTo>
                    <a:pt x="4508" y="118"/>
                  </a:lnTo>
                  <a:lnTo>
                    <a:pt x="4476" y="124"/>
                  </a:lnTo>
                  <a:lnTo>
                    <a:pt x="4436" y="130"/>
                  </a:lnTo>
                  <a:lnTo>
                    <a:pt x="4394" y="134"/>
                  </a:lnTo>
                  <a:lnTo>
                    <a:pt x="4362" y="140"/>
                  </a:lnTo>
                  <a:lnTo>
                    <a:pt x="4338" y="144"/>
                  </a:lnTo>
                  <a:lnTo>
                    <a:pt x="4320" y="150"/>
                  </a:lnTo>
                  <a:lnTo>
                    <a:pt x="4308" y="156"/>
                  </a:lnTo>
                  <a:lnTo>
                    <a:pt x="4302" y="162"/>
                  </a:lnTo>
                  <a:lnTo>
                    <a:pt x="4302" y="166"/>
                  </a:lnTo>
                  <a:lnTo>
                    <a:pt x="4302" y="170"/>
                  </a:lnTo>
                  <a:lnTo>
                    <a:pt x="4306" y="176"/>
                  </a:lnTo>
                  <a:close/>
                  <a:moveTo>
                    <a:pt x="5340" y="5242"/>
                  </a:moveTo>
                  <a:lnTo>
                    <a:pt x="5340" y="5242"/>
                  </a:lnTo>
                  <a:lnTo>
                    <a:pt x="5332" y="5236"/>
                  </a:lnTo>
                  <a:lnTo>
                    <a:pt x="5326" y="5232"/>
                  </a:lnTo>
                  <a:lnTo>
                    <a:pt x="5320" y="5232"/>
                  </a:lnTo>
                  <a:lnTo>
                    <a:pt x="5314" y="5234"/>
                  </a:lnTo>
                  <a:lnTo>
                    <a:pt x="5306" y="5234"/>
                  </a:lnTo>
                  <a:lnTo>
                    <a:pt x="5298" y="5234"/>
                  </a:lnTo>
                  <a:lnTo>
                    <a:pt x="5286" y="5230"/>
                  </a:lnTo>
                  <a:lnTo>
                    <a:pt x="5270" y="5222"/>
                  </a:lnTo>
                  <a:lnTo>
                    <a:pt x="5256" y="5212"/>
                  </a:lnTo>
                  <a:lnTo>
                    <a:pt x="5246" y="5204"/>
                  </a:lnTo>
                  <a:lnTo>
                    <a:pt x="5240" y="5198"/>
                  </a:lnTo>
                  <a:lnTo>
                    <a:pt x="5236" y="5192"/>
                  </a:lnTo>
                  <a:lnTo>
                    <a:pt x="5230" y="5178"/>
                  </a:lnTo>
                  <a:lnTo>
                    <a:pt x="5224" y="5172"/>
                  </a:lnTo>
                  <a:lnTo>
                    <a:pt x="5214" y="5162"/>
                  </a:lnTo>
                  <a:lnTo>
                    <a:pt x="5194" y="5144"/>
                  </a:lnTo>
                  <a:lnTo>
                    <a:pt x="5186" y="5136"/>
                  </a:lnTo>
                  <a:lnTo>
                    <a:pt x="5176" y="5130"/>
                  </a:lnTo>
                  <a:lnTo>
                    <a:pt x="5166" y="5126"/>
                  </a:lnTo>
                  <a:lnTo>
                    <a:pt x="5156" y="5124"/>
                  </a:lnTo>
                  <a:lnTo>
                    <a:pt x="5144" y="5122"/>
                  </a:lnTo>
                  <a:lnTo>
                    <a:pt x="5128" y="5124"/>
                  </a:lnTo>
                  <a:lnTo>
                    <a:pt x="5114" y="5126"/>
                  </a:lnTo>
                  <a:lnTo>
                    <a:pt x="5100" y="5126"/>
                  </a:lnTo>
                  <a:lnTo>
                    <a:pt x="5086" y="5124"/>
                  </a:lnTo>
                  <a:lnTo>
                    <a:pt x="5074" y="5122"/>
                  </a:lnTo>
                  <a:lnTo>
                    <a:pt x="5052" y="5114"/>
                  </a:lnTo>
                  <a:lnTo>
                    <a:pt x="5032" y="5106"/>
                  </a:lnTo>
                  <a:lnTo>
                    <a:pt x="5026" y="5104"/>
                  </a:lnTo>
                  <a:lnTo>
                    <a:pt x="5022" y="5104"/>
                  </a:lnTo>
                  <a:lnTo>
                    <a:pt x="5014" y="5108"/>
                  </a:lnTo>
                  <a:lnTo>
                    <a:pt x="5004" y="5114"/>
                  </a:lnTo>
                  <a:lnTo>
                    <a:pt x="4996" y="5120"/>
                  </a:lnTo>
                  <a:lnTo>
                    <a:pt x="4984" y="5134"/>
                  </a:lnTo>
                  <a:lnTo>
                    <a:pt x="4980" y="5136"/>
                  </a:lnTo>
                  <a:lnTo>
                    <a:pt x="4978" y="5136"/>
                  </a:lnTo>
                  <a:lnTo>
                    <a:pt x="4976" y="5136"/>
                  </a:lnTo>
                  <a:lnTo>
                    <a:pt x="4974" y="5130"/>
                  </a:lnTo>
                  <a:lnTo>
                    <a:pt x="4976" y="5126"/>
                  </a:lnTo>
                  <a:lnTo>
                    <a:pt x="4980" y="5112"/>
                  </a:lnTo>
                  <a:lnTo>
                    <a:pt x="4984" y="5100"/>
                  </a:lnTo>
                  <a:lnTo>
                    <a:pt x="4984" y="5094"/>
                  </a:lnTo>
                  <a:lnTo>
                    <a:pt x="4982" y="5092"/>
                  </a:lnTo>
                  <a:lnTo>
                    <a:pt x="4980" y="5086"/>
                  </a:lnTo>
                  <a:lnTo>
                    <a:pt x="4978" y="5082"/>
                  </a:lnTo>
                  <a:lnTo>
                    <a:pt x="4974" y="5072"/>
                  </a:lnTo>
                  <a:lnTo>
                    <a:pt x="4972" y="5068"/>
                  </a:lnTo>
                  <a:lnTo>
                    <a:pt x="4968" y="5064"/>
                  </a:lnTo>
                  <a:lnTo>
                    <a:pt x="4960" y="5060"/>
                  </a:lnTo>
                  <a:lnTo>
                    <a:pt x="4952" y="5058"/>
                  </a:lnTo>
                  <a:lnTo>
                    <a:pt x="4942" y="5054"/>
                  </a:lnTo>
                  <a:lnTo>
                    <a:pt x="4934" y="5050"/>
                  </a:lnTo>
                  <a:lnTo>
                    <a:pt x="4924" y="5042"/>
                  </a:lnTo>
                  <a:lnTo>
                    <a:pt x="4916" y="5036"/>
                  </a:lnTo>
                  <a:lnTo>
                    <a:pt x="4912" y="5034"/>
                  </a:lnTo>
                  <a:lnTo>
                    <a:pt x="4906" y="5032"/>
                  </a:lnTo>
                  <a:lnTo>
                    <a:pt x="4896" y="5032"/>
                  </a:lnTo>
                  <a:lnTo>
                    <a:pt x="4888" y="5028"/>
                  </a:lnTo>
                  <a:lnTo>
                    <a:pt x="4878" y="5024"/>
                  </a:lnTo>
                  <a:lnTo>
                    <a:pt x="4858" y="5020"/>
                  </a:lnTo>
                  <a:lnTo>
                    <a:pt x="4852" y="5022"/>
                  </a:lnTo>
                  <a:lnTo>
                    <a:pt x="4846" y="5022"/>
                  </a:lnTo>
                  <a:lnTo>
                    <a:pt x="4836" y="5028"/>
                  </a:lnTo>
                  <a:lnTo>
                    <a:pt x="4828" y="5036"/>
                  </a:lnTo>
                  <a:lnTo>
                    <a:pt x="4822" y="5046"/>
                  </a:lnTo>
                  <a:lnTo>
                    <a:pt x="4814" y="5060"/>
                  </a:lnTo>
                  <a:lnTo>
                    <a:pt x="4810" y="5060"/>
                  </a:lnTo>
                  <a:lnTo>
                    <a:pt x="4808" y="5056"/>
                  </a:lnTo>
                  <a:lnTo>
                    <a:pt x="4806" y="5048"/>
                  </a:lnTo>
                  <a:lnTo>
                    <a:pt x="4810" y="5040"/>
                  </a:lnTo>
                  <a:lnTo>
                    <a:pt x="4818" y="5026"/>
                  </a:lnTo>
                  <a:lnTo>
                    <a:pt x="4822" y="5018"/>
                  </a:lnTo>
                  <a:lnTo>
                    <a:pt x="4822" y="5012"/>
                  </a:lnTo>
                  <a:lnTo>
                    <a:pt x="4822" y="5008"/>
                  </a:lnTo>
                  <a:lnTo>
                    <a:pt x="4820" y="5006"/>
                  </a:lnTo>
                  <a:lnTo>
                    <a:pt x="4810" y="5000"/>
                  </a:lnTo>
                  <a:lnTo>
                    <a:pt x="4792" y="4996"/>
                  </a:lnTo>
                  <a:lnTo>
                    <a:pt x="4784" y="4998"/>
                  </a:lnTo>
                  <a:lnTo>
                    <a:pt x="4774" y="4998"/>
                  </a:lnTo>
                  <a:lnTo>
                    <a:pt x="4752" y="4996"/>
                  </a:lnTo>
                  <a:lnTo>
                    <a:pt x="4742" y="4994"/>
                  </a:lnTo>
                  <a:lnTo>
                    <a:pt x="4736" y="4998"/>
                  </a:lnTo>
                  <a:lnTo>
                    <a:pt x="4730" y="5002"/>
                  </a:lnTo>
                  <a:lnTo>
                    <a:pt x="4728" y="5010"/>
                  </a:lnTo>
                  <a:lnTo>
                    <a:pt x="4726" y="5018"/>
                  </a:lnTo>
                  <a:lnTo>
                    <a:pt x="4724" y="5026"/>
                  </a:lnTo>
                  <a:lnTo>
                    <a:pt x="4726" y="5040"/>
                  </a:lnTo>
                  <a:lnTo>
                    <a:pt x="4722" y="5036"/>
                  </a:lnTo>
                  <a:lnTo>
                    <a:pt x="4720" y="5036"/>
                  </a:lnTo>
                  <a:lnTo>
                    <a:pt x="4712" y="5042"/>
                  </a:lnTo>
                  <a:lnTo>
                    <a:pt x="4710" y="5044"/>
                  </a:lnTo>
                  <a:lnTo>
                    <a:pt x="4708" y="5044"/>
                  </a:lnTo>
                  <a:lnTo>
                    <a:pt x="4708" y="5042"/>
                  </a:lnTo>
                  <a:lnTo>
                    <a:pt x="4710" y="5034"/>
                  </a:lnTo>
                  <a:lnTo>
                    <a:pt x="4712" y="5026"/>
                  </a:lnTo>
                  <a:lnTo>
                    <a:pt x="4710" y="5020"/>
                  </a:lnTo>
                  <a:lnTo>
                    <a:pt x="4706" y="5020"/>
                  </a:lnTo>
                  <a:lnTo>
                    <a:pt x="4702" y="5020"/>
                  </a:lnTo>
                  <a:lnTo>
                    <a:pt x="4694" y="5024"/>
                  </a:lnTo>
                  <a:lnTo>
                    <a:pt x="4696" y="5020"/>
                  </a:lnTo>
                  <a:lnTo>
                    <a:pt x="4698" y="5014"/>
                  </a:lnTo>
                  <a:lnTo>
                    <a:pt x="4698" y="5010"/>
                  </a:lnTo>
                  <a:lnTo>
                    <a:pt x="4700" y="5004"/>
                  </a:lnTo>
                  <a:lnTo>
                    <a:pt x="4700" y="5000"/>
                  </a:lnTo>
                  <a:lnTo>
                    <a:pt x="4702" y="4996"/>
                  </a:lnTo>
                  <a:lnTo>
                    <a:pt x="4706" y="4994"/>
                  </a:lnTo>
                  <a:lnTo>
                    <a:pt x="4714" y="4990"/>
                  </a:lnTo>
                  <a:lnTo>
                    <a:pt x="4720" y="4986"/>
                  </a:lnTo>
                  <a:lnTo>
                    <a:pt x="4726" y="4980"/>
                  </a:lnTo>
                  <a:lnTo>
                    <a:pt x="4736" y="4964"/>
                  </a:lnTo>
                  <a:lnTo>
                    <a:pt x="4746" y="4950"/>
                  </a:lnTo>
                  <a:lnTo>
                    <a:pt x="4750" y="4944"/>
                  </a:lnTo>
                  <a:lnTo>
                    <a:pt x="4756" y="4940"/>
                  </a:lnTo>
                  <a:lnTo>
                    <a:pt x="4760" y="4938"/>
                  </a:lnTo>
                  <a:lnTo>
                    <a:pt x="4762" y="4932"/>
                  </a:lnTo>
                  <a:lnTo>
                    <a:pt x="4762" y="4926"/>
                  </a:lnTo>
                  <a:lnTo>
                    <a:pt x="4762" y="4918"/>
                  </a:lnTo>
                  <a:lnTo>
                    <a:pt x="4760" y="4912"/>
                  </a:lnTo>
                  <a:lnTo>
                    <a:pt x="4756" y="4906"/>
                  </a:lnTo>
                  <a:lnTo>
                    <a:pt x="4752" y="4902"/>
                  </a:lnTo>
                  <a:lnTo>
                    <a:pt x="4748" y="4902"/>
                  </a:lnTo>
                  <a:lnTo>
                    <a:pt x="4740" y="4902"/>
                  </a:lnTo>
                  <a:lnTo>
                    <a:pt x="4736" y="4900"/>
                  </a:lnTo>
                  <a:lnTo>
                    <a:pt x="4736" y="4896"/>
                  </a:lnTo>
                  <a:lnTo>
                    <a:pt x="4734" y="4892"/>
                  </a:lnTo>
                  <a:lnTo>
                    <a:pt x="4732" y="4886"/>
                  </a:lnTo>
                  <a:lnTo>
                    <a:pt x="4730" y="4884"/>
                  </a:lnTo>
                  <a:lnTo>
                    <a:pt x="4730" y="4882"/>
                  </a:lnTo>
                  <a:lnTo>
                    <a:pt x="4730" y="4878"/>
                  </a:lnTo>
                  <a:lnTo>
                    <a:pt x="4728" y="4874"/>
                  </a:lnTo>
                  <a:lnTo>
                    <a:pt x="4726" y="4870"/>
                  </a:lnTo>
                  <a:lnTo>
                    <a:pt x="4724" y="4868"/>
                  </a:lnTo>
                  <a:lnTo>
                    <a:pt x="4722" y="4864"/>
                  </a:lnTo>
                  <a:lnTo>
                    <a:pt x="4722" y="4860"/>
                  </a:lnTo>
                  <a:lnTo>
                    <a:pt x="4722" y="4854"/>
                  </a:lnTo>
                  <a:lnTo>
                    <a:pt x="4718" y="4848"/>
                  </a:lnTo>
                  <a:lnTo>
                    <a:pt x="4716" y="4828"/>
                  </a:lnTo>
                  <a:lnTo>
                    <a:pt x="4714" y="4806"/>
                  </a:lnTo>
                  <a:lnTo>
                    <a:pt x="4714" y="4800"/>
                  </a:lnTo>
                  <a:lnTo>
                    <a:pt x="4712" y="4800"/>
                  </a:lnTo>
                  <a:lnTo>
                    <a:pt x="4710" y="4798"/>
                  </a:lnTo>
                  <a:lnTo>
                    <a:pt x="4708" y="4794"/>
                  </a:lnTo>
                  <a:lnTo>
                    <a:pt x="4702" y="4780"/>
                  </a:lnTo>
                  <a:lnTo>
                    <a:pt x="4698" y="4776"/>
                  </a:lnTo>
                  <a:lnTo>
                    <a:pt x="4696" y="4776"/>
                  </a:lnTo>
                  <a:lnTo>
                    <a:pt x="4694" y="4778"/>
                  </a:lnTo>
                  <a:lnTo>
                    <a:pt x="4694" y="4780"/>
                  </a:lnTo>
                  <a:lnTo>
                    <a:pt x="4694" y="4784"/>
                  </a:lnTo>
                  <a:lnTo>
                    <a:pt x="4690" y="4792"/>
                  </a:lnTo>
                  <a:lnTo>
                    <a:pt x="4688" y="4790"/>
                  </a:lnTo>
                  <a:lnTo>
                    <a:pt x="4688" y="4786"/>
                  </a:lnTo>
                  <a:lnTo>
                    <a:pt x="4688" y="4782"/>
                  </a:lnTo>
                  <a:lnTo>
                    <a:pt x="4688" y="4778"/>
                  </a:lnTo>
                  <a:lnTo>
                    <a:pt x="4684" y="4764"/>
                  </a:lnTo>
                  <a:lnTo>
                    <a:pt x="4684" y="4762"/>
                  </a:lnTo>
                  <a:lnTo>
                    <a:pt x="4682" y="4764"/>
                  </a:lnTo>
                  <a:lnTo>
                    <a:pt x="4680" y="4766"/>
                  </a:lnTo>
                  <a:lnTo>
                    <a:pt x="4676" y="4764"/>
                  </a:lnTo>
                  <a:lnTo>
                    <a:pt x="4674" y="4758"/>
                  </a:lnTo>
                  <a:lnTo>
                    <a:pt x="4672" y="4754"/>
                  </a:lnTo>
                  <a:lnTo>
                    <a:pt x="4668" y="4752"/>
                  </a:lnTo>
                  <a:lnTo>
                    <a:pt x="4662" y="4748"/>
                  </a:lnTo>
                  <a:lnTo>
                    <a:pt x="4654" y="4744"/>
                  </a:lnTo>
                  <a:lnTo>
                    <a:pt x="4650" y="4740"/>
                  </a:lnTo>
                  <a:lnTo>
                    <a:pt x="4648" y="4734"/>
                  </a:lnTo>
                  <a:lnTo>
                    <a:pt x="4644" y="4730"/>
                  </a:lnTo>
                  <a:lnTo>
                    <a:pt x="4640" y="4726"/>
                  </a:lnTo>
                  <a:lnTo>
                    <a:pt x="4632" y="4722"/>
                  </a:lnTo>
                  <a:lnTo>
                    <a:pt x="4622" y="4718"/>
                  </a:lnTo>
                  <a:lnTo>
                    <a:pt x="4610" y="4712"/>
                  </a:lnTo>
                  <a:lnTo>
                    <a:pt x="4598" y="4708"/>
                  </a:lnTo>
                  <a:lnTo>
                    <a:pt x="4568" y="4698"/>
                  </a:lnTo>
                  <a:lnTo>
                    <a:pt x="4558" y="4696"/>
                  </a:lnTo>
                  <a:lnTo>
                    <a:pt x="4552" y="4696"/>
                  </a:lnTo>
                  <a:lnTo>
                    <a:pt x="4550" y="4700"/>
                  </a:lnTo>
                  <a:lnTo>
                    <a:pt x="4546" y="4700"/>
                  </a:lnTo>
                  <a:lnTo>
                    <a:pt x="4536" y="4698"/>
                  </a:lnTo>
                  <a:lnTo>
                    <a:pt x="4524" y="4698"/>
                  </a:lnTo>
                  <a:lnTo>
                    <a:pt x="4520" y="4700"/>
                  </a:lnTo>
                  <a:lnTo>
                    <a:pt x="4518" y="4702"/>
                  </a:lnTo>
                  <a:lnTo>
                    <a:pt x="4518" y="4704"/>
                  </a:lnTo>
                  <a:lnTo>
                    <a:pt x="4514" y="4706"/>
                  </a:lnTo>
                  <a:lnTo>
                    <a:pt x="4502" y="4702"/>
                  </a:lnTo>
                  <a:lnTo>
                    <a:pt x="4494" y="4700"/>
                  </a:lnTo>
                  <a:lnTo>
                    <a:pt x="4486" y="4698"/>
                  </a:lnTo>
                  <a:lnTo>
                    <a:pt x="4478" y="4698"/>
                  </a:lnTo>
                  <a:lnTo>
                    <a:pt x="4472" y="4702"/>
                  </a:lnTo>
                  <a:lnTo>
                    <a:pt x="4470" y="4700"/>
                  </a:lnTo>
                  <a:lnTo>
                    <a:pt x="4468" y="4698"/>
                  </a:lnTo>
                  <a:lnTo>
                    <a:pt x="4466" y="4692"/>
                  </a:lnTo>
                  <a:lnTo>
                    <a:pt x="4462" y="4684"/>
                  </a:lnTo>
                  <a:lnTo>
                    <a:pt x="4460" y="4682"/>
                  </a:lnTo>
                  <a:lnTo>
                    <a:pt x="4458" y="4682"/>
                  </a:lnTo>
                  <a:lnTo>
                    <a:pt x="4454" y="4680"/>
                  </a:lnTo>
                  <a:lnTo>
                    <a:pt x="4452" y="4678"/>
                  </a:lnTo>
                  <a:lnTo>
                    <a:pt x="4450" y="4670"/>
                  </a:lnTo>
                  <a:lnTo>
                    <a:pt x="4448" y="4666"/>
                  </a:lnTo>
                  <a:lnTo>
                    <a:pt x="4444" y="4664"/>
                  </a:lnTo>
                  <a:lnTo>
                    <a:pt x="4440" y="4660"/>
                  </a:lnTo>
                  <a:lnTo>
                    <a:pt x="4430" y="4656"/>
                  </a:lnTo>
                  <a:lnTo>
                    <a:pt x="4418" y="4654"/>
                  </a:lnTo>
                  <a:lnTo>
                    <a:pt x="4412" y="4650"/>
                  </a:lnTo>
                  <a:lnTo>
                    <a:pt x="4412" y="4646"/>
                  </a:lnTo>
                  <a:lnTo>
                    <a:pt x="4416" y="4638"/>
                  </a:lnTo>
                  <a:lnTo>
                    <a:pt x="4416" y="4630"/>
                  </a:lnTo>
                  <a:lnTo>
                    <a:pt x="4414" y="4624"/>
                  </a:lnTo>
                  <a:lnTo>
                    <a:pt x="4410" y="4618"/>
                  </a:lnTo>
                  <a:lnTo>
                    <a:pt x="4404" y="4612"/>
                  </a:lnTo>
                  <a:lnTo>
                    <a:pt x="4388" y="4598"/>
                  </a:lnTo>
                  <a:lnTo>
                    <a:pt x="4364" y="4582"/>
                  </a:lnTo>
                  <a:lnTo>
                    <a:pt x="4358" y="4576"/>
                  </a:lnTo>
                  <a:lnTo>
                    <a:pt x="4348" y="4572"/>
                  </a:lnTo>
                  <a:lnTo>
                    <a:pt x="4338" y="4570"/>
                  </a:lnTo>
                  <a:lnTo>
                    <a:pt x="4326" y="4572"/>
                  </a:lnTo>
                  <a:lnTo>
                    <a:pt x="4316" y="4574"/>
                  </a:lnTo>
                  <a:lnTo>
                    <a:pt x="4300" y="4576"/>
                  </a:lnTo>
                  <a:lnTo>
                    <a:pt x="4298" y="4576"/>
                  </a:lnTo>
                  <a:lnTo>
                    <a:pt x="4300" y="4572"/>
                  </a:lnTo>
                  <a:lnTo>
                    <a:pt x="4304" y="4568"/>
                  </a:lnTo>
                  <a:lnTo>
                    <a:pt x="4306" y="4564"/>
                  </a:lnTo>
                  <a:lnTo>
                    <a:pt x="4308" y="4554"/>
                  </a:lnTo>
                  <a:lnTo>
                    <a:pt x="4310" y="4546"/>
                  </a:lnTo>
                  <a:lnTo>
                    <a:pt x="4314" y="4544"/>
                  </a:lnTo>
                  <a:lnTo>
                    <a:pt x="4318" y="4540"/>
                  </a:lnTo>
                  <a:lnTo>
                    <a:pt x="4322" y="4536"/>
                  </a:lnTo>
                  <a:lnTo>
                    <a:pt x="4322" y="4534"/>
                  </a:lnTo>
                  <a:lnTo>
                    <a:pt x="4322" y="4532"/>
                  </a:lnTo>
                  <a:lnTo>
                    <a:pt x="4320" y="4530"/>
                  </a:lnTo>
                  <a:lnTo>
                    <a:pt x="4312" y="4526"/>
                  </a:lnTo>
                  <a:lnTo>
                    <a:pt x="4308" y="4522"/>
                  </a:lnTo>
                  <a:lnTo>
                    <a:pt x="4304" y="4518"/>
                  </a:lnTo>
                  <a:lnTo>
                    <a:pt x="4300" y="4514"/>
                  </a:lnTo>
                  <a:lnTo>
                    <a:pt x="4296" y="4512"/>
                  </a:lnTo>
                  <a:lnTo>
                    <a:pt x="4288" y="4510"/>
                  </a:lnTo>
                  <a:lnTo>
                    <a:pt x="4280" y="4510"/>
                  </a:lnTo>
                  <a:lnTo>
                    <a:pt x="4278" y="4508"/>
                  </a:lnTo>
                  <a:lnTo>
                    <a:pt x="4274" y="4504"/>
                  </a:lnTo>
                  <a:lnTo>
                    <a:pt x="4270" y="4500"/>
                  </a:lnTo>
                  <a:lnTo>
                    <a:pt x="4262" y="4496"/>
                  </a:lnTo>
                  <a:lnTo>
                    <a:pt x="4248" y="4488"/>
                  </a:lnTo>
                  <a:lnTo>
                    <a:pt x="4244" y="4484"/>
                  </a:lnTo>
                  <a:lnTo>
                    <a:pt x="4242" y="4480"/>
                  </a:lnTo>
                  <a:lnTo>
                    <a:pt x="4244" y="4478"/>
                  </a:lnTo>
                  <a:lnTo>
                    <a:pt x="4252" y="4476"/>
                  </a:lnTo>
                  <a:lnTo>
                    <a:pt x="4270" y="4472"/>
                  </a:lnTo>
                  <a:lnTo>
                    <a:pt x="4278" y="4468"/>
                  </a:lnTo>
                  <a:lnTo>
                    <a:pt x="4278" y="4466"/>
                  </a:lnTo>
                  <a:lnTo>
                    <a:pt x="4274" y="4464"/>
                  </a:lnTo>
                  <a:lnTo>
                    <a:pt x="4258" y="4460"/>
                  </a:lnTo>
                  <a:lnTo>
                    <a:pt x="4242" y="4460"/>
                  </a:lnTo>
                  <a:lnTo>
                    <a:pt x="4232" y="4464"/>
                  </a:lnTo>
                  <a:lnTo>
                    <a:pt x="4222" y="4466"/>
                  </a:lnTo>
                  <a:lnTo>
                    <a:pt x="4202" y="4468"/>
                  </a:lnTo>
                  <a:lnTo>
                    <a:pt x="4192" y="4468"/>
                  </a:lnTo>
                  <a:lnTo>
                    <a:pt x="4184" y="4470"/>
                  </a:lnTo>
                  <a:lnTo>
                    <a:pt x="4180" y="4472"/>
                  </a:lnTo>
                  <a:lnTo>
                    <a:pt x="4178" y="4474"/>
                  </a:lnTo>
                  <a:lnTo>
                    <a:pt x="4176" y="4480"/>
                  </a:lnTo>
                  <a:lnTo>
                    <a:pt x="4176" y="4484"/>
                  </a:lnTo>
                  <a:lnTo>
                    <a:pt x="4172" y="4486"/>
                  </a:lnTo>
                  <a:lnTo>
                    <a:pt x="4158" y="4492"/>
                  </a:lnTo>
                  <a:lnTo>
                    <a:pt x="4152" y="4494"/>
                  </a:lnTo>
                  <a:lnTo>
                    <a:pt x="4144" y="4496"/>
                  </a:lnTo>
                  <a:lnTo>
                    <a:pt x="4136" y="4494"/>
                  </a:lnTo>
                  <a:lnTo>
                    <a:pt x="4126" y="4492"/>
                  </a:lnTo>
                  <a:lnTo>
                    <a:pt x="4120" y="4486"/>
                  </a:lnTo>
                  <a:lnTo>
                    <a:pt x="4112" y="4476"/>
                  </a:lnTo>
                  <a:lnTo>
                    <a:pt x="4108" y="4472"/>
                  </a:lnTo>
                  <a:lnTo>
                    <a:pt x="4104" y="4470"/>
                  </a:lnTo>
                  <a:lnTo>
                    <a:pt x="4098" y="4468"/>
                  </a:lnTo>
                  <a:lnTo>
                    <a:pt x="4090" y="4468"/>
                  </a:lnTo>
                  <a:lnTo>
                    <a:pt x="4076" y="4470"/>
                  </a:lnTo>
                  <a:lnTo>
                    <a:pt x="4060" y="4474"/>
                  </a:lnTo>
                  <a:lnTo>
                    <a:pt x="4044" y="4476"/>
                  </a:lnTo>
                  <a:lnTo>
                    <a:pt x="4032" y="4478"/>
                  </a:lnTo>
                  <a:lnTo>
                    <a:pt x="4026" y="4476"/>
                  </a:lnTo>
                  <a:lnTo>
                    <a:pt x="4022" y="4472"/>
                  </a:lnTo>
                  <a:lnTo>
                    <a:pt x="4020" y="4468"/>
                  </a:lnTo>
                  <a:lnTo>
                    <a:pt x="4020" y="4460"/>
                  </a:lnTo>
                  <a:lnTo>
                    <a:pt x="4018" y="4448"/>
                  </a:lnTo>
                  <a:lnTo>
                    <a:pt x="4012" y="4438"/>
                  </a:lnTo>
                  <a:lnTo>
                    <a:pt x="4004" y="4434"/>
                  </a:lnTo>
                  <a:lnTo>
                    <a:pt x="3996" y="4430"/>
                  </a:lnTo>
                  <a:lnTo>
                    <a:pt x="3986" y="4426"/>
                  </a:lnTo>
                  <a:lnTo>
                    <a:pt x="3978" y="4422"/>
                  </a:lnTo>
                  <a:lnTo>
                    <a:pt x="3970" y="4416"/>
                  </a:lnTo>
                  <a:lnTo>
                    <a:pt x="3964" y="4406"/>
                  </a:lnTo>
                  <a:lnTo>
                    <a:pt x="3960" y="4396"/>
                  </a:lnTo>
                  <a:lnTo>
                    <a:pt x="3956" y="4390"/>
                  </a:lnTo>
                  <a:lnTo>
                    <a:pt x="3950" y="4390"/>
                  </a:lnTo>
                  <a:lnTo>
                    <a:pt x="3946" y="4394"/>
                  </a:lnTo>
                  <a:lnTo>
                    <a:pt x="3944" y="4398"/>
                  </a:lnTo>
                  <a:lnTo>
                    <a:pt x="3940" y="4406"/>
                  </a:lnTo>
                  <a:lnTo>
                    <a:pt x="3940" y="4412"/>
                  </a:lnTo>
                  <a:lnTo>
                    <a:pt x="3940" y="4416"/>
                  </a:lnTo>
                  <a:lnTo>
                    <a:pt x="3946" y="4424"/>
                  </a:lnTo>
                  <a:lnTo>
                    <a:pt x="3948" y="4430"/>
                  </a:lnTo>
                  <a:lnTo>
                    <a:pt x="3948" y="4434"/>
                  </a:lnTo>
                  <a:lnTo>
                    <a:pt x="3944" y="4436"/>
                  </a:lnTo>
                  <a:lnTo>
                    <a:pt x="3928" y="4440"/>
                  </a:lnTo>
                  <a:lnTo>
                    <a:pt x="3916" y="4444"/>
                  </a:lnTo>
                  <a:lnTo>
                    <a:pt x="3906" y="4448"/>
                  </a:lnTo>
                  <a:lnTo>
                    <a:pt x="3900" y="4452"/>
                  </a:lnTo>
                  <a:lnTo>
                    <a:pt x="3894" y="4458"/>
                  </a:lnTo>
                  <a:lnTo>
                    <a:pt x="3888" y="4464"/>
                  </a:lnTo>
                  <a:lnTo>
                    <a:pt x="3886" y="4462"/>
                  </a:lnTo>
                  <a:lnTo>
                    <a:pt x="3886" y="4456"/>
                  </a:lnTo>
                  <a:lnTo>
                    <a:pt x="3882" y="4448"/>
                  </a:lnTo>
                  <a:lnTo>
                    <a:pt x="3878" y="4440"/>
                  </a:lnTo>
                  <a:lnTo>
                    <a:pt x="3874" y="4434"/>
                  </a:lnTo>
                  <a:lnTo>
                    <a:pt x="3872" y="4430"/>
                  </a:lnTo>
                  <a:lnTo>
                    <a:pt x="3874" y="4426"/>
                  </a:lnTo>
                  <a:lnTo>
                    <a:pt x="3878" y="4422"/>
                  </a:lnTo>
                  <a:lnTo>
                    <a:pt x="3888" y="4416"/>
                  </a:lnTo>
                  <a:lnTo>
                    <a:pt x="3898" y="4410"/>
                  </a:lnTo>
                  <a:lnTo>
                    <a:pt x="3900" y="4410"/>
                  </a:lnTo>
                  <a:lnTo>
                    <a:pt x="3902" y="4406"/>
                  </a:lnTo>
                  <a:lnTo>
                    <a:pt x="3906" y="4402"/>
                  </a:lnTo>
                  <a:lnTo>
                    <a:pt x="3908" y="4398"/>
                  </a:lnTo>
                  <a:lnTo>
                    <a:pt x="3906" y="4394"/>
                  </a:lnTo>
                  <a:lnTo>
                    <a:pt x="3904" y="4390"/>
                  </a:lnTo>
                  <a:lnTo>
                    <a:pt x="3902" y="4386"/>
                  </a:lnTo>
                  <a:lnTo>
                    <a:pt x="3894" y="4384"/>
                  </a:lnTo>
                  <a:lnTo>
                    <a:pt x="3886" y="4384"/>
                  </a:lnTo>
                  <a:lnTo>
                    <a:pt x="3874" y="4386"/>
                  </a:lnTo>
                  <a:lnTo>
                    <a:pt x="3870" y="4390"/>
                  </a:lnTo>
                  <a:lnTo>
                    <a:pt x="3866" y="4392"/>
                  </a:lnTo>
                  <a:lnTo>
                    <a:pt x="3858" y="4402"/>
                  </a:lnTo>
                  <a:lnTo>
                    <a:pt x="3852" y="4410"/>
                  </a:lnTo>
                  <a:lnTo>
                    <a:pt x="3840" y="4418"/>
                  </a:lnTo>
                  <a:lnTo>
                    <a:pt x="3824" y="4428"/>
                  </a:lnTo>
                  <a:lnTo>
                    <a:pt x="3812" y="4434"/>
                  </a:lnTo>
                  <a:lnTo>
                    <a:pt x="3802" y="4436"/>
                  </a:lnTo>
                  <a:lnTo>
                    <a:pt x="3794" y="4434"/>
                  </a:lnTo>
                  <a:lnTo>
                    <a:pt x="3790" y="4432"/>
                  </a:lnTo>
                  <a:lnTo>
                    <a:pt x="3786" y="4432"/>
                  </a:lnTo>
                  <a:lnTo>
                    <a:pt x="3782" y="4434"/>
                  </a:lnTo>
                  <a:lnTo>
                    <a:pt x="3780" y="4442"/>
                  </a:lnTo>
                  <a:lnTo>
                    <a:pt x="3776" y="4448"/>
                  </a:lnTo>
                  <a:lnTo>
                    <a:pt x="3772" y="4452"/>
                  </a:lnTo>
                  <a:lnTo>
                    <a:pt x="3768" y="4450"/>
                  </a:lnTo>
                  <a:lnTo>
                    <a:pt x="3762" y="4450"/>
                  </a:lnTo>
                  <a:lnTo>
                    <a:pt x="3752" y="4446"/>
                  </a:lnTo>
                  <a:lnTo>
                    <a:pt x="3748" y="4446"/>
                  </a:lnTo>
                  <a:lnTo>
                    <a:pt x="3746" y="4450"/>
                  </a:lnTo>
                  <a:lnTo>
                    <a:pt x="3744" y="4456"/>
                  </a:lnTo>
                  <a:lnTo>
                    <a:pt x="3742" y="4460"/>
                  </a:lnTo>
                  <a:lnTo>
                    <a:pt x="3734" y="4470"/>
                  </a:lnTo>
                  <a:lnTo>
                    <a:pt x="3730" y="4476"/>
                  </a:lnTo>
                  <a:lnTo>
                    <a:pt x="3728" y="4484"/>
                  </a:lnTo>
                  <a:lnTo>
                    <a:pt x="3726" y="4492"/>
                  </a:lnTo>
                  <a:lnTo>
                    <a:pt x="3726" y="4506"/>
                  </a:lnTo>
                  <a:lnTo>
                    <a:pt x="3726" y="4518"/>
                  </a:lnTo>
                  <a:lnTo>
                    <a:pt x="3724" y="4524"/>
                  </a:lnTo>
                  <a:lnTo>
                    <a:pt x="3720" y="4528"/>
                  </a:lnTo>
                  <a:lnTo>
                    <a:pt x="3716" y="4530"/>
                  </a:lnTo>
                  <a:lnTo>
                    <a:pt x="3712" y="4530"/>
                  </a:lnTo>
                  <a:lnTo>
                    <a:pt x="3708" y="4530"/>
                  </a:lnTo>
                  <a:lnTo>
                    <a:pt x="3704" y="4534"/>
                  </a:lnTo>
                  <a:lnTo>
                    <a:pt x="3702" y="4540"/>
                  </a:lnTo>
                  <a:lnTo>
                    <a:pt x="3700" y="4548"/>
                  </a:lnTo>
                  <a:lnTo>
                    <a:pt x="3696" y="4554"/>
                  </a:lnTo>
                  <a:lnTo>
                    <a:pt x="3684" y="4560"/>
                  </a:lnTo>
                  <a:lnTo>
                    <a:pt x="3680" y="4562"/>
                  </a:lnTo>
                  <a:lnTo>
                    <a:pt x="3676" y="4566"/>
                  </a:lnTo>
                  <a:lnTo>
                    <a:pt x="3674" y="4572"/>
                  </a:lnTo>
                  <a:lnTo>
                    <a:pt x="3676" y="4580"/>
                  </a:lnTo>
                  <a:lnTo>
                    <a:pt x="3678" y="4592"/>
                  </a:lnTo>
                  <a:lnTo>
                    <a:pt x="3678" y="4598"/>
                  </a:lnTo>
                  <a:lnTo>
                    <a:pt x="3674" y="4596"/>
                  </a:lnTo>
                  <a:lnTo>
                    <a:pt x="3654" y="4566"/>
                  </a:lnTo>
                  <a:lnTo>
                    <a:pt x="3642" y="4552"/>
                  </a:lnTo>
                  <a:lnTo>
                    <a:pt x="3630" y="4540"/>
                  </a:lnTo>
                  <a:lnTo>
                    <a:pt x="3622" y="4534"/>
                  </a:lnTo>
                  <a:lnTo>
                    <a:pt x="3614" y="4530"/>
                  </a:lnTo>
                  <a:lnTo>
                    <a:pt x="3606" y="4528"/>
                  </a:lnTo>
                  <a:lnTo>
                    <a:pt x="3598" y="4528"/>
                  </a:lnTo>
                  <a:lnTo>
                    <a:pt x="3588" y="4528"/>
                  </a:lnTo>
                  <a:lnTo>
                    <a:pt x="3588" y="4526"/>
                  </a:lnTo>
                  <a:lnTo>
                    <a:pt x="3586" y="4524"/>
                  </a:lnTo>
                  <a:lnTo>
                    <a:pt x="3576" y="4520"/>
                  </a:lnTo>
                  <a:lnTo>
                    <a:pt x="3562" y="4520"/>
                  </a:lnTo>
                  <a:lnTo>
                    <a:pt x="3560" y="4522"/>
                  </a:lnTo>
                  <a:lnTo>
                    <a:pt x="3560" y="4524"/>
                  </a:lnTo>
                  <a:lnTo>
                    <a:pt x="3556" y="4530"/>
                  </a:lnTo>
                  <a:lnTo>
                    <a:pt x="3554" y="4534"/>
                  </a:lnTo>
                  <a:lnTo>
                    <a:pt x="3546" y="4536"/>
                  </a:lnTo>
                  <a:lnTo>
                    <a:pt x="3524" y="4546"/>
                  </a:lnTo>
                  <a:lnTo>
                    <a:pt x="3518" y="4552"/>
                  </a:lnTo>
                  <a:lnTo>
                    <a:pt x="3514" y="4556"/>
                  </a:lnTo>
                  <a:lnTo>
                    <a:pt x="3498" y="4562"/>
                  </a:lnTo>
                  <a:lnTo>
                    <a:pt x="3492" y="4562"/>
                  </a:lnTo>
                  <a:lnTo>
                    <a:pt x="3488" y="4560"/>
                  </a:lnTo>
                  <a:lnTo>
                    <a:pt x="3480" y="4552"/>
                  </a:lnTo>
                  <a:lnTo>
                    <a:pt x="3476" y="4546"/>
                  </a:lnTo>
                  <a:lnTo>
                    <a:pt x="3474" y="4544"/>
                  </a:lnTo>
                  <a:lnTo>
                    <a:pt x="3472" y="4542"/>
                  </a:lnTo>
                  <a:lnTo>
                    <a:pt x="3470" y="4542"/>
                  </a:lnTo>
                  <a:lnTo>
                    <a:pt x="3470" y="4544"/>
                  </a:lnTo>
                  <a:lnTo>
                    <a:pt x="3470" y="4548"/>
                  </a:lnTo>
                  <a:lnTo>
                    <a:pt x="3470" y="4550"/>
                  </a:lnTo>
                  <a:lnTo>
                    <a:pt x="3468" y="4552"/>
                  </a:lnTo>
                  <a:lnTo>
                    <a:pt x="3464" y="4552"/>
                  </a:lnTo>
                  <a:lnTo>
                    <a:pt x="3460" y="4550"/>
                  </a:lnTo>
                  <a:lnTo>
                    <a:pt x="3456" y="4546"/>
                  </a:lnTo>
                  <a:lnTo>
                    <a:pt x="3458" y="4544"/>
                  </a:lnTo>
                  <a:lnTo>
                    <a:pt x="3460" y="4542"/>
                  </a:lnTo>
                  <a:lnTo>
                    <a:pt x="3460" y="4540"/>
                  </a:lnTo>
                  <a:lnTo>
                    <a:pt x="3458" y="4538"/>
                  </a:lnTo>
                  <a:lnTo>
                    <a:pt x="3456" y="4540"/>
                  </a:lnTo>
                  <a:lnTo>
                    <a:pt x="3454" y="4538"/>
                  </a:lnTo>
                  <a:lnTo>
                    <a:pt x="3452" y="4534"/>
                  </a:lnTo>
                  <a:lnTo>
                    <a:pt x="3452" y="4530"/>
                  </a:lnTo>
                  <a:lnTo>
                    <a:pt x="3450" y="4528"/>
                  </a:lnTo>
                  <a:lnTo>
                    <a:pt x="3444" y="4524"/>
                  </a:lnTo>
                  <a:lnTo>
                    <a:pt x="3440" y="4516"/>
                  </a:lnTo>
                  <a:lnTo>
                    <a:pt x="3432" y="4508"/>
                  </a:lnTo>
                  <a:lnTo>
                    <a:pt x="3422" y="4498"/>
                  </a:lnTo>
                  <a:lnTo>
                    <a:pt x="3412" y="4484"/>
                  </a:lnTo>
                  <a:lnTo>
                    <a:pt x="3408" y="4474"/>
                  </a:lnTo>
                  <a:lnTo>
                    <a:pt x="3406" y="4466"/>
                  </a:lnTo>
                  <a:lnTo>
                    <a:pt x="3404" y="4460"/>
                  </a:lnTo>
                  <a:lnTo>
                    <a:pt x="3400" y="4456"/>
                  </a:lnTo>
                  <a:lnTo>
                    <a:pt x="3398" y="4452"/>
                  </a:lnTo>
                  <a:lnTo>
                    <a:pt x="3394" y="4444"/>
                  </a:lnTo>
                  <a:lnTo>
                    <a:pt x="3392" y="4436"/>
                  </a:lnTo>
                  <a:lnTo>
                    <a:pt x="3394" y="4430"/>
                  </a:lnTo>
                  <a:lnTo>
                    <a:pt x="3396" y="4426"/>
                  </a:lnTo>
                  <a:lnTo>
                    <a:pt x="3398" y="4424"/>
                  </a:lnTo>
                  <a:lnTo>
                    <a:pt x="3400" y="4422"/>
                  </a:lnTo>
                  <a:lnTo>
                    <a:pt x="3400" y="4416"/>
                  </a:lnTo>
                  <a:lnTo>
                    <a:pt x="3400" y="4412"/>
                  </a:lnTo>
                  <a:lnTo>
                    <a:pt x="3398" y="4410"/>
                  </a:lnTo>
                  <a:lnTo>
                    <a:pt x="3396" y="4410"/>
                  </a:lnTo>
                  <a:lnTo>
                    <a:pt x="3396" y="4408"/>
                  </a:lnTo>
                  <a:lnTo>
                    <a:pt x="3396" y="4404"/>
                  </a:lnTo>
                  <a:lnTo>
                    <a:pt x="3400" y="4390"/>
                  </a:lnTo>
                  <a:lnTo>
                    <a:pt x="3402" y="4384"/>
                  </a:lnTo>
                  <a:lnTo>
                    <a:pt x="3404" y="4384"/>
                  </a:lnTo>
                  <a:lnTo>
                    <a:pt x="3408" y="4384"/>
                  </a:lnTo>
                  <a:lnTo>
                    <a:pt x="3408" y="4378"/>
                  </a:lnTo>
                  <a:lnTo>
                    <a:pt x="3406" y="4364"/>
                  </a:lnTo>
                  <a:lnTo>
                    <a:pt x="3404" y="4344"/>
                  </a:lnTo>
                  <a:lnTo>
                    <a:pt x="3404" y="4334"/>
                  </a:lnTo>
                  <a:lnTo>
                    <a:pt x="3404" y="4330"/>
                  </a:lnTo>
                  <a:lnTo>
                    <a:pt x="3406" y="4326"/>
                  </a:lnTo>
                  <a:lnTo>
                    <a:pt x="3408" y="4318"/>
                  </a:lnTo>
                  <a:lnTo>
                    <a:pt x="3410" y="4306"/>
                  </a:lnTo>
                  <a:lnTo>
                    <a:pt x="3414" y="4296"/>
                  </a:lnTo>
                  <a:lnTo>
                    <a:pt x="3418" y="4288"/>
                  </a:lnTo>
                  <a:lnTo>
                    <a:pt x="3420" y="4284"/>
                  </a:lnTo>
                  <a:lnTo>
                    <a:pt x="3418" y="4280"/>
                  </a:lnTo>
                  <a:lnTo>
                    <a:pt x="3416" y="4274"/>
                  </a:lnTo>
                  <a:lnTo>
                    <a:pt x="3416" y="4268"/>
                  </a:lnTo>
                  <a:lnTo>
                    <a:pt x="3418" y="4262"/>
                  </a:lnTo>
                  <a:lnTo>
                    <a:pt x="3422" y="4256"/>
                  </a:lnTo>
                  <a:lnTo>
                    <a:pt x="3420" y="4254"/>
                  </a:lnTo>
                  <a:lnTo>
                    <a:pt x="3418" y="4250"/>
                  </a:lnTo>
                  <a:lnTo>
                    <a:pt x="3414" y="4244"/>
                  </a:lnTo>
                  <a:lnTo>
                    <a:pt x="3406" y="4238"/>
                  </a:lnTo>
                  <a:lnTo>
                    <a:pt x="3390" y="4230"/>
                  </a:lnTo>
                  <a:lnTo>
                    <a:pt x="3380" y="4220"/>
                  </a:lnTo>
                  <a:lnTo>
                    <a:pt x="3372" y="4214"/>
                  </a:lnTo>
                  <a:lnTo>
                    <a:pt x="3360" y="4210"/>
                  </a:lnTo>
                  <a:lnTo>
                    <a:pt x="3350" y="4206"/>
                  </a:lnTo>
                  <a:lnTo>
                    <a:pt x="3344" y="4208"/>
                  </a:lnTo>
                  <a:lnTo>
                    <a:pt x="3340" y="4210"/>
                  </a:lnTo>
                  <a:lnTo>
                    <a:pt x="3334" y="4210"/>
                  </a:lnTo>
                  <a:lnTo>
                    <a:pt x="3328" y="4210"/>
                  </a:lnTo>
                  <a:lnTo>
                    <a:pt x="3320" y="4206"/>
                  </a:lnTo>
                  <a:lnTo>
                    <a:pt x="3308" y="4204"/>
                  </a:lnTo>
                  <a:lnTo>
                    <a:pt x="3306" y="4204"/>
                  </a:lnTo>
                  <a:lnTo>
                    <a:pt x="3308" y="4206"/>
                  </a:lnTo>
                  <a:lnTo>
                    <a:pt x="3308" y="4208"/>
                  </a:lnTo>
                  <a:lnTo>
                    <a:pt x="3304" y="4212"/>
                  </a:lnTo>
                  <a:lnTo>
                    <a:pt x="3294" y="4216"/>
                  </a:lnTo>
                  <a:lnTo>
                    <a:pt x="3278" y="4216"/>
                  </a:lnTo>
                  <a:lnTo>
                    <a:pt x="3268" y="4214"/>
                  </a:lnTo>
                  <a:lnTo>
                    <a:pt x="3258" y="4214"/>
                  </a:lnTo>
                  <a:lnTo>
                    <a:pt x="3248" y="4214"/>
                  </a:lnTo>
                  <a:lnTo>
                    <a:pt x="3244" y="4214"/>
                  </a:lnTo>
                  <a:lnTo>
                    <a:pt x="3242" y="4214"/>
                  </a:lnTo>
                  <a:lnTo>
                    <a:pt x="3242" y="4210"/>
                  </a:lnTo>
                  <a:lnTo>
                    <a:pt x="3240" y="4208"/>
                  </a:lnTo>
                  <a:lnTo>
                    <a:pt x="3236" y="4208"/>
                  </a:lnTo>
                  <a:lnTo>
                    <a:pt x="3232" y="4210"/>
                  </a:lnTo>
                  <a:lnTo>
                    <a:pt x="3228" y="4216"/>
                  </a:lnTo>
                  <a:lnTo>
                    <a:pt x="3222" y="4220"/>
                  </a:lnTo>
                  <a:lnTo>
                    <a:pt x="3220" y="4222"/>
                  </a:lnTo>
                  <a:lnTo>
                    <a:pt x="3216" y="4220"/>
                  </a:lnTo>
                  <a:lnTo>
                    <a:pt x="3206" y="4210"/>
                  </a:lnTo>
                  <a:lnTo>
                    <a:pt x="3202" y="4208"/>
                  </a:lnTo>
                  <a:lnTo>
                    <a:pt x="3200" y="4208"/>
                  </a:lnTo>
                  <a:lnTo>
                    <a:pt x="3202" y="4210"/>
                  </a:lnTo>
                  <a:lnTo>
                    <a:pt x="3204" y="4214"/>
                  </a:lnTo>
                  <a:lnTo>
                    <a:pt x="3202" y="4218"/>
                  </a:lnTo>
                  <a:lnTo>
                    <a:pt x="3200" y="4220"/>
                  </a:lnTo>
                  <a:lnTo>
                    <a:pt x="3198" y="4218"/>
                  </a:lnTo>
                  <a:lnTo>
                    <a:pt x="3194" y="4214"/>
                  </a:lnTo>
                  <a:lnTo>
                    <a:pt x="3188" y="4210"/>
                  </a:lnTo>
                  <a:lnTo>
                    <a:pt x="3188" y="4206"/>
                  </a:lnTo>
                  <a:lnTo>
                    <a:pt x="3190" y="4202"/>
                  </a:lnTo>
                  <a:lnTo>
                    <a:pt x="3196" y="4196"/>
                  </a:lnTo>
                  <a:lnTo>
                    <a:pt x="3202" y="4188"/>
                  </a:lnTo>
                  <a:lnTo>
                    <a:pt x="3210" y="4182"/>
                  </a:lnTo>
                  <a:lnTo>
                    <a:pt x="3212" y="4176"/>
                  </a:lnTo>
                  <a:lnTo>
                    <a:pt x="3214" y="4166"/>
                  </a:lnTo>
                  <a:lnTo>
                    <a:pt x="3216" y="4144"/>
                  </a:lnTo>
                  <a:lnTo>
                    <a:pt x="3218" y="4120"/>
                  </a:lnTo>
                  <a:lnTo>
                    <a:pt x="3222" y="4098"/>
                  </a:lnTo>
                  <a:lnTo>
                    <a:pt x="3222" y="4092"/>
                  </a:lnTo>
                  <a:lnTo>
                    <a:pt x="3222" y="4090"/>
                  </a:lnTo>
                  <a:lnTo>
                    <a:pt x="3220" y="4088"/>
                  </a:lnTo>
                  <a:lnTo>
                    <a:pt x="3218" y="4088"/>
                  </a:lnTo>
                  <a:lnTo>
                    <a:pt x="3214" y="4090"/>
                  </a:lnTo>
                  <a:lnTo>
                    <a:pt x="3212" y="4090"/>
                  </a:lnTo>
                  <a:lnTo>
                    <a:pt x="3212" y="4084"/>
                  </a:lnTo>
                  <a:lnTo>
                    <a:pt x="3220" y="4066"/>
                  </a:lnTo>
                  <a:lnTo>
                    <a:pt x="3224" y="4064"/>
                  </a:lnTo>
                  <a:lnTo>
                    <a:pt x="3226" y="4068"/>
                  </a:lnTo>
                  <a:lnTo>
                    <a:pt x="3224" y="4074"/>
                  </a:lnTo>
                  <a:lnTo>
                    <a:pt x="3222" y="4078"/>
                  </a:lnTo>
                  <a:lnTo>
                    <a:pt x="3224" y="4082"/>
                  </a:lnTo>
                  <a:lnTo>
                    <a:pt x="3228" y="4086"/>
                  </a:lnTo>
                  <a:lnTo>
                    <a:pt x="3230" y="4094"/>
                  </a:lnTo>
                  <a:lnTo>
                    <a:pt x="3232" y="4094"/>
                  </a:lnTo>
                  <a:lnTo>
                    <a:pt x="3234" y="4092"/>
                  </a:lnTo>
                  <a:lnTo>
                    <a:pt x="3238" y="4076"/>
                  </a:lnTo>
                  <a:lnTo>
                    <a:pt x="3242" y="4058"/>
                  </a:lnTo>
                  <a:lnTo>
                    <a:pt x="3246" y="4044"/>
                  </a:lnTo>
                  <a:lnTo>
                    <a:pt x="3246" y="4042"/>
                  </a:lnTo>
                  <a:lnTo>
                    <a:pt x="3244" y="4040"/>
                  </a:lnTo>
                  <a:lnTo>
                    <a:pt x="3240" y="4042"/>
                  </a:lnTo>
                  <a:lnTo>
                    <a:pt x="3238" y="4042"/>
                  </a:lnTo>
                  <a:lnTo>
                    <a:pt x="3242" y="4036"/>
                  </a:lnTo>
                  <a:lnTo>
                    <a:pt x="3250" y="4028"/>
                  </a:lnTo>
                  <a:lnTo>
                    <a:pt x="3250" y="4026"/>
                  </a:lnTo>
                  <a:lnTo>
                    <a:pt x="3244" y="4028"/>
                  </a:lnTo>
                  <a:lnTo>
                    <a:pt x="3238" y="4028"/>
                  </a:lnTo>
                  <a:lnTo>
                    <a:pt x="3236" y="4026"/>
                  </a:lnTo>
                  <a:lnTo>
                    <a:pt x="3238" y="4022"/>
                  </a:lnTo>
                  <a:lnTo>
                    <a:pt x="3242" y="4018"/>
                  </a:lnTo>
                  <a:lnTo>
                    <a:pt x="3246" y="4016"/>
                  </a:lnTo>
                  <a:lnTo>
                    <a:pt x="3248" y="4012"/>
                  </a:lnTo>
                  <a:lnTo>
                    <a:pt x="3248" y="4002"/>
                  </a:lnTo>
                  <a:lnTo>
                    <a:pt x="3252" y="3988"/>
                  </a:lnTo>
                  <a:lnTo>
                    <a:pt x="3256" y="3980"/>
                  </a:lnTo>
                  <a:lnTo>
                    <a:pt x="3264" y="3970"/>
                  </a:lnTo>
                  <a:lnTo>
                    <a:pt x="3274" y="3956"/>
                  </a:lnTo>
                  <a:lnTo>
                    <a:pt x="3276" y="3950"/>
                  </a:lnTo>
                  <a:lnTo>
                    <a:pt x="3274" y="3946"/>
                  </a:lnTo>
                  <a:lnTo>
                    <a:pt x="3274" y="3940"/>
                  </a:lnTo>
                  <a:lnTo>
                    <a:pt x="3274" y="3936"/>
                  </a:lnTo>
                  <a:lnTo>
                    <a:pt x="3272" y="3934"/>
                  </a:lnTo>
                  <a:lnTo>
                    <a:pt x="3270" y="3932"/>
                  </a:lnTo>
                  <a:lnTo>
                    <a:pt x="3266" y="3928"/>
                  </a:lnTo>
                  <a:lnTo>
                    <a:pt x="3264" y="3926"/>
                  </a:lnTo>
                  <a:lnTo>
                    <a:pt x="3262" y="3924"/>
                  </a:lnTo>
                  <a:lnTo>
                    <a:pt x="3256" y="3926"/>
                  </a:lnTo>
                  <a:lnTo>
                    <a:pt x="3252" y="3928"/>
                  </a:lnTo>
                  <a:lnTo>
                    <a:pt x="3254" y="3928"/>
                  </a:lnTo>
                  <a:lnTo>
                    <a:pt x="3260" y="3930"/>
                  </a:lnTo>
                  <a:lnTo>
                    <a:pt x="3260" y="3932"/>
                  </a:lnTo>
                  <a:lnTo>
                    <a:pt x="3256" y="3934"/>
                  </a:lnTo>
                  <a:lnTo>
                    <a:pt x="3254" y="3934"/>
                  </a:lnTo>
                  <a:lnTo>
                    <a:pt x="3250" y="3934"/>
                  </a:lnTo>
                  <a:lnTo>
                    <a:pt x="3242" y="3930"/>
                  </a:lnTo>
                  <a:lnTo>
                    <a:pt x="3230" y="3926"/>
                  </a:lnTo>
                  <a:lnTo>
                    <a:pt x="3222" y="3926"/>
                  </a:lnTo>
                  <a:lnTo>
                    <a:pt x="3214" y="3926"/>
                  </a:lnTo>
                  <a:lnTo>
                    <a:pt x="3202" y="3928"/>
                  </a:lnTo>
                  <a:lnTo>
                    <a:pt x="3196" y="3932"/>
                  </a:lnTo>
                  <a:lnTo>
                    <a:pt x="3192" y="3934"/>
                  </a:lnTo>
                  <a:lnTo>
                    <a:pt x="3180" y="3936"/>
                  </a:lnTo>
                  <a:lnTo>
                    <a:pt x="3162" y="3940"/>
                  </a:lnTo>
                  <a:lnTo>
                    <a:pt x="3146" y="3944"/>
                  </a:lnTo>
                  <a:lnTo>
                    <a:pt x="3140" y="3948"/>
                  </a:lnTo>
                  <a:lnTo>
                    <a:pt x="3134" y="3950"/>
                  </a:lnTo>
                  <a:lnTo>
                    <a:pt x="3132" y="3954"/>
                  </a:lnTo>
                  <a:lnTo>
                    <a:pt x="3130" y="3960"/>
                  </a:lnTo>
                  <a:lnTo>
                    <a:pt x="3130" y="3966"/>
                  </a:lnTo>
                  <a:lnTo>
                    <a:pt x="3126" y="3972"/>
                  </a:lnTo>
                  <a:lnTo>
                    <a:pt x="3124" y="3980"/>
                  </a:lnTo>
                  <a:lnTo>
                    <a:pt x="3126" y="3994"/>
                  </a:lnTo>
                  <a:lnTo>
                    <a:pt x="3126" y="4006"/>
                  </a:lnTo>
                  <a:lnTo>
                    <a:pt x="3124" y="4010"/>
                  </a:lnTo>
                  <a:lnTo>
                    <a:pt x="3122" y="4010"/>
                  </a:lnTo>
                  <a:lnTo>
                    <a:pt x="3118" y="4016"/>
                  </a:lnTo>
                  <a:lnTo>
                    <a:pt x="3118" y="4020"/>
                  </a:lnTo>
                  <a:lnTo>
                    <a:pt x="3116" y="4026"/>
                  </a:lnTo>
                  <a:lnTo>
                    <a:pt x="3114" y="4034"/>
                  </a:lnTo>
                  <a:lnTo>
                    <a:pt x="3112" y="4042"/>
                  </a:lnTo>
                  <a:lnTo>
                    <a:pt x="3108" y="4046"/>
                  </a:lnTo>
                  <a:lnTo>
                    <a:pt x="3104" y="4050"/>
                  </a:lnTo>
                  <a:lnTo>
                    <a:pt x="3094" y="4058"/>
                  </a:lnTo>
                  <a:lnTo>
                    <a:pt x="3086" y="4062"/>
                  </a:lnTo>
                  <a:lnTo>
                    <a:pt x="3084" y="4064"/>
                  </a:lnTo>
                  <a:lnTo>
                    <a:pt x="3084" y="4066"/>
                  </a:lnTo>
                  <a:lnTo>
                    <a:pt x="3088" y="4068"/>
                  </a:lnTo>
                  <a:lnTo>
                    <a:pt x="3092" y="4070"/>
                  </a:lnTo>
                  <a:lnTo>
                    <a:pt x="3092" y="4074"/>
                  </a:lnTo>
                  <a:lnTo>
                    <a:pt x="3092" y="4076"/>
                  </a:lnTo>
                  <a:lnTo>
                    <a:pt x="3086" y="4082"/>
                  </a:lnTo>
                  <a:lnTo>
                    <a:pt x="3080" y="4084"/>
                  </a:lnTo>
                  <a:lnTo>
                    <a:pt x="3072" y="4084"/>
                  </a:lnTo>
                  <a:lnTo>
                    <a:pt x="3070" y="4082"/>
                  </a:lnTo>
                  <a:lnTo>
                    <a:pt x="3070" y="4080"/>
                  </a:lnTo>
                  <a:lnTo>
                    <a:pt x="3068" y="4074"/>
                  </a:lnTo>
                  <a:lnTo>
                    <a:pt x="3066" y="4072"/>
                  </a:lnTo>
                  <a:lnTo>
                    <a:pt x="3058" y="4070"/>
                  </a:lnTo>
                  <a:lnTo>
                    <a:pt x="3046" y="4072"/>
                  </a:lnTo>
                  <a:lnTo>
                    <a:pt x="3038" y="4074"/>
                  </a:lnTo>
                  <a:lnTo>
                    <a:pt x="3034" y="4076"/>
                  </a:lnTo>
                  <a:lnTo>
                    <a:pt x="3028" y="4080"/>
                  </a:lnTo>
                  <a:lnTo>
                    <a:pt x="3012" y="4084"/>
                  </a:lnTo>
                  <a:lnTo>
                    <a:pt x="2996" y="4086"/>
                  </a:lnTo>
                  <a:lnTo>
                    <a:pt x="2986" y="4090"/>
                  </a:lnTo>
                  <a:lnTo>
                    <a:pt x="2978" y="4096"/>
                  </a:lnTo>
                  <a:lnTo>
                    <a:pt x="2968" y="4098"/>
                  </a:lnTo>
                  <a:lnTo>
                    <a:pt x="2964" y="4098"/>
                  </a:lnTo>
                  <a:lnTo>
                    <a:pt x="2962" y="4096"/>
                  </a:lnTo>
                  <a:lnTo>
                    <a:pt x="2956" y="4088"/>
                  </a:lnTo>
                  <a:lnTo>
                    <a:pt x="2954" y="4082"/>
                  </a:lnTo>
                  <a:lnTo>
                    <a:pt x="2948" y="4078"/>
                  </a:lnTo>
                  <a:lnTo>
                    <a:pt x="2938" y="4072"/>
                  </a:lnTo>
                  <a:lnTo>
                    <a:pt x="2924" y="4070"/>
                  </a:lnTo>
                  <a:lnTo>
                    <a:pt x="2912" y="4066"/>
                  </a:lnTo>
                  <a:lnTo>
                    <a:pt x="2904" y="4060"/>
                  </a:lnTo>
                  <a:lnTo>
                    <a:pt x="2900" y="4052"/>
                  </a:lnTo>
                  <a:lnTo>
                    <a:pt x="2894" y="4042"/>
                  </a:lnTo>
                  <a:lnTo>
                    <a:pt x="2884" y="4016"/>
                  </a:lnTo>
                  <a:lnTo>
                    <a:pt x="2876" y="4000"/>
                  </a:lnTo>
                  <a:lnTo>
                    <a:pt x="2866" y="3986"/>
                  </a:lnTo>
                  <a:lnTo>
                    <a:pt x="2858" y="3976"/>
                  </a:lnTo>
                  <a:lnTo>
                    <a:pt x="2854" y="3966"/>
                  </a:lnTo>
                  <a:lnTo>
                    <a:pt x="2848" y="3950"/>
                  </a:lnTo>
                  <a:lnTo>
                    <a:pt x="2846" y="3936"/>
                  </a:lnTo>
                  <a:lnTo>
                    <a:pt x="2844" y="3932"/>
                  </a:lnTo>
                  <a:lnTo>
                    <a:pt x="2842" y="3932"/>
                  </a:lnTo>
                  <a:lnTo>
                    <a:pt x="2840" y="3930"/>
                  </a:lnTo>
                  <a:lnTo>
                    <a:pt x="2838" y="3926"/>
                  </a:lnTo>
                  <a:lnTo>
                    <a:pt x="2834" y="3916"/>
                  </a:lnTo>
                  <a:lnTo>
                    <a:pt x="2832" y="3886"/>
                  </a:lnTo>
                  <a:lnTo>
                    <a:pt x="2830" y="3876"/>
                  </a:lnTo>
                  <a:lnTo>
                    <a:pt x="2828" y="3874"/>
                  </a:lnTo>
                  <a:lnTo>
                    <a:pt x="2828" y="3872"/>
                  </a:lnTo>
                  <a:lnTo>
                    <a:pt x="2830" y="3866"/>
                  </a:lnTo>
                  <a:lnTo>
                    <a:pt x="2832" y="3856"/>
                  </a:lnTo>
                  <a:lnTo>
                    <a:pt x="2832" y="3846"/>
                  </a:lnTo>
                  <a:lnTo>
                    <a:pt x="2832" y="3826"/>
                  </a:lnTo>
                  <a:lnTo>
                    <a:pt x="2834" y="3792"/>
                  </a:lnTo>
                  <a:lnTo>
                    <a:pt x="2840" y="3760"/>
                  </a:lnTo>
                  <a:lnTo>
                    <a:pt x="2846" y="3738"/>
                  </a:lnTo>
                  <a:lnTo>
                    <a:pt x="2852" y="3724"/>
                  </a:lnTo>
                  <a:lnTo>
                    <a:pt x="2856" y="3706"/>
                  </a:lnTo>
                  <a:lnTo>
                    <a:pt x="2854" y="3688"/>
                  </a:lnTo>
                  <a:lnTo>
                    <a:pt x="2850" y="3668"/>
                  </a:lnTo>
                  <a:lnTo>
                    <a:pt x="2848" y="3650"/>
                  </a:lnTo>
                  <a:lnTo>
                    <a:pt x="2846" y="3636"/>
                  </a:lnTo>
                  <a:lnTo>
                    <a:pt x="2850" y="3626"/>
                  </a:lnTo>
                  <a:lnTo>
                    <a:pt x="2854" y="3618"/>
                  </a:lnTo>
                  <a:lnTo>
                    <a:pt x="2860" y="3610"/>
                  </a:lnTo>
                  <a:lnTo>
                    <a:pt x="2864" y="3602"/>
                  </a:lnTo>
                  <a:lnTo>
                    <a:pt x="2866" y="3596"/>
                  </a:lnTo>
                  <a:lnTo>
                    <a:pt x="2870" y="3592"/>
                  </a:lnTo>
                  <a:lnTo>
                    <a:pt x="2880" y="3586"/>
                  </a:lnTo>
                  <a:lnTo>
                    <a:pt x="2886" y="3582"/>
                  </a:lnTo>
                  <a:lnTo>
                    <a:pt x="2888" y="3578"/>
                  </a:lnTo>
                  <a:lnTo>
                    <a:pt x="2888" y="3576"/>
                  </a:lnTo>
                  <a:lnTo>
                    <a:pt x="2880" y="3568"/>
                  </a:lnTo>
                  <a:lnTo>
                    <a:pt x="2878" y="3566"/>
                  </a:lnTo>
                  <a:lnTo>
                    <a:pt x="2882" y="3566"/>
                  </a:lnTo>
                  <a:lnTo>
                    <a:pt x="2888" y="3568"/>
                  </a:lnTo>
                  <a:lnTo>
                    <a:pt x="2890" y="3566"/>
                  </a:lnTo>
                  <a:lnTo>
                    <a:pt x="2892" y="3566"/>
                  </a:lnTo>
                  <a:lnTo>
                    <a:pt x="2894" y="3566"/>
                  </a:lnTo>
                  <a:lnTo>
                    <a:pt x="2898" y="3568"/>
                  </a:lnTo>
                  <a:lnTo>
                    <a:pt x="2902" y="3568"/>
                  </a:lnTo>
                  <a:lnTo>
                    <a:pt x="2914" y="3564"/>
                  </a:lnTo>
                  <a:lnTo>
                    <a:pt x="2926" y="3556"/>
                  </a:lnTo>
                  <a:lnTo>
                    <a:pt x="2936" y="3546"/>
                  </a:lnTo>
                  <a:lnTo>
                    <a:pt x="2942" y="3538"/>
                  </a:lnTo>
                  <a:lnTo>
                    <a:pt x="2948" y="3534"/>
                  </a:lnTo>
                  <a:lnTo>
                    <a:pt x="2966" y="3522"/>
                  </a:lnTo>
                  <a:lnTo>
                    <a:pt x="2982" y="3512"/>
                  </a:lnTo>
                  <a:lnTo>
                    <a:pt x="2990" y="3508"/>
                  </a:lnTo>
                  <a:lnTo>
                    <a:pt x="3006" y="3508"/>
                  </a:lnTo>
                  <a:lnTo>
                    <a:pt x="3014" y="3508"/>
                  </a:lnTo>
                  <a:lnTo>
                    <a:pt x="3022" y="3510"/>
                  </a:lnTo>
                  <a:lnTo>
                    <a:pt x="3032" y="3514"/>
                  </a:lnTo>
                  <a:lnTo>
                    <a:pt x="3042" y="3518"/>
                  </a:lnTo>
                  <a:lnTo>
                    <a:pt x="3046" y="3520"/>
                  </a:lnTo>
                  <a:lnTo>
                    <a:pt x="3052" y="3520"/>
                  </a:lnTo>
                  <a:lnTo>
                    <a:pt x="3060" y="3518"/>
                  </a:lnTo>
                  <a:lnTo>
                    <a:pt x="3066" y="3520"/>
                  </a:lnTo>
                  <a:lnTo>
                    <a:pt x="3068" y="3522"/>
                  </a:lnTo>
                  <a:lnTo>
                    <a:pt x="3074" y="3520"/>
                  </a:lnTo>
                  <a:lnTo>
                    <a:pt x="3074" y="3518"/>
                  </a:lnTo>
                  <a:lnTo>
                    <a:pt x="3072" y="3516"/>
                  </a:lnTo>
                  <a:lnTo>
                    <a:pt x="3066" y="3514"/>
                  </a:lnTo>
                  <a:lnTo>
                    <a:pt x="3060" y="3512"/>
                  </a:lnTo>
                  <a:lnTo>
                    <a:pt x="3058" y="3510"/>
                  </a:lnTo>
                  <a:lnTo>
                    <a:pt x="3062" y="3508"/>
                  </a:lnTo>
                  <a:lnTo>
                    <a:pt x="3070" y="3506"/>
                  </a:lnTo>
                  <a:lnTo>
                    <a:pt x="3076" y="3506"/>
                  </a:lnTo>
                  <a:lnTo>
                    <a:pt x="3080" y="3512"/>
                  </a:lnTo>
                  <a:lnTo>
                    <a:pt x="3082" y="3516"/>
                  </a:lnTo>
                  <a:lnTo>
                    <a:pt x="3084" y="3520"/>
                  </a:lnTo>
                  <a:lnTo>
                    <a:pt x="3086" y="3520"/>
                  </a:lnTo>
                  <a:lnTo>
                    <a:pt x="3092" y="3522"/>
                  </a:lnTo>
                  <a:lnTo>
                    <a:pt x="3096" y="3526"/>
                  </a:lnTo>
                  <a:lnTo>
                    <a:pt x="3096" y="3528"/>
                  </a:lnTo>
                  <a:lnTo>
                    <a:pt x="3094" y="3530"/>
                  </a:lnTo>
                  <a:lnTo>
                    <a:pt x="3092" y="3532"/>
                  </a:lnTo>
                  <a:lnTo>
                    <a:pt x="3094" y="3534"/>
                  </a:lnTo>
                  <a:lnTo>
                    <a:pt x="3102" y="3538"/>
                  </a:lnTo>
                  <a:lnTo>
                    <a:pt x="3112" y="3540"/>
                  </a:lnTo>
                  <a:lnTo>
                    <a:pt x="3118" y="3540"/>
                  </a:lnTo>
                  <a:lnTo>
                    <a:pt x="3122" y="3536"/>
                  </a:lnTo>
                  <a:lnTo>
                    <a:pt x="3126" y="3534"/>
                  </a:lnTo>
                  <a:lnTo>
                    <a:pt x="3130" y="3534"/>
                  </a:lnTo>
                  <a:lnTo>
                    <a:pt x="3134" y="3540"/>
                  </a:lnTo>
                  <a:lnTo>
                    <a:pt x="3136" y="3542"/>
                  </a:lnTo>
                  <a:lnTo>
                    <a:pt x="3138" y="3542"/>
                  </a:lnTo>
                  <a:lnTo>
                    <a:pt x="3142" y="3540"/>
                  </a:lnTo>
                  <a:lnTo>
                    <a:pt x="3144" y="3534"/>
                  </a:lnTo>
                  <a:lnTo>
                    <a:pt x="3144" y="3532"/>
                  </a:lnTo>
                  <a:lnTo>
                    <a:pt x="3144" y="3528"/>
                  </a:lnTo>
                  <a:lnTo>
                    <a:pt x="3142" y="3522"/>
                  </a:lnTo>
                  <a:lnTo>
                    <a:pt x="3146" y="3522"/>
                  </a:lnTo>
                  <a:lnTo>
                    <a:pt x="3152" y="3526"/>
                  </a:lnTo>
                  <a:lnTo>
                    <a:pt x="3160" y="3532"/>
                  </a:lnTo>
                  <a:lnTo>
                    <a:pt x="3166" y="3542"/>
                  </a:lnTo>
                  <a:lnTo>
                    <a:pt x="3168" y="3548"/>
                  </a:lnTo>
                  <a:lnTo>
                    <a:pt x="3168" y="3550"/>
                  </a:lnTo>
                  <a:lnTo>
                    <a:pt x="3170" y="3550"/>
                  </a:lnTo>
                  <a:lnTo>
                    <a:pt x="3178" y="3546"/>
                  </a:lnTo>
                  <a:lnTo>
                    <a:pt x="3182" y="3542"/>
                  </a:lnTo>
                  <a:lnTo>
                    <a:pt x="3182" y="3538"/>
                  </a:lnTo>
                  <a:lnTo>
                    <a:pt x="3182" y="3536"/>
                  </a:lnTo>
                  <a:lnTo>
                    <a:pt x="3182" y="3534"/>
                  </a:lnTo>
                  <a:lnTo>
                    <a:pt x="3174" y="3528"/>
                  </a:lnTo>
                  <a:lnTo>
                    <a:pt x="3164" y="3522"/>
                  </a:lnTo>
                  <a:lnTo>
                    <a:pt x="3160" y="3520"/>
                  </a:lnTo>
                  <a:lnTo>
                    <a:pt x="3158" y="3516"/>
                  </a:lnTo>
                  <a:lnTo>
                    <a:pt x="3160" y="3514"/>
                  </a:lnTo>
                  <a:lnTo>
                    <a:pt x="3164" y="3512"/>
                  </a:lnTo>
                  <a:lnTo>
                    <a:pt x="3170" y="3508"/>
                  </a:lnTo>
                  <a:lnTo>
                    <a:pt x="3172" y="3504"/>
                  </a:lnTo>
                  <a:lnTo>
                    <a:pt x="3172" y="3500"/>
                  </a:lnTo>
                  <a:lnTo>
                    <a:pt x="3170" y="3496"/>
                  </a:lnTo>
                  <a:lnTo>
                    <a:pt x="3168" y="3494"/>
                  </a:lnTo>
                  <a:lnTo>
                    <a:pt x="3166" y="3496"/>
                  </a:lnTo>
                  <a:lnTo>
                    <a:pt x="3162" y="3500"/>
                  </a:lnTo>
                  <a:lnTo>
                    <a:pt x="3160" y="3502"/>
                  </a:lnTo>
                  <a:lnTo>
                    <a:pt x="3156" y="3500"/>
                  </a:lnTo>
                  <a:lnTo>
                    <a:pt x="3154" y="3498"/>
                  </a:lnTo>
                  <a:lnTo>
                    <a:pt x="3158" y="3494"/>
                  </a:lnTo>
                  <a:lnTo>
                    <a:pt x="3158" y="3492"/>
                  </a:lnTo>
                  <a:lnTo>
                    <a:pt x="3154" y="3490"/>
                  </a:lnTo>
                  <a:lnTo>
                    <a:pt x="3148" y="3490"/>
                  </a:lnTo>
                  <a:lnTo>
                    <a:pt x="3146" y="3492"/>
                  </a:lnTo>
                  <a:lnTo>
                    <a:pt x="3142" y="3494"/>
                  </a:lnTo>
                  <a:lnTo>
                    <a:pt x="3134" y="3492"/>
                  </a:lnTo>
                  <a:lnTo>
                    <a:pt x="3130" y="3490"/>
                  </a:lnTo>
                  <a:lnTo>
                    <a:pt x="3128" y="3486"/>
                  </a:lnTo>
                  <a:lnTo>
                    <a:pt x="3128" y="3484"/>
                  </a:lnTo>
                  <a:lnTo>
                    <a:pt x="3130" y="3480"/>
                  </a:lnTo>
                  <a:lnTo>
                    <a:pt x="3132" y="3478"/>
                  </a:lnTo>
                  <a:lnTo>
                    <a:pt x="3138" y="3476"/>
                  </a:lnTo>
                  <a:lnTo>
                    <a:pt x="3142" y="3476"/>
                  </a:lnTo>
                  <a:lnTo>
                    <a:pt x="3148" y="3478"/>
                  </a:lnTo>
                  <a:lnTo>
                    <a:pt x="3158" y="3482"/>
                  </a:lnTo>
                  <a:lnTo>
                    <a:pt x="3164" y="3484"/>
                  </a:lnTo>
                  <a:lnTo>
                    <a:pt x="3170" y="3482"/>
                  </a:lnTo>
                  <a:lnTo>
                    <a:pt x="3178" y="3478"/>
                  </a:lnTo>
                  <a:lnTo>
                    <a:pt x="3184" y="3476"/>
                  </a:lnTo>
                  <a:lnTo>
                    <a:pt x="3190" y="3474"/>
                  </a:lnTo>
                  <a:lnTo>
                    <a:pt x="3204" y="3476"/>
                  </a:lnTo>
                  <a:lnTo>
                    <a:pt x="3216" y="3478"/>
                  </a:lnTo>
                  <a:lnTo>
                    <a:pt x="3220" y="3476"/>
                  </a:lnTo>
                  <a:lnTo>
                    <a:pt x="3222" y="3474"/>
                  </a:lnTo>
                  <a:lnTo>
                    <a:pt x="3224" y="3460"/>
                  </a:lnTo>
                  <a:lnTo>
                    <a:pt x="3226" y="3462"/>
                  </a:lnTo>
                  <a:lnTo>
                    <a:pt x="3232" y="3472"/>
                  </a:lnTo>
                  <a:lnTo>
                    <a:pt x="3232" y="3476"/>
                  </a:lnTo>
                  <a:lnTo>
                    <a:pt x="3232" y="3480"/>
                  </a:lnTo>
                  <a:lnTo>
                    <a:pt x="3226" y="3484"/>
                  </a:lnTo>
                  <a:lnTo>
                    <a:pt x="3226" y="3486"/>
                  </a:lnTo>
                  <a:lnTo>
                    <a:pt x="3234" y="3482"/>
                  </a:lnTo>
                  <a:lnTo>
                    <a:pt x="3268" y="3476"/>
                  </a:lnTo>
                  <a:lnTo>
                    <a:pt x="3284" y="3476"/>
                  </a:lnTo>
                  <a:lnTo>
                    <a:pt x="3296" y="3478"/>
                  </a:lnTo>
                  <a:lnTo>
                    <a:pt x="3314" y="3484"/>
                  </a:lnTo>
                  <a:lnTo>
                    <a:pt x="3318" y="3486"/>
                  </a:lnTo>
                  <a:lnTo>
                    <a:pt x="3320" y="3490"/>
                  </a:lnTo>
                  <a:lnTo>
                    <a:pt x="3324" y="3494"/>
                  </a:lnTo>
                  <a:lnTo>
                    <a:pt x="3326" y="3496"/>
                  </a:lnTo>
                  <a:lnTo>
                    <a:pt x="3330" y="3498"/>
                  </a:lnTo>
                  <a:lnTo>
                    <a:pt x="3332" y="3506"/>
                  </a:lnTo>
                  <a:lnTo>
                    <a:pt x="3332" y="3510"/>
                  </a:lnTo>
                  <a:lnTo>
                    <a:pt x="3336" y="3510"/>
                  </a:lnTo>
                  <a:lnTo>
                    <a:pt x="3342" y="3510"/>
                  </a:lnTo>
                  <a:lnTo>
                    <a:pt x="3348" y="3508"/>
                  </a:lnTo>
                  <a:lnTo>
                    <a:pt x="3360" y="3504"/>
                  </a:lnTo>
                  <a:lnTo>
                    <a:pt x="3368" y="3500"/>
                  </a:lnTo>
                  <a:lnTo>
                    <a:pt x="3372" y="3500"/>
                  </a:lnTo>
                  <a:lnTo>
                    <a:pt x="3372" y="3498"/>
                  </a:lnTo>
                  <a:lnTo>
                    <a:pt x="3374" y="3496"/>
                  </a:lnTo>
                  <a:lnTo>
                    <a:pt x="3376" y="3492"/>
                  </a:lnTo>
                  <a:lnTo>
                    <a:pt x="3382" y="3490"/>
                  </a:lnTo>
                  <a:lnTo>
                    <a:pt x="3388" y="3492"/>
                  </a:lnTo>
                  <a:lnTo>
                    <a:pt x="3394" y="3498"/>
                  </a:lnTo>
                  <a:lnTo>
                    <a:pt x="3408" y="3514"/>
                  </a:lnTo>
                  <a:lnTo>
                    <a:pt x="3420" y="3530"/>
                  </a:lnTo>
                  <a:lnTo>
                    <a:pt x="3424" y="3536"/>
                  </a:lnTo>
                  <a:lnTo>
                    <a:pt x="3428" y="3538"/>
                  </a:lnTo>
                  <a:lnTo>
                    <a:pt x="3432" y="3540"/>
                  </a:lnTo>
                  <a:lnTo>
                    <a:pt x="3436" y="3542"/>
                  </a:lnTo>
                  <a:lnTo>
                    <a:pt x="3440" y="3554"/>
                  </a:lnTo>
                  <a:lnTo>
                    <a:pt x="3440" y="3570"/>
                  </a:lnTo>
                  <a:lnTo>
                    <a:pt x="3438" y="3584"/>
                  </a:lnTo>
                  <a:lnTo>
                    <a:pt x="3434" y="3598"/>
                  </a:lnTo>
                  <a:lnTo>
                    <a:pt x="3434" y="3610"/>
                  </a:lnTo>
                  <a:lnTo>
                    <a:pt x="3438" y="3616"/>
                  </a:lnTo>
                  <a:lnTo>
                    <a:pt x="3440" y="3616"/>
                  </a:lnTo>
                  <a:lnTo>
                    <a:pt x="3442" y="3616"/>
                  </a:lnTo>
                  <a:lnTo>
                    <a:pt x="3446" y="3610"/>
                  </a:lnTo>
                  <a:lnTo>
                    <a:pt x="3450" y="3610"/>
                  </a:lnTo>
                  <a:lnTo>
                    <a:pt x="3452" y="3610"/>
                  </a:lnTo>
                  <a:lnTo>
                    <a:pt x="3452" y="3612"/>
                  </a:lnTo>
                  <a:lnTo>
                    <a:pt x="3448" y="3618"/>
                  </a:lnTo>
                  <a:lnTo>
                    <a:pt x="3446" y="3622"/>
                  </a:lnTo>
                  <a:lnTo>
                    <a:pt x="3444" y="3626"/>
                  </a:lnTo>
                  <a:lnTo>
                    <a:pt x="3446" y="3638"/>
                  </a:lnTo>
                  <a:lnTo>
                    <a:pt x="3450" y="3648"/>
                  </a:lnTo>
                  <a:lnTo>
                    <a:pt x="3456" y="3658"/>
                  </a:lnTo>
                  <a:lnTo>
                    <a:pt x="3458" y="3660"/>
                  </a:lnTo>
                  <a:lnTo>
                    <a:pt x="3460" y="3660"/>
                  </a:lnTo>
                  <a:lnTo>
                    <a:pt x="3462" y="3658"/>
                  </a:lnTo>
                  <a:lnTo>
                    <a:pt x="3464" y="3666"/>
                  </a:lnTo>
                  <a:lnTo>
                    <a:pt x="3466" y="3674"/>
                  </a:lnTo>
                  <a:lnTo>
                    <a:pt x="3470" y="3678"/>
                  </a:lnTo>
                  <a:lnTo>
                    <a:pt x="3474" y="3682"/>
                  </a:lnTo>
                  <a:lnTo>
                    <a:pt x="3476" y="3694"/>
                  </a:lnTo>
                  <a:lnTo>
                    <a:pt x="3478" y="3700"/>
                  </a:lnTo>
                  <a:lnTo>
                    <a:pt x="3480" y="3704"/>
                  </a:lnTo>
                  <a:lnTo>
                    <a:pt x="3484" y="3706"/>
                  </a:lnTo>
                  <a:lnTo>
                    <a:pt x="3486" y="3708"/>
                  </a:lnTo>
                  <a:lnTo>
                    <a:pt x="3494" y="3712"/>
                  </a:lnTo>
                  <a:lnTo>
                    <a:pt x="3496" y="3714"/>
                  </a:lnTo>
                  <a:lnTo>
                    <a:pt x="3498" y="3720"/>
                  </a:lnTo>
                  <a:lnTo>
                    <a:pt x="3502" y="3732"/>
                  </a:lnTo>
                  <a:lnTo>
                    <a:pt x="3504" y="3734"/>
                  </a:lnTo>
                  <a:lnTo>
                    <a:pt x="3506" y="3736"/>
                  </a:lnTo>
                  <a:lnTo>
                    <a:pt x="3504" y="3738"/>
                  </a:lnTo>
                  <a:lnTo>
                    <a:pt x="3502" y="3744"/>
                  </a:lnTo>
                  <a:lnTo>
                    <a:pt x="3504" y="3748"/>
                  </a:lnTo>
                  <a:lnTo>
                    <a:pt x="3508" y="3748"/>
                  </a:lnTo>
                  <a:lnTo>
                    <a:pt x="3518" y="3746"/>
                  </a:lnTo>
                  <a:lnTo>
                    <a:pt x="3522" y="3744"/>
                  </a:lnTo>
                  <a:lnTo>
                    <a:pt x="3524" y="3746"/>
                  </a:lnTo>
                  <a:lnTo>
                    <a:pt x="3526" y="3748"/>
                  </a:lnTo>
                  <a:lnTo>
                    <a:pt x="3526" y="3750"/>
                  </a:lnTo>
                  <a:lnTo>
                    <a:pt x="3530" y="3744"/>
                  </a:lnTo>
                  <a:lnTo>
                    <a:pt x="3536" y="3734"/>
                  </a:lnTo>
                  <a:lnTo>
                    <a:pt x="3536" y="3730"/>
                  </a:lnTo>
                  <a:lnTo>
                    <a:pt x="3536" y="3726"/>
                  </a:lnTo>
                  <a:lnTo>
                    <a:pt x="3540" y="3718"/>
                  </a:lnTo>
                  <a:lnTo>
                    <a:pt x="3544" y="3708"/>
                  </a:lnTo>
                  <a:lnTo>
                    <a:pt x="3544" y="3698"/>
                  </a:lnTo>
                  <a:lnTo>
                    <a:pt x="3546" y="3686"/>
                  </a:lnTo>
                  <a:lnTo>
                    <a:pt x="3546" y="3670"/>
                  </a:lnTo>
                  <a:lnTo>
                    <a:pt x="3546" y="3662"/>
                  </a:lnTo>
                  <a:lnTo>
                    <a:pt x="3544" y="3650"/>
                  </a:lnTo>
                  <a:lnTo>
                    <a:pt x="3536" y="3626"/>
                  </a:lnTo>
                  <a:lnTo>
                    <a:pt x="3528" y="3602"/>
                  </a:lnTo>
                  <a:lnTo>
                    <a:pt x="3526" y="3590"/>
                  </a:lnTo>
                  <a:lnTo>
                    <a:pt x="3526" y="3580"/>
                  </a:lnTo>
                  <a:lnTo>
                    <a:pt x="3526" y="3576"/>
                  </a:lnTo>
                  <a:lnTo>
                    <a:pt x="3524" y="3568"/>
                  </a:lnTo>
                  <a:lnTo>
                    <a:pt x="3514" y="3550"/>
                  </a:lnTo>
                  <a:lnTo>
                    <a:pt x="3508" y="3536"/>
                  </a:lnTo>
                  <a:lnTo>
                    <a:pt x="3502" y="3522"/>
                  </a:lnTo>
                  <a:lnTo>
                    <a:pt x="3496" y="3504"/>
                  </a:lnTo>
                  <a:lnTo>
                    <a:pt x="3492" y="3482"/>
                  </a:lnTo>
                  <a:lnTo>
                    <a:pt x="3490" y="3460"/>
                  </a:lnTo>
                  <a:lnTo>
                    <a:pt x="3492" y="3440"/>
                  </a:lnTo>
                  <a:lnTo>
                    <a:pt x="3496" y="3422"/>
                  </a:lnTo>
                  <a:lnTo>
                    <a:pt x="3502" y="3408"/>
                  </a:lnTo>
                  <a:lnTo>
                    <a:pt x="3508" y="3396"/>
                  </a:lnTo>
                  <a:lnTo>
                    <a:pt x="3514" y="3388"/>
                  </a:lnTo>
                  <a:lnTo>
                    <a:pt x="3526" y="3376"/>
                  </a:lnTo>
                  <a:lnTo>
                    <a:pt x="3528" y="3374"/>
                  </a:lnTo>
                  <a:lnTo>
                    <a:pt x="3530" y="3370"/>
                  </a:lnTo>
                  <a:lnTo>
                    <a:pt x="3528" y="3368"/>
                  </a:lnTo>
                  <a:lnTo>
                    <a:pt x="3528" y="3366"/>
                  </a:lnTo>
                  <a:lnTo>
                    <a:pt x="3536" y="3364"/>
                  </a:lnTo>
                  <a:lnTo>
                    <a:pt x="3542" y="3362"/>
                  </a:lnTo>
                  <a:lnTo>
                    <a:pt x="3548" y="3360"/>
                  </a:lnTo>
                  <a:lnTo>
                    <a:pt x="3556" y="3352"/>
                  </a:lnTo>
                  <a:lnTo>
                    <a:pt x="3564" y="3342"/>
                  </a:lnTo>
                  <a:lnTo>
                    <a:pt x="3568" y="3340"/>
                  </a:lnTo>
                  <a:lnTo>
                    <a:pt x="3572" y="3338"/>
                  </a:lnTo>
                  <a:lnTo>
                    <a:pt x="3574" y="3336"/>
                  </a:lnTo>
                  <a:lnTo>
                    <a:pt x="3576" y="3334"/>
                  </a:lnTo>
                  <a:lnTo>
                    <a:pt x="3582" y="3322"/>
                  </a:lnTo>
                  <a:lnTo>
                    <a:pt x="3588" y="3308"/>
                  </a:lnTo>
                  <a:lnTo>
                    <a:pt x="3592" y="3302"/>
                  </a:lnTo>
                  <a:lnTo>
                    <a:pt x="3600" y="3296"/>
                  </a:lnTo>
                  <a:lnTo>
                    <a:pt x="3606" y="3292"/>
                  </a:lnTo>
                  <a:lnTo>
                    <a:pt x="3614" y="3290"/>
                  </a:lnTo>
                  <a:lnTo>
                    <a:pt x="3624" y="3290"/>
                  </a:lnTo>
                  <a:lnTo>
                    <a:pt x="3628" y="3290"/>
                  </a:lnTo>
                  <a:lnTo>
                    <a:pt x="3632" y="3288"/>
                  </a:lnTo>
                  <a:lnTo>
                    <a:pt x="3634" y="3286"/>
                  </a:lnTo>
                  <a:lnTo>
                    <a:pt x="3636" y="3280"/>
                  </a:lnTo>
                  <a:lnTo>
                    <a:pt x="3638" y="3274"/>
                  </a:lnTo>
                  <a:lnTo>
                    <a:pt x="3642" y="3268"/>
                  </a:lnTo>
                  <a:lnTo>
                    <a:pt x="3654" y="3256"/>
                  </a:lnTo>
                  <a:lnTo>
                    <a:pt x="3666" y="3250"/>
                  </a:lnTo>
                  <a:lnTo>
                    <a:pt x="3680" y="3246"/>
                  </a:lnTo>
                  <a:lnTo>
                    <a:pt x="3690" y="3244"/>
                  </a:lnTo>
                  <a:lnTo>
                    <a:pt x="3698" y="3238"/>
                  </a:lnTo>
                  <a:lnTo>
                    <a:pt x="3700" y="3234"/>
                  </a:lnTo>
                  <a:lnTo>
                    <a:pt x="3698" y="3232"/>
                  </a:lnTo>
                  <a:lnTo>
                    <a:pt x="3696" y="3230"/>
                  </a:lnTo>
                  <a:lnTo>
                    <a:pt x="3694" y="3228"/>
                  </a:lnTo>
                  <a:lnTo>
                    <a:pt x="3692" y="3230"/>
                  </a:lnTo>
                  <a:lnTo>
                    <a:pt x="3686" y="3232"/>
                  </a:lnTo>
                  <a:lnTo>
                    <a:pt x="3680" y="3236"/>
                  </a:lnTo>
                  <a:lnTo>
                    <a:pt x="3678" y="3236"/>
                  </a:lnTo>
                  <a:lnTo>
                    <a:pt x="3674" y="3234"/>
                  </a:lnTo>
                  <a:lnTo>
                    <a:pt x="3672" y="3232"/>
                  </a:lnTo>
                  <a:lnTo>
                    <a:pt x="3674" y="3232"/>
                  </a:lnTo>
                  <a:lnTo>
                    <a:pt x="3680" y="3230"/>
                  </a:lnTo>
                  <a:lnTo>
                    <a:pt x="3682" y="3228"/>
                  </a:lnTo>
                  <a:lnTo>
                    <a:pt x="3686" y="3224"/>
                  </a:lnTo>
                  <a:lnTo>
                    <a:pt x="3686" y="3220"/>
                  </a:lnTo>
                  <a:lnTo>
                    <a:pt x="3684" y="3216"/>
                  </a:lnTo>
                  <a:lnTo>
                    <a:pt x="3680" y="3210"/>
                  </a:lnTo>
                  <a:lnTo>
                    <a:pt x="3676" y="3208"/>
                  </a:lnTo>
                  <a:lnTo>
                    <a:pt x="3682" y="3208"/>
                  </a:lnTo>
                  <a:lnTo>
                    <a:pt x="3692" y="3210"/>
                  </a:lnTo>
                  <a:lnTo>
                    <a:pt x="3698" y="3214"/>
                  </a:lnTo>
                  <a:lnTo>
                    <a:pt x="3700" y="3214"/>
                  </a:lnTo>
                  <a:lnTo>
                    <a:pt x="3702" y="3214"/>
                  </a:lnTo>
                  <a:lnTo>
                    <a:pt x="3706" y="3208"/>
                  </a:lnTo>
                  <a:lnTo>
                    <a:pt x="3712" y="3202"/>
                  </a:lnTo>
                  <a:lnTo>
                    <a:pt x="3714" y="3202"/>
                  </a:lnTo>
                  <a:lnTo>
                    <a:pt x="3716" y="3200"/>
                  </a:lnTo>
                  <a:lnTo>
                    <a:pt x="3718" y="3194"/>
                  </a:lnTo>
                  <a:lnTo>
                    <a:pt x="3720" y="3186"/>
                  </a:lnTo>
                  <a:lnTo>
                    <a:pt x="3718" y="3182"/>
                  </a:lnTo>
                  <a:lnTo>
                    <a:pt x="3716" y="3180"/>
                  </a:lnTo>
                  <a:lnTo>
                    <a:pt x="3712" y="3182"/>
                  </a:lnTo>
                  <a:lnTo>
                    <a:pt x="3710" y="3184"/>
                  </a:lnTo>
                  <a:lnTo>
                    <a:pt x="3708" y="3182"/>
                  </a:lnTo>
                  <a:lnTo>
                    <a:pt x="3704" y="3180"/>
                  </a:lnTo>
                  <a:lnTo>
                    <a:pt x="3696" y="3180"/>
                  </a:lnTo>
                  <a:lnTo>
                    <a:pt x="3684" y="3182"/>
                  </a:lnTo>
                  <a:lnTo>
                    <a:pt x="3680" y="3180"/>
                  </a:lnTo>
                  <a:lnTo>
                    <a:pt x="3678" y="3176"/>
                  </a:lnTo>
                  <a:lnTo>
                    <a:pt x="3678" y="3170"/>
                  </a:lnTo>
                  <a:lnTo>
                    <a:pt x="3678" y="3168"/>
                  </a:lnTo>
                  <a:lnTo>
                    <a:pt x="3682" y="3172"/>
                  </a:lnTo>
                  <a:lnTo>
                    <a:pt x="3684" y="3174"/>
                  </a:lnTo>
                  <a:lnTo>
                    <a:pt x="3686" y="3176"/>
                  </a:lnTo>
                  <a:lnTo>
                    <a:pt x="3692" y="3176"/>
                  </a:lnTo>
                  <a:lnTo>
                    <a:pt x="3696" y="3172"/>
                  </a:lnTo>
                  <a:lnTo>
                    <a:pt x="3704" y="3170"/>
                  </a:lnTo>
                  <a:lnTo>
                    <a:pt x="3710" y="3170"/>
                  </a:lnTo>
                  <a:lnTo>
                    <a:pt x="3714" y="3172"/>
                  </a:lnTo>
                  <a:lnTo>
                    <a:pt x="3718" y="3176"/>
                  </a:lnTo>
                  <a:lnTo>
                    <a:pt x="3724" y="3184"/>
                  </a:lnTo>
                  <a:lnTo>
                    <a:pt x="3726" y="3186"/>
                  </a:lnTo>
                  <a:lnTo>
                    <a:pt x="3728" y="3188"/>
                  </a:lnTo>
                  <a:lnTo>
                    <a:pt x="3728" y="3186"/>
                  </a:lnTo>
                  <a:lnTo>
                    <a:pt x="3728" y="3184"/>
                  </a:lnTo>
                  <a:lnTo>
                    <a:pt x="3724" y="3176"/>
                  </a:lnTo>
                  <a:lnTo>
                    <a:pt x="3718" y="3160"/>
                  </a:lnTo>
                  <a:lnTo>
                    <a:pt x="3712" y="3136"/>
                  </a:lnTo>
                  <a:lnTo>
                    <a:pt x="3708" y="3128"/>
                  </a:lnTo>
                  <a:lnTo>
                    <a:pt x="3706" y="3126"/>
                  </a:lnTo>
                  <a:lnTo>
                    <a:pt x="3704" y="3126"/>
                  </a:lnTo>
                  <a:lnTo>
                    <a:pt x="3700" y="3126"/>
                  </a:lnTo>
                  <a:lnTo>
                    <a:pt x="3694" y="3130"/>
                  </a:lnTo>
                  <a:lnTo>
                    <a:pt x="3692" y="3130"/>
                  </a:lnTo>
                  <a:lnTo>
                    <a:pt x="3696" y="3126"/>
                  </a:lnTo>
                  <a:lnTo>
                    <a:pt x="3698" y="3120"/>
                  </a:lnTo>
                  <a:lnTo>
                    <a:pt x="3698" y="3116"/>
                  </a:lnTo>
                  <a:lnTo>
                    <a:pt x="3694" y="3112"/>
                  </a:lnTo>
                  <a:lnTo>
                    <a:pt x="3690" y="3110"/>
                  </a:lnTo>
                  <a:lnTo>
                    <a:pt x="3694" y="3108"/>
                  </a:lnTo>
                  <a:lnTo>
                    <a:pt x="3696" y="3108"/>
                  </a:lnTo>
                  <a:lnTo>
                    <a:pt x="3698" y="3106"/>
                  </a:lnTo>
                  <a:lnTo>
                    <a:pt x="3698" y="3102"/>
                  </a:lnTo>
                  <a:lnTo>
                    <a:pt x="3698" y="3096"/>
                  </a:lnTo>
                  <a:lnTo>
                    <a:pt x="3696" y="3084"/>
                  </a:lnTo>
                  <a:lnTo>
                    <a:pt x="3698" y="3078"/>
                  </a:lnTo>
                  <a:lnTo>
                    <a:pt x="3696" y="3076"/>
                  </a:lnTo>
                  <a:lnTo>
                    <a:pt x="3692" y="3070"/>
                  </a:lnTo>
                  <a:lnTo>
                    <a:pt x="3678" y="3058"/>
                  </a:lnTo>
                  <a:lnTo>
                    <a:pt x="3678" y="3056"/>
                  </a:lnTo>
                  <a:lnTo>
                    <a:pt x="3680" y="3056"/>
                  </a:lnTo>
                  <a:lnTo>
                    <a:pt x="3686" y="3060"/>
                  </a:lnTo>
                  <a:lnTo>
                    <a:pt x="3694" y="3064"/>
                  </a:lnTo>
                  <a:lnTo>
                    <a:pt x="3696" y="3064"/>
                  </a:lnTo>
                  <a:lnTo>
                    <a:pt x="3696" y="3062"/>
                  </a:lnTo>
                  <a:lnTo>
                    <a:pt x="3692" y="3048"/>
                  </a:lnTo>
                  <a:lnTo>
                    <a:pt x="3688" y="3032"/>
                  </a:lnTo>
                  <a:lnTo>
                    <a:pt x="3690" y="3016"/>
                  </a:lnTo>
                  <a:lnTo>
                    <a:pt x="3694" y="3002"/>
                  </a:lnTo>
                  <a:lnTo>
                    <a:pt x="3696" y="2998"/>
                  </a:lnTo>
                  <a:lnTo>
                    <a:pt x="3702" y="2992"/>
                  </a:lnTo>
                  <a:lnTo>
                    <a:pt x="3706" y="2990"/>
                  </a:lnTo>
                  <a:lnTo>
                    <a:pt x="3704" y="2992"/>
                  </a:lnTo>
                  <a:lnTo>
                    <a:pt x="3700" y="2998"/>
                  </a:lnTo>
                  <a:lnTo>
                    <a:pt x="3698" y="3004"/>
                  </a:lnTo>
                  <a:lnTo>
                    <a:pt x="3694" y="3016"/>
                  </a:lnTo>
                  <a:lnTo>
                    <a:pt x="3694" y="3020"/>
                  </a:lnTo>
                  <a:lnTo>
                    <a:pt x="3696" y="3024"/>
                  </a:lnTo>
                  <a:lnTo>
                    <a:pt x="3696" y="3028"/>
                  </a:lnTo>
                  <a:lnTo>
                    <a:pt x="3696" y="3030"/>
                  </a:lnTo>
                  <a:lnTo>
                    <a:pt x="3694" y="3034"/>
                  </a:lnTo>
                  <a:lnTo>
                    <a:pt x="3696" y="3038"/>
                  </a:lnTo>
                  <a:lnTo>
                    <a:pt x="3698" y="3042"/>
                  </a:lnTo>
                  <a:lnTo>
                    <a:pt x="3696" y="3046"/>
                  </a:lnTo>
                  <a:lnTo>
                    <a:pt x="3696" y="3048"/>
                  </a:lnTo>
                  <a:lnTo>
                    <a:pt x="3700" y="3052"/>
                  </a:lnTo>
                  <a:lnTo>
                    <a:pt x="3706" y="3056"/>
                  </a:lnTo>
                  <a:lnTo>
                    <a:pt x="3708" y="3054"/>
                  </a:lnTo>
                  <a:lnTo>
                    <a:pt x="3710" y="3054"/>
                  </a:lnTo>
                  <a:lnTo>
                    <a:pt x="3712" y="3058"/>
                  </a:lnTo>
                  <a:lnTo>
                    <a:pt x="3714" y="3066"/>
                  </a:lnTo>
                  <a:lnTo>
                    <a:pt x="3712" y="3070"/>
                  </a:lnTo>
                  <a:lnTo>
                    <a:pt x="3712" y="3072"/>
                  </a:lnTo>
                  <a:lnTo>
                    <a:pt x="3716" y="3074"/>
                  </a:lnTo>
                  <a:lnTo>
                    <a:pt x="3718" y="3076"/>
                  </a:lnTo>
                  <a:lnTo>
                    <a:pt x="3716" y="3080"/>
                  </a:lnTo>
                  <a:lnTo>
                    <a:pt x="3712" y="3092"/>
                  </a:lnTo>
                  <a:lnTo>
                    <a:pt x="3706" y="3106"/>
                  </a:lnTo>
                  <a:lnTo>
                    <a:pt x="3706" y="3112"/>
                  </a:lnTo>
                  <a:lnTo>
                    <a:pt x="3710" y="3116"/>
                  </a:lnTo>
                  <a:lnTo>
                    <a:pt x="3712" y="3114"/>
                  </a:lnTo>
                  <a:lnTo>
                    <a:pt x="3714" y="3110"/>
                  </a:lnTo>
                  <a:lnTo>
                    <a:pt x="3720" y="3096"/>
                  </a:lnTo>
                  <a:lnTo>
                    <a:pt x="3728" y="3078"/>
                  </a:lnTo>
                  <a:lnTo>
                    <a:pt x="3738" y="3060"/>
                  </a:lnTo>
                  <a:lnTo>
                    <a:pt x="3744" y="3054"/>
                  </a:lnTo>
                  <a:lnTo>
                    <a:pt x="3746" y="3046"/>
                  </a:lnTo>
                  <a:lnTo>
                    <a:pt x="3748" y="3040"/>
                  </a:lnTo>
                  <a:lnTo>
                    <a:pt x="3748" y="3036"/>
                  </a:lnTo>
                  <a:lnTo>
                    <a:pt x="3748" y="3030"/>
                  </a:lnTo>
                  <a:lnTo>
                    <a:pt x="3746" y="3028"/>
                  </a:lnTo>
                  <a:lnTo>
                    <a:pt x="3744" y="3026"/>
                  </a:lnTo>
                  <a:lnTo>
                    <a:pt x="3740" y="3024"/>
                  </a:lnTo>
                  <a:lnTo>
                    <a:pt x="3738" y="3024"/>
                  </a:lnTo>
                  <a:lnTo>
                    <a:pt x="3736" y="3022"/>
                  </a:lnTo>
                  <a:lnTo>
                    <a:pt x="3732" y="3014"/>
                  </a:lnTo>
                  <a:lnTo>
                    <a:pt x="3726" y="2992"/>
                  </a:lnTo>
                  <a:lnTo>
                    <a:pt x="3724" y="2984"/>
                  </a:lnTo>
                  <a:lnTo>
                    <a:pt x="3726" y="2976"/>
                  </a:lnTo>
                  <a:lnTo>
                    <a:pt x="3730" y="2970"/>
                  </a:lnTo>
                  <a:lnTo>
                    <a:pt x="3738" y="2964"/>
                  </a:lnTo>
                  <a:lnTo>
                    <a:pt x="3742" y="2964"/>
                  </a:lnTo>
                  <a:lnTo>
                    <a:pt x="3736" y="2968"/>
                  </a:lnTo>
                  <a:lnTo>
                    <a:pt x="3732" y="2972"/>
                  </a:lnTo>
                  <a:lnTo>
                    <a:pt x="3730" y="2978"/>
                  </a:lnTo>
                  <a:lnTo>
                    <a:pt x="3730" y="2986"/>
                  </a:lnTo>
                  <a:lnTo>
                    <a:pt x="3732" y="2992"/>
                  </a:lnTo>
                  <a:lnTo>
                    <a:pt x="3738" y="2998"/>
                  </a:lnTo>
                  <a:lnTo>
                    <a:pt x="3742" y="3002"/>
                  </a:lnTo>
                  <a:lnTo>
                    <a:pt x="3748" y="3004"/>
                  </a:lnTo>
                  <a:lnTo>
                    <a:pt x="3752" y="3004"/>
                  </a:lnTo>
                  <a:lnTo>
                    <a:pt x="3752" y="3012"/>
                  </a:lnTo>
                  <a:lnTo>
                    <a:pt x="3752" y="3016"/>
                  </a:lnTo>
                  <a:lnTo>
                    <a:pt x="3752" y="3018"/>
                  </a:lnTo>
                  <a:lnTo>
                    <a:pt x="3754" y="3016"/>
                  </a:lnTo>
                  <a:lnTo>
                    <a:pt x="3758" y="3014"/>
                  </a:lnTo>
                  <a:lnTo>
                    <a:pt x="3766" y="3002"/>
                  </a:lnTo>
                  <a:lnTo>
                    <a:pt x="3776" y="2986"/>
                  </a:lnTo>
                  <a:lnTo>
                    <a:pt x="3784" y="2970"/>
                  </a:lnTo>
                  <a:lnTo>
                    <a:pt x="3790" y="2954"/>
                  </a:lnTo>
                  <a:lnTo>
                    <a:pt x="3792" y="2948"/>
                  </a:lnTo>
                  <a:lnTo>
                    <a:pt x="3792" y="2942"/>
                  </a:lnTo>
                  <a:lnTo>
                    <a:pt x="3790" y="2938"/>
                  </a:lnTo>
                  <a:lnTo>
                    <a:pt x="3786" y="2938"/>
                  </a:lnTo>
                  <a:lnTo>
                    <a:pt x="3778" y="2936"/>
                  </a:lnTo>
                  <a:lnTo>
                    <a:pt x="3778" y="2934"/>
                  </a:lnTo>
                  <a:lnTo>
                    <a:pt x="3776" y="2932"/>
                  </a:lnTo>
                  <a:lnTo>
                    <a:pt x="3778" y="2926"/>
                  </a:lnTo>
                  <a:lnTo>
                    <a:pt x="3786" y="2918"/>
                  </a:lnTo>
                  <a:lnTo>
                    <a:pt x="3796" y="2910"/>
                  </a:lnTo>
                  <a:lnTo>
                    <a:pt x="3810" y="2902"/>
                  </a:lnTo>
                  <a:lnTo>
                    <a:pt x="3824" y="2894"/>
                  </a:lnTo>
                  <a:lnTo>
                    <a:pt x="3838" y="2890"/>
                  </a:lnTo>
                  <a:lnTo>
                    <a:pt x="3854" y="2888"/>
                  </a:lnTo>
                  <a:lnTo>
                    <a:pt x="3872" y="2886"/>
                  </a:lnTo>
                  <a:lnTo>
                    <a:pt x="3886" y="2884"/>
                  </a:lnTo>
                  <a:lnTo>
                    <a:pt x="3890" y="2882"/>
                  </a:lnTo>
                  <a:lnTo>
                    <a:pt x="3892" y="2880"/>
                  </a:lnTo>
                  <a:lnTo>
                    <a:pt x="3894" y="2866"/>
                  </a:lnTo>
                  <a:lnTo>
                    <a:pt x="3896" y="2862"/>
                  </a:lnTo>
                  <a:lnTo>
                    <a:pt x="3898" y="2868"/>
                  </a:lnTo>
                  <a:lnTo>
                    <a:pt x="3902" y="2876"/>
                  </a:lnTo>
                  <a:lnTo>
                    <a:pt x="3904" y="2880"/>
                  </a:lnTo>
                  <a:lnTo>
                    <a:pt x="3906" y="2880"/>
                  </a:lnTo>
                  <a:lnTo>
                    <a:pt x="3908" y="2878"/>
                  </a:lnTo>
                  <a:lnTo>
                    <a:pt x="3916" y="2872"/>
                  </a:lnTo>
                  <a:lnTo>
                    <a:pt x="3920" y="2868"/>
                  </a:lnTo>
                  <a:lnTo>
                    <a:pt x="3922" y="2866"/>
                  </a:lnTo>
                  <a:lnTo>
                    <a:pt x="3924" y="2868"/>
                  </a:lnTo>
                  <a:lnTo>
                    <a:pt x="3924" y="2870"/>
                  </a:lnTo>
                  <a:lnTo>
                    <a:pt x="3924" y="2876"/>
                  </a:lnTo>
                  <a:lnTo>
                    <a:pt x="3926" y="2876"/>
                  </a:lnTo>
                  <a:lnTo>
                    <a:pt x="3928" y="2874"/>
                  </a:lnTo>
                  <a:lnTo>
                    <a:pt x="3932" y="2872"/>
                  </a:lnTo>
                  <a:lnTo>
                    <a:pt x="3938" y="2870"/>
                  </a:lnTo>
                  <a:lnTo>
                    <a:pt x="3946" y="2868"/>
                  </a:lnTo>
                  <a:lnTo>
                    <a:pt x="3952" y="2866"/>
                  </a:lnTo>
                  <a:lnTo>
                    <a:pt x="3952" y="2864"/>
                  </a:lnTo>
                  <a:lnTo>
                    <a:pt x="3952" y="2860"/>
                  </a:lnTo>
                  <a:lnTo>
                    <a:pt x="3948" y="2846"/>
                  </a:lnTo>
                  <a:lnTo>
                    <a:pt x="3946" y="2844"/>
                  </a:lnTo>
                  <a:lnTo>
                    <a:pt x="3942" y="2842"/>
                  </a:lnTo>
                  <a:lnTo>
                    <a:pt x="3940" y="2844"/>
                  </a:lnTo>
                  <a:lnTo>
                    <a:pt x="3942" y="2846"/>
                  </a:lnTo>
                  <a:lnTo>
                    <a:pt x="3946" y="2848"/>
                  </a:lnTo>
                  <a:lnTo>
                    <a:pt x="3948" y="2854"/>
                  </a:lnTo>
                  <a:lnTo>
                    <a:pt x="3946" y="2860"/>
                  </a:lnTo>
                  <a:lnTo>
                    <a:pt x="3940" y="2864"/>
                  </a:lnTo>
                  <a:lnTo>
                    <a:pt x="3936" y="2866"/>
                  </a:lnTo>
                  <a:lnTo>
                    <a:pt x="3934" y="2864"/>
                  </a:lnTo>
                  <a:lnTo>
                    <a:pt x="3930" y="2862"/>
                  </a:lnTo>
                  <a:lnTo>
                    <a:pt x="3928" y="2858"/>
                  </a:lnTo>
                  <a:lnTo>
                    <a:pt x="3926" y="2848"/>
                  </a:lnTo>
                  <a:lnTo>
                    <a:pt x="3924" y="2840"/>
                  </a:lnTo>
                  <a:lnTo>
                    <a:pt x="3920" y="2836"/>
                  </a:lnTo>
                  <a:lnTo>
                    <a:pt x="3914" y="2834"/>
                  </a:lnTo>
                  <a:lnTo>
                    <a:pt x="3910" y="2832"/>
                  </a:lnTo>
                  <a:lnTo>
                    <a:pt x="3910" y="2830"/>
                  </a:lnTo>
                  <a:lnTo>
                    <a:pt x="3918" y="2824"/>
                  </a:lnTo>
                  <a:lnTo>
                    <a:pt x="3926" y="2816"/>
                  </a:lnTo>
                  <a:lnTo>
                    <a:pt x="3926" y="2812"/>
                  </a:lnTo>
                  <a:lnTo>
                    <a:pt x="3924" y="2810"/>
                  </a:lnTo>
                  <a:lnTo>
                    <a:pt x="3922" y="2808"/>
                  </a:lnTo>
                  <a:lnTo>
                    <a:pt x="3920" y="2804"/>
                  </a:lnTo>
                  <a:lnTo>
                    <a:pt x="3922" y="2790"/>
                  </a:lnTo>
                  <a:lnTo>
                    <a:pt x="3928" y="2776"/>
                  </a:lnTo>
                  <a:lnTo>
                    <a:pt x="3936" y="2766"/>
                  </a:lnTo>
                  <a:lnTo>
                    <a:pt x="3940" y="2760"/>
                  </a:lnTo>
                  <a:lnTo>
                    <a:pt x="3940" y="2756"/>
                  </a:lnTo>
                  <a:lnTo>
                    <a:pt x="3940" y="2752"/>
                  </a:lnTo>
                  <a:lnTo>
                    <a:pt x="3942" y="2748"/>
                  </a:lnTo>
                  <a:lnTo>
                    <a:pt x="3944" y="2748"/>
                  </a:lnTo>
                  <a:lnTo>
                    <a:pt x="3946" y="2748"/>
                  </a:lnTo>
                  <a:lnTo>
                    <a:pt x="3948" y="2750"/>
                  </a:lnTo>
                  <a:lnTo>
                    <a:pt x="3952" y="2752"/>
                  </a:lnTo>
                  <a:lnTo>
                    <a:pt x="3954" y="2752"/>
                  </a:lnTo>
                  <a:lnTo>
                    <a:pt x="3960" y="2750"/>
                  </a:lnTo>
                  <a:lnTo>
                    <a:pt x="3966" y="2746"/>
                  </a:lnTo>
                  <a:lnTo>
                    <a:pt x="3970" y="2742"/>
                  </a:lnTo>
                  <a:lnTo>
                    <a:pt x="3974" y="2740"/>
                  </a:lnTo>
                  <a:lnTo>
                    <a:pt x="3978" y="2738"/>
                  </a:lnTo>
                  <a:lnTo>
                    <a:pt x="3982" y="2738"/>
                  </a:lnTo>
                  <a:lnTo>
                    <a:pt x="3986" y="2734"/>
                  </a:lnTo>
                  <a:lnTo>
                    <a:pt x="3988" y="2726"/>
                  </a:lnTo>
                  <a:lnTo>
                    <a:pt x="3992" y="2718"/>
                  </a:lnTo>
                  <a:lnTo>
                    <a:pt x="3996" y="2716"/>
                  </a:lnTo>
                  <a:lnTo>
                    <a:pt x="4000" y="2718"/>
                  </a:lnTo>
                  <a:lnTo>
                    <a:pt x="4008" y="2720"/>
                  </a:lnTo>
                  <a:lnTo>
                    <a:pt x="4010" y="2720"/>
                  </a:lnTo>
                  <a:lnTo>
                    <a:pt x="4012" y="2716"/>
                  </a:lnTo>
                  <a:lnTo>
                    <a:pt x="4016" y="2712"/>
                  </a:lnTo>
                  <a:lnTo>
                    <a:pt x="4022" y="2712"/>
                  </a:lnTo>
                  <a:lnTo>
                    <a:pt x="4026" y="2714"/>
                  </a:lnTo>
                  <a:lnTo>
                    <a:pt x="4028" y="2714"/>
                  </a:lnTo>
                  <a:lnTo>
                    <a:pt x="4036" y="2712"/>
                  </a:lnTo>
                  <a:lnTo>
                    <a:pt x="4044" y="2706"/>
                  </a:lnTo>
                  <a:lnTo>
                    <a:pt x="4054" y="2704"/>
                  </a:lnTo>
                  <a:lnTo>
                    <a:pt x="4060" y="2702"/>
                  </a:lnTo>
                  <a:lnTo>
                    <a:pt x="4066" y="2696"/>
                  </a:lnTo>
                  <a:lnTo>
                    <a:pt x="4070" y="2690"/>
                  </a:lnTo>
                  <a:lnTo>
                    <a:pt x="4070" y="2688"/>
                  </a:lnTo>
                  <a:lnTo>
                    <a:pt x="4068" y="2686"/>
                  </a:lnTo>
                  <a:lnTo>
                    <a:pt x="4066" y="2682"/>
                  </a:lnTo>
                  <a:lnTo>
                    <a:pt x="4064" y="2676"/>
                  </a:lnTo>
                  <a:lnTo>
                    <a:pt x="4062" y="2674"/>
                  </a:lnTo>
                  <a:lnTo>
                    <a:pt x="4054" y="2670"/>
                  </a:lnTo>
                  <a:lnTo>
                    <a:pt x="4052" y="2666"/>
                  </a:lnTo>
                  <a:lnTo>
                    <a:pt x="4050" y="2658"/>
                  </a:lnTo>
                  <a:lnTo>
                    <a:pt x="4052" y="2642"/>
                  </a:lnTo>
                  <a:lnTo>
                    <a:pt x="4054" y="2644"/>
                  </a:lnTo>
                  <a:lnTo>
                    <a:pt x="4054" y="2648"/>
                  </a:lnTo>
                  <a:lnTo>
                    <a:pt x="4054" y="2656"/>
                  </a:lnTo>
                  <a:lnTo>
                    <a:pt x="4054" y="2660"/>
                  </a:lnTo>
                  <a:lnTo>
                    <a:pt x="4056" y="2664"/>
                  </a:lnTo>
                  <a:lnTo>
                    <a:pt x="4060" y="2666"/>
                  </a:lnTo>
                  <a:lnTo>
                    <a:pt x="4066" y="2670"/>
                  </a:lnTo>
                  <a:lnTo>
                    <a:pt x="4078" y="2672"/>
                  </a:lnTo>
                  <a:lnTo>
                    <a:pt x="4088" y="2674"/>
                  </a:lnTo>
                  <a:lnTo>
                    <a:pt x="4096" y="2674"/>
                  </a:lnTo>
                  <a:lnTo>
                    <a:pt x="4106" y="2672"/>
                  </a:lnTo>
                  <a:lnTo>
                    <a:pt x="4124" y="2664"/>
                  </a:lnTo>
                  <a:lnTo>
                    <a:pt x="4144" y="2652"/>
                  </a:lnTo>
                  <a:lnTo>
                    <a:pt x="4152" y="2648"/>
                  </a:lnTo>
                  <a:lnTo>
                    <a:pt x="4156" y="2648"/>
                  </a:lnTo>
                  <a:lnTo>
                    <a:pt x="4158" y="2648"/>
                  </a:lnTo>
                  <a:lnTo>
                    <a:pt x="4158" y="2650"/>
                  </a:lnTo>
                  <a:lnTo>
                    <a:pt x="4160" y="2654"/>
                  </a:lnTo>
                  <a:lnTo>
                    <a:pt x="4164" y="2656"/>
                  </a:lnTo>
                  <a:lnTo>
                    <a:pt x="4174" y="2658"/>
                  </a:lnTo>
                  <a:lnTo>
                    <a:pt x="4190" y="2656"/>
                  </a:lnTo>
                  <a:lnTo>
                    <a:pt x="4204" y="2654"/>
                  </a:lnTo>
                  <a:lnTo>
                    <a:pt x="4194" y="2660"/>
                  </a:lnTo>
                  <a:lnTo>
                    <a:pt x="4172" y="2668"/>
                  </a:lnTo>
                  <a:lnTo>
                    <a:pt x="4148" y="2678"/>
                  </a:lnTo>
                  <a:lnTo>
                    <a:pt x="4136" y="2686"/>
                  </a:lnTo>
                  <a:lnTo>
                    <a:pt x="4126" y="2692"/>
                  </a:lnTo>
                  <a:lnTo>
                    <a:pt x="4118" y="2700"/>
                  </a:lnTo>
                  <a:lnTo>
                    <a:pt x="4110" y="2710"/>
                  </a:lnTo>
                  <a:lnTo>
                    <a:pt x="4106" y="2720"/>
                  </a:lnTo>
                  <a:lnTo>
                    <a:pt x="4104" y="2730"/>
                  </a:lnTo>
                  <a:lnTo>
                    <a:pt x="4106" y="2740"/>
                  </a:lnTo>
                  <a:lnTo>
                    <a:pt x="4110" y="2752"/>
                  </a:lnTo>
                  <a:lnTo>
                    <a:pt x="4118" y="2762"/>
                  </a:lnTo>
                  <a:lnTo>
                    <a:pt x="4124" y="2766"/>
                  </a:lnTo>
                  <a:lnTo>
                    <a:pt x="4132" y="2766"/>
                  </a:lnTo>
                  <a:lnTo>
                    <a:pt x="4138" y="2764"/>
                  </a:lnTo>
                  <a:lnTo>
                    <a:pt x="4146" y="2758"/>
                  </a:lnTo>
                  <a:lnTo>
                    <a:pt x="4156" y="2748"/>
                  </a:lnTo>
                  <a:lnTo>
                    <a:pt x="4174" y="2726"/>
                  </a:lnTo>
                  <a:lnTo>
                    <a:pt x="4182" y="2714"/>
                  </a:lnTo>
                  <a:lnTo>
                    <a:pt x="4190" y="2708"/>
                  </a:lnTo>
                  <a:lnTo>
                    <a:pt x="4196" y="2706"/>
                  </a:lnTo>
                  <a:lnTo>
                    <a:pt x="4202" y="2706"/>
                  </a:lnTo>
                  <a:lnTo>
                    <a:pt x="4208" y="2706"/>
                  </a:lnTo>
                  <a:lnTo>
                    <a:pt x="4216" y="2706"/>
                  </a:lnTo>
                  <a:lnTo>
                    <a:pt x="4226" y="2702"/>
                  </a:lnTo>
                  <a:lnTo>
                    <a:pt x="4238" y="2696"/>
                  </a:lnTo>
                  <a:lnTo>
                    <a:pt x="4252" y="2688"/>
                  </a:lnTo>
                  <a:lnTo>
                    <a:pt x="4266" y="2680"/>
                  </a:lnTo>
                  <a:lnTo>
                    <a:pt x="4292" y="2672"/>
                  </a:lnTo>
                  <a:lnTo>
                    <a:pt x="4300" y="2670"/>
                  </a:lnTo>
                  <a:lnTo>
                    <a:pt x="4306" y="2668"/>
                  </a:lnTo>
                  <a:lnTo>
                    <a:pt x="4308" y="2664"/>
                  </a:lnTo>
                  <a:lnTo>
                    <a:pt x="4306" y="2660"/>
                  </a:lnTo>
                  <a:lnTo>
                    <a:pt x="4286" y="2640"/>
                  </a:lnTo>
                  <a:lnTo>
                    <a:pt x="4280" y="2636"/>
                  </a:lnTo>
                  <a:lnTo>
                    <a:pt x="4276" y="2634"/>
                  </a:lnTo>
                  <a:lnTo>
                    <a:pt x="4270" y="2634"/>
                  </a:lnTo>
                  <a:lnTo>
                    <a:pt x="4264" y="2638"/>
                  </a:lnTo>
                  <a:lnTo>
                    <a:pt x="4258" y="2640"/>
                  </a:lnTo>
                  <a:lnTo>
                    <a:pt x="4248" y="2640"/>
                  </a:lnTo>
                  <a:lnTo>
                    <a:pt x="4236" y="2638"/>
                  </a:lnTo>
                  <a:lnTo>
                    <a:pt x="4224" y="2636"/>
                  </a:lnTo>
                  <a:lnTo>
                    <a:pt x="4212" y="2632"/>
                  </a:lnTo>
                  <a:lnTo>
                    <a:pt x="4204" y="2628"/>
                  </a:lnTo>
                  <a:lnTo>
                    <a:pt x="4198" y="2624"/>
                  </a:lnTo>
                  <a:lnTo>
                    <a:pt x="4196" y="2622"/>
                  </a:lnTo>
                  <a:lnTo>
                    <a:pt x="4198" y="2620"/>
                  </a:lnTo>
                  <a:lnTo>
                    <a:pt x="4198" y="2616"/>
                  </a:lnTo>
                  <a:lnTo>
                    <a:pt x="4196" y="2614"/>
                  </a:lnTo>
                  <a:lnTo>
                    <a:pt x="4186" y="2612"/>
                  </a:lnTo>
                  <a:lnTo>
                    <a:pt x="4180" y="2608"/>
                  </a:lnTo>
                  <a:lnTo>
                    <a:pt x="4172" y="2602"/>
                  </a:lnTo>
                  <a:lnTo>
                    <a:pt x="4166" y="2594"/>
                  </a:lnTo>
                  <a:lnTo>
                    <a:pt x="4160" y="2580"/>
                  </a:lnTo>
                  <a:lnTo>
                    <a:pt x="4156" y="2564"/>
                  </a:lnTo>
                  <a:lnTo>
                    <a:pt x="4156" y="2550"/>
                  </a:lnTo>
                  <a:lnTo>
                    <a:pt x="4158" y="2538"/>
                  </a:lnTo>
                  <a:lnTo>
                    <a:pt x="4162" y="2528"/>
                  </a:lnTo>
                  <a:lnTo>
                    <a:pt x="4162" y="2520"/>
                  </a:lnTo>
                  <a:lnTo>
                    <a:pt x="4162" y="2516"/>
                  </a:lnTo>
                  <a:lnTo>
                    <a:pt x="4158" y="2514"/>
                  </a:lnTo>
                  <a:lnTo>
                    <a:pt x="4148" y="2514"/>
                  </a:lnTo>
                  <a:lnTo>
                    <a:pt x="4134" y="2518"/>
                  </a:lnTo>
                  <a:lnTo>
                    <a:pt x="4126" y="2518"/>
                  </a:lnTo>
                  <a:lnTo>
                    <a:pt x="4124" y="2518"/>
                  </a:lnTo>
                  <a:lnTo>
                    <a:pt x="4126" y="2514"/>
                  </a:lnTo>
                  <a:lnTo>
                    <a:pt x="4142" y="2504"/>
                  </a:lnTo>
                  <a:lnTo>
                    <a:pt x="4164" y="2488"/>
                  </a:lnTo>
                  <a:lnTo>
                    <a:pt x="4180" y="2478"/>
                  </a:lnTo>
                  <a:lnTo>
                    <a:pt x="4184" y="2472"/>
                  </a:lnTo>
                  <a:lnTo>
                    <a:pt x="4184" y="2466"/>
                  </a:lnTo>
                  <a:lnTo>
                    <a:pt x="4184" y="2460"/>
                  </a:lnTo>
                  <a:lnTo>
                    <a:pt x="4180" y="2454"/>
                  </a:lnTo>
                  <a:lnTo>
                    <a:pt x="4174" y="2448"/>
                  </a:lnTo>
                  <a:lnTo>
                    <a:pt x="4166" y="2440"/>
                  </a:lnTo>
                  <a:lnTo>
                    <a:pt x="4160" y="2438"/>
                  </a:lnTo>
                  <a:lnTo>
                    <a:pt x="4152" y="2436"/>
                  </a:lnTo>
                  <a:lnTo>
                    <a:pt x="4142" y="2434"/>
                  </a:lnTo>
                  <a:lnTo>
                    <a:pt x="4130" y="2436"/>
                  </a:lnTo>
                  <a:lnTo>
                    <a:pt x="4104" y="2440"/>
                  </a:lnTo>
                  <a:lnTo>
                    <a:pt x="4074" y="2448"/>
                  </a:lnTo>
                  <a:lnTo>
                    <a:pt x="4046" y="2458"/>
                  </a:lnTo>
                  <a:lnTo>
                    <a:pt x="4018" y="2470"/>
                  </a:lnTo>
                  <a:lnTo>
                    <a:pt x="3996" y="2486"/>
                  </a:lnTo>
                  <a:lnTo>
                    <a:pt x="3988" y="2492"/>
                  </a:lnTo>
                  <a:lnTo>
                    <a:pt x="3982" y="2500"/>
                  </a:lnTo>
                  <a:lnTo>
                    <a:pt x="3964" y="2522"/>
                  </a:lnTo>
                  <a:lnTo>
                    <a:pt x="3948" y="2542"/>
                  </a:lnTo>
                  <a:lnTo>
                    <a:pt x="3934" y="2556"/>
                  </a:lnTo>
                  <a:lnTo>
                    <a:pt x="3922" y="2566"/>
                  </a:lnTo>
                  <a:lnTo>
                    <a:pt x="3914" y="2572"/>
                  </a:lnTo>
                  <a:lnTo>
                    <a:pt x="3908" y="2576"/>
                  </a:lnTo>
                  <a:lnTo>
                    <a:pt x="3908" y="2574"/>
                  </a:lnTo>
                  <a:lnTo>
                    <a:pt x="3914" y="2568"/>
                  </a:lnTo>
                  <a:lnTo>
                    <a:pt x="3926" y="2554"/>
                  </a:lnTo>
                  <a:lnTo>
                    <a:pt x="3936" y="2538"/>
                  </a:lnTo>
                  <a:lnTo>
                    <a:pt x="3964" y="2500"/>
                  </a:lnTo>
                  <a:lnTo>
                    <a:pt x="3978" y="2480"/>
                  </a:lnTo>
                  <a:lnTo>
                    <a:pt x="3994" y="2462"/>
                  </a:lnTo>
                  <a:lnTo>
                    <a:pt x="4012" y="2448"/>
                  </a:lnTo>
                  <a:lnTo>
                    <a:pt x="4020" y="2444"/>
                  </a:lnTo>
                  <a:lnTo>
                    <a:pt x="4030" y="2440"/>
                  </a:lnTo>
                  <a:lnTo>
                    <a:pt x="4042" y="2434"/>
                  </a:lnTo>
                  <a:lnTo>
                    <a:pt x="4050" y="2430"/>
                  </a:lnTo>
                  <a:lnTo>
                    <a:pt x="4056" y="2426"/>
                  </a:lnTo>
                  <a:lnTo>
                    <a:pt x="4060" y="2422"/>
                  </a:lnTo>
                  <a:lnTo>
                    <a:pt x="4066" y="2412"/>
                  </a:lnTo>
                  <a:lnTo>
                    <a:pt x="4068" y="2404"/>
                  </a:lnTo>
                  <a:lnTo>
                    <a:pt x="4072" y="2394"/>
                  </a:lnTo>
                  <a:lnTo>
                    <a:pt x="4076" y="2390"/>
                  </a:lnTo>
                  <a:lnTo>
                    <a:pt x="4082" y="2386"/>
                  </a:lnTo>
                  <a:lnTo>
                    <a:pt x="4092" y="2382"/>
                  </a:lnTo>
                  <a:lnTo>
                    <a:pt x="4102" y="2378"/>
                  </a:lnTo>
                  <a:lnTo>
                    <a:pt x="4136" y="2372"/>
                  </a:lnTo>
                  <a:lnTo>
                    <a:pt x="4160" y="2370"/>
                  </a:lnTo>
                  <a:lnTo>
                    <a:pt x="4182" y="2368"/>
                  </a:lnTo>
                  <a:lnTo>
                    <a:pt x="4202" y="2368"/>
                  </a:lnTo>
                  <a:lnTo>
                    <a:pt x="4220" y="2370"/>
                  </a:lnTo>
                  <a:lnTo>
                    <a:pt x="4252" y="2376"/>
                  </a:lnTo>
                  <a:lnTo>
                    <a:pt x="4280" y="2382"/>
                  </a:lnTo>
                  <a:lnTo>
                    <a:pt x="4304" y="2384"/>
                  </a:lnTo>
                  <a:lnTo>
                    <a:pt x="4316" y="2384"/>
                  </a:lnTo>
                  <a:lnTo>
                    <a:pt x="4330" y="2382"/>
                  </a:lnTo>
                  <a:lnTo>
                    <a:pt x="4342" y="2376"/>
                  </a:lnTo>
                  <a:lnTo>
                    <a:pt x="4356" y="2370"/>
                  </a:lnTo>
                  <a:lnTo>
                    <a:pt x="4370" y="2358"/>
                  </a:lnTo>
                  <a:lnTo>
                    <a:pt x="4386" y="2346"/>
                  </a:lnTo>
                  <a:lnTo>
                    <a:pt x="4414" y="2320"/>
                  </a:lnTo>
                  <a:lnTo>
                    <a:pt x="4434" y="2308"/>
                  </a:lnTo>
                  <a:lnTo>
                    <a:pt x="4448" y="2302"/>
                  </a:lnTo>
                  <a:lnTo>
                    <a:pt x="4458" y="2302"/>
                  </a:lnTo>
                  <a:lnTo>
                    <a:pt x="4470" y="2306"/>
                  </a:lnTo>
                  <a:lnTo>
                    <a:pt x="4476" y="2306"/>
                  </a:lnTo>
                  <a:lnTo>
                    <a:pt x="4484" y="2298"/>
                  </a:lnTo>
                  <a:lnTo>
                    <a:pt x="4492" y="2288"/>
                  </a:lnTo>
                  <a:lnTo>
                    <a:pt x="4502" y="2280"/>
                  </a:lnTo>
                  <a:lnTo>
                    <a:pt x="4518" y="2268"/>
                  </a:lnTo>
                  <a:lnTo>
                    <a:pt x="4524" y="2262"/>
                  </a:lnTo>
                  <a:lnTo>
                    <a:pt x="4528" y="2256"/>
                  </a:lnTo>
                  <a:lnTo>
                    <a:pt x="4528" y="2246"/>
                  </a:lnTo>
                  <a:lnTo>
                    <a:pt x="4522" y="2234"/>
                  </a:lnTo>
                  <a:lnTo>
                    <a:pt x="4518" y="2224"/>
                  </a:lnTo>
                  <a:lnTo>
                    <a:pt x="4518" y="2216"/>
                  </a:lnTo>
                  <a:lnTo>
                    <a:pt x="4520" y="2212"/>
                  </a:lnTo>
                  <a:lnTo>
                    <a:pt x="4522" y="2210"/>
                  </a:lnTo>
                  <a:lnTo>
                    <a:pt x="4524" y="2208"/>
                  </a:lnTo>
                  <a:lnTo>
                    <a:pt x="4526" y="2204"/>
                  </a:lnTo>
                  <a:lnTo>
                    <a:pt x="4526" y="2198"/>
                  </a:lnTo>
                  <a:lnTo>
                    <a:pt x="4522" y="2188"/>
                  </a:lnTo>
                  <a:lnTo>
                    <a:pt x="4516" y="2178"/>
                  </a:lnTo>
                  <a:lnTo>
                    <a:pt x="4510" y="2172"/>
                  </a:lnTo>
                  <a:lnTo>
                    <a:pt x="4502" y="2170"/>
                  </a:lnTo>
                  <a:lnTo>
                    <a:pt x="4496" y="2170"/>
                  </a:lnTo>
                  <a:lnTo>
                    <a:pt x="4488" y="2170"/>
                  </a:lnTo>
                  <a:lnTo>
                    <a:pt x="4480" y="2168"/>
                  </a:lnTo>
                  <a:lnTo>
                    <a:pt x="4472" y="2162"/>
                  </a:lnTo>
                  <a:lnTo>
                    <a:pt x="4464" y="2154"/>
                  </a:lnTo>
                  <a:lnTo>
                    <a:pt x="4454" y="2144"/>
                  </a:lnTo>
                  <a:lnTo>
                    <a:pt x="4446" y="2138"/>
                  </a:lnTo>
                  <a:lnTo>
                    <a:pt x="4436" y="2136"/>
                  </a:lnTo>
                  <a:lnTo>
                    <a:pt x="4428" y="2140"/>
                  </a:lnTo>
                  <a:lnTo>
                    <a:pt x="4418" y="2144"/>
                  </a:lnTo>
                  <a:lnTo>
                    <a:pt x="4406" y="2152"/>
                  </a:lnTo>
                  <a:lnTo>
                    <a:pt x="4378" y="2172"/>
                  </a:lnTo>
                  <a:lnTo>
                    <a:pt x="4364" y="2182"/>
                  </a:lnTo>
                  <a:lnTo>
                    <a:pt x="4352" y="2186"/>
                  </a:lnTo>
                  <a:lnTo>
                    <a:pt x="4346" y="2184"/>
                  </a:lnTo>
                  <a:lnTo>
                    <a:pt x="4342" y="2182"/>
                  </a:lnTo>
                  <a:lnTo>
                    <a:pt x="4342" y="2176"/>
                  </a:lnTo>
                  <a:lnTo>
                    <a:pt x="4346" y="2170"/>
                  </a:lnTo>
                  <a:lnTo>
                    <a:pt x="4354" y="2164"/>
                  </a:lnTo>
                  <a:lnTo>
                    <a:pt x="4366" y="2160"/>
                  </a:lnTo>
                  <a:lnTo>
                    <a:pt x="4378" y="2156"/>
                  </a:lnTo>
                  <a:lnTo>
                    <a:pt x="4386" y="2152"/>
                  </a:lnTo>
                  <a:lnTo>
                    <a:pt x="4400" y="2144"/>
                  </a:lnTo>
                  <a:lnTo>
                    <a:pt x="4416" y="2136"/>
                  </a:lnTo>
                  <a:lnTo>
                    <a:pt x="4424" y="2132"/>
                  </a:lnTo>
                  <a:lnTo>
                    <a:pt x="4438" y="2128"/>
                  </a:lnTo>
                  <a:lnTo>
                    <a:pt x="4450" y="2126"/>
                  </a:lnTo>
                  <a:lnTo>
                    <a:pt x="4456" y="2122"/>
                  </a:lnTo>
                  <a:lnTo>
                    <a:pt x="4458" y="2118"/>
                  </a:lnTo>
                  <a:lnTo>
                    <a:pt x="4456" y="2114"/>
                  </a:lnTo>
                  <a:lnTo>
                    <a:pt x="4452" y="2108"/>
                  </a:lnTo>
                  <a:lnTo>
                    <a:pt x="4442" y="2104"/>
                  </a:lnTo>
                  <a:lnTo>
                    <a:pt x="4432" y="2102"/>
                  </a:lnTo>
                  <a:lnTo>
                    <a:pt x="4418" y="2098"/>
                  </a:lnTo>
                  <a:lnTo>
                    <a:pt x="4408" y="2096"/>
                  </a:lnTo>
                  <a:lnTo>
                    <a:pt x="4400" y="2094"/>
                  </a:lnTo>
                  <a:lnTo>
                    <a:pt x="4398" y="2090"/>
                  </a:lnTo>
                  <a:lnTo>
                    <a:pt x="4396" y="2086"/>
                  </a:lnTo>
                  <a:lnTo>
                    <a:pt x="4392" y="2082"/>
                  </a:lnTo>
                  <a:lnTo>
                    <a:pt x="4388" y="2078"/>
                  </a:lnTo>
                  <a:lnTo>
                    <a:pt x="4380" y="2074"/>
                  </a:lnTo>
                  <a:lnTo>
                    <a:pt x="4364" y="2072"/>
                  </a:lnTo>
                  <a:lnTo>
                    <a:pt x="4350" y="2068"/>
                  </a:lnTo>
                  <a:lnTo>
                    <a:pt x="4342" y="2066"/>
                  </a:lnTo>
                  <a:lnTo>
                    <a:pt x="4340" y="2062"/>
                  </a:lnTo>
                  <a:lnTo>
                    <a:pt x="4340" y="2056"/>
                  </a:lnTo>
                  <a:lnTo>
                    <a:pt x="4340" y="2052"/>
                  </a:lnTo>
                  <a:lnTo>
                    <a:pt x="4338" y="2046"/>
                  </a:lnTo>
                  <a:lnTo>
                    <a:pt x="4334" y="2040"/>
                  </a:lnTo>
                  <a:lnTo>
                    <a:pt x="4326" y="2036"/>
                  </a:lnTo>
                  <a:lnTo>
                    <a:pt x="4314" y="2030"/>
                  </a:lnTo>
                  <a:lnTo>
                    <a:pt x="4304" y="2024"/>
                  </a:lnTo>
                  <a:lnTo>
                    <a:pt x="4296" y="2018"/>
                  </a:lnTo>
                  <a:lnTo>
                    <a:pt x="4290" y="2010"/>
                  </a:lnTo>
                  <a:lnTo>
                    <a:pt x="4288" y="2002"/>
                  </a:lnTo>
                  <a:lnTo>
                    <a:pt x="4286" y="1992"/>
                  </a:lnTo>
                  <a:lnTo>
                    <a:pt x="4290" y="1982"/>
                  </a:lnTo>
                  <a:lnTo>
                    <a:pt x="4294" y="1970"/>
                  </a:lnTo>
                  <a:lnTo>
                    <a:pt x="4298" y="1964"/>
                  </a:lnTo>
                  <a:lnTo>
                    <a:pt x="4298" y="1958"/>
                  </a:lnTo>
                  <a:lnTo>
                    <a:pt x="4298" y="1954"/>
                  </a:lnTo>
                  <a:lnTo>
                    <a:pt x="4296" y="1952"/>
                  </a:lnTo>
                  <a:lnTo>
                    <a:pt x="4290" y="1946"/>
                  </a:lnTo>
                  <a:lnTo>
                    <a:pt x="4282" y="1944"/>
                  </a:lnTo>
                  <a:lnTo>
                    <a:pt x="4274" y="1942"/>
                  </a:lnTo>
                  <a:lnTo>
                    <a:pt x="4268" y="1938"/>
                  </a:lnTo>
                  <a:lnTo>
                    <a:pt x="4266" y="1936"/>
                  </a:lnTo>
                  <a:lnTo>
                    <a:pt x="4266" y="1932"/>
                  </a:lnTo>
                  <a:lnTo>
                    <a:pt x="4268" y="1930"/>
                  </a:lnTo>
                  <a:lnTo>
                    <a:pt x="4270" y="1924"/>
                  </a:lnTo>
                  <a:lnTo>
                    <a:pt x="4274" y="1916"/>
                  </a:lnTo>
                  <a:lnTo>
                    <a:pt x="4274" y="1910"/>
                  </a:lnTo>
                  <a:lnTo>
                    <a:pt x="4270" y="1904"/>
                  </a:lnTo>
                  <a:lnTo>
                    <a:pt x="4266" y="1900"/>
                  </a:lnTo>
                  <a:lnTo>
                    <a:pt x="4258" y="1894"/>
                  </a:lnTo>
                  <a:lnTo>
                    <a:pt x="4252" y="1888"/>
                  </a:lnTo>
                  <a:lnTo>
                    <a:pt x="4248" y="1878"/>
                  </a:lnTo>
                  <a:lnTo>
                    <a:pt x="4244" y="1868"/>
                  </a:lnTo>
                  <a:lnTo>
                    <a:pt x="4240" y="1850"/>
                  </a:lnTo>
                  <a:lnTo>
                    <a:pt x="4238" y="1846"/>
                  </a:lnTo>
                  <a:lnTo>
                    <a:pt x="4236" y="1846"/>
                  </a:lnTo>
                  <a:lnTo>
                    <a:pt x="4230" y="1842"/>
                  </a:lnTo>
                  <a:lnTo>
                    <a:pt x="4228" y="1838"/>
                  </a:lnTo>
                  <a:lnTo>
                    <a:pt x="4226" y="1830"/>
                  </a:lnTo>
                  <a:lnTo>
                    <a:pt x="4222" y="1822"/>
                  </a:lnTo>
                  <a:lnTo>
                    <a:pt x="4220" y="1818"/>
                  </a:lnTo>
                  <a:lnTo>
                    <a:pt x="4212" y="1810"/>
                  </a:lnTo>
                  <a:lnTo>
                    <a:pt x="4206" y="1806"/>
                  </a:lnTo>
                  <a:lnTo>
                    <a:pt x="4200" y="1800"/>
                  </a:lnTo>
                  <a:lnTo>
                    <a:pt x="4194" y="1792"/>
                  </a:lnTo>
                  <a:lnTo>
                    <a:pt x="4188" y="1778"/>
                  </a:lnTo>
                  <a:lnTo>
                    <a:pt x="4180" y="1764"/>
                  </a:lnTo>
                  <a:lnTo>
                    <a:pt x="4174" y="1756"/>
                  </a:lnTo>
                  <a:lnTo>
                    <a:pt x="4168" y="1752"/>
                  </a:lnTo>
                  <a:lnTo>
                    <a:pt x="4164" y="1752"/>
                  </a:lnTo>
                  <a:lnTo>
                    <a:pt x="4158" y="1754"/>
                  </a:lnTo>
                  <a:lnTo>
                    <a:pt x="4154" y="1760"/>
                  </a:lnTo>
                  <a:lnTo>
                    <a:pt x="4140" y="1776"/>
                  </a:lnTo>
                  <a:lnTo>
                    <a:pt x="4132" y="1786"/>
                  </a:lnTo>
                  <a:lnTo>
                    <a:pt x="4128" y="1800"/>
                  </a:lnTo>
                  <a:lnTo>
                    <a:pt x="4124" y="1824"/>
                  </a:lnTo>
                  <a:lnTo>
                    <a:pt x="4122" y="1834"/>
                  </a:lnTo>
                  <a:lnTo>
                    <a:pt x="4116" y="1842"/>
                  </a:lnTo>
                  <a:lnTo>
                    <a:pt x="4114" y="1844"/>
                  </a:lnTo>
                  <a:lnTo>
                    <a:pt x="4110" y="1846"/>
                  </a:lnTo>
                  <a:lnTo>
                    <a:pt x="4106" y="1846"/>
                  </a:lnTo>
                  <a:lnTo>
                    <a:pt x="4100" y="1846"/>
                  </a:lnTo>
                  <a:lnTo>
                    <a:pt x="4090" y="1844"/>
                  </a:lnTo>
                  <a:lnTo>
                    <a:pt x="4086" y="1844"/>
                  </a:lnTo>
                  <a:lnTo>
                    <a:pt x="4084" y="1846"/>
                  </a:lnTo>
                  <a:lnTo>
                    <a:pt x="4084" y="1852"/>
                  </a:lnTo>
                  <a:lnTo>
                    <a:pt x="4084" y="1856"/>
                  </a:lnTo>
                  <a:lnTo>
                    <a:pt x="4080" y="1862"/>
                  </a:lnTo>
                  <a:lnTo>
                    <a:pt x="4074" y="1868"/>
                  </a:lnTo>
                  <a:lnTo>
                    <a:pt x="4062" y="1874"/>
                  </a:lnTo>
                  <a:lnTo>
                    <a:pt x="4048" y="1876"/>
                  </a:lnTo>
                  <a:lnTo>
                    <a:pt x="4038" y="1874"/>
                  </a:lnTo>
                  <a:lnTo>
                    <a:pt x="4030" y="1868"/>
                  </a:lnTo>
                  <a:lnTo>
                    <a:pt x="4024" y="1862"/>
                  </a:lnTo>
                  <a:lnTo>
                    <a:pt x="4018" y="1854"/>
                  </a:lnTo>
                  <a:lnTo>
                    <a:pt x="4012" y="1846"/>
                  </a:lnTo>
                  <a:lnTo>
                    <a:pt x="4002" y="1842"/>
                  </a:lnTo>
                  <a:lnTo>
                    <a:pt x="3988" y="1840"/>
                  </a:lnTo>
                  <a:lnTo>
                    <a:pt x="3978" y="1840"/>
                  </a:lnTo>
                  <a:lnTo>
                    <a:pt x="3972" y="1838"/>
                  </a:lnTo>
                  <a:lnTo>
                    <a:pt x="3970" y="1836"/>
                  </a:lnTo>
                  <a:lnTo>
                    <a:pt x="3972" y="1832"/>
                  </a:lnTo>
                  <a:lnTo>
                    <a:pt x="3974" y="1828"/>
                  </a:lnTo>
                  <a:lnTo>
                    <a:pt x="3976" y="1824"/>
                  </a:lnTo>
                  <a:lnTo>
                    <a:pt x="3974" y="1818"/>
                  </a:lnTo>
                  <a:lnTo>
                    <a:pt x="3970" y="1814"/>
                  </a:lnTo>
                  <a:lnTo>
                    <a:pt x="3964" y="1810"/>
                  </a:lnTo>
                  <a:lnTo>
                    <a:pt x="3960" y="1806"/>
                  </a:lnTo>
                  <a:lnTo>
                    <a:pt x="3962" y="1802"/>
                  </a:lnTo>
                  <a:lnTo>
                    <a:pt x="3964" y="1798"/>
                  </a:lnTo>
                  <a:lnTo>
                    <a:pt x="3966" y="1794"/>
                  </a:lnTo>
                  <a:lnTo>
                    <a:pt x="3968" y="1790"/>
                  </a:lnTo>
                  <a:lnTo>
                    <a:pt x="3968" y="1782"/>
                  </a:lnTo>
                  <a:lnTo>
                    <a:pt x="3964" y="1774"/>
                  </a:lnTo>
                  <a:lnTo>
                    <a:pt x="3960" y="1764"/>
                  </a:lnTo>
                  <a:lnTo>
                    <a:pt x="3960" y="1752"/>
                  </a:lnTo>
                  <a:lnTo>
                    <a:pt x="3962" y="1742"/>
                  </a:lnTo>
                  <a:lnTo>
                    <a:pt x="3966" y="1732"/>
                  </a:lnTo>
                  <a:lnTo>
                    <a:pt x="3974" y="1716"/>
                  </a:lnTo>
                  <a:lnTo>
                    <a:pt x="3976" y="1708"/>
                  </a:lnTo>
                  <a:lnTo>
                    <a:pt x="3974" y="1702"/>
                  </a:lnTo>
                  <a:lnTo>
                    <a:pt x="3968" y="1698"/>
                  </a:lnTo>
                  <a:lnTo>
                    <a:pt x="3964" y="1698"/>
                  </a:lnTo>
                  <a:lnTo>
                    <a:pt x="3962" y="1700"/>
                  </a:lnTo>
                  <a:lnTo>
                    <a:pt x="3958" y="1702"/>
                  </a:lnTo>
                  <a:lnTo>
                    <a:pt x="3954" y="1710"/>
                  </a:lnTo>
                  <a:lnTo>
                    <a:pt x="3952" y="1712"/>
                  </a:lnTo>
                  <a:lnTo>
                    <a:pt x="3950" y="1708"/>
                  </a:lnTo>
                  <a:lnTo>
                    <a:pt x="3946" y="1704"/>
                  </a:lnTo>
                  <a:lnTo>
                    <a:pt x="3936" y="1702"/>
                  </a:lnTo>
                  <a:lnTo>
                    <a:pt x="3914" y="1696"/>
                  </a:lnTo>
                  <a:lnTo>
                    <a:pt x="3904" y="1692"/>
                  </a:lnTo>
                  <a:lnTo>
                    <a:pt x="3894" y="1688"/>
                  </a:lnTo>
                  <a:lnTo>
                    <a:pt x="3888" y="1682"/>
                  </a:lnTo>
                  <a:lnTo>
                    <a:pt x="3886" y="1680"/>
                  </a:lnTo>
                  <a:lnTo>
                    <a:pt x="3886" y="1676"/>
                  </a:lnTo>
                  <a:lnTo>
                    <a:pt x="3886" y="1668"/>
                  </a:lnTo>
                  <a:lnTo>
                    <a:pt x="3884" y="1662"/>
                  </a:lnTo>
                  <a:lnTo>
                    <a:pt x="3878" y="1656"/>
                  </a:lnTo>
                  <a:lnTo>
                    <a:pt x="3870" y="1650"/>
                  </a:lnTo>
                  <a:lnTo>
                    <a:pt x="3826" y="1620"/>
                  </a:lnTo>
                  <a:lnTo>
                    <a:pt x="3808" y="1608"/>
                  </a:lnTo>
                  <a:lnTo>
                    <a:pt x="3800" y="1606"/>
                  </a:lnTo>
                  <a:lnTo>
                    <a:pt x="3796" y="1606"/>
                  </a:lnTo>
                  <a:lnTo>
                    <a:pt x="3792" y="1608"/>
                  </a:lnTo>
                  <a:lnTo>
                    <a:pt x="3788" y="1610"/>
                  </a:lnTo>
                  <a:lnTo>
                    <a:pt x="3780" y="1616"/>
                  </a:lnTo>
                  <a:lnTo>
                    <a:pt x="3776" y="1620"/>
                  </a:lnTo>
                  <a:lnTo>
                    <a:pt x="3768" y="1622"/>
                  </a:lnTo>
                  <a:lnTo>
                    <a:pt x="3760" y="1624"/>
                  </a:lnTo>
                  <a:lnTo>
                    <a:pt x="3750" y="1624"/>
                  </a:lnTo>
                  <a:lnTo>
                    <a:pt x="3736" y="1624"/>
                  </a:lnTo>
                  <a:lnTo>
                    <a:pt x="3720" y="1620"/>
                  </a:lnTo>
                  <a:lnTo>
                    <a:pt x="3700" y="1614"/>
                  </a:lnTo>
                  <a:lnTo>
                    <a:pt x="3676" y="1604"/>
                  </a:lnTo>
                  <a:lnTo>
                    <a:pt x="3666" y="1600"/>
                  </a:lnTo>
                  <a:lnTo>
                    <a:pt x="3656" y="1600"/>
                  </a:lnTo>
                  <a:lnTo>
                    <a:pt x="3648" y="1600"/>
                  </a:lnTo>
                  <a:lnTo>
                    <a:pt x="3642" y="1600"/>
                  </a:lnTo>
                  <a:lnTo>
                    <a:pt x="3636" y="1604"/>
                  </a:lnTo>
                  <a:lnTo>
                    <a:pt x="3632" y="1606"/>
                  </a:lnTo>
                  <a:lnTo>
                    <a:pt x="3626" y="1616"/>
                  </a:lnTo>
                  <a:lnTo>
                    <a:pt x="3622" y="1628"/>
                  </a:lnTo>
                  <a:lnTo>
                    <a:pt x="3624" y="1640"/>
                  </a:lnTo>
                  <a:lnTo>
                    <a:pt x="3626" y="1652"/>
                  </a:lnTo>
                  <a:lnTo>
                    <a:pt x="3630" y="1658"/>
                  </a:lnTo>
                  <a:lnTo>
                    <a:pt x="3634" y="1664"/>
                  </a:lnTo>
                  <a:lnTo>
                    <a:pt x="3636" y="1672"/>
                  </a:lnTo>
                  <a:lnTo>
                    <a:pt x="3638" y="1678"/>
                  </a:lnTo>
                  <a:lnTo>
                    <a:pt x="3638" y="1686"/>
                  </a:lnTo>
                  <a:lnTo>
                    <a:pt x="3634" y="1700"/>
                  </a:lnTo>
                  <a:lnTo>
                    <a:pt x="3626" y="1712"/>
                  </a:lnTo>
                  <a:lnTo>
                    <a:pt x="3624" y="1716"/>
                  </a:lnTo>
                  <a:lnTo>
                    <a:pt x="3622" y="1718"/>
                  </a:lnTo>
                  <a:lnTo>
                    <a:pt x="3624" y="1722"/>
                  </a:lnTo>
                  <a:lnTo>
                    <a:pt x="3626" y="1724"/>
                  </a:lnTo>
                  <a:lnTo>
                    <a:pt x="3634" y="1734"/>
                  </a:lnTo>
                  <a:lnTo>
                    <a:pt x="3640" y="1742"/>
                  </a:lnTo>
                  <a:lnTo>
                    <a:pt x="3644" y="1752"/>
                  </a:lnTo>
                  <a:lnTo>
                    <a:pt x="3648" y="1764"/>
                  </a:lnTo>
                  <a:lnTo>
                    <a:pt x="3650" y="1772"/>
                  </a:lnTo>
                  <a:lnTo>
                    <a:pt x="3650" y="1778"/>
                  </a:lnTo>
                  <a:lnTo>
                    <a:pt x="3648" y="1784"/>
                  </a:lnTo>
                  <a:lnTo>
                    <a:pt x="3642" y="1794"/>
                  </a:lnTo>
                  <a:lnTo>
                    <a:pt x="3636" y="1808"/>
                  </a:lnTo>
                  <a:lnTo>
                    <a:pt x="3634" y="1816"/>
                  </a:lnTo>
                  <a:lnTo>
                    <a:pt x="3630" y="1822"/>
                  </a:lnTo>
                  <a:lnTo>
                    <a:pt x="3620" y="1828"/>
                  </a:lnTo>
                  <a:lnTo>
                    <a:pt x="3616" y="1830"/>
                  </a:lnTo>
                  <a:lnTo>
                    <a:pt x="3612" y="1834"/>
                  </a:lnTo>
                  <a:lnTo>
                    <a:pt x="3610" y="1840"/>
                  </a:lnTo>
                  <a:lnTo>
                    <a:pt x="3608" y="1850"/>
                  </a:lnTo>
                  <a:lnTo>
                    <a:pt x="3608" y="1854"/>
                  </a:lnTo>
                  <a:lnTo>
                    <a:pt x="3608" y="1858"/>
                  </a:lnTo>
                  <a:lnTo>
                    <a:pt x="3614" y="1866"/>
                  </a:lnTo>
                  <a:lnTo>
                    <a:pt x="3624" y="1872"/>
                  </a:lnTo>
                  <a:lnTo>
                    <a:pt x="3634" y="1880"/>
                  </a:lnTo>
                  <a:lnTo>
                    <a:pt x="3648" y="1890"/>
                  </a:lnTo>
                  <a:lnTo>
                    <a:pt x="3660" y="1902"/>
                  </a:lnTo>
                  <a:lnTo>
                    <a:pt x="3668" y="1912"/>
                  </a:lnTo>
                  <a:lnTo>
                    <a:pt x="3674" y="1922"/>
                  </a:lnTo>
                  <a:lnTo>
                    <a:pt x="3678" y="1934"/>
                  </a:lnTo>
                  <a:lnTo>
                    <a:pt x="3684" y="1950"/>
                  </a:lnTo>
                  <a:lnTo>
                    <a:pt x="3686" y="1964"/>
                  </a:lnTo>
                  <a:lnTo>
                    <a:pt x="3688" y="1978"/>
                  </a:lnTo>
                  <a:lnTo>
                    <a:pt x="3688" y="1992"/>
                  </a:lnTo>
                  <a:lnTo>
                    <a:pt x="3684" y="2004"/>
                  </a:lnTo>
                  <a:lnTo>
                    <a:pt x="3680" y="2016"/>
                  </a:lnTo>
                  <a:lnTo>
                    <a:pt x="3676" y="2028"/>
                  </a:lnTo>
                  <a:lnTo>
                    <a:pt x="3668" y="2038"/>
                  </a:lnTo>
                  <a:lnTo>
                    <a:pt x="3660" y="2048"/>
                  </a:lnTo>
                  <a:lnTo>
                    <a:pt x="3644" y="2064"/>
                  </a:lnTo>
                  <a:lnTo>
                    <a:pt x="3624" y="2078"/>
                  </a:lnTo>
                  <a:lnTo>
                    <a:pt x="3604" y="2090"/>
                  </a:lnTo>
                  <a:lnTo>
                    <a:pt x="3584" y="2098"/>
                  </a:lnTo>
                  <a:lnTo>
                    <a:pt x="3570" y="2104"/>
                  </a:lnTo>
                  <a:lnTo>
                    <a:pt x="3564" y="2110"/>
                  </a:lnTo>
                  <a:lnTo>
                    <a:pt x="3562" y="2114"/>
                  </a:lnTo>
                  <a:lnTo>
                    <a:pt x="3562" y="2116"/>
                  </a:lnTo>
                  <a:lnTo>
                    <a:pt x="3566" y="2122"/>
                  </a:lnTo>
                  <a:lnTo>
                    <a:pt x="3572" y="2130"/>
                  </a:lnTo>
                  <a:lnTo>
                    <a:pt x="3578" y="2140"/>
                  </a:lnTo>
                  <a:lnTo>
                    <a:pt x="3584" y="2152"/>
                  </a:lnTo>
                  <a:lnTo>
                    <a:pt x="3584" y="2160"/>
                  </a:lnTo>
                  <a:lnTo>
                    <a:pt x="3584" y="2168"/>
                  </a:lnTo>
                  <a:lnTo>
                    <a:pt x="3586" y="2184"/>
                  </a:lnTo>
                  <a:lnTo>
                    <a:pt x="3590" y="2198"/>
                  </a:lnTo>
                  <a:lnTo>
                    <a:pt x="3600" y="2228"/>
                  </a:lnTo>
                  <a:lnTo>
                    <a:pt x="3604" y="2242"/>
                  </a:lnTo>
                  <a:lnTo>
                    <a:pt x="3604" y="2254"/>
                  </a:lnTo>
                  <a:lnTo>
                    <a:pt x="3604" y="2264"/>
                  </a:lnTo>
                  <a:lnTo>
                    <a:pt x="3602" y="2266"/>
                  </a:lnTo>
                  <a:lnTo>
                    <a:pt x="3598" y="2270"/>
                  </a:lnTo>
                  <a:lnTo>
                    <a:pt x="3594" y="2272"/>
                  </a:lnTo>
                  <a:lnTo>
                    <a:pt x="3592" y="2276"/>
                  </a:lnTo>
                  <a:lnTo>
                    <a:pt x="3590" y="2282"/>
                  </a:lnTo>
                  <a:lnTo>
                    <a:pt x="3592" y="2290"/>
                  </a:lnTo>
                  <a:lnTo>
                    <a:pt x="3594" y="2298"/>
                  </a:lnTo>
                  <a:lnTo>
                    <a:pt x="3596" y="2302"/>
                  </a:lnTo>
                  <a:lnTo>
                    <a:pt x="3596" y="2304"/>
                  </a:lnTo>
                  <a:lnTo>
                    <a:pt x="3590" y="2304"/>
                  </a:lnTo>
                  <a:lnTo>
                    <a:pt x="3582" y="2298"/>
                  </a:lnTo>
                  <a:lnTo>
                    <a:pt x="3570" y="2294"/>
                  </a:lnTo>
                  <a:lnTo>
                    <a:pt x="3568" y="2294"/>
                  </a:lnTo>
                  <a:lnTo>
                    <a:pt x="3566" y="2296"/>
                  </a:lnTo>
                  <a:lnTo>
                    <a:pt x="3564" y="2302"/>
                  </a:lnTo>
                  <a:lnTo>
                    <a:pt x="3562" y="2308"/>
                  </a:lnTo>
                  <a:lnTo>
                    <a:pt x="3562" y="2316"/>
                  </a:lnTo>
                  <a:lnTo>
                    <a:pt x="3560" y="2322"/>
                  </a:lnTo>
                  <a:lnTo>
                    <a:pt x="3558" y="2322"/>
                  </a:lnTo>
                  <a:lnTo>
                    <a:pt x="3554" y="2324"/>
                  </a:lnTo>
                  <a:lnTo>
                    <a:pt x="3546" y="2318"/>
                  </a:lnTo>
                  <a:lnTo>
                    <a:pt x="3536" y="2312"/>
                  </a:lnTo>
                  <a:lnTo>
                    <a:pt x="3530" y="2306"/>
                  </a:lnTo>
                  <a:lnTo>
                    <a:pt x="3522" y="2292"/>
                  </a:lnTo>
                  <a:lnTo>
                    <a:pt x="3516" y="2282"/>
                  </a:lnTo>
                  <a:lnTo>
                    <a:pt x="3508" y="2270"/>
                  </a:lnTo>
                  <a:lnTo>
                    <a:pt x="3494" y="2256"/>
                  </a:lnTo>
                  <a:lnTo>
                    <a:pt x="3474" y="2238"/>
                  </a:lnTo>
                  <a:lnTo>
                    <a:pt x="3464" y="2226"/>
                  </a:lnTo>
                  <a:lnTo>
                    <a:pt x="3458" y="2216"/>
                  </a:lnTo>
                  <a:lnTo>
                    <a:pt x="3456" y="2204"/>
                  </a:lnTo>
                  <a:lnTo>
                    <a:pt x="3456" y="2194"/>
                  </a:lnTo>
                  <a:lnTo>
                    <a:pt x="3458" y="2172"/>
                  </a:lnTo>
                  <a:lnTo>
                    <a:pt x="3456" y="2160"/>
                  </a:lnTo>
                  <a:lnTo>
                    <a:pt x="3454" y="2148"/>
                  </a:lnTo>
                  <a:lnTo>
                    <a:pt x="3450" y="2134"/>
                  </a:lnTo>
                  <a:lnTo>
                    <a:pt x="3452" y="2122"/>
                  </a:lnTo>
                  <a:lnTo>
                    <a:pt x="3454" y="2110"/>
                  </a:lnTo>
                  <a:lnTo>
                    <a:pt x="3456" y="2102"/>
                  </a:lnTo>
                  <a:lnTo>
                    <a:pt x="3458" y="2094"/>
                  </a:lnTo>
                  <a:lnTo>
                    <a:pt x="3456" y="2088"/>
                  </a:lnTo>
                  <a:lnTo>
                    <a:pt x="3452" y="2082"/>
                  </a:lnTo>
                  <a:lnTo>
                    <a:pt x="3440" y="2078"/>
                  </a:lnTo>
                  <a:lnTo>
                    <a:pt x="3414" y="2072"/>
                  </a:lnTo>
                  <a:lnTo>
                    <a:pt x="3394" y="2070"/>
                  </a:lnTo>
                  <a:lnTo>
                    <a:pt x="3378" y="2070"/>
                  </a:lnTo>
                  <a:lnTo>
                    <a:pt x="3368" y="2070"/>
                  </a:lnTo>
                  <a:lnTo>
                    <a:pt x="3354" y="2072"/>
                  </a:lnTo>
                  <a:lnTo>
                    <a:pt x="3348" y="2072"/>
                  </a:lnTo>
                  <a:lnTo>
                    <a:pt x="3340" y="2070"/>
                  </a:lnTo>
                  <a:lnTo>
                    <a:pt x="3334" y="2068"/>
                  </a:lnTo>
                  <a:lnTo>
                    <a:pt x="3330" y="2064"/>
                  </a:lnTo>
                  <a:lnTo>
                    <a:pt x="3322" y="2054"/>
                  </a:lnTo>
                  <a:lnTo>
                    <a:pt x="3316" y="2050"/>
                  </a:lnTo>
                  <a:lnTo>
                    <a:pt x="3306" y="2044"/>
                  </a:lnTo>
                  <a:lnTo>
                    <a:pt x="3290" y="2038"/>
                  </a:lnTo>
                  <a:lnTo>
                    <a:pt x="3268" y="2030"/>
                  </a:lnTo>
                  <a:lnTo>
                    <a:pt x="3248" y="2024"/>
                  </a:lnTo>
                  <a:lnTo>
                    <a:pt x="3236" y="2018"/>
                  </a:lnTo>
                  <a:lnTo>
                    <a:pt x="3232" y="2012"/>
                  </a:lnTo>
                  <a:lnTo>
                    <a:pt x="3230" y="2004"/>
                  </a:lnTo>
                  <a:lnTo>
                    <a:pt x="3226" y="1996"/>
                  </a:lnTo>
                  <a:lnTo>
                    <a:pt x="3216" y="1988"/>
                  </a:lnTo>
                  <a:lnTo>
                    <a:pt x="3198" y="1976"/>
                  </a:lnTo>
                  <a:lnTo>
                    <a:pt x="3166" y="1962"/>
                  </a:lnTo>
                  <a:lnTo>
                    <a:pt x="3146" y="1956"/>
                  </a:lnTo>
                  <a:lnTo>
                    <a:pt x="3130" y="1952"/>
                  </a:lnTo>
                  <a:lnTo>
                    <a:pt x="3114" y="1950"/>
                  </a:lnTo>
                  <a:lnTo>
                    <a:pt x="3102" y="1950"/>
                  </a:lnTo>
                  <a:lnTo>
                    <a:pt x="3090" y="1950"/>
                  </a:lnTo>
                  <a:lnTo>
                    <a:pt x="3080" y="1952"/>
                  </a:lnTo>
                  <a:lnTo>
                    <a:pt x="3064" y="1958"/>
                  </a:lnTo>
                  <a:lnTo>
                    <a:pt x="3052" y="1964"/>
                  </a:lnTo>
                  <a:lnTo>
                    <a:pt x="3046" y="1966"/>
                  </a:lnTo>
                  <a:lnTo>
                    <a:pt x="3044" y="1966"/>
                  </a:lnTo>
                  <a:lnTo>
                    <a:pt x="3042" y="1962"/>
                  </a:lnTo>
                  <a:lnTo>
                    <a:pt x="3040" y="1948"/>
                  </a:lnTo>
                  <a:lnTo>
                    <a:pt x="3040" y="1930"/>
                  </a:lnTo>
                  <a:lnTo>
                    <a:pt x="3038" y="1918"/>
                  </a:lnTo>
                  <a:lnTo>
                    <a:pt x="3032" y="1902"/>
                  </a:lnTo>
                  <a:lnTo>
                    <a:pt x="3026" y="1888"/>
                  </a:lnTo>
                  <a:lnTo>
                    <a:pt x="3024" y="1878"/>
                  </a:lnTo>
                  <a:lnTo>
                    <a:pt x="3020" y="1866"/>
                  </a:lnTo>
                  <a:lnTo>
                    <a:pt x="3020" y="1860"/>
                  </a:lnTo>
                  <a:lnTo>
                    <a:pt x="3016" y="1856"/>
                  </a:lnTo>
                  <a:lnTo>
                    <a:pt x="3012" y="1854"/>
                  </a:lnTo>
                  <a:lnTo>
                    <a:pt x="3008" y="1852"/>
                  </a:lnTo>
                  <a:lnTo>
                    <a:pt x="2998" y="1852"/>
                  </a:lnTo>
                  <a:lnTo>
                    <a:pt x="2986" y="1852"/>
                  </a:lnTo>
                  <a:lnTo>
                    <a:pt x="2974" y="1850"/>
                  </a:lnTo>
                  <a:lnTo>
                    <a:pt x="2968" y="1846"/>
                  </a:lnTo>
                  <a:lnTo>
                    <a:pt x="2964" y="1844"/>
                  </a:lnTo>
                  <a:lnTo>
                    <a:pt x="2958" y="1838"/>
                  </a:lnTo>
                  <a:lnTo>
                    <a:pt x="2954" y="1830"/>
                  </a:lnTo>
                  <a:lnTo>
                    <a:pt x="2952" y="1820"/>
                  </a:lnTo>
                  <a:lnTo>
                    <a:pt x="2948" y="1808"/>
                  </a:lnTo>
                  <a:lnTo>
                    <a:pt x="2948" y="1794"/>
                  </a:lnTo>
                  <a:lnTo>
                    <a:pt x="2950" y="1778"/>
                  </a:lnTo>
                  <a:lnTo>
                    <a:pt x="2952" y="1764"/>
                  </a:lnTo>
                  <a:lnTo>
                    <a:pt x="2956" y="1748"/>
                  </a:lnTo>
                  <a:lnTo>
                    <a:pt x="2968" y="1718"/>
                  </a:lnTo>
                  <a:lnTo>
                    <a:pt x="2982" y="1688"/>
                  </a:lnTo>
                  <a:lnTo>
                    <a:pt x="2998" y="1664"/>
                  </a:lnTo>
                  <a:lnTo>
                    <a:pt x="3014" y="1644"/>
                  </a:lnTo>
                  <a:lnTo>
                    <a:pt x="3026" y="1632"/>
                  </a:lnTo>
                  <a:lnTo>
                    <a:pt x="3032" y="1630"/>
                  </a:lnTo>
                  <a:lnTo>
                    <a:pt x="3034" y="1628"/>
                  </a:lnTo>
                  <a:lnTo>
                    <a:pt x="3040" y="1628"/>
                  </a:lnTo>
                  <a:lnTo>
                    <a:pt x="3042" y="1624"/>
                  </a:lnTo>
                  <a:lnTo>
                    <a:pt x="3046" y="1610"/>
                  </a:lnTo>
                  <a:lnTo>
                    <a:pt x="3048" y="1602"/>
                  </a:lnTo>
                  <a:lnTo>
                    <a:pt x="3052" y="1594"/>
                  </a:lnTo>
                  <a:lnTo>
                    <a:pt x="3060" y="1588"/>
                  </a:lnTo>
                  <a:lnTo>
                    <a:pt x="3072" y="1586"/>
                  </a:lnTo>
                  <a:lnTo>
                    <a:pt x="3096" y="1582"/>
                  </a:lnTo>
                  <a:lnTo>
                    <a:pt x="3108" y="1580"/>
                  </a:lnTo>
                  <a:lnTo>
                    <a:pt x="3116" y="1576"/>
                  </a:lnTo>
                  <a:lnTo>
                    <a:pt x="3120" y="1570"/>
                  </a:lnTo>
                  <a:lnTo>
                    <a:pt x="3122" y="1562"/>
                  </a:lnTo>
                  <a:lnTo>
                    <a:pt x="3116" y="1554"/>
                  </a:lnTo>
                  <a:lnTo>
                    <a:pt x="3106" y="1544"/>
                  </a:lnTo>
                  <a:lnTo>
                    <a:pt x="3098" y="1536"/>
                  </a:lnTo>
                  <a:lnTo>
                    <a:pt x="3098" y="1532"/>
                  </a:lnTo>
                  <a:lnTo>
                    <a:pt x="3104" y="1530"/>
                  </a:lnTo>
                  <a:lnTo>
                    <a:pt x="3114" y="1530"/>
                  </a:lnTo>
                  <a:lnTo>
                    <a:pt x="3124" y="1528"/>
                  </a:lnTo>
                  <a:lnTo>
                    <a:pt x="3136" y="1526"/>
                  </a:lnTo>
                  <a:lnTo>
                    <a:pt x="3142" y="1524"/>
                  </a:lnTo>
                  <a:lnTo>
                    <a:pt x="3146" y="1520"/>
                  </a:lnTo>
                  <a:lnTo>
                    <a:pt x="3148" y="1514"/>
                  </a:lnTo>
                  <a:lnTo>
                    <a:pt x="3150" y="1508"/>
                  </a:lnTo>
                  <a:lnTo>
                    <a:pt x="3152" y="1502"/>
                  </a:lnTo>
                  <a:lnTo>
                    <a:pt x="3154" y="1498"/>
                  </a:lnTo>
                  <a:lnTo>
                    <a:pt x="3156" y="1496"/>
                  </a:lnTo>
                  <a:lnTo>
                    <a:pt x="3160" y="1496"/>
                  </a:lnTo>
                  <a:lnTo>
                    <a:pt x="3168" y="1500"/>
                  </a:lnTo>
                  <a:lnTo>
                    <a:pt x="3176" y="1506"/>
                  </a:lnTo>
                  <a:lnTo>
                    <a:pt x="3188" y="1510"/>
                  </a:lnTo>
                  <a:lnTo>
                    <a:pt x="3194" y="1510"/>
                  </a:lnTo>
                  <a:lnTo>
                    <a:pt x="3200" y="1510"/>
                  </a:lnTo>
                  <a:lnTo>
                    <a:pt x="3206" y="1506"/>
                  </a:lnTo>
                  <a:lnTo>
                    <a:pt x="3214" y="1502"/>
                  </a:lnTo>
                  <a:lnTo>
                    <a:pt x="3222" y="1494"/>
                  </a:lnTo>
                  <a:lnTo>
                    <a:pt x="3228" y="1482"/>
                  </a:lnTo>
                  <a:lnTo>
                    <a:pt x="3242" y="1460"/>
                  </a:lnTo>
                  <a:lnTo>
                    <a:pt x="3252" y="1446"/>
                  </a:lnTo>
                  <a:lnTo>
                    <a:pt x="3258" y="1436"/>
                  </a:lnTo>
                  <a:lnTo>
                    <a:pt x="3260" y="1430"/>
                  </a:lnTo>
                  <a:lnTo>
                    <a:pt x="3258" y="1428"/>
                  </a:lnTo>
                  <a:lnTo>
                    <a:pt x="3256" y="1428"/>
                  </a:lnTo>
                  <a:lnTo>
                    <a:pt x="3246" y="1426"/>
                  </a:lnTo>
                  <a:lnTo>
                    <a:pt x="3228" y="1422"/>
                  </a:lnTo>
                  <a:lnTo>
                    <a:pt x="3204" y="1418"/>
                  </a:lnTo>
                  <a:lnTo>
                    <a:pt x="3188" y="1414"/>
                  </a:lnTo>
                  <a:lnTo>
                    <a:pt x="3176" y="1408"/>
                  </a:lnTo>
                  <a:lnTo>
                    <a:pt x="3170" y="1404"/>
                  </a:lnTo>
                  <a:lnTo>
                    <a:pt x="3164" y="1400"/>
                  </a:lnTo>
                  <a:lnTo>
                    <a:pt x="3154" y="1390"/>
                  </a:lnTo>
                  <a:lnTo>
                    <a:pt x="3146" y="1384"/>
                  </a:lnTo>
                  <a:lnTo>
                    <a:pt x="3132" y="1378"/>
                  </a:lnTo>
                  <a:lnTo>
                    <a:pt x="3140" y="1376"/>
                  </a:lnTo>
                  <a:lnTo>
                    <a:pt x="3150" y="1376"/>
                  </a:lnTo>
                  <a:lnTo>
                    <a:pt x="3158" y="1378"/>
                  </a:lnTo>
                  <a:lnTo>
                    <a:pt x="3168" y="1382"/>
                  </a:lnTo>
                  <a:lnTo>
                    <a:pt x="3186" y="1392"/>
                  </a:lnTo>
                  <a:lnTo>
                    <a:pt x="3204" y="1400"/>
                  </a:lnTo>
                  <a:lnTo>
                    <a:pt x="3220" y="1410"/>
                  </a:lnTo>
                  <a:lnTo>
                    <a:pt x="3230" y="1412"/>
                  </a:lnTo>
                  <a:lnTo>
                    <a:pt x="3238" y="1414"/>
                  </a:lnTo>
                  <a:lnTo>
                    <a:pt x="3246" y="1412"/>
                  </a:lnTo>
                  <a:lnTo>
                    <a:pt x="3256" y="1410"/>
                  </a:lnTo>
                  <a:lnTo>
                    <a:pt x="3264" y="1406"/>
                  </a:lnTo>
                  <a:lnTo>
                    <a:pt x="3272" y="1398"/>
                  </a:lnTo>
                  <a:lnTo>
                    <a:pt x="3296" y="1372"/>
                  </a:lnTo>
                  <a:lnTo>
                    <a:pt x="3302" y="1366"/>
                  </a:lnTo>
                  <a:lnTo>
                    <a:pt x="3304" y="1360"/>
                  </a:lnTo>
                  <a:lnTo>
                    <a:pt x="3304" y="1356"/>
                  </a:lnTo>
                  <a:lnTo>
                    <a:pt x="3300" y="1352"/>
                  </a:lnTo>
                  <a:lnTo>
                    <a:pt x="3280" y="1340"/>
                  </a:lnTo>
                  <a:lnTo>
                    <a:pt x="3270" y="1334"/>
                  </a:lnTo>
                  <a:lnTo>
                    <a:pt x="3270" y="1332"/>
                  </a:lnTo>
                  <a:lnTo>
                    <a:pt x="3270" y="1330"/>
                  </a:lnTo>
                  <a:lnTo>
                    <a:pt x="3278" y="1326"/>
                  </a:lnTo>
                  <a:lnTo>
                    <a:pt x="3290" y="1326"/>
                  </a:lnTo>
                  <a:lnTo>
                    <a:pt x="3302" y="1328"/>
                  </a:lnTo>
                  <a:lnTo>
                    <a:pt x="3316" y="1330"/>
                  </a:lnTo>
                  <a:lnTo>
                    <a:pt x="3328" y="1334"/>
                  </a:lnTo>
                  <a:lnTo>
                    <a:pt x="3336" y="1340"/>
                  </a:lnTo>
                  <a:lnTo>
                    <a:pt x="3346" y="1348"/>
                  </a:lnTo>
                  <a:lnTo>
                    <a:pt x="3356" y="1358"/>
                  </a:lnTo>
                  <a:lnTo>
                    <a:pt x="3366" y="1366"/>
                  </a:lnTo>
                  <a:lnTo>
                    <a:pt x="3374" y="1376"/>
                  </a:lnTo>
                  <a:lnTo>
                    <a:pt x="3382" y="1386"/>
                  </a:lnTo>
                  <a:lnTo>
                    <a:pt x="3388" y="1392"/>
                  </a:lnTo>
                  <a:lnTo>
                    <a:pt x="3398" y="1394"/>
                  </a:lnTo>
                  <a:lnTo>
                    <a:pt x="3410" y="1390"/>
                  </a:lnTo>
                  <a:lnTo>
                    <a:pt x="3412" y="1390"/>
                  </a:lnTo>
                  <a:lnTo>
                    <a:pt x="3414" y="1388"/>
                  </a:lnTo>
                  <a:lnTo>
                    <a:pt x="3412" y="1384"/>
                  </a:lnTo>
                  <a:lnTo>
                    <a:pt x="3400" y="1376"/>
                  </a:lnTo>
                  <a:lnTo>
                    <a:pt x="3392" y="1370"/>
                  </a:lnTo>
                  <a:lnTo>
                    <a:pt x="3386" y="1366"/>
                  </a:lnTo>
                  <a:lnTo>
                    <a:pt x="3386" y="1362"/>
                  </a:lnTo>
                  <a:lnTo>
                    <a:pt x="3386" y="1360"/>
                  </a:lnTo>
                  <a:lnTo>
                    <a:pt x="3386" y="1358"/>
                  </a:lnTo>
                  <a:lnTo>
                    <a:pt x="3390" y="1356"/>
                  </a:lnTo>
                  <a:lnTo>
                    <a:pt x="3398" y="1352"/>
                  </a:lnTo>
                  <a:lnTo>
                    <a:pt x="3404" y="1346"/>
                  </a:lnTo>
                  <a:lnTo>
                    <a:pt x="3416" y="1336"/>
                  </a:lnTo>
                  <a:lnTo>
                    <a:pt x="3426" y="1328"/>
                  </a:lnTo>
                  <a:lnTo>
                    <a:pt x="3432" y="1326"/>
                  </a:lnTo>
                  <a:lnTo>
                    <a:pt x="3438" y="1326"/>
                  </a:lnTo>
                  <a:lnTo>
                    <a:pt x="3446" y="1326"/>
                  </a:lnTo>
                  <a:lnTo>
                    <a:pt x="3450" y="1322"/>
                  </a:lnTo>
                  <a:lnTo>
                    <a:pt x="3456" y="1318"/>
                  </a:lnTo>
                  <a:lnTo>
                    <a:pt x="3460" y="1314"/>
                  </a:lnTo>
                  <a:lnTo>
                    <a:pt x="3468" y="1304"/>
                  </a:lnTo>
                  <a:lnTo>
                    <a:pt x="3474" y="1300"/>
                  </a:lnTo>
                  <a:lnTo>
                    <a:pt x="3480" y="1298"/>
                  </a:lnTo>
                  <a:lnTo>
                    <a:pt x="3486" y="1296"/>
                  </a:lnTo>
                  <a:lnTo>
                    <a:pt x="3490" y="1294"/>
                  </a:lnTo>
                  <a:lnTo>
                    <a:pt x="3492" y="1288"/>
                  </a:lnTo>
                  <a:lnTo>
                    <a:pt x="3494" y="1280"/>
                  </a:lnTo>
                  <a:lnTo>
                    <a:pt x="3494" y="1274"/>
                  </a:lnTo>
                  <a:lnTo>
                    <a:pt x="3490" y="1264"/>
                  </a:lnTo>
                  <a:lnTo>
                    <a:pt x="3482" y="1254"/>
                  </a:lnTo>
                  <a:lnTo>
                    <a:pt x="3472" y="1246"/>
                  </a:lnTo>
                  <a:lnTo>
                    <a:pt x="3464" y="1238"/>
                  </a:lnTo>
                  <a:lnTo>
                    <a:pt x="3460" y="1232"/>
                  </a:lnTo>
                  <a:lnTo>
                    <a:pt x="3460" y="1226"/>
                  </a:lnTo>
                  <a:lnTo>
                    <a:pt x="3462" y="1224"/>
                  </a:lnTo>
                  <a:lnTo>
                    <a:pt x="3466" y="1220"/>
                  </a:lnTo>
                  <a:lnTo>
                    <a:pt x="3466" y="1216"/>
                  </a:lnTo>
                  <a:lnTo>
                    <a:pt x="3464" y="1212"/>
                  </a:lnTo>
                  <a:lnTo>
                    <a:pt x="3458" y="1206"/>
                  </a:lnTo>
                  <a:lnTo>
                    <a:pt x="3452" y="1200"/>
                  </a:lnTo>
                  <a:lnTo>
                    <a:pt x="3452" y="1198"/>
                  </a:lnTo>
                  <a:lnTo>
                    <a:pt x="3454" y="1196"/>
                  </a:lnTo>
                  <a:lnTo>
                    <a:pt x="3458" y="1196"/>
                  </a:lnTo>
                  <a:lnTo>
                    <a:pt x="3466" y="1196"/>
                  </a:lnTo>
                  <a:lnTo>
                    <a:pt x="3476" y="1196"/>
                  </a:lnTo>
                  <a:lnTo>
                    <a:pt x="3484" y="1194"/>
                  </a:lnTo>
                  <a:lnTo>
                    <a:pt x="3492" y="1190"/>
                  </a:lnTo>
                  <a:lnTo>
                    <a:pt x="3496" y="1186"/>
                  </a:lnTo>
                  <a:lnTo>
                    <a:pt x="3496" y="1182"/>
                  </a:lnTo>
                  <a:lnTo>
                    <a:pt x="3498" y="1174"/>
                  </a:lnTo>
                  <a:lnTo>
                    <a:pt x="3496" y="1170"/>
                  </a:lnTo>
                  <a:lnTo>
                    <a:pt x="3492" y="1166"/>
                  </a:lnTo>
                  <a:lnTo>
                    <a:pt x="3490" y="1164"/>
                  </a:lnTo>
                  <a:lnTo>
                    <a:pt x="3486" y="1164"/>
                  </a:lnTo>
                  <a:lnTo>
                    <a:pt x="3484" y="1162"/>
                  </a:lnTo>
                  <a:lnTo>
                    <a:pt x="3486" y="1158"/>
                  </a:lnTo>
                  <a:lnTo>
                    <a:pt x="3490" y="1152"/>
                  </a:lnTo>
                  <a:lnTo>
                    <a:pt x="3494" y="1146"/>
                  </a:lnTo>
                  <a:lnTo>
                    <a:pt x="3492" y="1142"/>
                  </a:lnTo>
                  <a:lnTo>
                    <a:pt x="3488" y="1140"/>
                  </a:lnTo>
                  <a:lnTo>
                    <a:pt x="3480" y="1140"/>
                  </a:lnTo>
                  <a:lnTo>
                    <a:pt x="3472" y="1138"/>
                  </a:lnTo>
                  <a:lnTo>
                    <a:pt x="3466" y="1136"/>
                  </a:lnTo>
                  <a:lnTo>
                    <a:pt x="3458" y="1130"/>
                  </a:lnTo>
                  <a:lnTo>
                    <a:pt x="3456" y="1122"/>
                  </a:lnTo>
                  <a:lnTo>
                    <a:pt x="3452" y="1114"/>
                  </a:lnTo>
                  <a:lnTo>
                    <a:pt x="3446" y="1110"/>
                  </a:lnTo>
                  <a:lnTo>
                    <a:pt x="3438" y="1108"/>
                  </a:lnTo>
                  <a:lnTo>
                    <a:pt x="3428" y="1106"/>
                  </a:lnTo>
                  <a:lnTo>
                    <a:pt x="3406" y="1106"/>
                  </a:lnTo>
                  <a:lnTo>
                    <a:pt x="3392" y="1104"/>
                  </a:lnTo>
                  <a:lnTo>
                    <a:pt x="3378" y="1098"/>
                  </a:lnTo>
                  <a:lnTo>
                    <a:pt x="3362" y="1090"/>
                  </a:lnTo>
                  <a:lnTo>
                    <a:pt x="3358" y="1090"/>
                  </a:lnTo>
                  <a:lnTo>
                    <a:pt x="3354" y="1092"/>
                  </a:lnTo>
                  <a:lnTo>
                    <a:pt x="3348" y="1096"/>
                  </a:lnTo>
                  <a:lnTo>
                    <a:pt x="3344" y="1096"/>
                  </a:lnTo>
                  <a:lnTo>
                    <a:pt x="3334" y="1098"/>
                  </a:lnTo>
                  <a:lnTo>
                    <a:pt x="3326" y="1098"/>
                  </a:lnTo>
                  <a:lnTo>
                    <a:pt x="3320" y="1104"/>
                  </a:lnTo>
                  <a:lnTo>
                    <a:pt x="3318" y="1112"/>
                  </a:lnTo>
                  <a:lnTo>
                    <a:pt x="3318" y="1120"/>
                  </a:lnTo>
                  <a:lnTo>
                    <a:pt x="3322" y="1130"/>
                  </a:lnTo>
                  <a:lnTo>
                    <a:pt x="3326" y="1138"/>
                  </a:lnTo>
                  <a:lnTo>
                    <a:pt x="3332" y="1144"/>
                  </a:lnTo>
                  <a:lnTo>
                    <a:pt x="3338" y="1150"/>
                  </a:lnTo>
                  <a:lnTo>
                    <a:pt x="3344" y="1152"/>
                  </a:lnTo>
                  <a:lnTo>
                    <a:pt x="3346" y="1156"/>
                  </a:lnTo>
                  <a:lnTo>
                    <a:pt x="3346" y="1160"/>
                  </a:lnTo>
                  <a:lnTo>
                    <a:pt x="3346" y="1166"/>
                  </a:lnTo>
                  <a:lnTo>
                    <a:pt x="3342" y="1170"/>
                  </a:lnTo>
                  <a:lnTo>
                    <a:pt x="3338" y="1172"/>
                  </a:lnTo>
                  <a:lnTo>
                    <a:pt x="3334" y="1174"/>
                  </a:lnTo>
                  <a:lnTo>
                    <a:pt x="3328" y="1174"/>
                  </a:lnTo>
                  <a:lnTo>
                    <a:pt x="3322" y="1174"/>
                  </a:lnTo>
                  <a:lnTo>
                    <a:pt x="3320" y="1180"/>
                  </a:lnTo>
                  <a:lnTo>
                    <a:pt x="3320" y="1196"/>
                  </a:lnTo>
                  <a:lnTo>
                    <a:pt x="3318" y="1206"/>
                  </a:lnTo>
                  <a:lnTo>
                    <a:pt x="3316" y="1216"/>
                  </a:lnTo>
                  <a:lnTo>
                    <a:pt x="3310" y="1226"/>
                  </a:lnTo>
                  <a:lnTo>
                    <a:pt x="3302" y="1234"/>
                  </a:lnTo>
                  <a:lnTo>
                    <a:pt x="3292" y="1242"/>
                  </a:lnTo>
                  <a:lnTo>
                    <a:pt x="3286" y="1248"/>
                  </a:lnTo>
                  <a:lnTo>
                    <a:pt x="3284" y="1256"/>
                  </a:lnTo>
                  <a:lnTo>
                    <a:pt x="3282" y="1262"/>
                  </a:lnTo>
                  <a:lnTo>
                    <a:pt x="3282" y="1268"/>
                  </a:lnTo>
                  <a:lnTo>
                    <a:pt x="3278" y="1272"/>
                  </a:lnTo>
                  <a:lnTo>
                    <a:pt x="3274" y="1276"/>
                  </a:lnTo>
                  <a:lnTo>
                    <a:pt x="3264" y="1280"/>
                  </a:lnTo>
                  <a:lnTo>
                    <a:pt x="3250" y="1284"/>
                  </a:lnTo>
                  <a:lnTo>
                    <a:pt x="3246" y="1282"/>
                  </a:lnTo>
                  <a:lnTo>
                    <a:pt x="3244" y="1280"/>
                  </a:lnTo>
                  <a:lnTo>
                    <a:pt x="3238" y="1268"/>
                  </a:lnTo>
                  <a:lnTo>
                    <a:pt x="3232" y="1262"/>
                  </a:lnTo>
                  <a:lnTo>
                    <a:pt x="3222" y="1252"/>
                  </a:lnTo>
                  <a:lnTo>
                    <a:pt x="3214" y="1242"/>
                  </a:lnTo>
                  <a:lnTo>
                    <a:pt x="3212" y="1236"/>
                  </a:lnTo>
                  <a:lnTo>
                    <a:pt x="3212" y="1232"/>
                  </a:lnTo>
                  <a:lnTo>
                    <a:pt x="3216" y="1228"/>
                  </a:lnTo>
                  <a:lnTo>
                    <a:pt x="3228" y="1220"/>
                  </a:lnTo>
                  <a:lnTo>
                    <a:pt x="3232" y="1216"/>
                  </a:lnTo>
                  <a:lnTo>
                    <a:pt x="3234" y="1210"/>
                  </a:lnTo>
                  <a:lnTo>
                    <a:pt x="3232" y="1200"/>
                  </a:lnTo>
                  <a:lnTo>
                    <a:pt x="3228" y="1188"/>
                  </a:lnTo>
                  <a:lnTo>
                    <a:pt x="3220" y="1174"/>
                  </a:lnTo>
                  <a:lnTo>
                    <a:pt x="3212" y="1160"/>
                  </a:lnTo>
                  <a:lnTo>
                    <a:pt x="3200" y="1148"/>
                  </a:lnTo>
                  <a:lnTo>
                    <a:pt x="3190" y="1142"/>
                  </a:lnTo>
                  <a:lnTo>
                    <a:pt x="3184" y="1140"/>
                  </a:lnTo>
                  <a:lnTo>
                    <a:pt x="3178" y="1140"/>
                  </a:lnTo>
                  <a:lnTo>
                    <a:pt x="3172" y="1142"/>
                  </a:lnTo>
                  <a:lnTo>
                    <a:pt x="3168" y="1144"/>
                  </a:lnTo>
                  <a:lnTo>
                    <a:pt x="3160" y="1156"/>
                  </a:lnTo>
                  <a:lnTo>
                    <a:pt x="3154" y="1168"/>
                  </a:lnTo>
                  <a:lnTo>
                    <a:pt x="3148" y="1192"/>
                  </a:lnTo>
                  <a:lnTo>
                    <a:pt x="3146" y="1202"/>
                  </a:lnTo>
                  <a:lnTo>
                    <a:pt x="3142" y="1208"/>
                  </a:lnTo>
                  <a:lnTo>
                    <a:pt x="3140" y="1208"/>
                  </a:lnTo>
                  <a:lnTo>
                    <a:pt x="3138" y="1208"/>
                  </a:lnTo>
                  <a:lnTo>
                    <a:pt x="3130" y="1200"/>
                  </a:lnTo>
                  <a:lnTo>
                    <a:pt x="3124" y="1192"/>
                  </a:lnTo>
                  <a:lnTo>
                    <a:pt x="3122" y="1186"/>
                  </a:lnTo>
                  <a:lnTo>
                    <a:pt x="3122" y="1182"/>
                  </a:lnTo>
                  <a:lnTo>
                    <a:pt x="3126" y="1178"/>
                  </a:lnTo>
                  <a:lnTo>
                    <a:pt x="3128" y="1174"/>
                  </a:lnTo>
                  <a:lnTo>
                    <a:pt x="3128" y="1170"/>
                  </a:lnTo>
                  <a:lnTo>
                    <a:pt x="3126" y="1164"/>
                  </a:lnTo>
                  <a:lnTo>
                    <a:pt x="3118" y="1156"/>
                  </a:lnTo>
                  <a:lnTo>
                    <a:pt x="3112" y="1146"/>
                  </a:lnTo>
                  <a:lnTo>
                    <a:pt x="3110" y="1144"/>
                  </a:lnTo>
                  <a:lnTo>
                    <a:pt x="3112" y="1140"/>
                  </a:lnTo>
                  <a:lnTo>
                    <a:pt x="3116" y="1136"/>
                  </a:lnTo>
                  <a:lnTo>
                    <a:pt x="3120" y="1134"/>
                  </a:lnTo>
                  <a:lnTo>
                    <a:pt x="3126" y="1132"/>
                  </a:lnTo>
                  <a:lnTo>
                    <a:pt x="3128" y="1130"/>
                  </a:lnTo>
                  <a:lnTo>
                    <a:pt x="3126" y="1126"/>
                  </a:lnTo>
                  <a:lnTo>
                    <a:pt x="3116" y="1120"/>
                  </a:lnTo>
                  <a:lnTo>
                    <a:pt x="3104" y="1114"/>
                  </a:lnTo>
                  <a:lnTo>
                    <a:pt x="3094" y="1112"/>
                  </a:lnTo>
                  <a:lnTo>
                    <a:pt x="3088" y="1112"/>
                  </a:lnTo>
                  <a:lnTo>
                    <a:pt x="3082" y="1114"/>
                  </a:lnTo>
                  <a:lnTo>
                    <a:pt x="3076" y="1116"/>
                  </a:lnTo>
                  <a:lnTo>
                    <a:pt x="3072" y="1116"/>
                  </a:lnTo>
                  <a:lnTo>
                    <a:pt x="3064" y="1116"/>
                  </a:lnTo>
                  <a:lnTo>
                    <a:pt x="3054" y="1112"/>
                  </a:lnTo>
                  <a:lnTo>
                    <a:pt x="3050" y="1110"/>
                  </a:lnTo>
                  <a:lnTo>
                    <a:pt x="3048" y="1106"/>
                  </a:lnTo>
                  <a:lnTo>
                    <a:pt x="3048" y="1104"/>
                  </a:lnTo>
                  <a:lnTo>
                    <a:pt x="3048" y="1100"/>
                  </a:lnTo>
                  <a:lnTo>
                    <a:pt x="3054" y="1094"/>
                  </a:lnTo>
                  <a:lnTo>
                    <a:pt x="3062" y="1088"/>
                  </a:lnTo>
                  <a:lnTo>
                    <a:pt x="3078" y="1074"/>
                  </a:lnTo>
                  <a:lnTo>
                    <a:pt x="3080" y="1068"/>
                  </a:lnTo>
                  <a:lnTo>
                    <a:pt x="3080" y="1066"/>
                  </a:lnTo>
                  <a:lnTo>
                    <a:pt x="3078" y="1064"/>
                  </a:lnTo>
                  <a:lnTo>
                    <a:pt x="3064" y="1054"/>
                  </a:lnTo>
                  <a:lnTo>
                    <a:pt x="3046" y="1042"/>
                  </a:lnTo>
                  <a:lnTo>
                    <a:pt x="3038" y="1034"/>
                  </a:lnTo>
                  <a:lnTo>
                    <a:pt x="3032" y="1026"/>
                  </a:lnTo>
                  <a:lnTo>
                    <a:pt x="3028" y="1016"/>
                  </a:lnTo>
                  <a:lnTo>
                    <a:pt x="3028" y="1006"/>
                  </a:lnTo>
                  <a:lnTo>
                    <a:pt x="3028" y="1000"/>
                  </a:lnTo>
                  <a:lnTo>
                    <a:pt x="3026" y="994"/>
                  </a:lnTo>
                  <a:lnTo>
                    <a:pt x="3020" y="984"/>
                  </a:lnTo>
                  <a:lnTo>
                    <a:pt x="3010" y="972"/>
                  </a:lnTo>
                  <a:lnTo>
                    <a:pt x="3000" y="962"/>
                  </a:lnTo>
                  <a:lnTo>
                    <a:pt x="2986" y="954"/>
                  </a:lnTo>
                  <a:lnTo>
                    <a:pt x="2972" y="948"/>
                  </a:lnTo>
                  <a:lnTo>
                    <a:pt x="2960" y="942"/>
                  </a:lnTo>
                  <a:lnTo>
                    <a:pt x="2948" y="940"/>
                  </a:lnTo>
                  <a:lnTo>
                    <a:pt x="2940" y="940"/>
                  </a:lnTo>
                  <a:lnTo>
                    <a:pt x="2936" y="942"/>
                  </a:lnTo>
                  <a:lnTo>
                    <a:pt x="2934" y="944"/>
                  </a:lnTo>
                  <a:lnTo>
                    <a:pt x="2932" y="948"/>
                  </a:lnTo>
                  <a:lnTo>
                    <a:pt x="2932" y="952"/>
                  </a:lnTo>
                  <a:lnTo>
                    <a:pt x="2930" y="956"/>
                  </a:lnTo>
                  <a:lnTo>
                    <a:pt x="2924" y="960"/>
                  </a:lnTo>
                  <a:lnTo>
                    <a:pt x="2916" y="962"/>
                  </a:lnTo>
                  <a:lnTo>
                    <a:pt x="2908" y="964"/>
                  </a:lnTo>
                  <a:lnTo>
                    <a:pt x="2904" y="968"/>
                  </a:lnTo>
                  <a:lnTo>
                    <a:pt x="2902" y="970"/>
                  </a:lnTo>
                  <a:lnTo>
                    <a:pt x="2902" y="974"/>
                  </a:lnTo>
                  <a:lnTo>
                    <a:pt x="2902" y="978"/>
                  </a:lnTo>
                  <a:lnTo>
                    <a:pt x="2900" y="980"/>
                  </a:lnTo>
                  <a:lnTo>
                    <a:pt x="2896" y="986"/>
                  </a:lnTo>
                  <a:lnTo>
                    <a:pt x="2886" y="990"/>
                  </a:lnTo>
                  <a:lnTo>
                    <a:pt x="2878" y="994"/>
                  </a:lnTo>
                  <a:lnTo>
                    <a:pt x="2876" y="1002"/>
                  </a:lnTo>
                  <a:lnTo>
                    <a:pt x="2876" y="1010"/>
                  </a:lnTo>
                  <a:lnTo>
                    <a:pt x="2878" y="1018"/>
                  </a:lnTo>
                  <a:lnTo>
                    <a:pt x="2886" y="1036"/>
                  </a:lnTo>
                  <a:lnTo>
                    <a:pt x="2888" y="1046"/>
                  </a:lnTo>
                  <a:lnTo>
                    <a:pt x="2888" y="1052"/>
                  </a:lnTo>
                  <a:lnTo>
                    <a:pt x="2884" y="1068"/>
                  </a:lnTo>
                  <a:lnTo>
                    <a:pt x="2884" y="1074"/>
                  </a:lnTo>
                  <a:lnTo>
                    <a:pt x="2886" y="1082"/>
                  </a:lnTo>
                  <a:lnTo>
                    <a:pt x="2890" y="1088"/>
                  </a:lnTo>
                  <a:lnTo>
                    <a:pt x="2898" y="1096"/>
                  </a:lnTo>
                  <a:lnTo>
                    <a:pt x="2910" y="1102"/>
                  </a:lnTo>
                  <a:lnTo>
                    <a:pt x="2926" y="1106"/>
                  </a:lnTo>
                  <a:lnTo>
                    <a:pt x="2942" y="1112"/>
                  </a:lnTo>
                  <a:lnTo>
                    <a:pt x="2954" y="1118"/>
                  </a:lnTo>
                  <a:lnTo>
                    <a:pt x="2964" y="1126"/>
                  </a:lnTo>
                  <a:lnTo>
                    <a:pt x="2972" y="1134"/>
                  </a:lnTo>
                  <a:lnTo>
                    <a:pt x="2974" y="1140"/>
                  </a:lnTo>
                  <a:lnTo>
                    <a:pt x="2976" y="1148"/>
                  </a:lnTo>
                  <a:lnTo>
                    <a:pt x="2972" y="1152"/>
                  </a:lnTo>
                  <a:lnTo>
                    <a:pt x="2966" y="1158"/>
                  </a:lnTo>
                  <a:lnTo>
                    <a:pt x="2958" y="1162"/>
                  </a:lnTo>
                  <a:lnTo>
                    <a:pt x="2956" y="1166"/>
                  </a:lnTo>
                  <a:lnTo>
                    <a:pt x="2954" y="1170"/>
                  </a:lnTo>
                  <a:lnTo>
                    <a:pt x="2956" y="1174"/>
                  </a:lnTo>
                  <a:lnTo>
                    <a:pt x="2960" y="1176"/>
                  </a:lnTo>
                  <a:lnTo>
                    <a:pt x="2966" y="1178"/>
                  </a:lnTo>
                  <a:lnTo>
                    <a:pt x="2972" y="1176"/>
                  </a:lnTo>
                  <a:lnTo>
                    <a:pt x="2980" y="1172"/>
                  </a:lnTo>
                  <a:lnTo>
                    <a:pt x="2988" y="1170"/>
                  </a:lnTo>
                  <a:lnTo>
                    <a:pt x="2992" y="1170"/>
                  </a:lnTo>
                  <a:lnTo>
                    <a:pt x="2996" y="1172"/>
                  </a:lnTo>
                  <a:lnTo>
                    <a:pt x="2996" y="1178"/>
                  </a:lnTo>
                  <a:lnTo>
                    <a:pt x="2994" y="1184"/>
                  </a:lnTo>
                  <a:lnTo>
                    <a:pt x="2990" y="1192"/>
                  </a:lnTo>
                  <a:lnTo>
                    <a:pt x="2980" y="1202"/>
                  </a:lnTo>
                  <a:lnTo>
                    <a:pt x="2968" y="1212"/>
                  </a:lnTo>
                  <a:lnTo>
                    <a:pt x="2956" y="1218"/>
                  </a:lnTo>
                  <a:lnTo>
                    <a:pt x="2946" y="1222"/>
                  </a:lnTo>
                  <a:lnTo>
                    <a:pt x="2940" y="1222"/>
                  </a:lnTo>
                  <a:lnTo>
                    <a:pt x="2934" y="1222"/>
                  </a:lnTo>
                  <a:lnTo>
                    <a:pt x="2932" y="1220"/>
                  </a:lnTo>
                  <a:lnTo>
                    <a:pt x="2928" y="1220"/>
                  </a:lnTo>
                  <a:lnTo>
                    <a:pt x="2926" y="1224"/>
                  </a:lnTo>
                  <a:lnTo>
                    <a:pt x="2922" y="1230"/>
                  </a:lnTo>
                  <a:lnTo>
                    <a:pt x="2922" y="1240"/>
                  </a:lnTo>
                  <a:lnTo>
                    <a:pt x="2924" y="1252"/>
                  </a:lnTo>
                  <a:lnTo>
                    <a:pt x="2932" y="1274"/>
                  </a:lnTo>
                  <a:lnTo>
                    <a:pt x="2934" y="1282"/>
                  </a:lnTo>
                  <a:lnTo>
                    <a:pt x="2934" y="1288"/>
                  </a:lnTo>
                  <a:lnTo>
                    <a:pt x="2932" y="1288"/>
                  </a:lnTo>
                  <a:lnTo>
                    <a:pt x="2922" y="1284"/>
                  </a:lnTo>
                  <a:lnTo>
                    <a:pt x="2902" y="1270"/>
                  </a:lnTo>
                  <a:lnTo>
                    <a:pt x="2896" y="1264"/>
                  </a:lnTo>
                  <a:lnTo>
                    <a:pt x="2892" y="1260"/>
                  </a:lnTo>
                  <a:lnTo>
                    <a:pt x="2892" y="1256"/>
                  </a:lnTo>
                  <a:lnTo>
                    <a:pt x="2892" y="1250"/>
                  </a:lnTo>
                  <a:lnTo>
                    <a:pt x="2896" y="1238"/>
                  </a:lnTo>
                  <a:lnTo>
                    <a:pt x="2902" y="1226"/>
                  </a:lnTo>
                  <a:lnTo>
                    <a:pt x="2902" y="1220"/>
                  </a:lnTo>
                  <a:lnTo>
                    <a:pt x="2900" y="1216"/>
                  </a:lnTo>
                  <a:lnTo>
                    <a:pt x="2898" y="1212"/>
                  </a:lnTo>
                  <a:lnTo>
                    <a:pt x="2894" y="1210"/>
                  </a:lnTo>
                  <a:lnTo>
                    <a:pt x="2886" y="1208"/>
                  </a:lnTo>
                  <a:lnTo>
                    <a:pt x="2876" y="1210"/>
                  </a:lnTo>
                  <a:lnTo>
                    <a:pt x="2866" y="1208"/>
                  </a:lnTo>
                  <a:lnTo>
                    <a:pt x="2858" y="1206"/>
                  </a:lnTo>
                  <a:lnTo>
                    <a:pt x="2844" y="1198"/>
                  </a:lnTo>
                  <a:lnTo>
                    <a:pt x="2838" y="1196"/>
                  </a:lnTo>
                  <a:lnTo>
                    <a:pt x="2830" y="1194"/>
                  </a:lnTo>
                  <a:lnTo>
                    <a:pt x="2822" y="1194"/>
                  </a:lnTo>
                  <a:lnTo>
                    <a:pt x="2810" y="1198"/>
                  </a:lnTo>
                  <a:lnTo>
                    <a:pt x="2800" y="1204"/>
                  </a:lnTo>
                  <a:lnTo>
                    <a:pt x="2796" y="1210"/>
                  </a:lnTo>
                  <a:lnTo>
                    <a:pt x="2796" y="1218"/>
                  </a:lnTo>
                  <a:lnTo>
                    <a:pt x="2796" y="1226"/>
                  </a:lnTo>
                  <a:lnTo>
                    <a:pt x="2798" y="1232"/>
                  </a:lnTo>
                  <a:lnTo>
                    <a:pt x="2798" y="1238"/>
                  </a:lnTo>
                  <a:lnTo>
                    <a:pt x="2794" y="1244"/>
                  </a:lnTo>
                  <a:lnTo>
                    <a:pt x="2788" y="1246"/>
                  </a:lnTo>
                  <a:lnTo>
                    <a:pt x="2778" y="1248"/>
                  </a:lnTo>
                  <a:lnTo>
                    <a:pt x="2772" y="1248"/>
                  </a:lnTo>
                  <a:lnTo>
                    <a:pt x="2760" y="1242"/>
                  </a:lnTo>
                  <a:lnTo>
                    <a:pt x="2752" y="1240"/>
                  </a:lnTo>
                  <a:lnTo>
                    <a:pt x="2742" y="1238"/>
                  </a:lnTo>
                  <a:lnTo>
                    <a:pt x="2728" y="1238"/>
                  </a:lnTo>
                  <a:lnTo>
                    <a:pt x="2708" y="1242"/>
                  </a:lnTo>
                  <a:lnTo>
                    <a:pt x="2680" y="1246"/>
                  </a:lnTo>
                  <a:lnTo>
                    <a:pt x="2658" y="1246"/>
                  </a:lnTo>
                  <a:lnTo>
                    <a:pt x="2640" y="1242"/>
                  </a:lnTo>
                  <a:lnTo>
                    <a:pt x="2628" y="1236"/>
                  </a:lnTo>
                  <a:lnTo>
                    <a:pt x="2606" y="1226"/>
                  </a:lnTo>
                  <a:lnTo>
                    <a:pt x="2598" y="1224"/>
                  </a:lnTo>
                  <a:lnTo>
                    <a:pt x="2590" y="1224"/>
                  </a:lnTo>
                  <a:lnTo>
                    <a:pt x="2582" y="1226"/>
                  </a:lnTo>
                  <a:lnTo>
                    <a:pt x="2572" y="1226"/>
                  </a:lnTo>
                  <a:lnTo>
                    <a:pt x="2564" y="1226"/>
                  </a:lnTo>
                  <a:lnTo>
                    <a:pt x="2556" y="1222"/>
                  </a:lnTo>
                  <a:lnTo>
                    <a:pt x="2544" y="1212"/>
                  </a:lnTo>
                  <a:lnTo>
                    <a:pt x="2532" y="1198"/>
                  </a:lnTo>
                  <a:lnTo>
                    <a:pt x="2520" y="1186"/>
                  </a:lnTo>
                  <a:lnTo>
                    <a:pt x="2510" y="1174"/>
                  </a:lnTo>
                  <a:lnTo>
                    <a:pt x="2504" y="1168"/>
                  </a:lnTo>
                  <a:lnTo>
                    <a:pt x="2498" y="1166"/>
                  </a:lnTo>
                  <a:lnTo>
                    <a:pt x="2494" y="1164"/>
                  </a:lnTo>
                  <a:lnTo>
                    <a:pt x="2486" y="1164"/>
                  </a:lnTo>
                  <a:lnTo>
                    <a:pt x="2456" y="1170"/>
                  </a:lnTo>
                  <a:lnTo>
                    <a:pt x="2438" y="1174"/>
                  </a:lnTo>
                  <a:lnTo>
                    <a:pt x="2422" y="1178"/>
                  </a:lnTo>
                  <a:lnTo>
                    <a:pt x="2408" y="1186"/>
                  </a:lnTo>
                  <a:lnTo>
                    <a:pt x="2398" y="1192"/>
                  </a:lnTo>
                  <a:lnTo>
                    <a:pt x="2394" y="1196"/>
                  </a:lnTo>
                  <a:lnTo>
                    <a:pt x="2392" y="1200"/>
                  </a:lnTo>
                  <a:lnTo>
                    <a:pt x="2392" y="1206"/>
                  </a:lnTo>
                  <a:lnTo>
                    <a:pt x="2394" y="1210"/>
                  </a:lnTo>
                  <a:lnTo>
                    <a:pt x="2398" y="1214"/>
                  </a:lnTo>
                  <a:lnTo>
                    <a:pt x="2402" y="1216"/>
                  </a:lnTo>
                  <a:lnTo>
                    <a:pt x="2406" y="1218"/>
                  </a:lnTo>
                  <a:lnTo>
                    <a:pt x="2410" y="1218"/>
                  </a:lnTo>
                  <a:lnTo>
                    <a:pt x="2422" y="1216"/>
                  </a:lnTo>
                  <a:lnTo>
                    <a:pt x="2432" y="1212"/>
                  </a:lnTo>
                  <a:lnTo>
                    <a:pt x="2456" y="1204"/>
                  </a:lnTo>
                  <a:lnTo>
                    <a:pt x="2466" y="1202"/>
                  </a:lnTo>
                  <a:lnTo>
                    <a:pt x="2470" y="1202"/>
                  </a:lnTo>
                  <a:lnTo>
                    <a:pt x="2472" y="1204"/>
                  </a:lnTo>
                  <a:lnTo>
                    <a:pt x="2474" y="1206"/>
                  </a:lnTo>
                  <a:lnTo>
                    <a:pt x="2476" y="1208"/>
                  </a:lnTo>
                  <a:lnTo>
                    <a:pt x="2472" y="1212"/>
                  </a:lnTo>
                  <a:lnTo>
                    <a:pt x="2456" y="1218"/>
                  </a:lnTo>
                  <a:lnTo>
                    <a:pt x="2436" y="1226"/>
                  </a:lnTo>
                  <a:lnTo>
                    <a:pt x="2428" y="1232"/>
                  </a:lnTo>
                  <a:lnTo>
                    <a:pt x="2422" y="1238"/>
                  </a:lnTo>
                  <a:lnTo>
                    <a:pt x="2422" y="1242"/>
                  </a:lnTo>
                  <a:lnTo>
                    <a:pt x="2424" y="1248"/>
                  </a:lnTo>
                  <a:lnTo>
                    <a:pt x="2428" y="1260"/>
                  </a:lnTo>
                  <a:lnTo>
                    <a:pt x="2442" y="1282"/>
                  </a:lnTo>
                  <a:lnTo>
                    <a:pt x="2446" y="1290"/>
                  </a:lnTo>
                  <a:lnTo>
                    <a:pt x="2446" y="1292"/>
                  </a:lnTo>
                  <a:lnTo>
                    <a:pt x="2444" y="1292"/>
                  </a:lnTo>
                  <a:lnTo>
                    <a:pt x="2436" y="1290"/>
                  </a:lnTo>
                  <a:lnTo>
                    <a:pt x="2418" y="1278"/>
                  </a:lnTo>
                  <a:lnTo>
                    <a:pt x="2398" y="1266"/>
                  </a:lnTo>
                  <a:lnTo>
                    <a:pt x="2382" y="1258"/>
                  </a:lnTo>
                  <a:lnTo>
                    <a:pt x="2364" y="1250"/>
                  </a:lnTo>
                  <a:lnTo>
                    <a:pt x="2354" y="1246"/>
                  </a:lnTo>
                  <a:lnTo>
                    <a:pt x="2348" y="1242"/>
                  </a:lnTo>
                  <a:lnTo>
                    <a:pt x="2340" y="1234"/>
                  </a:lnTo>
                  <a:lnTo>
                    <a:pt x="2334" y="1228"/>
                  </a:lnTo>
                  <a:lnTo>
                    <a:pt x="2330" y="1226"/>
                  </a:lnTo>
                  <a:lnTo>
                    <a:pt x="2326" y="1226"/>
                  </a:lnTo>
                  <a:lnTo>
                    <a:pt x="2322" y="1230"/>
                  </a:lnTo>
                  <a:lnTo>
                    <a:pt x="2314" y="1234"/>
                  </a:lnTo>
                  <a:lnTo>
                    <a:pt x="2304" y="1240"/>
                  </a:lnTo>
                  <a:lnTo>
                    <a:pt x="2286" y="1244"/>
                  </a:lnTo>
                  <a:lnTo>
                    <a:pt x="2264" y="1246"/>
                  </a:lnTo>
                  <a:lnTo>
                    <a:pt x="2206" y="1248"/>
                  </a:lnTo>
                  <a:lnTo>
                    <a:pt x="2180" y="1246"/>
                  </a:lnTo>
                  <a:lnTo>
                    <a:pt x="2158" y="1244"/>
                  </a:lnTo>
                  <a:lnTo>
                    <a:pt x="2140" y="1242"/>
                  </a:lnTo>
                  <a:lnTo>
                    <a:pt x="2128" y="1238"/>
                  </a:lnTo>
                  <a:lnTo>
                    <a:pt x="2126" y="1234"/>
                  </a:lnTo>
                  <a:lnTo>
                    <a:pt x="2124" y="1232"/>
                  </a:lnTo>
                  <a:lnTo>
                    <a:pt x="2126" y="1228"/>
                  </a:lnTo>
                  <a:lnTo>
                    <a:pt x="2132" y="1224"/>
                  </a:lnTo>
                  <a:lnTo>
                    <a:pt x="2144" y="1216"/>
                  </a:lnTo>
                  <a:lnTo>
                    <a:pt x="2154" y="1214"/>
                  </a:lnTo>
                  <a:lnTo>
                    <a:pt x="2172" y="1210"/>
                  </a:lnTo>
                  <a:lnTo>
                    <a:pt x="2178" y="1210"/>
                  </a:lnTo>
                  <a:lnTo>
                    <a:pt x="2180" y="1208"/>
                  </a:lnTo>
                  <a:lnTo>
                    <a:pt x="2178" y="1204"/>
                  </a:lnTo>
                  <a:lnTo>
                    <a:pt x="2172" y="1196"/>
                  </a:lnTo>
                  <a:lnTo>
                    <a:pt x="2154" y="1180"/>
                  </a:lnTo>
                  <a:lnTo>
                    <a:pt x="2144" y="1172"/>
                  </a:lnTo>
                  <a:lnTo>
                    <a:pt x="2134" y="1166"/>
                  </a:lnTo>
                  <a:lnTo>
                    <a:pt x="2124" y="1162"/>
                  </a:lnTo>
                  <a:lnTo>
                    <a:pt x="2112" y="1160"/>
                  </a:lnTo>
                  <a:lnTo>
                    <a:pt x="2098" y="1158"/>
                  </a:lnTo>
                  <a:lnTo>
                    <a:pt x="2080" y="1160"/>
                  </a:lnTo>
                  <a:lnTo>
                    <a:pt x="2064" y="1160"/>
                  </a:lnTo>
                  <a:lnTo>
                    <a:pt x="2046" y="1160"/>
                  </a:lnTo>
                  <a:lnTo>
                    <a:pt x="2030" y="1156"/>
                  </a:lnTo>
                  <a:lnTo>
                    <a:pt x="2014" y="1152"/>
                  </a:lnTo>
                  <a:lnTo>
                    <a:pt x="1982" y="1142"/>
                  </a:lnTo>
                  <a:lnTo>
                    <a:pt x="1950" y="1134"/>
                  </a:lnTo>
                  <a:lnTo>
                    <a:pt x="1934" y="1130"/>
                  </a:lnTo>
                  <a:lnTo>
                    <a:pt x="1918" y="1124"/>
                  </a:lnTo>
                  <a:lnTo>
                    <a:pt x="1890" y="1110"/>
                  </a:lnTo>
                  <a:lnTo>
                    <a:pt x="1876" y="1104"/>
                  </a:lnTo>
                  <a:lnTo>
                    <a:pt x="1862" y="1100"/>
                  </a:lnTo>
                  <a:lnTo>
                    <a:pt x="1848" y="1098"/>
                  </a:lnTo>
                  <a:lnTo>
                    <a:pt x="1832" y="1096"/>
                  </a:lnTo>
                  <a:lnTo>
                    <a:pt x="1820" y="1100"/>
                  </a:lnTo>
                  <a:lnTo>
                    <a:pt x="1812" y="1104"/>
                  </a:lnTo>
                  <a:lnTo>
                    <a:pt x="1808" y="1110"/>
                  </a:lnTo>
                  <a:lnTo>
                    <a:pt x="1806" y="1116"/>
                  </a:lnTo>
                  <a:lnTo>
                    <a:pt x="1804" y="1122"/>
                  </a:lnTo>
                  <a:lnTo>
                    <a:pt x="1800" y="1126"/>
                  </a:lnTo>
                  <a:lnTo>
                    <a:pt x="1794" y="1128"/>
                  </a:lnTo>
                  <a:lnTo>
                    <a:pt x="1780" y="1128"/>
                  </a:lnTo>
                  <a:lnTo>
                    <a:pt x="1774" y="1126"/>
                  </a:lnTo>
                  <a:lnTo>
                    <a:pt x="1768" y="1122"/>
                  </a:lnTo>
                  <a:lnTo>
                    <a:pt x="1764" y="1120"/>
                  </a:lnTo>
                  <a:lnTo>
                    <a:pt x="1762" y="1114"/>
                  </a:lnTo>
                  <a:lnTo>
                    <a:pt x="1760" y="1104"/>
                  </a:lnTo>
                  <a:lnTo>
                    <a:pt x="1762" y="1094"/>
                  </a:lnTo>
                  <a:lnTo>
                    <a:pt x="1762" y="1084"/>
                  </a:lnTo>
                  <a:lnTo>
                    <a:pt x="1758" y="1076"/>
                  </a:lnTo>
                  <a:lnTo>
                    <a:pt x="1756" y="1074"/>
                  </a:lnTo>
                  <a:lnTo>
                    <a:pt x="1752" y="1072"/>
                  </a:lnTo>
                  <a:lnTo>
                    <a:pt x="1746" y="1072"/>
                  </a:lnTo>
                  <a:lnTo>
                    <a:pt x="1738" y="1074"/>
                  </a:lnTo>
                  <a:lnTo>
                    <a:pt x="1732" y="1076"/>
                  </a:lnTo>
                  <a:lnTo>
                    <a:pt x="1730" y="1078"/>
                  </a:lnTo>
                  <a:lnTo>
                    <a:pt x="1726" y="1088"/>
                  </a:lnTo>
                  <a:lnTo>
                    <a:pt x="1724" y="1112"/>
                  </a:lnTo>
                  <a:lnTo>
                    <a:pt x="1722" y="1122"/>
                  </a:lnTo>
                  <a:lnTo>
                    <a:pt x="1720" y="1126"/>
                  </a:lnTo>
                  <a:lnTo>
                    <a:pt x="1716" y="1128"/>
                  </a:lnTo>
                  <a:lnTo>
                    <a:pt x="1712" y="1130"/>
                  </a:lnTo>
                  <a:lnTo>
                    <a:pt x="1706" y="1130"/>
                  </a:lnTo>
                  <a:lnTo>
                    <a:pt x="1698" y="1128"/>
                  </a:lnTo>
                  <a:lnTo>
                    <a:pt x="1690" y="1124"/>
                  </a:lnTo>
                  <a:lnTo>
                    <a:pt x="1684" y="1120"/>
                  </a:lnTo>
                  <a:lnTo>
                    <a:pt x="1678" y="1116"/>
                  </a:lnTo>
                  <a:lnTo>
                    <a:pt x="1668" y="1102"/>
                  </a:lnTo>
                  <a:lnTo>
                    <a:pt x="1650" y="1070"/>
                  </a:lnTo>
                  <a:lnTo>
                    <a:pt x="1640" y="1056"/>
                  </a:lnTo>
                  <a:lnTo>
                    <a:pt x="1630" y="1046"/>
                  </a:lnTo>
                  <a:lnTo>
                    <a:pt x="1626" y="1042"/>
                  </a:lnTo>
                  <a:lnTo>
                    <a:pt x="1620" y="1042"/>
                  </a:lnTo>
                  <a:lnTo>
                    <a:pt x="1614" y="1042"/>
                  </a:lnTo>
                  <a:lnTo>
                    <a:pt x="1610" y="1044"/>
                  </a:lnTo>
                  <a:lnTo>
                    <a:pt x="1600" y="1052"/>
                  </a:lnTo>
                  <a:lnTo>
                    <a:pt x="1600" y="1054"/>
                  </a:lnTo>
                  <a:lnTo>
                    <a:pt x="1600" y="1056"/>
                  </a:lnTo>
                  <a:lnTo>
                    <a:pt x="1604" y="1060"/>
                  </a:lnTo>
                  <a:lnTo>
                    <a:pt x="1610" y="1062"/>
                  </a:lnTo>
                  <a:lnTo>
                    <a:pt x="1616" y="1064"/>
                  </a:lnTo>
                  <a:lnTo>
                    <a:pt x="1618" y="1066"/>
                  </a:lnTo>
                  <a:lnTo>
                    <a:pt x="1618" y="1068"/>
                  </a:lnTo>
                  <a:lnTo>
                    <a:pt x="1610" y="1076"/>
                  </a:lnTo>
                  <a:lnTo>
                    <a:pt x="1592" y="1090"/>
                  </a:lnTo>
                  <a:lnTo>
                    <a:pt x="1574" y="1100"/>
                  </a:lnTo>
                  <a:lnTo>
                    <a:pt x="1572" y="1098"/>
                  </a:lnTo>
                  <a:lnTo>
                    <a:pt x="1568" y="1096"/>
                  </a:lnTo>
                  <a:lnTo>
                    <a:pt x="1560" y="1096"/>
                  </a:lnTo>
                  <a:lnTo>
                    <a:pt x="1546" y="1098"/>
                  </a:lnTo>
                  <a:lnTo>
                    <a:pt x="1522" y="1106"/>
                  </a:lnTo>
                  <a:lnTo>
                    <a:pt x="1482" y="1120"/>
                  </a:lnTo>
                  <a:lnTo>
                    <a:pt x="1476" y="1120"/>
                  </a:lnTo>
                  <a:lnTo>
                    <a:pt x="1476" y="1118"/>
                  </a:lnTo>
                  <a:lnTo>
                    <a:pt x="1494" y="1108"/>
                  </a:lnTo>
                  <a:lnTo>
                    <a:pt x="1526" y="1092"/>
                  </a:lnTo>
                  <a:lnTo>
                    <a:pt x="1552" y="1078"/>
                  </a:lnTo>
                  <a:lnTo>
                    <a:pt x="1558" y="1074"/>
                  </a:lnTo>
                  <a:lnTo>
                    <a:pt x="1560" y="1072"/>
                  </a:lnTo>
                  <a:lnTo>
                    <a:pt x="1560" y="1070"/>
                  </a:lnTo>
                  <a:lnTo>
                    <a:pt x="1556" y="1070"/>
                  </a:lnTo>
                  <a:lnTo>
                    <a:pt x="1538" y="1074"/>
                  </a:lnTo>
                  <a:lnTo>
                    <a:pt x="1530" y="1074"/>
                  </a:lnTo>
                  <a:lnTo>
                    <a:pt x="1522" y="1074"/>
                  </a:lnTo>
                  <a:lnTo>
                    <a:pt x="1512" y="1072"/>
                  </a:lnTo>
                  <a:lnTo>
                    <a:pt x="1506" y="1072"/>
                  </a:lnTo>
                  <a:lnTo>
                    <a:pt x="1498" y="1074"/>
                  </a:lnTo>
                  <a:lnTo>
                    <a:pt x="1488" y="1080"/>
                  </a:lnTo>
                  <a:lnTo>
                    <a:pt x="1476" y="1088"/>
                  </a:lnTo>
                  <a:lnTo>
                    <a:pt x="1462" y="1096"/>
                  </a:lnTo>
                  <a:lnTo>
                    <a:pt x="1454" y="1100"/>
                  </a:lnTo>
                  <a:lnTo>
                    <a:pt x="1448" y="1100"/>
                  </a:lnTo>
                  <a:lnTo>
                    <a:pt x="1444" y="1100"/>
                  </a:lnTo>
                  <a:lnTo>
                    <a:pt x="1438" y="1100"/>
                  </a:lnTo>
                  <a:lnTo>
                    <a:pt x="1432" y="1102"/>
                  </a:lnTo>
                  <a:lnTo>
                    <a:pt x="1422" y="1108"/>
                  </a:lnTo>
                  <a:lnTo>
                    <a:pt x="1408" y="1118"/>
                  </a:lnTo>
                  <a:lnTo>
                    <a:pt x="1378" y="1138"/>
                  </a:lnTo>
                  <a:lnTo>
                    <a:pt x="1358" y="1148"/>
                  </a:lnTo>
                  <a:lnTo>
                    <a:pt x="1352" y="1154"/>
                  </a:lnTo>
                  <a:lnTo>
                    <a:pt x="1350" y="1158"/>
                  </a:lnTo>
                  <a:lnTo>
                    <a:pt x="1350" y="1162"/>
                  </a:lnTo>
                  <a:lnTo>
                    <a:pt x="1352" y="1168"/>
                  </a:lnTo>
                  <a:lnTo>
                    <a:pt x="1354" y="1174"/>
                  </a:lnTo>
                  <a:lnTo>
                    <a:pt x="1352" y="1174"/>
                  </a:lnTo>
                  <a:lnTo>
                    <a:pt x="1342" y="1172"/>
                  </a:lnTo>
                  <a:lnTo>
                    <a:pt x="1334" y="1170"/>
                  </a:lnTo>
                  <a:lnTo>
                    <a:pt x="1324" y="1168"/>
                  </a:lnTo>
                  <a:lnTo>
                    <a:pt x="1316" y="1168"/>
                  </a:lnTo>
                  <a:lnTo>
                    <a:pt x="1308" y="1172"/>
                  </a:lnTo>
                  <a:lnTo>
                    <a:pt x="1302" y="1176"/>
                  </a:lnTo>
                  <a:lnTo>
                    <a:pt x="1298" y="1176"/>
                  </a:lnTo>
                  <a:lnTo>
                    <a:pt x="1294" y="1174"/>
                  </a:lnTo>
                  <a:lnTo>
                    <a:pt x="1290" y="1172"/>
                  </a:lnTo>
                  <a:lnTo>
                    <a:pt x="1286" y="1168"/>
                  </a:lnTo>
                  <a:lnTo>
                    <a:pt x="1280" y="1164"/>
                  </a:lnTo>
                  <a:lnTo>
                    <a:pt x="1272" y="1162"/>
                  </a:lnTo>
                  <a:lnTo>
                    <a:pt x="1258" y="1162"/>
                  </a:lnTo>
                  <a:lnTo>
                    <a:pt x="1236" y="1160"/>
                  </a:lnTo>
                  <a:lnTo>
                    <a:pt x="1218" y="1154"/>
                  </a:lnTo>
                  <a:lnTo>
                    <a:pt x="1198" y="1144"/>
                  </a:lnTo>
                  <a:lnTo>
                    <a:pt x="1180" y="1134"/>
                  </a:lnTo>
                  <a:lnTo>
                    <a:pt x="1160" y="1126"/>
                  </a:lnTo>
                  <a:lnTo>
                    <a:pt x="1138" y="1118"/>
                  </a:lnTo>
                  <a:lnTo>
                    <a:pt x="1116" y="1112"/>
                  </a:lnTo>
                  <a:lnTo>
                    <a:pt x="1102" y="1110"/>
                  </a:lnTo>
                  <a:lnTo>
                    <a:pt x="1090" y="1110"/>
                  </a:lnTo>
                  <a:lnTo>
                    <a:pt x="1074" y="1110"/>
                  </a:lnTo>
                  <a:lnTo>
                    <a:pt x="1062" y="1106"/>
                  </a:lnTo>
                  <a:lnTo>
                    <a:pt x="1054" y="1102"/>
                  </a:lnTo>
                  <a:lnTo>
                    <a:pt x="1044" y="1096"/>
                  </a:lnTo>
                  <a:lnTo>
                    <a:pt x="1036" y="1092"/>
                  </a:lnTo>
                  <a:lnTo>
                    <a:pt x="1026" y="1086"/>
                  </a:lnTo>
                  <a:lnTo>
                    <a:pt x="1014" y="1082"/>
                  </a:lnTo>
                  <a:lnTo>
                    <a:pt x="998" y="1078"/>
                  </a:lnTo>
                  <a:lnTo>
                    <a:pt x="982" y="1078"/>
                  </a:lnTo>
                  <a:lnTo>
                    <a:pt x="970" y="1078"/>
                  </a:lnTo>
                  <a:lnTo>
                    <a:pt x="950" y="1084"/>
                  </a:lnTo>
                  <a:lnTo>
                    <a:pt x="940" y="1084"/>
                  </a:lnTo>
                  <a:lnTo>
                    <a:pt x="932" y="1086"/>
                  </a:lnTo>
                  <a:lnTo>
                    <a:pt x="922" y="1084"/>
                  </a:lnTo>
                  <a:lnTo>
                    <a:pt x="912" y="1080"/>
                  </a:lnTo>
                  <a:lnTo>
                    <a:pt x="898" y="1076"/>
                  </a:lnTo>
                  <a:lnTo>
                    <a:pt x="884" y="1074"/>
                  </a:lnTo>
                  <a:lnTo>
                    <a:pt x="854" y="1072"/>
                  </a:lnTo>
                  <a:lnTo>
                    <a:pt x="816" y="1066"/>
                  </a:lnTo>
                  <a:lnTo>
                    <a:pt x="798" y="1062"/>
                  </a:lnTo>
                  <a:lnTo>
                    <a:pt x="778" y="1054"/>
                  </a:lnTo>
                  <a:lnTo>
                    <a:pt x="760" y="1048"/>
                  </a:lnTo>
                  <a:lnTo>
                    <a:pt x="744" y="1046"/>
                  </a:lnTo>
                  <a:lnTo>
                    <a:pt x="732" y="1048"/>
                  </a:lnTo>
                  <a:lnTo>
                    <a:pt x="722" y="1050"/>
                  </a:lnTo>
                  <a:lnTo>
                    <a:pt x="710" y="1052"/>
                  </a:lnTo>
                  <a:lnTo>
                    <a:pt x="698" y="1054"/>
                  </a:lnTo>
                  <a:lnTo>
                    <a:pt x="682" y="1054"/>
                  </a:lnTo>
                  <a:lnTo>
                    <a:pt x="664" y="1050"/>
                  </a:lnTo>
                  <a:lnTo>
                    <a:pt x="648" y="1044"/>
                  </a:lnTo>
                  <a:lnTo>
                    <a:pt x="640" y="1038"/>
                  </a:lnTo>
                  <a:lnTo>
                    <a:pt x="636" y="1034"/>
                  </a:lnTo>
                  <a:lnTo>
                    <a:pt x="636" y="1028"/>
                  </a:lnTo>
                  <a:lnTo>
                    <a:pt x="634" y="1024"/>
                  </a:lnTo>
                  <a:lnTo>
                    <a:pt x="632" y="1022"/>
                  </a:lnTo>
                  <a:lnTo>
                    <a:pt x="622" y="1020"/>
                  </a:lnTo>
                  <a:lnTo>
                    <a:pt x="606" y="1020"/>
                  </a:lnTo>
                  <a:lnTo>
                    <a:pt x="572" y="1020"/>
                  </a:lnTo>
                  <a:lnTo>
                    <a:pt x="558" y="1022"/>
                  </a:lnTo>
                  <a:lnTo>
                    <a:pt x="552" y="1020"/>
                  </a:lnTo>
                  <a:lnTo>
                    <a:pt x="550" y="1018"/>
                  </a:lnTo>
                  <a:lnTo>
                    <a:pt x="540" y="1010"/>
                  </a:lnTo>
                  <a:lnTo>
                    <a:pt x="534" y="1006"/>
                  </a:lnTo>
                  <a:lnTo>
                    <a:pt x="528" y="1004"/>
                  </a:lnTo>
                  <a:lnTo>
                    <a:pt x="524" y="1006"/>
                  </a:lnTo>
                  <a:lnTo>
                    <a:pt x="520" y="1006"/>
                  </a:lnTo>
                  <a:lnTo>
                    <a:pt x="510" y="1010"/>
                  </a:lnTo>
                  <a:lnTo>
                    <a:pt x="506" y="1010"/>
                  </a:lnTo>
                  <a:lnTo>
                    <a:pt x="500" y="1006"/>
                  </a:lnTo>
                  <a:lnTo>
                    <a:pt x="488" y="996"/>
                  </a:lnTo>
                  <a:lnTo>
                    <a:pt x="482" y="992"/>
                  </a:lnTo>
                  <a:lnTo>
                    <a:pt x="474" y="990"/>
                  </a:lnTo>
                  <a:lnTo>
                    <a:pt x="466" y="988"/>
                  </a:lnTo>
                  <a:lnTo>
                    <a:pt x="456" y="990"/>
                  </a:lnTo>
                  <a:lnTo>
                    <a:pt x="446" y="996"/>
                  </a:lnTo>
                  <a:lnTo>
                    <a:pt x="432" y="1008"/>
                  </a:lnTo>
                  <a:lnTo>
                    <a:pt x="418" y="1018"/>
                  </a:lnTo>
                  <a:lnTo>
                    <a:pt x="404" y="1022"/>
                  </a:lnTo>
                  <a:lnTo>
                    <a:pt x="392" y="1022"/>
                  </a:lnTo>
                  <a:lnTo>
                    <a:pt x="378" y="1022"/>
                  </a:lnTo>
                  <a:lnTo>
                    <a:pt x="364" y="1024"/>
                  </a:lnTo>
                  <a:lnTo>
                    <a:pt x="348" y="1026"/>
                  </a:lnTo>
                  <a:lnTo>
                    <a:pt x="332" y="1032"/>
                  </a:lnTo>
                  <a:lnTo>
                    <a:pt x="310" y="1046"/>
                  </a:lnTo>
                  <a:lnTo>
                    <a:pt x="300" y="1054"/>
                  </a:lnTo>
                  <a:lnTo>
                    <a:pt x="290" y="1058"/>
                  </a:lnTo>
                  <a:lnTo>
                    <a:pt x="282" y="1062"/>
                  </a:lnTo>
                  <a:lnTo>
                    <a:pt x="274" y="1064"/>
                  </a:lnTo>
                  <a:lnTo>
                    <a:pt x="262" y="1064"/>
                  </a:lnTo>
                  <a:lnTo>
                    <a:pt x="250" y="1064"/>
                  </a:lnTo>
                  <a:lnTo>
                    <a:pt x="240" y="1062"/>
                  </a:lnTo>
                  <a:lnTo>
                    <a:pt x="236" y="1064"/>
                  </a:lnTo>
                  <a:lnTo>
                    <a:pt x="232" y="1066"/>
                  </a:lnTo>
                  <a:lnTo>
                    <a:pt x="226" y="1068"/>
                  </a:lnTo>
                  <a:lnTo>
                    <a:pt x="222" y="1074"/>
                  </a:lnTo>
                  <a:lnTo>
                    <a:pt x="212" y="1090"/>
                  </a:lnTo>
                  <a:lnTo>
                    <a:pt x="202" y="1110"/>
                  </a:lnTo>
                  <a:lnTo>
                    <a:pt x="192" y="1128"/>
                  </a:lnTo>
                  <a:lnTo>
                    <a:pt x="182" y="1140"/>
                  </a:lnTo>
                  <a:lnTo>
                    <a:pt x="172" y="1152"/>
                  </a:lnTo>
                  <a:lnTo>
                    <a:pt x="158" y="1158"/>
                  </a:lnTo>
                  <a:lnTo>
                    <a:pt x="142" y="1164"/>
                  </a:lnTo>
                  <a:lnTo>
                    <a:pt x="122" y="1166"/>
                  </a:lnTo>
                  <a:lnTo>
                    <a:pt x="96" y="1168"/>
                  </a:lnTo>
                  <a:lnTo>
                    <a:pt x="84" y="1168"/>
                  </a:lnTo>
                  <a:lnTo>
                    <a:pt x="78" y="1170"/>
                  </a:lnTo>
                  <a:lnTo>
                    <a:pt x="76" y="1174"/>
                  </a:lnTo>
                  <a:lnTo>
                    <a:pt x="74" y="1178"/>
                  </a:lnTo>
                  <a:lnTo>
                    <a:pt x="74" y="1184"/>
                  </a:lnTo>
                  <a:lnTo>
                    <a:pt x="72" y="1188"/>
                  </a:lnTo>
                  <a:lnTo>
                    <a:pt x="68" y="1194"/>
                  </a:lnTo>
                  <a:lnTo>
                    <a:pt x="58" y="1198"/>
                  </a:lnTo>
                  <a:lnTo>
                    <a:pt x="54" y="1200"/>
                  </a:lnTo>
                  <a:lnTo>
                    <a:pt x="54" y="1202"/>
                  </a:lnTo>
                  <a:lnTo>
                    <a:pt x="54" y="1204"/>
                  </a:lnTo>
                  <a:lnTo>
                    <a:pt x="58" y="1208"/>
                  </a:lnTo>
                  <a:lnTo>
                    <a:pt x="74" y="1214"/>
                  </a:lnTo>
                  <a:lnTo>
                    <a:pt x="94" y="1222"/>
                  </a:lnTo>
                  <a:lnTo>
                    <a:pt x="116" y="1232"/>
                  </a:lnTo>
                  <a:lnTo>
                    <a:pt x="138" y="1244"/>
                  </a:lnTo>
                  <a:lnTo>
                    <a:pt x="156" y="1258"/>
                  </a:lnTo>
                  <a:lnTo>
                    <a:pt x="164" y="1264"/>
                  </a:lnTo>
                  <a:lnTo>
                    <a:pt x="168" y="1272"/>
                  </a:lnTo>
                  <a:lnTo>
                    <a:pt x="172" y="1280"/>
                  </a:lnTo>
                  <a:lnTo>
                    <a:pt x="178" y="1286"/>
                  </a:lnTo>
                  <a:lnTo>
                    <a:pt x="186" y="1294"/>
                  </a:lnTo>
                  <a:lnTo>
                    <a:pt x="196" y="1296"/>
                  </a:lnTo>
                  <a:lnTo>
                    <a:pt x="206" y="1296"/>
                  </a:lnTo>
                  <a:lnTo>
                    <a:pt x="214" y="1294"/>
                  </a:lnTo>
                  <a:lnTo>
                    <a:pt x="218" y="1294"/>
                  </a:lnTo>
                  <a:lnTo>
                    <a:pt x="220" y="1296"/>
                  </a:lnTo>
                  <a:lnTo>
                    <a:pt x="222" y="1296"/>
                  </a:lnTo>
                  <a:lnTo>
                    <a:pt x="222" y="1304"/>
                  </a:lnTo>
                  <a:lnTo>
                    <a:pt x="220" y="1312"/>
                  </a:lnTo>
                  <a:lnTo>
                    <a:pt x="222" y="1316"/>
                  </a:lnTo>
                  <a:lnTo>
                    <a:pt x="224" y="1318"/>
                  </a:lnTo>
                  <a:lnTo>
                    <a:pt x="228" y="1318"/>
                  </a:lnTo>
                  <a:lnTo>
                    <a:pt x="232" y="1320"/>
                  </a:lnTo>
                  <a:lnTo>
                    <a:pt x="236" y="1322"/>
                  </a:lnTo>
                  <a:lnTo>
                    <a:pt x="240" y="1326"/>
                  </a:lnTo>
                  <a:lnTo>
                    <a:pt x="242" y="1332"/>
                  </a:lnTo>
                  <a:lnTo>
                    <a:pt x="244" y="1338"/>
                  </a:lnTo>
                  <a:lnTo>
                    <a:pt x="248" y="1342"/>
                  </a:lnTo>
                  <a:lnTo>
                    <a:pt x="254" y="1342"/>
                  </a:lnTo>
                  <a:lnTo>
                    <a:pt x="260" y="1342"/>
                  </a:lnTo>
                  <a:lnTo>
                    <a:pt x="266" y="1342"/>
                  </a:lnTo>
                  <a:lnTo>
                    <a:pt x="272" y="1342"/>
                  </a:lnTo>
                  <a:lnTo>
                    <a:pt x="274" y="1344"/>
                  </a:lnTo>
                  <a:lnTo>
                    <a:pt x="276" y="1350"/>
                  </a:lnTo>
                  <a:lnTo>
                    <a:pt x="274" y="1358"/>
                  </a:lnTo>
                  <a:lnTo>
                    <a:pt x="272" y="1358"/>
                  </a:lnTo>
                  <a:lnTo>
                    <a:pt x="270" y="1356"/>
                  </a:lnTo>
                  <a:lnTo>
                    <a:pt x="268" y="1356"/>
                  </a:lnTo>
                  <a:lnTo>
                    <a:pt x="264" y="1356"/>
                  </a:lnTo>
                  <a:lnTo>
                    <a:pt x="258" y="1358"/>
                  </a:lnTo>
                  <a:lnTo>
                    <a:pt x="252" y="1362"/>
                  </a:lnTo>
                  <a:lnTo>
                    <a:pt x="250" y="1364"/>
                  </a:lnTo>
                  <a:lnTo>
                    <a:pt x="248" y="1364"/>
                  </a:lnTo>
                  <a:lnTo>
                    <a:pt x="240" y="1362"/>
                  </a:lnTo>
                  <a:lnTo>
                    <a:pt x="234" y="1360"/>
                  </a:lnTo>
                  <a:lnTo>
                    <a:pt x="224" y="1358"/>
                  </a:lnTo>
                  <a:lnTo>
                    <a:pt x="212" y="1358"/>
                  </a:lnTo>
                  <a:lnTo>
                    <a:pt x="194" y="1360"/>
                  </a:lnTo>
                  <a:lnTo>
                    <a:pt x="186" y="1362"/>
                  </a:lnTo>
                  <a:lnTo>
                    <a:pt x="180" y="1360"/>
                  </a:lnTo>
                  <a:lnTo>
                    <a:pt x="176" y="1358"/>
                  </a:lnTo>
                  <a:lnTo>
                    <a:pt x="174" y="1356"/>
                  </a:lnTo>
                  <a:lnTo>
                    <a:pt x="174" y="1348"/>
                  </a:lnTo>
                  <a:lnTo>
                    <a:pt x="176" y="1338"/>
                  </a:lnTo>
                  <a:lnTo>
                    <a:pt x="176" y="1330"/>
                  </a:lnTo>
                  <a:lnTo>
                    <a:pt x="176" y="1326"/>
                  </a:lnTo>
                  <a:lnTo>
                    <a:pt x="172" y="1324"/>
                  </a:lnTo>
                  <a:lnTo>
                    <a:pt x="168" y="1322"/>
                  </a:lnTo>
                  <a:lnTo>
                    <a:pt x="162" y="1322"/>
                  </a:lnTo>
                  <a:lnTo>
                    <a:pt x="142" y="1328"/>
                  </a:lnTo>
                  <a:lnTo>
                    <a:pt x="116" y="1336"/>
                  </a:lnTo>
                  <a:lnTo>
                    <a:pt x="94" y="1346"/>
                  </a:lnTo>
                  <a:lnTo>
                    <a:pt x="56" y="1364"/>
                  </a:lnTo>
                  <a:lnTo>
                    <a:pt x="30" y="1378"/>
                  </a:lnTo>
                  <a:lnTo>
                    <a:pt x="18" y="1384"/>
                  </a:lnTo>
                  <a:lnTo>
                    <a:pt x="10" y="1386"/>
                  </a:lnTo>
                  <a:lnTo>
                    <a:pt x="4" y="1388"/>
                  </a:lnTo>
                  <a:lnTo>
                    <a:pt x="0" y="1392"/>
                  </a:lnTo>
                  <a:lnTo>
                    <a:pt x="0" y="1396"/>
                  </a:lnTo>
                  <a:lnTo>
                    <a:pt x="2" y="1400"/>
                  </a:lnTo>
                  <a:lnTo>
                    <a:pt x="8" y="1404"/>
                  </a:lnTo>
                  <a:lnTo>
                    <a:pt x="18" y="1408"/>
                  </a:lnTo>
                  <a:lnTo>
                    <a:pt x="28" y="1412"/>
                  </a:lnTo>
                  <a:lnTo>
                    <a:pt x="44" y="1414"/>
                  </a:lnTo>
                  <a:lnTo>
                    <a:pt x="54" y="1414"/>
                  </a:lnTo>
                  <a:lnTo>
                    <a:pt x="60" y="1416"/>
                  </a:lnTo>
                  <a:lnTo>
                    <a:pt x="60" y="1420"/>
                  </a:lnTo>
                  <a:lnTo>
                    <a:pt x="56" y="1424"/>
                  </a:lnTo>
                  <a:lnTo>
                    <a:pt x="52" y="1428"/>
                  </a:lnTo>
                  <a:lnTo>
                    <a:pt x="50" y="1432"/>
                  </a:lnTo>
                  <a:lnTo>
                    <a:pt x="50" y="1436"/>
                  </a:lnTo>
                  <a:lnTo>
                    <a:pt x="56" y="1442"/>
                  </a:lnTo>
                  <a:lnTo>
                    <a:pt x="64" y="1446"/>
                  </a:lnTo>
                  <a:lnTo>
                    <a:pt x="68" y="1450"/>
                  </a:lnTo>
                  <a:lnTo>
                    <a:pt x="68" y="1460"/>
                  </a:lnTo>
                  <a:lnTo>
                    <a:pt x="70" y="1464"/>
                  </a:lnTo>
                  <a:lnTo>
                    <a:pt x="74" y="1468"/>
                  </a:lnTo>
                  <a:lnTo>
                    <a:pt x="82" y="1470"/>
                  </a:lnTo>
                  <a:lnTo>
                    <a:pt x="94" y="1474"/>
                  </a:lnTo>
                  <a:lnTo>
                    <a:pt x="110" y="1474"/>
                  </a:lnTo>
                  <a:lnTo>
                    <a:pt x="122" y="1472"/>
                  </a:lnTo>
                  <a:lnTo>
                    <a:pt x="144" y="1466"/>
                  </a:lnTo>
                  <a:lnTo>
                    <a:pt x="156" y="1464"/>
                  </a:lnTo>
                  <a:lnTo>
                    <a:pt x="166" y="1464"/>
                  </a:lnTo>
                  <a:lnTo>
                    <a:pt x="178" y="1466"/>
                  </a:lnTo>
                  <a:lnTo>
                    <a:pt x="190" y="1474"/>
                  </a:lnTo>
                  <a:lnTo>
                    <a:pt x="198" y="1476"/>
                  </a:lnTo>
                  <a:lnTo>
                    <a:pt x="204" y="1478"/>
                  </a:lnTo>
                  <a:lnTo>
                    <a:pt x="212" y="1478"/>
                  </a:lnTo>
                  <a:lnTo>
                    <a:pt x="218" y="1476"/>
                  </a:lnTo>
                  <a:lnTo>
                    <a:pt x="230" y="1470"/>
                  </a:lnTo>
                  <a:lnTo>
                    <a:pt x="242" y="1460"/>
                  </a:lnTo>
                  <a:lnTo>
                    <a:pt x="254" y="1452"/>
                  </a:lnTo>
                  <a:lnTo>
                    <a:pt x="266" y="1446"/>
                  </a:lnTo>
                  <a:lnTo>
                    <a:pt x="272" y="1444"/>
                  </a:lnTo>
                  <a:lnTo>
                    <a:pt x="276" y="1444"/>
                  </a:lnTo>
                  <a:lnTo>
                    <a:pt x="282" y="1446"/>
                  </a:lnTo>
                  <a:lnTo>
                    <a:pt x="286" y="1450"/>
                  </a:lnTo>
                  <a:lnTo>
                    <a:pt x="290" y="1454"/>
                  </a:lnTo>
                  <a:lnTo>
                    <a:pt x="292" y="1458"/>
                  </a:lnTo>
                  <a:lnTo>
                    <a:pt x="290" y="1460"/>
                  </a:lnTo>
                  <a:lnTo>
                    <a:pt x="288" y="1464"/>
                  </a:lnTo>
                  <a:lnTo>
                    <a:pt x="282" y="1466"/>
                  </a:lnTo>
                  <a:lnTo>
                    <a:pt x="274" y="1468"/>
                  </a:lnTo>
                  <a:lnTo>
                    <a:pt x="266" y="1470"/>
                  </a:lnTo>
                  <a:lnTo>
                    <a:pt x="262" y="1472"/>
                  </a:lnTo>
                  <a:lnTo>
                    <a:pt x="262" y="1474"/>
                  </a:lnTo>
                  <a:lnTo>
                    <a:pt x="262" y="1478"/>
                  </a:lnTo>
                  <a:lnTo>
                    <a:pt x="274" y="1484"/>
                  </a:lnTo>
                  <a:lnTo>
                    <a:pt x="282" y="1488"/>
                  </a:lnTo>
                  <a:lnTo>
                    <a:pt x="286" y="1494"/>
                  </a:lnTo>
                  <a:lnTo>
                    <a:pt x="290" y="1498"/>
                  </a:lnTo>
                  <a:lnTo>
                    <a:pt x="292" y="1504"/>
                  </a:lnTo>
                  <a:lnTo>
                    <a:pt x="294" y="1508"/>
                  </a:lnTo>
                  <a:lnTo>
                    <a:pt x="292" y="1514"/>
                  </a:lnTo>
                  <a:lnTo>
                    <a:pt x="288" y="1522"/>
                  </a:lnTo>
                  <a:lnTo>
                    <a:pt x="280" y="1530"/>
                  </a:lnTo>
                  <a:lnTo>
                    <a:pt x="270" y="1536"/>
                  </a:lnTo>
                  <a:lnTo>
                    <a:pt x="258" y="1540"/>
                  </a:lnTo>
                  <a:lnTo>
                    <a:pt x="246" y="1538"/>
                  </a:lnTo>
                  <a:lnTo>
                    <a:pt x="240" y="1538"/>
                  </a:lnTo>
                  <a:lnTo>
                    <a:pt x="234" y="1538"/>
                  </a:lnTo>
                  <a:lnTo>
                    <a:pt x="226" y="1542"/>
                  </a:lnTo>
                  <a:lnTo>
                    <a:pt x="220" y="1548"/>
                  </a:lnTo>
                  <a:lnTo>
                    <a:pt x="216" y="1556"/>
                  </a:lnTo>
                  <a:lnTo>
                    <a:pt x="210" y="1564"/>
                  </a:lnTo>
                  <a:lnTo>
                    <a:pt x="202" y="1568"/>
                  </a:lnTo>
                  <a:lnTo>
                    <a:pt x="198" y="1570"/>
                  </a:lnTo>
                  <a:lnTo>
                    <a:pt x="192" y="1568"/>
                  </a:lnTo>
                  <a:lnTo>
                    <a:pt x="186" y="1566"/>
                  </a:lnTo>
                  <a:lnTo>
                    <a:pt x="180" y="1562"/>
                  </a:lnTo>
                  <a:lnTo>
                    <a:pt x="172" y="1558"/>
                  </a:lnTo>
                  <a:lnTo>
                    <a:pt x="166" y="1558"/>
                  </a:lnTo>
                  <a:lnTo>
                    <a:pt x="160" y="1558"/>
                  </a:lnTo>
                  <a:lnTo>
                    <a:pt x="154" y="1558"/>
                  </a:lnTo>
                  <a:lnTo>
                    <a:pt x="144" y="1564"/>
                  </a:lnTo>
                  <a:lnTo>
                    <a:pt x="138" y="1574"/>
                  </a:lnTo>
                  <a:lnTo>
                    <a:pt x="124" y="1596"/>
                  </a:lnTo>
                  <a:lnTo>
                    <a:pt x="118" y="1606"/>
                  </a:lnTo>
                  <a:lnTo>
                    <a:pt x="112" y="1610"/>
                  </a:lnTo>
                  <a:lnTo>
                    <a:pt x="106" y="1614"/>
                  </a:lnTo>
                  <a:lnTo>
                    <a:pt x="102" y="1618"/>
                  </a:lnTo>
                  <a:lnTo>
                    <a:pt x="96" y="1628"/>
                  </a:lnTo>
                  <a:lnTo>
                    <a:pt x="92" y="1640"/>
                  </a:lnTo>
                  <a:lnTo>
                    <a:pt x="88" y="1646"/>
                  </a:lnTo>
                  <a:lnTo>
                    <a:pt x="82" y="1652"/>
                  </a:lnTo>
                  <a:lnTo>
                    <a:pt x="76" y="1656"/>
                  </a:lnTo>
                  <a:lnTo>
                    <a:pt x="74" y="1660"/>
                  </a:lnTo>
                  <a:lnTo>
                    <a:pt x="74" y="1664"/>
                  </a:lnTo>
                  <a:lnTo>
                    <a:pt x="76" y="1670"/>
                  </a:lnTo>
                  <a:lnTo>
                    <a:pt x="88" y="1680"/>
                  </a:lnTo>
                  <a:lnTo>
                    <a:pt x="108" y="1696"/>
                  </a:lnTo>
                  <a:lnTo>
                    <a:pt x="116" y="1704"/>
                  </a:lnTo>
                  <a:lnTo>
                    <a:pt x="120" y="1712"/>
                  </a:lnTo>
                  <a:lnTo>
                    <a:pt x="118" y="1718"/>
                  </a:lnTo>
                  <a:lnTo>
                    <a:pt x="116" y="1724"/>
                  </a:lnTo>
                  <a:lnTo>
                    <a:pt x="114" y="1728"/>
                  </a:lnTo>
                  <a:lnTo>
                    <a:pt x="112" y="1734"/>
                  </a:lnTo>
                  <a:lnTo>
                    <a:pt x="112" y="1738"/>
                  </a:lnTo>
                  <a:lnTo>
                    <a:pt x="118" y="1744"/>
                  </a:lnTo>
                  <a:lnTo>
                    <a:pt x="132" y="1758"/>
                  </a:lnTo>
                  <a:lnTo>
                    <a:pt x="148" y="1772"/>
                  </a:lnTo>
                  <a:lnTo>
                    <a:pt x="158" y="1778"/>
                  </a:lnTo>
                  <a:lnTo>
                    <a:pt x="168" y="1782"/>
                  </a:lnTo>
                  <a:lnTo>
                    <a:pt x="180" y="1784"/>
                  </a:lnTo>
                  <a:lnTo>
                    <a:pt x="194" y="1780"/>
                  </a:lnTo>
                  <a:lnTo>
                    <a:pt x="208" y="1776"/>
                  </a:lnTo>
                  <a:lnTo>
                    <a:pt x="220" y="1774"/>
                  </a:lnTo>
                  <a:lnTo>
                    <a:pt x="228" y="1774"/>
                  </a:lnTo>
                  <a:lnTo>
                    <a:pt x="236" y="1776"/>
                  </a:lnTo>
                  <a:lnTo>
                    <a:pt x="240" y="1782"/>
                  </a:lnTo>
                  <a:lnTo>
                    <a:pt x="242" y="1788"/>
                  </a:lnTo>
                  <a:lnTo>
                    <a:pt x="242" y="1798"/>
                  </a:lnTo>
                  <a:lnTo>
                    <a:pt x="240" y="1808"/>
                  </a:lnTo>
                  <a:lnTo>
                    <a:pt x="236" y="1818"/>
                  </a:lnTo>
                  <a:lnTo>
                    <a:pt x="236" y="1824"/>
                  </a:lnTo>
                  <a:lnTo>
                    <a:pt x="238" y="1828"/>
                  </a:lnTo>
                  <a:lnTo>
                    <a:pt x="242" y="1830"/>
                  </a:lnTo>
                  <a:lnTo>
                    <a:pt x="244" y="1832"/>
                  </a:lnTo>
                  <a:lnTo>
                    <a:pt x="246" y="1834"/>
                  </a:lnTo>
                  <a:lnTo>
                    <a:pt x="246" y="1840"/>
                  </a:lnTo>
                  <a:lnTo>
                    <a:pt x="244" y="1848"/>
                  </a:lnTo>
                  <a:lnTo>
                    <a:pt x="242" y="1856"/>
                  </a:lnTo>
                  <a:lnTo>
                    <a:pt x="244" y="1862"/>
                  </a:lnTo>
                  <a:lnTo>
                    <a:pt x="248" y="1864"/>
                  </a:lnTo>
                  <a:lnTo>
                    <a:pt x="254" y="1862"/>
                  </a:lnTo>
                  <a:lnTo>
                    <a:pt x="262" y="1860"/>
                  </a:lnTo>
                  <a:lnTo>
                    <a:pt x="270" y="1856"/>
                  </a:lnTo>
                  <a:lnTo>
                    <a:pt x="284" y="1844"/>
                  </a:lnTo>
                  <a:lnTo>
                    <a:pt x="292" y="1840"/>
                  </a:lnTo>
                  <a:lnTo>
                    <a:pt x="300" y="1838"/>
                  </a:lnTo>
                  <a:lnTo>
                    <a:pt x="308" y="1838"/>
                  </a:lnTo>
                  <a:lnTo>
                    <a:pt x="318" y="1842"/>
                  </a:lnTo>
                  <a:lnTo>
                    <a:pt x="326" y="1846"/>
                  </a:lnTo>
                  <a:lnTo>
                    <a:pt x="336" y="1852"/>
                  </a:lnTo>
                  <a:lnTo>
                    <a:pt x="352" y="1866"/>
                  </a:lnTo>
                  <a:lnTo>
                    <a:pt x="358" y="1870"/>
                  </a:lnTo>
                  <a:lnTo>
                    <a:pt x="364" y="1870"/>
                  </a:lnTo>
                  <a:lnTo>
                    <a:pt x="368" y="1868"/>
                  </a:lnTo>
                  <a:lnTo>
                    <a:pt x="370" y="1864"/>
                  </a:lnTo>
                  <a:lnTo>
                    <a:pt x="376" y="1858"/>
                  </a:lnTo>
                  <a:lnTo>
                    <a:pt x="380" y="1856"/>
                  </a:lnTo>
                  <a:lnTo>
                    <a:pt x="386" y="1858"/>
                  </a:lnTo>
                  <a:lnTo>
                    <a:pt x="392" y="1860"/>
                  </a:lnTo>
                  <a:lnTo>
                    <a:pt x="402" y="1858"/>
                  </a:lnTo>
                  <a:lnTo>
                    <a:pt x="420" y="1852"/>
                  </a:lnTo>
                  <a:lnTo>
                    <a:pt x="432" y="1846"/>
                  </a:lnTo>
                  <a:lnTo>
                    <a:pt x="434" y="1848"/>
                  </a:lnTo>
                  <a:lnTo>
                    <a:pt x="430" y="1854"/>
                  </a:lnTo>
                  <a:lnTo>
                    <a:pt x="420" y="1872"/>
                  </a:lnTo>
                  <a:lnTo>
                    <a:pt x="414" y="1886"/>
                  </a:lnTo>
                  <a:lnTo>
                    <a:pt x="410" y="1900"/>
                  </a:lnTo>
                  <a:lnTo>
                    <a:pt x="410" y="1918"/>
                  </a:lnTo>
                  <a:lnTo>
                    <a:pt x="410" y="1924"/>
                  </a:lnTo>
                  <a:lnTo>
                    <a:pt x="406" y="1930"/>
                  </a:lnTo>
                  <a:lnTo>
                    <a:pt x="402" y="1932"/>
                  </a:lnTo>
                  <a:lnTo>
                    <a:pt x="398" y="1934"/>
                  </a:lnTo>
                  <a:lnTo>
                    <a:pt x="392" y="1936"/>
                  </a:lnTo>
                  <a:lnTo>
                    <a:pt x="386" y="1940"/>
                  </a:lnTo>
                  <a:lnTo>
                    <a:pt x="380" y="1946"/>
                  </a:lnTo>
                  <a:lnTo>
                    <a:pt x="374" y="1958"/>
                  </a:lnTo>
                  <a:lnTo>
                    <a:pt x="368" y="1968"/>
                  </a:lnTo>
                  <a:lnTo>
                    <a:pt x="360" y="1974"/>
                  </a:lnTo>
                  <a:lnTo>
                    <a:pt x="352" y="1980"/>
                  </a:lnTo>
                  <a:lnTo>
                    <a:pt x="342" y="1984"/>
                  </a:lnTo>
                  <a:lnTo>
                    <a:pt x="334" y="1988"/>
                  </a:lnTo>
                  <a:lnTo>
                    <a:pt x="324" y="1992"/>
                  </a:lnTo>
                  <a:lnTo>
                    <a:pt x="314" y="2000"/>
                  </a:lnTo>
                  <a:lnTo>
                    <a:pt x="306" y="2012"/>
                  </a:lnTo>
                  <a:lnTo>
                    <a:pt x="300" y="2022"/>
                  </a:lnTo>
                  <a:lnTo>
                    <a:pt x="296" y="2026"/>
                  </a:lnTo>
                  <a:lnTo>
                    <a:pt x="292" y="2028"/>
                  </a:lnTo>
                  <a:lnTo>
                    <a:pt x="288" y="2028"/>
                  </a:lnTo>
                  <a:lnTo>
                    <a:pt x="276" y="2026"/>
                  </a:lnTo>
                  <a:lnTo>
                    <a:pt x="268" y="2026"/>
                  </a:lnTo>
                  <a:lnTo>
                    <a:pt x="256" y="2030"/>
                  </a:lnTo>
                  <a:lnTo>
                    <a:pt x="244" y="2034"/>
                  </a:lnTo>
                  <a:lnTo>
                    <a:pt x="236" y="2040"/>
                  </a:lnTo>
                  <a:lnTo>
                    <a:pt x="232" y="2044"/>
                  </a:lnTo>
                  <a:lnTo>
                    <a:pt x="228" y="2048"/>
                  </a:lnTo>
                  <a:lnTo>
                    <a:pt x="224" y="2058"/>
                  </a:lnTo>
                  <a:lnTo>
                    <a:pt x="218" y="2062"/>
                  </a:lnTo>
                  <a:lnTo>
                    <a:pt x="210" y="2066"/>
                  </a:lnTo>
                  <a:lnTo>
                    <a:pt x="200" y="2072"/>
                  </a:lnTo>
                  <a:lnTo>
                    <a:pt x="194" y="2078"/>
                  </a:lnTo>
                  <a:lnTo>
                    <a:pt x="190" y="2082"/>
                  </a:lnTo>
                  <a:lnTo>
                    <a:pt x="188" y="2088"/>
                  </a:lnTo>
                  <a:lnTo>
                    <a:pt x="188" y="2092"/>
                  </a:lnTo>
                  <a:lnTo>
                    <a:pt x="192" y="2092"/>
                  </a:lnTo>
                  <a:lnTo>
                    <a:pt x="200" y="2092"/>
                  </a:lnTo>
                  <a:lnTo>
                    <a:pt x="212" y="2088"/>
                  </a:lnTo>
                  <a:lnTo>
                    <a:pt x="226" y="2084"/>
                  </a:lnTo>
                  <a:lnTo>
                    <a:pt x="236" y="2076"/>
                  </a:lnTo>
                  <a:lnTo>
                    <a:pt x="248" y="2064"/>
                  </a:lnTo>
                  <a:lnTo>
                    <a:pt x="256" y="2056"/>
                  </a:lnTo>
                  <a:lnTo>
                    <a:pt x="258" y="2056"/>
                  </a:lnTo>
                  <a:lnTo>
                    <a:pt x="262" y="2060"/>
                  </a:lnTo>
                  <a:lnTo>
                    <a:pt x="266" y="2064"/>
                  </a:lnTo>
                  <a:lnTo>
                    <a:pt x="270" y="2064"/>
                  </a:lnTo>
                  <a:lnTo>
                    <a:pt x="278" y="2062"/>
                  </a:lnTo>
                  <a:lnTo>
                    <a:pt x="282" y="2060"/>
                  </a:lnTo>
                  <a:lnTo>
                    <a:pt x="286" y="2060"/>
                  </a:lnTo>
                  <a:lnTo>
                    <a:pt x="288" y="2062"/>
                  </a:lnTo>
                  <a:lnTo>
                    <a:pt x="290" y="2068"/>
                  </a:lnTo>
                  <a:lnTo>
                    <a:pt x="292" y="2074"/>
                  </a:lnTo>
                  <a:lnTo>
                    <a:pt x="296" y="2078"/>
                  </a:lnTo>
                  <a:lnTo>
                    <a:pt x="300" y="2078"/>
                  </a:lnTo>
                  <a:lnTo>
                    <a:pt x="302" y="2078"/>
                  </a:lnTo>
                  <a:lnTo>
                    <a:pt x="306" y="2074"/>
                  </a:lnTo>
                  <a:lnTo>
                    <a:pt x="308" y="2070"/>
                  </a:lnTo>
                  <a:lnTo>
                    <a:pt x="308" y="2066"/>
                  </a:lnTo>
                  <a:lnTo>
                    <a:pt x="308" y="2060"/>
                  </a:lnTo>
                  <a:lnTo>
                    <a:pt x="306" y="2054"/>
                  </a:lnTo>
                  <a:lnTo>
                    <a:pt x="308" y="2050"/>
                  </a:lnTo>
                  <a:lnTo>
                    <a:pt x="312" y="2044"/>
                  </a:lnTo>
                  <a:lnTo>
                    <a:pt x="318" y="2042"/>
                  </a:lnTo>
                  <a:lnTo>
                    <a:pt x="322" y="2040"/>
                  </a:lnTo>
                  <a:lnTo>
                    <a:pt x="328" y="2040"/>
                  </a:lnTo>
                  <a:lnTo>
                    <a:pt x="332" y="2042"/>
                  </a:lnTo>
                  <a:lnTo>
                    <a:pt x="334" y="2046"/>
                  </a:lnTo>
                  <a:lnTo>
                    <a:pt x="334" y="2048"/>
                  </a:lnTo>
                  <a:lnTo>
                    <a:pt x="336" y="2050"/>
                  </a:lnTo>
                  <a:lnTo>
                    <a:pt x="340" y="2048"/>
                  </a:lnTo>
                  <a:lnTo>
                    <a:pt x="354" y="2040"/>
                  </a:lnTo>
                  <a:lnTo>
                    <a:pt x="372" y="2028"/>
                  </a:lnTo>
                  <a:lnTo>
                    <a:pt x="380" y="2022"/>
                  </a:lnTo>
                  <a:lnTo>
                    <a:pt x="390" y="2022"/>
                  </a:lnTo>
                  <a:lnTo>
                    <a:pt x="394" y="2020"/>
                  </a:lnTo>
                  <a:lnTo>
                    <a:pt x="396" y="2020"/>
                  </a:lnTo>
                  <a:lnTo>
                    <a:pt x="394" y="2012"/>
                  </a:lnTo>
                  <a:lnTo>
                    <a:pt x="396" y="2008"/>
                  </a:lnTo>
                  <a:lnTo>
                    <a:pt x="400" y="2000"/>
                  </a:lnTo>
                  <a:lnTo>
                    <a:pt x="408" y="1992"/>
                  </a:lnTo>
                  <a:lnTo>
                    <a:pt x="424" y="1982"/>
                  </a:lnTo>
                  <a:lnTo>
                    <a:pt x="440" y="1972"/>
                  </a:lnTo>
                  <a:lnTo>
                    <a:pt x="454" y="1964"/>
                  </a:lnTo>
                  <a:lnTo>
                    <a:pt x="462" y="1956"/>
                  </a:lnTo>
                  <a:lnTo>
                    <a:pt x="468" y="1950"/>
                  </a:lnTo>
                  <a:lnTo>
                    <a:pt x="478" y="1938"/>
                  </a:lnTo>
                  <a:lnTo>
                    <a:pt x="484" y="1932"/>
                  </a:lnTo>
                  <a:lnTo>
                    <a:pt x="494" y="1926"/>
                  </a:lnTo>
                  <a:lnTo>
                    <a:pt x="516" y="1916"/>
                  </a:lnTo>
                  <a:lnTo>
                    <a:pt x="538" y="1902"/>
                  </a:lnTo>
                  <a:lnTo>
                    <a:pt x="548" y="1896"/>
                  </a:lnTo>
                  <a:lnTo>
                    <a:pt x="556" y="1888"/>
                  </a:lnTo>
                  <a:lnTo>
                    <a:pt x="562" y="1882"/>
                  </a:lnTo>
                  <a:lnTo>
                    <a:pt x="566" y="1874"/>
                  </a:lnTo>
                  <a:lnTo>
                    <a:pt x="568" y="1866"/>
                  </a:lnTo>
                  <a:lnTo>
                    <a:pt x="572" y="1862"/>
                  </a:lnTo>
                  <a:lnTo>
                    <a:pt x="580" y="1856"/>
                  </a:lnTo>
                  <a:lnTo>
                    <a:pt x="588" y="1850"/>
                  </a:lnTo>
                  <a:lnTo>
                    <a:pt x="592" y="1846"/>
                  </a:lnTo>
                  <a:lnTo>
                    <a:pt x="592" y="1840"/>
                  </a:lnTo>
                  <a:lnTo>
                    <a:pt x="592" y="1836"/>
                  </a:lnTo>
                  <a:lnTo>
                    <a:pt x="590" y="1834"/>
                  </a:lnTo>
                  <a:lnTo>
                    <a:pt x="584" y="1832"/>
                  </a:lnTo>
                  <a:lnTo>
                    <a:pt x="564" y="1832"/>
                  </a:lnTo>
                  <a:lnTo>
                    <a:pt x="556" y="1830"/>
                  </a:lnTo>
                  <a:lnTo>
                    <a:pt x="554" y="1828"/>
                  </a:lnTo>
                  <a:lnTo>
                    <a:pt x="554" y="1824"/>
                  </a:lnTo>
                  <a:lnTo>
                    <a:pt x="558" y="1820"/>
                  </a:lnTo>
                  <a:lnTo>
                    <a:pt x="570" y="1810"/>
                  </a:lnTo>
                  <a:lnTo>
                    <a:pt x="598" y="1786"/>
                  </a:lnTo>
                  <a:lnTo>
                    <a:pt x="618" y="1766"/>
                  </a:lnTo>
                  <a:lnTo>
                    <a:pt x="632" y="1748"/>
                  </a:lnTo>
                  <a:lnTo>
                    <a:pt x="646" y="1726"/>
                  </a:lnTo>
                  <a:lnTo>
                    <a:pt x="654" y="1714"/>
                  </a:lnTo>
                  <a:lnTo>
                    <a:pt x="666" y="1704"/>
                  </a:lnTo>
                  <a:lnTo>
                    <a:pt x="680" y="1696"/>
                  </a:lnTo>
                  <a:lnTo>
                    <a:pt x="694" y="1690"/>
                  </a:lnTo>
                  <a:lnTo>
                    <a:pt x="710" y="1688"/>
                  </a:lnTo>
                  <a:lnTo>
                    <a:pt x="726" y="1692"/>
                  </a:lnTo>
                  <a:lnTo>
                    <a:pt x="744" y="1698"/>
                  </a:lnTo>
                  <a:lnTo>
                    <a:pt x="752" y="1704"/>
                  </a:lnTo>
                  <a:lnTo>
                    <a:pt x="758" y="1710"/>
                  </a:lnTo>
                  <a:lnTo>
                    <a:pt x="770" y="1720"/>
                  </a:lnTo>
                  <a:lnTo>
                    <a:pt x="770" y="1722"/>
                  </a:lnTo>
                  <a:lnTo>
                    <a:pt x="770" y="1724"/>
                  </a:lnTo>
                  <a:lnTo>
                    <a:pt x="752" y="1714"/>
                  </a:lnTo>
                  <a:lnTo>
                    <a:pt x="738" y="1708"/>
                  </a:lnTo>
                  <a:lnTo>
                    <a:pt x="722" y="1702"/>
                  </a:lnTo>
                  <a:lnTo>
                    <a:pt x="712" y="1702"/>
                  </a:lnTo>
                  <a:lnTo>
                    <a:pt x="704" y="1702"/>
                  </a:lnTo>
                  <a:lnTo>
                    <a:pt x="696" y="1704"/>
                  </a:lnTo>
                  <a:lnTo>
                    <a:pt x="690" y="1706"/>
                  </a:lnTo>
                  <a:lnTo>
                    <a:pt x="680" y="1716"/>
                  </a:lnTo>
                  <a:lnTo>
                    <a:pt x="674" y="1722"/>
                  </a:lnTo>
                  <a:lnTo>
                    <a:pt x="672" y="1728"/>
                  </a:lnTo>
                  <a:lnTo>
                    <a:pt x="672" y="1734"/>
                  </a:lnTo>
                  <a:lnTo>
                    <a:pt x="672" y="1742"/>
                  </a:lnTo>
                  <a:lnTo>
                    <a:pt x="670" y="1748"/>
                  </a:lnTo>
                  <a:lnTo>
                    <a:pt x="668" y="1756"/>
                  </a:lnTo>
                  <a:lnTo>
                    <a:pt x="658" y="1766"/>
                  </a:lnTo>
                  <a:lnTo>
                    <a:pt x="652" y="1776"/>
                  </a:lnTo>
                  <a:lnTo>
                    <a:pt x="650" y="1782"/>
                  </a:lnTo>
                  <a:lnTo>
                    <a:pt x="652" y="1788"/>
                  </a:lnTo>
                  <a:lnTo>
                    <a:pt x="656" y="1792"/>
                  </a:lnTo>
                  <a:lnTo>
                    <a:pt x="660" y="1794"/>
                  </a:lnTo>
                  <a:lnTo>
                    <a:pt x="662" y="1798"/>
                  </a:lnTo>
                  <a:lnTo>
                    <a:pt x="662" y="1800"/>
                  </a:lnTo>
                  <a:lnTo>
                    <a:pt x="656" y="1806"/>
                  </a:lnTo>
                  <a:lnTo>
                    <a:pt x="646" y="1812"/>
                  </a:lnTo>
                  <a:lnTo>
                    <a:pt x="644" y="1816"/>
                  </a:lnTo>
                  <a:lnTo>
                    <a:pt x="644" y="1818"/>
                  </a:lnTo>
                  <a:lnTo>
                    <a:pt x="646" y="1820"/>
                  </a:lnTo>
                  <a:lnTo>
                    <a:pt x="650" y="1822"/>
                  </a:lnTo>
                  <a:lnTo>
                    <a:pt x="658" y="1824"/>
                  </a:lnTo>
                  <a:lnTo>
                    <a:pt x="670" y="1824"/>
                  </a:lnTo>
                  <a:lnTo>
                    <a:pt x="684" y="1820"/>
                  </a:lnTo>
                  <a:lnTo>
                    <a:pt x="700" y="1814"/>
                  </a:lnTo>
                  <a:lnTo>
                    <a:pt x="712" y="1806"/>
                  </a:lnTo>
                  <a:lnTo>
                    <a:pt x="732" y="1788"/>
                  </a:lnTo>
                  <a:lnTo>
                    <a:pt x="748" y="1778"/>
                  </a:lnTo>
                  <a:lnTo>
                    <a:pt x="762" y="1774"/>
                  </a:lnTo>
                  <a:lnTo>
                    <a:pt x="778" y="1772"/>
                  </a:lnTo>
                  <a:lnTo>
                    <a:pt x="786" y="1772"/>
                  </a:lnTo>
                  <a:lnTo>
                    <a:pt x="790" y="1770"/>
                  </a:lnTo>
                  <a:lnTo>
                    <a:pt x="790" y="1768"/>
                  </a:lnTo>
                  <a:lnTo>
                    <a:pt x="790" y="1764"/>
                  </a:lnTo>
                  <a:lnTo>
                    <a:pt x="790" y="1760"/>
                  </a:lnTo>
                  <a:lnTo>
                    <a:pt x="790" y="1756"/>
                  </a:lnTo>
                  <a:lnTo>
                    <a:pt x="794" y="1754"/>
                  </a:lnTo>
                  <a:lnTo>
                    <a:pt x="800" y="1750"/>
                  </a:lnTo>
                  <a:lnTo>
                    <a:pt x="806" y="1746"/>
                  </a:lnTo>
                  <a:lnTo>
                    <a:pt x="806" y="1742"/>
                  </a:lnTo>
                  <a:lnTo>
                    <a:pt x="804" y="1736"/>
                  </a:lnTo>
                  <a:lnTo>
                    <a:pt x="802" y="1730"/>
                  </a:lnTo>
                  <a:lnTo>
                    <a:pt x="800" y="1724"/>
                  </a:lnTo>
                  <a:lnTo>
                    <a:pt x="800" y="1720"/>
                  </a:lnTo>
                  <a:lnTo>
                    <a:pt x="804" y="1716"/>
                  </a:lnTo>
                  <a:lnTo>
                    <a:pt x="812" y="1714"/>
                  </a:lnTo>
                  <a:lnTo>
                    <a:pt x="824" y="1712"/>
                  </a:lnTo>
                  <a:lnTo>
                    <a:pt x="834" y="1710"/>
                  </a:lnTo>
                  <a:lnTo>
                    <a:pt x="850" y="1704"/>
                  </a:lnTo>
                  <a:lnTo>
                    <a:pt x="856" y="1702"/>
                  </a:lnTo>
                  <a:lnTo>
                    <a:pt x="860" y="1704"/>
                  </a:lnTo>
                  <a:lnTo>
                    <a:pt x="862" y="1706"/>
                  </a:lnTo>
                  <a:lnTo>
                    <a:pt x="862" y="1712"/>
                  </a:lnTo>
                  <a:lnTo>
                    <a:pt x="864" y="1720"/>
                  </a:lnTo>
                  <a:lnTo>
                    <a:pt x="866" y="1724"/>
                  </a:lnTo>
                  <a:lnTo>
                    <a:pt x="870" y="1728"/>
                  </a:lnTo>
                  <a:lnTo>
                    <a:pt x="874" y="1730"/>
                  </a:lnTo>
                  <a:lnTo>
                    <a:pt x="888" y="1734"/>
                  </a:lnTo>
                  <a:lnTo>
                    <a:pt x="896" y="1738"/>
                  </a:lnTo>
                  <a:lnTo>
                    <a:pt x="906" y="1742"/>
                  </a:lnTo>
                  <a:lnTo>
                    <a:pt x="914" y="1746"/>
                  </a:lnTo>
                  <a:lnTo>
                    <a:pt x="918" y="1746"/>
                  </a:lnTo>
                  <a:lnTo>
                    <a:pt x="922" y="1744"/>
                  </a:lnTo>
                  <a:lnTo>
                    <a:pt x="924" y="1742"/>
                  </a:lnTo>
                  <a:lnTo>
                    <a:pt x="928" y="1740"/>
                  </a:lnTo>
                  <a:lnTo>
                    <a:pt x="930" y="1740"/>
                  </a:lnTo>
                  <a:lnTo>
                    <a:pt x="934" y="1742"/>
                  </a:lnTo>
                  <a:lnTo>
                    <a:pt x="940" y="1750"/>
                  </a:lnTo>
                  <a:lnTo>
                    <a:pt x="948" y="1758"/>
                  </a:lnTo>
                  <a:lnTo>
                    <a:pt x="958" y="1764"/>
                  </a:lnTo>
                  <a:lnTo>
                    <a:pt x="968" y="1766"/>
                  </a:lnTo>
                  <a:lnTo>
                    <a:pt x="978" y="1768"/>
                  </a:lnTo>
                  <a:lnTo>
                    <a:pt x="1002" y="1766"/>
                  </a:lnTo>
                  <a:lnTo>
                    <a:pt x="1026" y="1764"/>
                  </a:lnTo>
                  <a:lnTo>
                    <a:pt x="1036" y="1764"/>
                  </a:lnTo>
                  <a:lnTo>
                    <a:pt x="1050" y="1768"/>
                  </a:lnTo>
                  <a:lnTo>
                    <a:pt x="1078" y="1780"/>
                  </a:lnTo>
                  <a:lnTo>
                    <a:pt x="1090" y="1786"/>
                  </a:lnTo>
                  <a:lnTo>
                    <a:pt x="1104" y="1788"/>
                  </a:lnTo>
                  <a:lnTo>
                    <a:pt x="1116" y="1788"/>
                  </a:lnTo>
                  <a:lnTo>
                    <a:pt x="1122" y="1788"/>
                  </a:lnTo>
                  <a:lnTo>
                    <a:pt x="1126" y="1786"/>
                  </a:lnTo>
                  <a:lnTo>
                    <a:pt x="1136" y="1780"/>
                  </a:lnTo>
                  <a:lnTo>
                    <a:pt x="1142" y="1778"/>
                  </a:lnTo>
                  <a:lnTo>
                    <a:pt x="1148" y="1780"/>
                  </a:lnTo>
                  <a:lnTo>
                    <a:pt x="1150" y="1782"/>
                  </a:lnTo>
                  <a:lnTo>
                    <a:pt x="1150" y="1786"/>
                  </a:lnTo>
                  <a:lnTo>
                    <a:pt x="1150" y="1790"/>
                  </a:lnTo>
                  <a:lnTo>
                    <a:pt x="1146" y="1794"/>
                  </a:lnTo>
                  <a:lnTo>
                    <a:pt x="1142" y="1796"/>
                  </a:lnTo>
                  <a:lnTo>
                    <a:pt x="1138" y="1800"/>
                  </a:lnTo>
                  <a:lnTo>
                    <a:pt x="1140" y="1804"/>
                  </a:lnTo>
                  <a:lnTo>
                    <a:pt x="1146" y="1808"/>
                  </a:lnTo>
                  <a:lnTo>
                    <a:pt x="1154" y="1812"/>
                  </a:lnTo>
                  <a:lnTo>
                    <a:pt x="1174" y="1822"/>
                  </a:lnTo>
                  <a:lnTo>
                    <a:pt x="1192" y="1830"/>
                  </a:lnTo>
                  <a:lnTo>
                    <a:pt x="1206" y="1840"/>
                  </a:lnTo>
                  <a:lnTo>
                    <a:pt x="1216" y="1852"/>
                  </a:lnTo>
                  <a:lnTo>
                    <a:pt x="1228" y="1862"/>
                  </a:lnTo>
                  <a:lnTo>
                    <a:pt x="1246" y="1874"/>
                  </a:lnTo>
                  <a:lnTo>
                    <a:pt x="1254" y="1878"/>
                  </a:lnTo>
                  <a:lnTo>
                    <a:pt x="1264" y="1880"/>
                  </a:lnTo>
                  <a:lnTo>
                    <a:pt x="1272" y="1880"/>
                  </a:lnTo>
                  <a:lnTo>
                    <a:pt x="1278" y="1880"/>
                  </a:lnTo>
                  <a:lnTo>
                    <a:pt x="1282" y="1878"/>
                  </a:lnTo>
                  <a:lnTo>
                    <a:pt x="1284" y="1874"/>
                  </a:lnTo>
                  <a:lnTo>
                    <a:pt x="1284" y="1868"/>
                  </a:lnTo>
                  <a:lnTo>
                    <a:pt x="1280" y="1864"/>
                  </a:lnTo>
                  <a:lnTo>
                    <a:pt x="1272" y="1852"/>
                  </a:lnTo>
                  <a:lnTo>
                    <a:pt x="1268" y="1844"/>
                  </a:lnTo>
                  <a:lnTo>
                    <a:pt x="1268" y="1842"/>
                  </a:lnTo>
                  <a:lnTo>
                    <a:pt x="1270" y="1842"/>
                  </a:lnTo>
                  <a:lnTo>
                    <a:pt x="1282" y="1852"/>
                  </a:lnTo>
                  <a:lnTo>
                    <a:pt x="1298" y="1866"/>
                  </a:lnTo>
                  <a:lnTo>
                    <a:pt x="1314" y="1878"/>
                  </a:lnTo>
                  <a:lnTo>
                    <a:pt x="1320" y="1880"/>
                  </a:lnTo>
                  <a:lnTo>
                    <a:pt x="1324" y="1880"/>
                  </a:lnTo>
                  <a:lnTo>
                    <a:pt x="1326" y="1876"/>
                  </a:lnTo>
                  <a:lnTo>
                    <a:pt x="1326" y="1870"/>
                  </a:lnTo>
                  <a:lnTo>
                    <a:pt x="1322" y="1854"/>
                  </a:lnTo>
                  <a:lnTo>
                    <a:pt x="1322" y="1846"/>
                  </a:lnTo>
                  <a:lnTo>
                    <a:pt x="1324" y="1848"/>
                  </a:lnTo>
                  <a:lnTo>
                    <a:pt x="1334" y="1862"/>
                  </a:lnTo>
                  <a:lnTo>
                    <a:pt x="1338" y="1870"/>
                  </a:lnTo>
                  <a:lnTo>
                    <a:pt x="1344" y="1874"/>
                  </a:lnTo>
                  <a:lnTo>
                    <a:pt x="1350" y="1876"/>
                  </a:lnTo>
                  <a:lnTo>
                    <a:pt x="1354" y="1876"/>
                  </a:lnTo>
                  <a:lnTo>
                    <a:pt x="1358" y="1878"/>
                  </a:lnTo>
                  <a:lnTo>
                    <a:pt x="1364" y="1878"/>
                  </a:lnTo>
                  <a:lnTo>
                    <a:pt x="1368" y="1882"/>
                  </a:lnTo>
                  <a:lnTo>
                    <a:pt x="1372" y="1890"/>
                  </a:lnTo>
                  <a:lnTo>
                    <a:pt x="1378" y="1904"/>
                  </a:lnTo>
                  <a:lnTo>
                    <a:pt x="1382" y="1914"/>
                  </a:lnTo>
                  <a:lnTo>
                    <a:pt x="1386" y="1922"/>
                  </a:lnTo>
                  <a:lnTo>
                    <a:pt x="1392" y="1928"/>
                  </a:lnTo>
                  <a:lnTo>
                    <a:pt x="1394" y="1932"/>
                  </a:lnTo>
                  <a:lnTo>
                    <a:pt x="1394" y="1934"/>
                  </a:lnTo>
                  <a:lnTo>
                    <a:pt x="1390" y="1942"/>
                  </a:lnTo>
                  <a:lnTo>
                    <a:pt x="1388" y="1944"/>
                  </a:lnTo>
                  <a:lnTo>
                    <a:pt x="1390" y="1948"/>
                  </a:lnTo>
                  <a:lnTo>
                    <a:pt x="1392" y="1950"/>
                  </a:lnTo>
                  <a:lnTo>
                    <a:pt x="1400" y="1954"/>
                  </a:lnTo>
                  <a:lnTo>
                    <a:pt x="1412" y="1960"/>
                  </a:lnTo>
                  <a:lnTo>
                    <a:pt x="1414" y="1962"/>
                  </a:lnTo>
                  <a:lnTo>
                    <a:pt x="1416" y="1966"/>
                  </a:lnTo>
                  <a:lnTo>
                    <a:pt x="1422" y="1976"/>
                  </a:lnTo>
                  <a:lnTo>
                    <a:pt x="1426" y="1982"/>
                  </a:lnTo>
                  <a:lnTo>
                    <a:pt x="1434" y="1990"/>
                  </a:lnTo>
                  <a:lnTo>
                    <a:pt x="1452" y="2004"/>
                  </a:lnTo>
                  <a:lnTo>
                    <a:pt x="1464" y="2010"/>
                  </a:lnTo>
                  <a:lnTo>
                    <a:pt x="1468" y="2012"/>
                  </a:lnTo>
                  <a:lnTo>
                    <a:pt x="1460" y="2016"/>
                  </a:lnTo>
                  <a:lnTo>
                    <a:pt x="1452" y="2020"/>
                  </a:lnTo>
                  <a:lnTo>
                    <a:pt x="1450" y="2026"/>
                  </a:lnTo>
                  <a:lnTo>
                    <a:pt x="1448" y="2032"/>
                  </a:lnTo>
                  <a:lnTo>
                    <a:pt x="1442" y="2038"/>
                  </a:lnTo>
                  <a:lnTo>
                    <a:pt x="1440" y="2042"/>
                  </a:lnTo>
                  <a:lnTo>
                    <a:pt x="1440" y="2046"/>
                  </a:lnTo>
                  <a:lnTo>
                    <a:pt x="1440" y="2050"/>
                  </a:lnTo>
                  <a:lnTo>
                    <a:pt x="1444" y="2054"/>
                  </a:lnTo>
                  <a:lnTo>
                    <a:pt x="1446" y="2054"/>
                  </a:lnTo>
                  <a:lnTo>
                    <a:pt x="1450" y="2054"/>
                  </a:lnTo>
                  <a:lnTo>
                    <a:pt x="1452" y="2050"/>
                  </a:lnTo>
                  <a:lnTo>
                    <a:pt x="1456" y="2044"/>
                  </a:lnTo>
                  <a:lnTo>
                    <a:pt x="1462" y="2032"/>
                  </a:lnTo>
                  <a:lnTo>
                    <a:pt x="1466" y="2026"/>
                  </a:lnTo>
                  <a:lnTo>
                    <a:pt x="1470" y="2024"/>
                  </a:lnTo>
                  <a:lnTo>
                    <a:pt x="1474" y="2022"/>
                  </a:lnTo>
                  <a:lnTo>
                    <a:pt x="1480" y="2024"/>
                  </a:lnTo>
                  <a:lnTo>
                    <a:pt x="1484" y="2028"/>
                  </a:lnTo>
                  <a:lnTo>
                    <a:pt x="1488" y="2034"/>
                  </a:lnTo>
                  <a:lnTo>
                    <a:pt x="1492" y="2044"/>
                  </a:lnTo>
                  <a:lnTo>
                    <a:pt x="1494" y="2052"/>
                  </a:lnTo>
                  <a:lnTo>
                    <a:pt x="1494" y="2058"/>
                  </a:lnTo>
                  <a:lnTo>
                    <a:pt x="1492" y="2064"/>
                  </a:lnTo>
                  <a:lnTo>
                    <a:pt x="1488" y="2074"/>
                  </a:lnTo>
                  <a:lnTo>
                    <a:pt x="1488" y="2078"/>
                  </a:lnTo>
                  <a:lnTo>
                    <a:pt x="1488" y="2082"/>
                  </a:lnTo>
                  <a:lnTo>
                    <a:pt x="1492" y="2092"/>
                  </a:lnTo>
                  <a:lnTo>
                    <a:pt x="1494" y="2100"/>
                  </a:lnTo>
                  <a:lnTo>
                    <a:pt x="1496" y="2102"/>
                  </a:lnTo>
                  <a:lnTo>
                    <a:pt x="1500" y="2104"/>
                  </a:lnTo>
                  <a:lnTo>
                    <a:pt x="1504" y="2102"/>
                  </a:lnTo>
                  <a:lnTo>
                    <a:pt x="1508" y="2098"/>
                  </a:lnTo>
                  <a:lnTo>
                    <a:pt x="1518" y="2088"/>
                  </a:lnTo>
                  <a:lnTo>
                    <a:pt x="1524" y="2080"/>
                  </a:lnTo>
                  <a:lnTo>
                    <a:pt x="1526" y="2076"/>
                  </a:lnTo>
                  <a:lnTo>
                    <a:pt x="1526" y="2072"/>
                  </a:lnTo>
                  <a:lnTo>
                    <a:pt x="1524" y="2058"/>
                  </a:lnTo>
                  <a:lnTo>
                    <a:pt x="1522" y="2044"/>
                  </a:lnTo>
                  <a:lnTo>
                    <a:pt x="1524" y="2038"/>
                  </a:lnTo>
                  <a:lnTo>
                    <a:pt x="1528" y="2034"/>
                  </a:lnTo>
                  <a:lnTo>
                    <a:pt x="1530" y="2030"/>
                  </a:lnTo>
                  <a:lnTo>
                    <a:pt x="1530" y="2038"/>
                  </a:lnTo>
                  <a:lnTo>
                    <a:pt x="1530" y="2044"/>
                  </a:lnTo>
                  <a:lnTo>
                    <a:pt x="1532" y="2058"/>
                  </a:lnTo>
                  <a:lnTo>
                    <a:pt x="1534" y="2070"/>
                  </a:lnTo>
                  <a:lnTo>
                    <a:pt x="1534" y="2074"/>
                  </a:lnTo>
                  <a:lnTo>
                    <a:pt x="1530" y="2078"/>
                  </a:lnTo>
                  <a:lnTo>
                    <a:pt x="1526" y="2082"/>
                  </a:lnTo>
                  <a:lnTo>
                    <a:pt x="1526" y="2084"/>
                  </a:lnTo>
                  <a:lnTo>
                    <a:pt x="1526" y="2092"/>
                  </a:lnTo>
                  <a:lnTo>
                    <a:pt x="1526" y="2098"/>
                  </a:lnTo>
                  <a:lnTo>
                    <a:pt x="1524" y="2102"/>
                  </a:lnTo>
                  <a:lnTo>
                    <a:pt x="1522" y="2106"/>
                  </a:lnTo>
                  <a:lnTo>
                    <a:pt x="1516" y="2112"/>
                  </a:lnTo>
                  <a:lnTo>
                    <a:pt x="1512" y="2118"/>
                  </a:lnTo>
                  <a:lnTo>
                    <a:pt x="1512" y="2122"/>
                  </a:lnTo>
                  <a:lnTo>
                    <a:pt x="1514" y="2124"/>
                  </a:lnTo>
                  <a:lnTo>
                    <a:pt x="1518" y="2130"/>
                  </a:lnTo>
                  <a:lnTo>
                    <a:pt x="1522" y="2134"/>
                  </a:lnTo>
                  <a:lnTo>
                    <a:pt x="1524" y="2138"/>
                  </a:lnTo>
                  <a:lnTo>
                    <a:pt x="1528" y="2148"/>
                  </a:lnTo>
                  <a:lnTo>
                    <a:pt x="1534" y="2160"/>
                  </a:lnTo>
                  <a:lnTo>
                    <a:pt x="1544" y="2172"/>
                  </a:lnTo>
                  <a:lnTo>
                    <a:pt x="1554" y="2182"/>
                  </a:lnTo>
                  <a:lnTo>
                    <a:pt x="1558" y="2186"/>
                  </a:lnTo>
                  <a:lnTo>
                    <a:pt x="1560" y="2184"/>
                  </a:lnTo>
                  <a:lnTo>
                    <a:pt x="1562" y="2176"/>
                  </a:lnTo>
                  <a:lnTo>
                    <a:pt x="1564" y="2168"/>
                  </a:lnTo>
                  <a:lnTo>
                    <a:pt x="1568" y="2162"/>
                  </a:lnTo>
                  <a:lnTo>
                    <a:pt x="1574" y="2158"/>
                  </a:lnTo>
                  <a:lnTo>
                    <a:pt x="1584" y="2156"/>
                  </a:lnTo>
                  <a:lnTo>
                    <a:pt x="1592" y="2154"/>
                  </a:lnTo>
                  <a:lnTo>
                    <a:pt x="1594" y="2156"/>
                  </a:lnTo>
                  <a:lnTo>
                    <a:pt x="1588" y="2162"/>
                  </a:lnTo>
                  <a:lnTo>
                    <a:pt x="1582" y="2166"/>
                  </a:lnTo>
                  <a:lnTo>
                    <a:pt x="1578" y="2172"/>
                  </a:lnTo>
                  <a:lnTo>
                    <a:pt x="1576" y="2180"/>
                  </a:lnTo>
                  <a:lnTo>
                    <a:pt x="1576" y="2188"/>
                  </a:lnTo>
                  <a:lnTo>
                    <a:pt x="1582" y="2196"/>
                  </a:lnTo>
                  <a:lnTo>
                    <a:pt x="1586" y="2200"/>
                  </a:lnTo>
                  <a:lnTo>
                    <a:pt x="1588" y="2202"/>
                  </a:lnTo>
                  <a:lnTo>
                    <a:pt x="1590" y="2212"/>
                  </a:lnTo>
                  <a:lnTo>
                    <a:pt x="1592" y="2218"/>
                  </a:lnTo>
                  <a:lnTo>
                    <a:pt x="1596" y="2220"/>
                  </a:lnTo>
                  <a:lnTo>
                    <a:pt x="1600" y="2220"/>
                  </a:lnTo>
                  <a:lnTo>
                    <a:pt x="1604" y="2218"/>
                  </a:lnTo>
                  <a:lnTo>
                    <a:pt x="1608" y="2216"/>
                  </a:lnTo>
                  <a:lnTo>
                    <a:pt x="1610" y="2216"/>
                  </a:lnTo>
                  <a:lnTo>
                    <a:pt x="1610" y="2220"/>
                  </a:lnTo>
                  <a:lnTo>
                    <a:pt x="1606" y="2228"/>
                  </a:lnTo>
                  <a:lnTo>
                    <a:pt x="1600" y="2246"/>
                  </a:lnTo>
                  <a:lnTo>
                    <a:pt x="1596" y="2256"/>
                  </a:lnTo>
                  <a:lnTo>
                    <a:pt x="1598" y="2262"/>
                  </a:lnTo>
                  <a:lnTo>
                    <a:pt x="1600" y="2262"/>
                  </a:lnTo>
                  <a:lnTo>
                    <a:pt x="1602" y="2262"/>
                  </a:lnTo>
                  <a:lnTo>
                    <a:pt x="1602" y="2268"/>
                  </a:lnTo>
                  <a:lnTo>
                    <a:pt x="1604" y="2276"/>
                  </a:lnTo>
                  <a:lnTo>
                    <a:pt x="1606" y="2278"/>
                  </a:lnTo>
                  <a:lnTo>
                    <a:pt x="1608" y="2280"/>
                  </a:lnTo>
                  <a:lnTo>
                    <a:pt x="1612" y="2280"/>
                  </a:lnTo>
                  <a:lnTo>
                    <a:pt x="1614" y="2278"/>
                  </a:lnTo>
                  <a:lnTo>
                    <a:pt x="1614" y="2270"/>
                  </a:lnTo>
                  <a:lnTo>
                    <a:pt x="1616" y="2260"/>
                  </a:lnTo>
                  <a:lnTo>
                    <a:pt x="1618" y="2256"/>
                  </a:lnTo>
                  <a:lnTo>
                    <a:pt x="1622" y="2254"/>
                  </a:lnTo>
                  <a:lnTo>
                    <a:pt x="1632" y="2248"/>
                  </a:lnTo>
                  <a:lnTo>
                    <a:pt x="1638" y="2242"/>
                  </a:lnTo>
                  <a:lnTo>
                    <a:pt x="1642" y="2240"/>
                  </a:lnTo>
                  <a:lnTo>
                    <a:pt x="1644" y="2240"/>
                  </a:lnTo>
                  <a:lnTo>
                    <a:pt x="1644" y="2242"/>
                  </a:lnTo>
                  <a:lnTo>
                    <a:pt x="1646" y="2246"/>
                  </a:lnTo>
                  <a:lnTo>
                    <a:pt x="1648" y="2246"/>
                  </a:lnTo>
                  <a:lnTo>
                    <a:pt x="1654" y="2246"/>
                  </a:lnTo>
                  <a:lnTo>
                    <a:pt x="1660" y="2248"/>
                  </a:lnTo>
                  <a:lnTo>
                    <a:pt x="1660" y="2250"/>
                  </a:lnTo>
                  <a:lnTo>
                    <a:pt x="1660" y="2254"/>
                  </a:lnTo>
                  <a:lnTo>
                    <a:pt x="1660" y="2258"/>
                  </a:lnTo>
                  <a:lnTo>
                    <a:pt x="1656" y="2254"/>
                  </a:lnTo>
                  <a:lnTo>
                    <a:pt x="1652" y="2252"/>
                  </a:lnTo>
                  <a:lnTo>
                    <a:pt x="1648" y="2252"/>
                  </a:lnTo>
                  <a:lnTo>
                    <a:pt x="1642" y="2254"/>
                  </a:lnTo>
                  <a:lnTo>
                    <a:pt x="1636" y="2258"/>
                  </a:lnTo>
                  <a:lnTo>
                    <a:pt x="1624" y="2268"/>
                  </a:lnTo>
                  <a:lnTo>
                    <a:pt x="1618" y="2276"/>
                  </a:lnTo>
                  <a:lnTo>
                    <a:pt x="1618" y="2282"/>
                  </a:lnTo>
                  <a:lnTo>
                    <a:pt x="1618" y="2290"/>
                  </a:lnTo>
                  <a:lnTo>
                    <a:pt x="1620" y="2294"/>
                  </a:lnTo>
                  <a:lnTo>
                    <a:pt x="1622" y="2298"/>
                  </a:lnTo>
                  <a:lnTo>
                    <a:pt x="1626" y="2300"/>
                  </a:lnTo>
                  <a:lnTo>
                    <a:pt x="1628" y="2302"/>
                  </a:lnTo>
                  <a:lnTo>
                    <a:pt x="1626" y="2306"/>
                  </a:lnTo>
                  <a:lnTo>
                    <a:pt x="1622" y="2308"/>
                  </a:lnTo>
                  <a:lnTo>
                    <a:pt x="1622" y="2310"/>
                  </a:lnTo>
                  <a:lnTo>
                    <a:pt x="1624" y="2312"/>
                  </a:lnTo>
                  <a:lnTo>
                    <a:pt x="1626" y="2312"/>
                  </a:lnTo>
                  <a:lnTo>
                    <a:pt x="1624" y="2316"/>
                  </a:lnTo>
                  <a:lnTo>
                    <a:pt x="1620" y="2318"/>
                  </a:lnTo>
                  <a:lnTo>
                    <a:pt x="1620" y="2320"/>
                  </a:lnTo>
                  <a:lnTo>
                    <a:pt x="1622" y="2324"/>
                  </a:lnTo>
                  <a:lnTo>
                    <a:pt x="1624" y="2326"/>
                  </a:lnTo>
                  <a:lnTo>
                    <a:pt x="1632" y="2332"/>
                  </a:lnTo>
                  <a:lnTo>
                    <a:pt x="1642" y="2336"/>
                  </a:lnTo>
                  <a:lnTo>
                    <a:pt x="1650" y="2338"/>
                  </a:lnTo>
                  <a:lnTo>
                    <a:pt x="1656" y="2336"/>
                  </a:lnTo>
                  <a:lnTo>
                    <a:pt x="1662" y="2334"/>
                  </a:lnTo>
                  <a:lnTo>
                    <a:pt x="1670" y="2332"/>
                  </a:lnTo>
                  <a:lnTo>
                    <a:pt x="1676" y="2334"/>
                  </a:lnTo>
                  <a:lnTo>
                    <a:pt x="1676" y="2338"/>
                  </a:lnTo>
                  <a:lnTo>
                    <a:pt x="1676" y="2340"/>
                  </a:lnTo>
                  <a:lnTo>
                    <a:pt x="1682" y="2340"/>
                  </a:lnTo>
                  <a:lnTo>
                    <a:pt x="1688" y="2340"/>
                  </a:lnTo>
                  <a:lnTo>
                    <a:pt x="1688" y="2344"/>
                  </a:lnTo>
                  <a:lnTo>
                    <a:pt x="1686" y="2352"/>
                  </a:lnTo>
                  <a:lnTo>
                    <a:pt x="1686" y="2356"/>
                  </a:lnTo>
                  <a:lnTo>
                    <a:pt x="1686" y="2358"/>
                  </a:lnTo>
                  <a:lnTo>
                    <a:pt x="1688" y="2360"/>
                  </a:lnTo>
                  <a:lnTo>
                    <a:pt x="1694" y="2360"/>
                  </a:lnTo>
                  <a:lnTo>
                    <a:pt x="1700" y="2360"/>
                  </a:lnTo>
                  <a:lnTo>
                    <a:pt x="1704" y="2362"/>
                  </a:lnTo>
                  <a:lnTo>
                    <a:pt x="1706" y="2364"/>
                  </a:lnTo>
                  <a:lnTo>
                    <a:pt x="1714" y="2362"/>
                  </a:lnTo>
                  <a:lnTo>
                    <a:pt x="1718" y="2360"/>
                  </a:lnTo>
                  <a:lnTo>
                    <a:pt x="1724" y="2362"/>
                  </a:lnTo>
                  <a:lnTo>
                    <a:pt x="1730" y="2364"/>
                  </a:lnTo>
                  <a:lnTo>
                    <a:pt x="1736" y="2368"/>
                  </a:lnTo>
                  <a:lnTo>
                    <a:pt x="1738" y="2370"/>
                  </a:lnTo>
                  <a:lnTo>
                    <a:pt x="1742" y="2368"/>
                  </a:lnTo>
                  <a:lnTo>
                    <a:pt x="1746" y="2368"/>
                  </a:lnTo>
                  <a:lnTo>
                    <a:pt x="1748" y="2368"/>
                  </a:lnTo>
                  <a:lnTo>
                    <a:pt x="1750" y="2374"/>
                  </a:lnTo>
                  <a:lnTo>
                    <a:pt x="1750" y="2382"/>
                  </a:lnTo>
                  <a:lnTo>
                    <a:pt x="1748" y="2384"/>
                  </a:lnTo>
                  <a:lnTo>
                    <a:pt x="1744" y="2386"/>
                  </a:lnTo>
                  <a:lnTo>
                    <a:pt x="1742" y="2388"/>
                  </a:lnTo>
                  <a:lnTo>
                    <a:pt x="1742" y="2390"/>
                  </a:lnTo>
                  <a:lnTo>
                    <a:pt x="1748" y="2398"/>
                  </a:lnTo>
                  <a:lnTo>
                    <a:pt x="1758" y="2402"/>
                  </a:lnTo>
                  <a:lnTo>
                    <a:pt x="1764" y="2404"/>
                  </a:lnTo>
                  <a:lnTo>
                    <a:pt x="1768" y="2402"/>
                  </a:lnTo>
                  <a:lnTo>
                    <a:pt x="1776" y="2398"/>
                  </a:lnTo>
                  <a:lnTo>
                    <a:pt x="1778" y="2392"/>
                  </a:lnTo>
                  <a:lnTo>
                    <a:pt x="1780" y="2392"/>
                  </a:lnTo>
                  <a:lnTo>
                    <a:pt x="1780" y="2398"/>
                  </a:lnTo>
                  <a:lnTo>
                    <a:pt x="1780" y="2406"/>
                  </a:lnTo>
                  <a:lnTo>
                    <a:pt x="1784" y="2408"/>
                  </a:lnTo>
                  <a:lnTo>
                    <a:pt x="1786" y="2410"/>
                  </a:lnTo>
                  <a:lnTo>
                    <a:pt x="1786" y="2414"/>
                  </a:lnTo>
                  <a:lnTo>
                    <a:pt x="1784" y="2416"/>
                  </a:lnTo>
                  <a:lnTo>
                    <a:pt x="1780" y="2412"/>
                  </a:lnTo>
                  <a:lnTo>
                    <a:pt x="1776" y="2408"/>
                  </a:lnTo>
                  <a:lnTo>
                    <a:pt x="1774" y="2408"/>
                  </a:lnTo>
                  <a:lnTo>
                    <a:pt x="1772" y="2408"/>
                  </a:lnTo>
                  <a:lnTo>
                    <a:pt x="1772" y="2412"/>
                  </a:lnTo>
                  <a:lnTo>
                    <a:pt x="1774" y="2416"/>
                  </a:lnTo>
                  <a:lnTo>
                    <a:pt x="1782" y="2422"/>
                  </a:lnTo>
                  <a:lnTo>
                    <a:pt x="1790" y="2426"/>
                  </a:lnTo>
                  <a:lnTo>
                    <a:pt x="1794" y="2426"/>
                  </a:lnTo>
                  <a:lnTo>
                    <a:pt x="1796" y="2424"/>
                  </a:lnTo>
                  <a:lnTo>
                    <a:pt x="1798" y="2418"/>
                  </a:lnTo>
                  <a:lnTo>
                    <a:pt x="1800" y="2414"/>
                  </a:lnTo>
                  <a:lnTo>
                    <a:pt x="1804" y="2414"/>
                  </a:lnTo>
                  <a:lnTo>
                    <a:pt x="1804" y="2418"/>
                  </a:lnTo>
                  <a:lnTo>
                    <a:pt x="1804" y="2424"/>
                  </a:lnTo>
                  <a:lnTo>
                    <a:pt x="1806" y="2432"/>
                  </a:lnTo>
                  <a:lnTo>
                    <a:pt x="1810" y="2438"/>
                  </a:lnTo>
                  <a:lnTo>
                    <a:pt x="1810" y="2444"/>
                  </a:lnTo>
                  <a:lnTo>
                    <a:pt x="1808" y="2450"/>
                  </a:lnTo>
                  <a:lnTo>
                    <a:pt x="1810" y="2450"/>
                  </a:lnTo>
                  <a:lnTo>
                    <a:pt x="1814" y="2450"/>
                  </a:lnTo>
                  <a:lnTo>
                    <a:pt x="1816" y="2446"/>
                  </a:lnTo>
                  <a:lnTo>
                    <a:pt x="1818" y="2444"/>
                  </a:lnTo>
                  <a:lnTo>
                    <a:pt x="1820" y="2444"/>
                  </a:lnTo>
                  <a:lnTo>
                    <a:pt x="1824" y="2448"/>
                  </a:lnTo>
                  <a:lnTo>
                    <a:pt x="1824" y="2454"/>
                  </a:lnTo>
                  <a:lnTo>
                    <a:pt x="1824" y="2460"/>
                  </a:lnTo>
                  <a:lnTo>
                    <a:pt x="1828" y="2464"/>
                  </a:lnTo>
                  <a:lnTo>
                    <a:pt x="1832" y="2468"/>
                  </a:lnTo>
                  <a:lnTo>
                    <a:pt x="1832" y="2470"/>
                  </a:lnTo>
                  <a:lnTo>
                    <a:pt x="1834" y="2474"/>
                  </a:lnTo>
                  <a:lnTo>
                    <a:pt x="1832" y="2476"/>
                  </a:lnTo>
                  <a:lnTo>
                    <a:pt x="1830" y="2478"/>
                  </a:lnTo>
                  <a:lnTo>
                    <a:pt x="1826" y="2478"/>
                  </a:lnTo>
                  <a:lnTo>
                    <a:pt x="1826" y="2480"/>
                  </a:lnTo>
                  <a:lnTo>
                    <a:pt x="1830" y="2490"/>
                  </a:lnTo>
                  <a:lnTo>
                    <a:pt x="1838" y="2500"/>
                  </a:lnTo>
                  <a:lnTo>
                    <a:pt x="1840" y="2510"/>
                  </a:lnTo>
                  <a:lnTo>
                    <a:pt x="1842" y="2520"/>
                  </a:lnTo>
                  <a:lnTo>
                    <a:pt x="1840" y="2538"/>
                  </a:lnTo>
                  <a:lnTo>
                    <a:pt x="1838" y="2546"/>
                  </a:lnTo>
                  <a:lnTo>
                    <a:pt x="1836" y="2550"/>
                  </a:lnTo>
                  <a:lnTo>
                    <a:pt x="1836" y="2548"/>
                  </a:lnTo>
                  <a:lnTo>
                    <a:pt x="1834" y="2544"/>
                  </a:lnTo>
                  <a:lnTo>
                    <a:pt x="1828" y="2510"/>
                  </a:lnTo>
                  <a:lnTo>
                    <a:pt x="1824" y="2504"/>
                  </a:lnTo>
                  <a:lnTo>
                    <a:pt x="1818" y="2500"/>
                  </a:lnTo>
                  <a:lnTo>
                    <a:pt x="1808" y="2496"/>
                  </a:lnTo>
                  <a:lnTo>
                    <a:pt x="1798" y="2496"/>
                  </a:lnTo>
                  <a:lnTo>
                    <a:pt x="1776" y="2494"/>
                  </a:lnTo>
                  <a:lnTo>
                    <a:pt x="1766" y="2492"/>
                  </a:lnTo>
                  <a:lnTo>
                    <a:pt x="1758" y="2488"/>
                  </a:lnTo>
                  <a:lnTo>
                    <a:pt x="1752" y="2484"/>
                  </a:lnTo>
                  <a:lnTo>
                    <a:pt x="1748" y="2484"/>
                  </a:lnTo>
                  <a:lnTo>
                    <a:pt x="1744" y="2486"/>
                  </a:lnTo>
                  <a:lnTo>
                    <a:pt x="1744" y="2490"/>
                  </a:lnTo>
                  <a:lnTo>
                    <a:pt x="1744" y="2496"/>
                  </a:lnTo>
                  <a:lnTo>
                    <a:pt x="1746" y="2502"/>
                  </a:lnTo>
                  <a:lnTo>
                    <a:pt x="1754" y="2516"/>
                  </a:lnTo>
                  <a:lnTo>
                    <a:pt x="1760" y="2526"/>
                  </a:lnTo>
                  <a:lnTo>
                    <a:pt x="1764" y="2536"/>
                  </a:lnTo>
                  <a:lnTo>
                    <a:pt x="1770" y="2564"/>
                  </a:lnTo>
                  <a:lnTo>
                    <a:pt x="1774" y="2596"/>
                  </a:lnTo>
                  <a:lnTo>
                    <a:pt x="1774" y="2628"/>
                  </a:lnTo>
                  <a:lnTo>
                    <a:pt x="1774" y="2666"/>
                  </a:lnTo>
                  <a:lnTo>
                    <a:pt x="1770" y="2708"/>
                  </a:lnTo>
                  <a:lnTo>
                    <a:pt x="1766" y="2750"/>
                  </a:lnTo>
                  <a:lnTo>
                    <a:pt x="1762" y="2766"/>
                  </a:lnTo>
                  <a:lnTo>
                    <a:pt x="1758" y="2780"/>
                  </a:lnTo>
                  <a:lnTo>
                    <a:pt x="1754" y="2794"/>
                  </a:lnTo>
                  <a:lnTo>
                    <a:pt x="1754" y="2810"/>
                  </a:lnTo>
                  <a:lnTo>
                    <a:pt x="1756" y="2826"/>
                  </a:lnTo>
                  <a:lnTo>
                    <a:pt x="1760" y="2842"/>
                  </a:lnTo>
                  <a:lnTo>
                    <a:pt x="1764" y="2860"/>
                  </a:lnTo>
                  <a:lnTo>
                    <a:pt x="1766" y="2878"/>
                  </a:lnTo>
                  <a:lnTo>
                    <a:pt x="1766" y="2894"/>
                  </a:lnTo>
                  <a:lnTo>
                    <a:pt x="1764" y="2912"/>
                  </a:lnTo>
                  <a:lnTo>
                    <a:pt x="1760" y="2924"/>
                  </a:lnTo>
                  <a:lnTo>
                    <a:pt x="1760" y="2936"/>
                  </a:lnTo>
                  <a:lnTo>
                    <a:pt x="1762" y="2944"/>
                  </a:lnTo>
                  <a:lnTo>
                    <a:pt x="1766" y="2952"/>
                  </a:lnTo>
                  <a:lnTo>
                    <a:pt x="1774" y="2970"/>
                  </a:lnTo>
                  <a:lnTo>
                    <a:pt x="1778" y="2980"/>
                  </a:lnTo>
                  <a:lnTo>
                    <a:pt x="1782" y="2996"/>
                  </a:lnTo>
                  <a:lnTo>
                    <a:pt x="1784" y="3010"/>
                  </a:lnTo>
                  <a:lnTo>
                    <a:pt x="1788" y="3022"/>
                  </a:lnTo>
                  <a:lnTo>
                    <a:pt x="1792" y="3028"/>
                  </a:lnTo>
                  <a:lnTo>
                    <a:pt x="1798" y="3034"/>
                  </a:lnTo>
                  <a:lnTo>
                    <a:pt x="1808" y="3044"/>
                  </a:lnTo>
                  <a:lnTo>
                    <a:pt x="1812" y="3050"/>
                  </a:lnTo>
                  <a:lnTo>
                    <a:pt x="1814" y="3056"/>
                  </a:lnTo>
                  <a:lnTo>
                    <a:pt x="1816" y="3064"/>
                  </a:lnTo>
                  <a:lnTo>
                    <a:pt x="1818" y="3068"/>
                  </a:lnTo>
                  <a:lnTo>
                    <a:pt x="1826" y="3072"/>
                  </a:lnTo>
                  <a:lnTo>
                    <a:pt x="1828" y="3074"/>
                  </a:lnTo>
                  <a:lnTo>
                    <a:pt x="1832" y="3078"/>
                  </a:lnTo>
                  <a:lnTo>
                    <a:pt x="1834" y="3086"/>
                  </a:lnTo>
                  <a:lnTo>
                    <a:pt x="1836" y="3098"/>
                  </a:lnTo>
                  <a:lnTo>
                    <a:pt x="1838" y="3110"/>
                  </a:lnTo>
                  <a:lnTo>
                    <a:pt x="1842" y="3118"/>
                  </a:lnTo>
                  <a:lnTo>
                    <a:pt x="1848" y="3122"/>
                  </a:lnTo>
                  <a:lnTo>
                    <a:pt x="1852" y="3124"/>
                  </a:lnTo>
                  <a:lnTo>
                    <a:pt x="1856" y="3128"/>
                  </a:lnTo>
                  <a:lnTo>
                    <a:pt x="1860" y="3130"/>
                  </a:lnTo>
                  <a:lnTo>
                    <a:pt x="1862" y="3134"/>
                  </a:lnTo>
                  <a:lnTo>
                    <a:pt x="1860" y="3140"/>
                  </a:lnTo>
                  <a:lnTo>
                    <a:pt x="1858" y="3146"/>
                  </a:lnTo>
                  <a:lnTo>
                    <a:pt x="1858" y="3152"/>
                  </a:lnTo>
                  <a:lnTo>
                    <a:pt x="1860" y="3158"/>
                  </a:lnTo>
                  <a:lnTo>
                    <a:pt x="1862" y="3164"/>
                  </a:lnTo>
                  <a:lnTo>
                    <a:pt x="1874" y="3178"/>
                  </a:lnTo>
                  <a:lnTo>
                    <a:pt x="1890" y="3200"/>
                  </a:lnTo>
                  <a:lnTo>
                    <a:pt x="1900" y="3212"/>
                  </a:lnTo>
                  <a:lnTo>
                    <a:pt x="1904" y="3222"/>
                  </a:lnTo>
                  <a:lnTo>
                    <a:pt x="1908" y="3230"/>
                  </a:lnTo>
                  <a:lnTo>
                    <a:pt x="1910" y="3238"/>
                  </a:lnTo>
                  <a:lnTo>
                    <a:pt x="1910" y="3250"/>
                  </a:lnTo>
                  <a:lnTo>
                    <a:pt x="1912" y="3254"/>
                  </a:lnTo>
                  <a:lnTo>
                    <a:pt x="1916" y="3258"/>
                  </a:lnTo>
                  <a:lnTo>
                    <a:pt x="1920" y="3260"/>
                  </a:lnTo>
                  <a:lnTo>
                    <a:pt x="1926" y="3262"/>
                  </a:lnTo>
                  <a:lnTo>
                    <a:pt x="1940" y="3264"/>
                  </a:lnTo>
                  <a:lnTo>
                    <a:pt x="1950" y="3266"/>
                  </a:lnTo>
                  <a:lnTo>
                    <a:pt x="1958" y="3270"/>
                  </a:lnTo>
                  <a:lnTo>
                    <a:pt x="1968" y="3276"/>
                  </a:lnTo>
                  <a:lnTo>
                    <a:pt x="1978" y="3284"/>
                  </a:lnTo>
                  <a:lnTo>
                    <a:pt x="1988" y="3292"/>
                  </a:lnTo>
                  <a:lnTo>
                    <a:pt x="1994" y="3296"/>
                  </a:lnTo>
                  <a:lnTo>
                    <a:pt x="2006" y="3300"/>
                  </a:lnTo>
                  <a:lnTo>
                    <a:pt x="2016" y="3302"/>
                  </a:lnTo>
                  <a:lnTo>
                    <a:pt x="2022" y="3306"/>
                  </a:lnTo>
                  <a:lnTo>
                    <a:pt x="2030" y="3312"/>
                  </a:lnTo>
                  <a:lnTo>
                    <a:pt x="2036" y="3320"/>
                  </a:lnTo>
                  <a:lnTo>
                    <a:pt x="2042" y="3326"/>
                  </a:lnTo>
                  <a:lnTo>
                    <a:pt x="2046" y="3338"/>
                  </a:lnTo>
                  <a:lnTo>
                    <a:pt x="2048" y="3350"/>
                  </a:lnTo>
                  <a:lnTo>
                    <a:pt x="2052" y="3362"/>
                  </a:lnTo>
                  <a:lnTo>
                    <a:pt x="2068" y="3394"/>
                  </a:lnTo>
                  <a:lnTo>
                    <a:pt x="2078" y="3420"/>
                  </a:lnTo>
                  <a:lnTo>
                    <a:pt x="2092" y="3460"/>
                  </a:lnTo>
                  <a:lnTo>
                    <a:pt x="2100" y="3488"/>
                  </a:lnTo>
                  <a:lnTo>
                    <a:pt x="2106" y="3498"/>
                  </a:lnTo>
                  <a:lnTo>
                    <a:pt x="2112" y="3508"/>
                  </a:lnTo>
                  <a:lnTo>
                    <a:pt x="2120" y="3518"/>
                  </a:lnTo>
                  <a:lnTo>
                    <a:pt x="2130" y="3526"/>
                  </a:lnTo>
                  <a:lnTo>
                    <a:pt x="2150" y="3544"/>
                  </a:lnTo>
                  <a:lnTo>
                    <a:pt x="2160" y="3552"/>
                  </a:lnTo>
                  <a:lnTo>
                    <a:pt x="2166" y="3564"/>
                  </a:lnTo>
                  <a:lnTo>
                    <a:pt x="2170" y="3576"/>
                  </a:lnTo>
                  <a:lnTo>
                    <a:pt x="2170" y="3590"/>
                  </a:lnTo>
                  <a:lnTo>
                    <a:pt x="2170" y="3596"/>
                  </a:lnTo>
                  <a:lnTo>
                    <a:pt x="2168" y="3600"/>
                  </a:lnTo>
                  <a:lnTo>
                    <a:pt x="2164" y="3604"/>
                  </a:lnTo>
                  <a:lnTo>
                    <a:pt x="2162" y="3606"/>
                  </a:lnTo>
                  <a:lnTo>
                    <a:pt x="2154" y="3608"/>
                  </a:lnTo>
                  <a:lnTo>
                    <a:pt x="2148" y="3608"/>
                  </a:lnTo>
                  <a:lnTo>
                    <a:pt x="2142" y="3608"/>
                  </a:lnTo>
                  <a:lnTo>
                    <a:pt x="2140" y="3608"/>
                  </a:lnTo>
                  <a:lnTo>
                    <a:pt x="2140" y="3612"/>
                  </a:lnTo>
                  <a:lnTo>
                    <a:pt x="2146" y="3620"/>
                  </a:lnTo>
                  <a:lnTo>
                    <a:pt x="2156" y="3632"/>
                  </a:lnTo>
                  <a:lnTo>
                    <a:pt x="2166" y="3640"/>
                  </a:lnTo>
                  <a:lnTo>
                    <a:pt x="2188" y="3654"/>
                  </a:lnTo>
                  <a:lnTo>
                    <a:pt x="2214" y="3668"/>
                  </a:lnTo>
                  <a:lnTo>
                    <a:pt x="2226" y="3676"/>
                  </a:lnTo>
                  <a:lnTo>
                    <a:pt x="2240" y="3686"/>
                  </a:lnTo>
                  <a:lnTo>
                    <a:pt x="2244" y="3692"/>
                  </a:lnTo>
                  <a:lnTo>
                    <a:pt x="2248" y="3698"/>
                  </a:lnTo>
                  <a:lnTo>
                    <a:pt x="2250" y="3704"/>
                  </a:lnTo>
                  <a:lnTo>
                    <a:pt x="2252" y="3710"/>
                  </a:lnTo>
                  <a:lnTo>
                    <a:pt x="2252" y="3722"/>
                  </a:lnTo>
                  <a:lnTo>
                    <a:pt x="2250" y="3734"/>
                  </a:lnTo>
                  <a:lnTo>
                    <a:pt x="2248" y="3746"/>
                  </a:lnTo>
                  <a:lnTo>
                    <a:pt x="2250" y="3754"/>
                  </a:lnTo>
                  <a:lnTo>
                    <a:pt x="2252" y="3760"/>
                  </a:lnTo>
                  <a:lnTo>
                    <a:pt x="2256" y="3768"/>
                  </a:lnTo>
                  <a:lnTo>
                    <a:pt x="2262" y="3774"/>
                  </a:lnTo>
                  <a:lnTo>
                    <a:pt x="2270" y="3782"/>
                  </a:lnTo>
                  <a:lnTo>
                    <a:pt x="2280" y="3790"/>
                  </a:lnTo>
                  <a:lnTo>
                    <a:pt x="2302" y="3806"/>
                  </a:lnTo>
                  <a:lnTo>
                    <a:pt x="2316" y="3820"/>
                  </a:lnTo>
                  <a:lnTo>
                    <a:pt x="2326" y="3834"/>
                  </a:lnTo>
                  <a:lnTo>
                    <a:pt x="2332" y="3844"/>
                  </a:lnTo>
                  <a:lnTo>
                    <a:pt x="2336" y="3852"/>
                  </a:lnTo>
                  <a:lnTo>
                    <a:pt x="2340" y="3858"/>
                  </a:lnTo>
                  <a:lnTo>
                    <a:pt x="2344" y="3858"/>
                  </a:lnTo>
                  <a:lnTo>
                    <a:pt x="2352" y="3856"/>
                  </a:lnTo>
                  <a:lnTo>
                    <a:pt x="2358" y="3850"/>
                  </a:lnTo>
                  <a:lnTo>
                    <a:pt x="2362" y="3844"/>
                  </a:lnTo>
                  <a:lnTo>
                    <a:pt x="2364" y="3840"/>
                  </a:lnTo>
                  <a:lnTo>
                    <a:pt x="2364" y="3836"/>
                  </a:lnTo>
                  <a:lnTo>
                    <a:pt x="2358" y="3822"/>
                  </a:lnTo>
                  <a:lnTo>
                    <a:pt x="2346" y="3804"/>
                  </a:lnTo>
                  <a:lnTo>
                    <a:pt x="2342" y="3794"/>
                  </a:lnTo>
                  <a:lnTo>
                    <a:pt x="2336" y="3790"/>
                  </a:lnTo>
                  <a:lnTo>
                    <a:pt x="2332" y="3788"/>
                  </a:lnTo>
                  <a:lnTo>
                    <a:pt x="2330" y="3790"/>
                  </a:lnTo>
                  <a:lnTo>
                    <a:pt x="2324" y="3792"/>
                  </a:lnTo>
                  <a:lnTo>
                    <a:pt x="2320" y="3792"/>
                  </a:lnTo>
                  <a:lnTo>
                    <a:pt x="2316" y="3790"/>
                  </a:lnTo>
                  <a:lnTo>
                    <a:pt x="2312" y="3784"/>
                  </a:lnTo>
                  <a:lnTo>
                    <a:pt x="2312" y="3780"/>
                  </a:lnTo>
                  <a:lnTo>
                    <a:pt x="2312" y="3772"/>
                  </a:lnTo>
                  <a:lnTo>
                    <a:pt x="2310" y="3766"/>
                  </a:lnTo>
                  <a:lnTo>
                    <a:pt x="2310" y="3758"/>
                  </a:lnTo>
                  <a:lnTo>
                    <a:pt x="2306" y="3750"/>
                  </a:lnTo>
                  <a:lnTo>
                    <a:pt x="2300" y="3736"/>
                  </a:lnTo>
                  <a:lnTo>
                    <a:pt x="2290" y="3716"/>
                  </a:lnTo>
                  <a:lnTo>
                    <a:pt x="2286" y="3702"/>
                  </a:lnTo>
                  <a:lnTo>
                    <a:pt x="2282" y="3688"/>
                  </a:lnTo>
                  <a:lnTo>
                    <a:pt x="2276" y="3668"/>
                  </a:lnTo>
                  <a:lnTo>
                    <a:pt x="2270" y="3656"/>
                  </a:lnTo>
                  <a:lnTo>
                    <a:pt x="2264" y="3646"/>
                  </a:lnTo>
                  <a:lnTo>
                    <a:pt x="2250" y="3630"/>
                  </a:lnTo>
                  <a:lnTo>
                    <a:pt x="2236" y="3612"/>
                  </a:lnTo>
                  <a:lnTo>
                    <a:pt x="2230" y="3600"/>
                  </a:lnTo>
                  <a:lnTo>
                    <a:pt x="2226" y="3588"/>
                  </a:lnTo>
                  <a:lnTo>
                    <a:pt x="2220" y="3576"/>
                  </a:lnTo>
                  <a:lnTo>
                    <a:pt x="2214" y="3564"/>
                  </a:lnTo>
                  <a:lnTo>
                    <a:pt x="2200" y="3544"/>
                  </a:lnTo>
                  <a:lnTo>
                    <a:pt x="2182" y="3524"/>
                  </a:lnTo>
                  <a:lnTo>
                    <a:pt x="2168" y="3504"/>
                  </a:lnTo>
                  <a:lnTo>
                    <a:pt x="2160" y="3490"/>
                  </a:lnTo>
                  <a:lnTo>
                    <a:pt x="2154" y="3474"/>
                  </a:lnTo>
                  <a:lnTo>
                    <a:pt x="2148" y="3456"/>
                  </a:lnTo>
                  <a:lnTo>
                    <a:pt x="2144" y="3438"/>
                  </a:lnTo>
                  <a:lnTo>
                    <a:pt x="2142" y="3422"/>
                  </a:lnTo>
                  <a:lnTo>
                    <a:pt x="2142" y="3410"/>
                  </a:lnTo>
                  <a:lnTo>
                    <a:pt x="2144" y="3406"/>
                  </a:lnTo>
                  <a:lnTo>
                    <a:pt x="2146" y="3404"/>
                  </a:lnTo>
                  <a:lnTo>
                    <a:pt x="2150" y="3404"/>
                  </a:lnTo>
                  <a:lnTo>
                    <a:pt x="2154" y="3406"/>
                  </a:lnTo>
                  <a:lnTo>
                    <a:pt x="2168" y="3414"/>
                  </a:lnTo>
                  <a:lnTo>
                    <a:pt x="2174" y="3414"/>
                  </a:lnTo>
                  <a:lnTo>
                    <a:pt x="2178" y="3414"/>
                  </a:lnTo>
                  <a:lnTo>
                    <a:pt x="2188" y="3418"/>
                  </a:lnTo>
                  <a:lnTo>
                    <a:pt x="2198" y="3424"/>
                  </a:lnTo>
                  <a:lnTo>
                    <a:pt x="2204" y="3426"/>
                  </a:lnTo>
                  <a:lnTo>
                    <a:pt x="2208" y="3432"/>
                  </a:lnTo>
                  <a:lnTo>
                    <a:pt x="2214" y="3448"/>
                  </a:lnTo>
                  <a:lnTo>
                    <a:pt x="2224" y="3476"/>
                  </a:lnTo>
                  <a:lnTo>
                    <a:pt x="2230" y="3494"/>
                  </a:lnTo>
                  <a:lnTo>
                    <a:pt x="2236" y="3514"/>
                  </a:lnTo>
                  <a:lnTo>
                    <a:pt x="2246" y="3532"/>
                  </a:lnTo>
                  <a:lnTo>
                    <a:pt x="2254" y="3550"/>
                  </a:lnTo>
                  <a:lnTo>
                    <a:pt x="2266" y="3568"/>
                  </a:lnTo>
                  <a:lnTo>
                    <a:pt x="2276" y="3582"/>
                  </a:lnTo>
                  <a:lnTo>
                    <a:pt x="2288" y="3594"/>
                  </a:lnTo>
                  <a:lnTo>
                    <a:pt x="2300" y="3604"/>
                  </a:lnTo>
                  <a:lnTo>
                    <a:pt x="2310" y="3612"/>
                  </a:lnTo>
                  <a:lnTo>
                    <a:pt x="2314" y="3618"/>
                  </a:lnTo>
                  <a:lnTo>
                    <a:pt x="2320" y="3632"/>
                  </a:lnTo>
                  <a:lnTo>
                    <a:pt x="2324" y="3640"/>
                  </a:lnTo>
                  <a:lnTo>
                    <a:pt x="2328" y="3646"/>
                  </a:lnTo>
                  <a:lnTo>
                    <a:pt x="2338" y="3654"/>
                  </a:lnTo>
                  <a:lnTo>
                    <a:pt x="2352" y="3660"/>
                  </a:lnTo>
                  <a:lnTo>
                    <a:pt x="2360" y="3664"/>
                  </a:lnTo>
                  <a:lnTo>
                    <a:pt x="2364" y="3668"/>
                  </a:lnTo>
                  <a:lnTo>
                    <a:pt x="2368" y="3672"/>
                  </a:lnTo>
                  <a:lnTo>
                    <a:pt x="2370" y="3676"/>
                  </a:lnTo>
                  <a:lnTo>
                    <a:pt x="2370" y="3684"/>
                  </a:lnTo>
                  <a:lnTo>
                    <a:pt x="2366" y="3694"/>
                  </a:lnTo>
                  <a:lnTo>
                    <a:pt x="2364" y="3702"/>
                  </a:lnTo>
                  <a:lnTo>
                    <a:pt x="2364" y="3712"/>
                  </a:lnTo>
                  <a:lnTo>
                    <a:pt x="2364" y="3716"/>
                  </a:lnTo>
                  <a:lnTo>
                    <a:pt x="2368" y="3720"/>
                  </a:lnTo>
                  <a:lnTo>
                    <a:pt x="2372" y="3726"/>
                  </a:lnTo>
                  <a:lnTo>
                    <a:pt x="2380" y="3730"/>
                  </a:lnTo>
                  <a:lnTo>
                    <a:pt x="2394" y="3738"/>
                  </a:lnTo>
                  <a:lnTo>
                    <a:pt x="2402" y="3744"/>
                  </a:lnTo>
                  <a:lnTo>
                    <a:pt x="2408" y="3750"/>
                  </a:lnTo>
                  <a:lnTo>
                    <a:pt x="2412" y="3756"/>
                  </a:lnTo>
                  <a:lnTo>
                    <a:pt x="2422" y="3774"/>
                  </a:lnTo>
                  <a:lnTo>
                    <a:pt x="2434" y="3786"/>
                  </a:lnTo>
                  <a:lnTo>
                    <a:pt x="2450" y="3804"/>
                  </a:lnTo>
                  <a:lnTo>
                    <a:pt x="2476" y="3830"/>
                  </a:lnTo>
                  <a:lnTo>
                    <a:pt x="2494" y="3850"/>
                  </a:lnTo>
                  <a:lnTo>
                    <a:pt x="2506" y="3868"/>
                  </a:lnTo>
                  <a:lnTo>
                    <a:pt x="2512" y="3882"/>
                  </a:lnTo>
                  <a:lnTo>
                    <a:pt x="2516" y="3894"/>
                  </a:lnTo>
                  <a:lnTo>
                    <a:pt x="2518" y="3904"/>
                  </a:lnTo>
                  <a:lnTo>
                    <a:pt x="2522" y="3914"/>
                  </a:lnTo>
                  <a:lnTo>
                    <a:pt x="2526" y="3926"/>
                  </a:lnTo>
                  <a:lnTo>
                    <a:pt x="2532" y="3938"/>
                  </a:lnTo>
                  <a:lnTo>
                    <a:pt x="2532" y="3948"/>
                  </a:lnTo>
                  <a:lnTo>
                    <a:pt x="2528" y="3958"/>
                  </a:lnTo>
                  <a:lnTo>
                    <a:pt x="2524" y="3968"/>
                  </a:lnTo>
                  <a:lnTo>
                    <a:pt x="2520" y="3978"/>
                  </a:lnTo>
                  <a:lnTo>
                    <a:pt x="2516" y="3988"/>
                  </a:lnTo>
                  <a:lnTo>
                    <a:pt x="2516" y="4000"/>
                  </a:lnTo>
                  <a:lnTo>
                    <a:pt x="2520" y="4012"/>
                  </a:lnTo>
                  <a:lnTo>
                    <a:pt x="2528" y="4024"/>
                  </a:lnTo>
                  <a:lnTo>
                    <a:pt x="2536" y="4032"/>
                  </a:lnTo>
                  <a:lnTo>
                    <a:pt x="2552" y="4046"/>
                  </a:lnTo>
                  <a:lnTo>
                    <a:pt x="2570" y="4060"/>
                  </a:lnTo>
                  <a:lnTo>
                    <a:pt x="2582" y="4068"/>
                  </a:lnTo>
                  <a:lnTo>
                    <a:pt x="2594" y="4080"/>
                  </a:lnTo>
                  <a:lnTo>
                    <a:pt x="2606" y="4090"/>
                  </a:lnTo>
                  <a:lnTo>
                    <a:pt x="2618" y="4098"/>
                  </a:lnTo>
                  <a:lnTo>
                    <a:pt x="2628" y="4102"/>
                  </a:lnTo>
                  <a:lnTo>
                    <a:pt x="2638" y="4104"/>
                  </a:lnTo>
                  <a:lnTo>
                    <a:pt x="2648" y="4106"/>
                  </a:lnTo>
                  <a:lnTo>
                    <a:pt x="2658" y="4110"/>
                  </a:lnTo>
                  <a:lnTo>
                    <a:pt x="2668" y="4116"/>
                  </a:lnTo>
                  <a:lnTo>
                    <a:pt x="2680" y="4126"/>
                  </a:lnTo>
                  <a:lnTo>
                    <a:pt x="2694" y="4138"/>
                  </a:lnTo>
                  <a:lnTo>
                    <a:pt x="2714" y="4150"/>
                  </a:lnTo>
                  <a:lnTo>
                    <a:pt x="2736" y="4162"/>
                  </a:lnTo>
                  <a:lnTo>
                    <a:pt x="2762" y="4176"/>
                  </a:lnTo>
                  <a:lnTo>
                    <a:pt x="2814" y="4198"/>
                  </a:lnTo>
                  <a:lnTo>
                    <a:pt x="2862" y="4218"/>
                  </a:lnTo>
                  <a:lnTo>
                    <a:pt x="2880" y="4222"/>
                  </a:lnTo>
                  <a:lnTo>
                    <a:pt x="2894" y="4222"/>
                  </a:lnTo>
                  <a:lnTo>
                    <a:pt x="2906" y="4218"/>
                  </a:lnTo>
                  <a:lnTo>
                    <a:pt x="2916" y="4212"/>
                  </a:lnTo>
                  <a:lnTo>
                    <a:pt x="2926" y="4206"/>
                  </a:lnTo>
                  <a:lnTo>
                    <a:pt x="2938" y="4200"/>
                  </a:lnTo>
                  <a:lnTo>
                    <a:pt x="2952" y="4198"/>
                  </a:lnTo>
                  <a:lnTo>
                    <a:pt x="2968" y="4198"/>
                  </a:lnTo>
                  <a:lnTo>
                    <a:pt x="2984" y="4204"/>
                  </a:lnTo>
                  <a:lnTo>
                    <a:pt x="2996" y="4210"/>
                  </a:lnTo>
                  <a:lnTo>
                    <a:pt x="3006" y="4220"/>
                  </a:lnTo>
                  <a:lnTo>
                    <a:pt x="3016" y="4230"/>
                  </a:lnTo>
                  <a:lnTo>
                    <a:pt x="3032" y="4252"/>
                  </a:lnTo>
                  <a:lnTo>
                    <a:pt x="3042" y="4264"/>
                  </a:lnTo>
                  <a:lnTo>
                    <a:pt x="3054" y="4278"/>
                  </a:lnTo>
                  <a:lnTo>
                    <a:pt x="3074" y="4294"/>
                  </a:lnTo>
                  <a:lnTo>
                    <a:pt x="3086" y="4304"/>
                  </a:lnTo>
                  <a:lnTo>
                    <a:pt x="3096" y="4306"/>
                  </a:lnTo>
                  <a:lnTo>
                    <a:pt x="3104" y="4306"/>
                  </a:lnTo>
                  <a:lnTo>
                    <a:pt x="3116" y="4306"/>
                  </a:lnTo>
                  <a:lnTo>
                    <a:pt x="3124" y="4310"/>
                  </a:lnTo>
                  <a:lnTo>
                    <a:pt x="3140" y="4316"/>
                  </a:lnTo>
                  <a:lnTo>
                    <a:pt x="3146" y="4322"/>
                  </a:lnTo>
                  <a:lnTo>
                    <a:pt x="3150" y="4326"/>
                  </a:lnTo>
                  <a:lnTo>
                    <a:pt x="3154" y="4328"/>
                  </a:lnTo>
                  <a:lnTo>
                    <a:pt x="3162" y="4328"/>
                  </a:lnTo>
                  <a:lnTo>
                    <a:pt x="3174" y="4332"/>
                  </a:lnTo>
                  <a:lnTo>
                    <a:pt x="3186" y="4338"/>
                  </a:lnTo>
                  <a:lnTo>
                    <a:pt x="3196" y="4342"/>
                  </a:lnTo>
                  <a:lnTo>
                    <a:pt x="3204" y="4346"/>
                  </a:lnTo>
                  <a:lnTo>
                    <a:pt x="3206" y="4346"/>
                  </a:lnTo>
                  <a:lnTo>
                    <a:pt x="3206" y="4344"/>
                  </a:lnTo>
                  <a:lnTo>
                    <a:pt x="3204" y="4342"/>
                  </a:lnTo>
                  <a:lnTo>
                    <a:pt x="3202" y="4340"/>
                  </a:lnTo>
                  <a:lnTo>
                    <a:pt x="3210" y="4344"/>
                  </a:lnTo>
                  <a:lnTo>
                    <a:pt x="3214" y="4346"/>
                  </a:lnTo>
                  <a:lnTo>
                    <a:pt x="3218" y="4346"/>
                  </a:lnTo>
                  <a:lnTo>
                    <a:pt x="3228" y="4344"/>
                  </a:lnTo>
                  <a:lnTo>
                    <a:pt x="3234" y="4342"/>
                  </a:lnTo>
                  <a:lnTo>
                    <a:pt x="3236" y="4340"/>
                  </a:lnTo>
                  <a:lnTo>
                    <a:pt x="3234" y="4340"/>
                  </a:lnTo>
                  <a:lnTo>
                    <a:pt x="3232" y="4338"/>
                  </a:lnTo>
                  <a:lnTo>
                    <a:pt x="3230" y="4336"/>
                  </a:lnTo>
                  <a:lnTo>
                    <a:pt x="3230" y="4334"/>
                  </a:lnTo>
                  <a:lnTo>
                    <a:pt x="3234" y="4334"/>
                  </a:lnTo>
                  <a:lnTo>
                    <a:pt x="3236" y="4334"/>
                  </a:lnTo>
                  <a:lnTo>
                    <a:pt x="3238" y="4334"/>
                  </a:lnTo>
                  <a:lnTo>
                    <a:pt x="3240" y="4332"/>
                  </a:lnTo>
                  <a:lnTo>
                    <a:pt x="3240" y="4330"/>
                  </a:lnTo>
                  <a:lnTo>
                    <a:pt x="3244" y="4336"/>
                  </a:lnTo>
                  <a:lnTo>
                    <a:pt x="3248" y="4344"/>
                  </a:lnTo>
                  <a:lnTo>
                    <a:pt x="3252" y="4348"/>
                  </a:lnTo>
                  <a:lnTo>
                    <a:pt x="3254" y="4352"/>
                  </a:lnTo>
                  <a:lnTo>
                    <a:pt x="3252" y="4354"/>
                  </a:lnTo>
                  <a:lnTo>
                    <a:pt x="3252" y="4358"/>
                  </a:lnTo>
                  <a:lnTo>
                    <a:pt x="3250" y="4358"/>
                  </a:lnTo>
                  <a:lnTo>
                    <a:pt x="3246" y="4354"/>
                  </a:lnTo>
                  <a:lnTo>
                    <a:pt x="3244" y="4352"/>
                  </a:lnTo>
                  <a:lnTo>
                    <a:pt x="3242" y="4352"/>
                  </a:lnTo>
                  <a:lnTo>
                    <a:pt x="3240" y="4354"/>
                  </a:lnTo>
                  <a:lnTo>
                    <a:pt x="3238" y="4358"/>
                  </a:lnTo>
                  <a:lnTo>
                    <a:pt x="3242" y="4362"/>
                  </a:lnTo>
                  <a:lnTo>
                    <a:pt x="3248" y="4366"/>
                  </a:lnTo>
                  <a:lnTo>
                    <a:pt x="3252" y="4374"/>
                  </a:lnTo>
                  <a:lnTo>
                    <a:pt x="3260" y="4382"/>
                  </a:lnTo>
                  <a:lnTo>
                    <a:pt x="3266" y="4388"/>
                  </a:lnTo>
                  <a:lnTo>
                    <a:pt x="3274" y="4394"/>
                  </a:lnTo>
                  <a:lnTo>
                    <a:pt x="3278" y="4398"/>
                  </a:lnTo>
                  <a:lnTo>
                    <a:pt x="3282" y="4406"/>
                  </a:lnTo>
                  <a:lnTo>
                    <a:pt x="3288" y="4418"/>
                  </a:lnTo>
                  <a:lnTo>
                    <a:pt x="3296" y="4426"/>
                  </a:lnTo>
                  <a:lnTo>
                    <a:pt x="3304" y="4434"/>
                  </a:lnTo>
                  <a:lnTo>
                    <a:pt x="3316" y="4446"/>
                  </a:lnTo>
                  <a:lnTo>
                    <a:pt x="3318" y="4450"/>
                  </a:lnTo>
                  <a:lnTo>
                    <a:pt x="3318" y="4452"/>
                  </a:lnTo>
                  <a:lnTo>
                    <a:pt x="3314" y="4454"/>
                  </a:lnTo>
                  <a:lnTo>
                    <a:pt x="3310" y="4456"/>
                  </a:lnTo>
                  <a:lnTo>
                    <a:pt x="3310" y="4458"/>
                  </a:lnTo>
                  <a:lnTo>
                    <a:pt x="3316" y="4460"/>
                  </a:lnTo>
                  <a:lnTo>
                    <a:pt x="3318" y="4460"/>
                  </a:lnTo>
                  <a:lnTo>
                    <a:pt x="3320" y="4462"/>
                  </a:lnTo>
                  <a:lnTo>
                    <a:pt x="3320" y="4468"/>
                  </a:lnTo>
                  <a:lnTo>
                    <a:pt x="3318" y="4474"/>
                  </a:lnTo>
                  <a:lnTo>
                    <a:pt x="3316" y="4474"/>
                  </a:lnTo>
                  <a:lnTo>
                    <a:pt x="3314" y="4474"/>
                  </a:lnTo>
                  <a:lnTo>
                    <a:pt x="3312" y="4480"/>
                  </a:lnTo>
                  <a:lnTo>
                    <a:pt x="3312" y="4490"/>
                  </a:lnTo>
                  <a:lnTo>
                    <a:pt x="3314" y="4498"/>
                  </a:lnTo>
                  <a:lnTo>
                    <a:pt x="3318" y="4504"/>
                  </a:lnTo>
                  <a:lnTo>
                    <a:pt x="3322" y="4506"/>
                  </a:lnTo>
                  <a:lnTo>
                    <a:pt x="3330" y="4510"/>
                  </a:lnTo>
                  <a:lnTo>
                    <a:pt x="3336" y="4514"/>
                  </a:lnTo>
                  <a:lnTo>
                    <a:pt x="3338" y="4518"/>
                  </a:lnTo>
                  <a:lnTo>
                    <a:pt x="3340" y="4520"/>
                  </a:lnTo>
                  <a:lnTo>
                    <a:pt x="3342" y="4520"/>
                  </a:lnTo>
                  <a:lnTo>
                    <a:pt x="3348" y="4512"/>
                  </a:lnTo>
                  <a:lnTo>
                    <a:pt x="3350" y="4510"/>
                  </a:lnTo>
                  <a:lnTo>
                    <a:pt x="3352" y="4508"/>
                  </a:lnTo>
                  <a:lnTo>
                    <a:pt x="3348" y="4506"/>
                  </a:lnTo>
                  <a:lnTo>
                    <a:pt x="3338" y="4498"/>
                  </a:lnTo>
                  <a:lnTo>
                    <a:pt x="3336" y="4494"/>
                  </a:lnTo>
                  <a:lnTo>
                    <a:pt x="3336" y="4492"/>
                  </a:lnTo>
                  <a:lnTo>
                    <a:pt x="3336" y="4490"/>
                  </a:lnTo>
                  <a:lnTo>
                    <a:pt x="3338" y="4492"/>
                  </a:lnTo>
                  <a:lnTo>
                    <a:pt x="3342" y="4494"/>
                  </a:lnTo>
                  <a:lnTo>
                    <a:pt x="3348" y="4496"/>
                  </a:lnTo>
                  <a:lnTo>
                    <a:pt x="3354" y="4500"/>
                  </a:lnTo>
                  <a:lnTo>
                    <a:pt x="3358" y="4506"/>
                  </a:lnTo>
                  <a:lnTo>
                    <a:pt x="3360" y="4514"/>
                  </a:lnTo>
                  <a:lnTo>
                    <a:pt x="3360" y="4518"/>
                  </a:lnTo>
                  <a:lnTo>
                    <a:pt x="3362" y="4522"/>
                  </a:lnTo>
                  <a:lnTo>
                    <a:pt x="3366" y="4524"/>
                  </a:lnTo>
                  <a:lnTo>
                    <a:pt x="3370" y="4524"/>
                  </a:lnTo>
                  <a:lnTo>
                    <a:pt x="3374" y="4526"/>
                  </a:lnTo>
                  <a:lnTo>
                    <a:pt x="3384" y="4532"/>
                  </a:lnTo>
                  <a:lnTo>
                    <a:pt x="3400" y="4544"/>
                  </a:lnTo>
                  <a:lnTo>
                    <a:pt x="3402" y="4548"/>
                  </a:lnTo>
                  <a:lnTo>
                    <a:pt x="3402" y="4552"/>
                  </a:lnTo>
                  <a:lnTo>
                    <a:pt x="3402" y="4558"/>
                  </a:lnTo>
                  <a:lnTo>
                    <a:pt x="3402" y="4562"/>
                  </a:lnTo>
                  <a:lnTo>
                    <a:pt x="3398" y="4566"/>
                  </a:lnTo>
                  <a:lnTo>
                    <a:pt x="3398" y="4568"/>
                  </a:lnTo>
                  <a:lnTo>
                    <a:pt x="3400" y="4572"/>
                  </a:lnTo>
                  <a:lnTo>
                    <a:pt x="3404" y="4576"/>
                  </a:lnTo>
                  <a:lnTo>
                    <a:pt x="3408" y="4578"/>
                  </a:lnTo>
                  <a:lnTo>
                    <a:pt x="3412" y="4578"/>
                  </a:lnTo>
                  <a:lnTo>
                    <a:pt x="3414" y="4580"/>
                  </a:lnTo>
                  <a:lnTo>
                    <a:pt x="3416" y="4580"/>
                  </a:lnTo>
                  <a:lnTo>
                    <a:pt x="3416" y="4576"/>
                  </a:lnTo>
                  <a:lnTo>
                    <a:pt x="3414" y="4574"/>
                  </a:lnTo>
                  <a:lnTo>
                    <a:pt x="3410" y="4570"/>
                  </a:lnTo>
                  <a:lnTo>
                    <a:pt x="3408" y="4566"/>
                  </a:lnTo>
                  <a:lnTo>
                    <a:pt x="3408" y="4564"/>
                  </a:lnTo>
                  <a:lnTo>
                    <a:pt x="3410" y="4562"/>
                  </a:lnTo>
                  <a:lnTo>
                    <a:pt x="3414" y="4562"/>
                  </a:lnTo>
                  <a:lnTo>
                    <a:pt x="3414" y="4564"/>
                  </a:lnTo>
                  <a:lnTo>
                    <a:pt x="3416" y="4566"/>
                  </a:lnTo>
                  <a:lnTo>
                    <a:pt x="3418" y="4568"/>
                  </a:lnTo>
                  <a:lnTo>
                    <a:pt x="3420" y="4570"/>
                  </a:lnTo>
                  <a:lnTo>
                    <a:pt x="3422" y="4572"/>
                  </a:lnTo>
                  <a:lnTo>
                    <a:pt x="3422" y="4576"/>
                  </a:lnTo>
                  <a:lnTo>
                    <a:pt x="3422" y="4582"/>
                  </a:lnTo>
                  <a:lnTo>
                    <a:pt x="3422" y="4586"/>
                  </a:lnTo>
                  <a:lnTo>
                    <a:pt x="3428" y="4592"/>
                  </a:lnTo>
                  <a:lnTo>
                    <a:pt x="3430" y="4596"/>
                  </a:lnTo>
                  <a:lnTo>
                    <a:pt x="3432" y="4594"/>
                  </a:lnTo>
                  <a:lnTo>
                    <a:pt x="3434" y="4588"/>
                  </a:lnTo>
                  <a:lnTo>
                    <a:pt x="3436" y="4584"/>
                  </a:lnTo>
                  <a:lnTo>
                    <a:pt x="3440" y="4584"/>
                  </a:lnTo>
                  <a:lnTo>
                    <a:pt x="3454" y="4586"/>
                  </a:lnTo>
                  <a:lnTo>
                    <a:pt x="3464" y="4590"/>
                  </a:lnTo>
                  <a:lnTo>
                    <a:pt x="3472" y="4592"/>
                  </a:lnTo>
                  <a:lnTo>
                    <a:pt x="3478" y="4592"/>
                  </a:lnTo>
                  <a:lnTo>
                    <a:pt x="3480" y="4594"/>
                  </a:lnTo>
                  <a:lnTo>
                    <a:pt x="3482" y="4602"/>
                  </a:lnTo>
                  <a:lnTo>
                    <a:pt x="3484" y="4606"/>
                  </a:lnTo>
                  <a:lnTo>
                    <a:pt x="3484" y="4608"/>
                  </a:lnTo>
                  <a:lnTo>
                    <a:pt x="3486" y="4612"/>
                  </a:lnTo>
                  <a:lnTo>
                    <a:pt x="3490" y="4614"/>
                  </a:lnTo>
                  <a:lnTo>
                    <a:pt x="3498" y="4618"/>
                  </a:lnTo>
                  <a:lnTo>
                    <a:pt x="3498" y="4616"/>
                  </a:lnTo>
                  <a:lnTo>
                    <a:pt x="3498" y="4612"/>
                  </a:lnTo>
                  <a:lnTo>
                    <a:pt x="3500" y="4608"/>
                  </a:lnTo>
                  <a:lnTo>
                    <a:pt x="3502" y="4606"/>
                  </a:lnTo>
                  <a:lnTo>
                    <a:pt x="3504" y="4606"/>
                  </a:lnTo>
                  <a:lnTo>
                    <a:pt x="3506" y="4608"/>
                  </a:lnTo>
                  <a:lnTo>
                    <a:pt x="3506" y="4612"/>
                  </a:lnTo>
                  <a:lnTo>
                    <a:pt x="3508" y="4618"/>
                  </a:lnTo>
                  <a:lnTo>
                    <a:pt x="3510" y="4626"/>
                  </a:lnTo>
                  <a:lnTo>
                    <a:pt x="3510" y="4634"/>
                  </a:lnTo>
                  <a:lnTo>
                    <a:pt x="3510" y="4636"/>
                  </a:lnTo>
                  <a:lnTo>
                    <a:pt x="3512" y="4638"/>
                  </a:lnTo>
                  <a:lnTo>
                    <a:pt x="3516" y="4638"/>
                  </a:lnTo>
                  <a:lnTo>
                    <a:pt x="3528" y="4636"/>
                  </a:lnTo>
                  <a:lnTo>
                    <a:pt x="3530" y="4636"/>
                  </a:lnTo>
                  <a:lnTo>
                    <a:pt x="3532" y="4634"/>
                  </a:lnTo>
                  <a:lnTo>
                    <a:pt x="3532" y="4632"/>
                  </a:lnTo>
                  <a:lnTo>
                    <a:pt x="3534" y="4628"/>
                  </a:lnTo>
                  <a:lnTo>
                    <a:pt x="3538" y="4628"/>
                  </a:lnTo>
                  <a:lnTo>
                    <a:pt x="3544" y="4626"/>
                  </a:lnTo>
                  <a:lnTo>
                    <a:pt x="3548" y="4624"/>
                  </a:lnTo>
                  <a:lnTo>
                    <a:pt x="3548" y="4622"/>
                  </a:lnTo>
                  <a:lnTo>
                    <a:pt x="3548" y="4620"/>
                  </a:lnTo>
                  <a:lnTo>
                    <a:pt x="3542" y="4612"/>
                  </a:lnTo>
                  <a:lnTo>
                    <a:pt x="3536" y="4604"/>
                  </a:lnTo>
                  <a:lnTo>
                    <a:pt x="3534" y="4600"/>
                  </a:lnTo>
                  <a:lnTo>
                    <a:pt x="3534" y="4598"/>
                  </a:lnTo>
                  <a:lnTo>
                    <a:pt x="3532" y="4598"/>
                  </a:lnTo>
                  <a:lnTo>
                    <a:pt x="3530" y="4598"/>
                  </a:lnTo>
                  <a:lnTo>
                    <a:pt x="3528" y="4596"/>
                  </a:lnTo>
                  <a:lnTo>
                    <a:pt x="3526" y="4592"/>
                  </a:lnTo>
                  <a:lnTo>
                    <a:pt x="3528" y="4586"/>
                  </a:lnTo>
                  <a:lnTo>
                    <a:pt x="3530" y="4586"/>
                  </a:lnTo>
                  <a:lnTo>
                    <a:pt x="3534" y="4584"/>
                  </a:lnTo>
                  <a:lnTo>
                    <a:pt x="3538" y="4584"/>
                  </a:lnTo>
                  <a:lnTo>
                    <a:pt x="3544" y="4582"/>
                  </a:lnTo>
                  <a:lnTo>
                    <a:pt x="3550" y="4576"/>
                  </a:lnTo>
                  <a:lnTo>
                    <a:pt x="3558" y="4566"/>
                  </a:lnTo>
                  <a:lnTo>
                    <a:pt x="3558" y="4564"/>
                  </a:lnTo>
                  <a:lnTo>
                    <a:pt x="3558" y="4562"/>
                  </a:lnTo>
                  <a:lnTo>
                    <a:pt x="3558" y="4558"/>
                  </a:lnTo>
                  <a:lnTo>
                    <a:pt x="3562" y="4556"/>
                  </a:lnTo>
                  <a:lnTo>
                    <a:pt x="3568" y="4554"/>
                  </a:lnTo>
                  <a:lnTo>
                    <a:pt x="3568" y="4552"/>
                  </a:lnTo>
                  <a:lnTo>
                    <a:pt x="3572" y="4550"/>
                  </a:lnTo>
                  <a:lnTo>
                    <a:pt x="3578" y="4548"/>
                  </a:lnTo>
                  <a:lnTo>
                    <a:pt x="3588" y="4552"/>
                  </a:lnTo>
                  <a:lnTo>
                    <a:pt x="3598" y="4558"/>
                  </a:lnTo>
                  <a:lnTo>
                    <a:pt x="3606" y="4566"/>
                  </a:lnTo>
                  <a:lnTo>
                    <a:pt x="3608" y="4568"/>
                  </a:lnTo>
                  <a:lnTo>
                    <a:pt x="3608" y="4570"/>
                  </a:lnTo>
                  <a:lnTo>
                    <a:pt x="3608" y="4574"/>
                  </a:lnTo>
                  <a:lnTo>
                    <a:pt x="3608" y="4578"/>
                  </a:lnTo>
                  <a:lnTo>
                    <a:pt x="3610" y="4580"/>
                  </a:lnTo>
                  <a:lnTo>
                    <a:pt x="3612" y="4580"/>
                  </a:lnTo>
                  <a:lnTo>
                    <a:pt x="3616" y="4576"/>
                  </a:lnTo>
                  <a:lnTo>
                    <a:pt x="3616" y="4578"/>
                  </a:lnTo>
                  <a:lnTo>
                    <a:pt x="3618" y="4578"/>
                  </a:lnTo>
                  <a:lnTo>
                    <a:pt x="3620" y="4578"/>
                  </a:lnTo>
                  <a:lnTo>
                    <a:pt x="3622" y="4576"/>
                  </a:lnTo>
                  <a:lnTo>
                    <a:pt x="3620" y="4578"/>
                  </a:lnTo>
                  <a:lnTo>
                    <a:pt x="3618" y="4586"/>
                  </a:lnTo>
                  <a:lnTo>
                    <a:pt x="3614" y="4596"/>
                  </a:lnTo>
                  <a:lnTo>
                    <a:pt x="3614" y="4600"/>
                  </a:lnTo>
                  <a:lnTo>
                    <a:pt x="3614" y="4604"/>
                  </a:lnTo>
                  <a:lnTo>
                    <a:pt x="3622" y="4620"/>
                  </a:lnTo>
                  <a:lnTo>
                    <a:pt x="3628" y="4628"/>
                  </a:lnTo>
                  <a:lnTo>
                    <a:pt x="3634" y="4636"/>
                  </a:lnTo>
                  <a:lnTo>
                    <a:pt x="3636" y="4640"/>
                  </a:lnTo>
                  <a:lnTo>
                    <a:pt x="3638" y="4642"/>
                  </a:lnTo>
                  <a:lnTo>
                    <a:pt x="3640" y="4644"/>
                  </a:lnTo>
                  <a:lnTo>
                    <a:pt x="3642" y="4648"/>
                  </a:lnTo>
                  <a:lnTo>
                    <a:pt x="3642" y="4658"/>
                  </a:lnTo>
                  <a:lnTo>
                    <a:pt x="3644" y="4660"/>
                  </a:lnTo>
                  <a:lnTo>
                    <a:pt x="3648" y="4664"/>
                  </a:lnTo>
                  <a:lnTo>
                    <a:pt x="3652" y="4666"/>
                  </a:lnTo>
                  <a:lnTo>
                    <a:pt x="3654" y="4670"/>
                  </a:lnTo>
                  <a:lnTo>
                    <a:pt x="3654" y="4674"/>
                  </a:lnTo>
                  <a:lnTo>
                    <a:pt x="3652" y="4678"/>
                  </a:lnTo>
                  <a:lnTo>
                    <a:pt x="3650" y="4688"/>
                  </a:lnTo>
                  <a:lnTo>
                    <a:pt x="3650" y="4692"/>
                  </a:lnTo>
                  <a:lnTo>
                    <a:pt x="3652" y="4698"/>
                  </a:lnTo>
                  <a:lnTo>
                    <a:pt x="3658" y="4704"/>
                  </a:lnTo>
                  <a:lnTo>
                    <a:pt x="3658" y="4708"/>
                  </a:lnTo>
                  <a:lnTo>
                    <a:pt x="3656" y="4710"/>
                  </a:lnTo>
                  <a:lnTo>
                    <a:pt x="3654" y="4714"/>
                  </a:lnTo>
                  <a:lnTo>
                    <a:pt x="3650" y="4716"/>
                  </a:lnTo>
                  <a:lnTo>
                    <a:pt x="3648" y="4722"/>
                  </a:lnTo>
                  <a:lnTo>
                    <a:pt x="3646" y="4730"/>
                  </a:lnTo>
                  <a:lnTo>
                    <a:pt x="3648" y="4744"/>
                  </a:lnTo>
                  <a:lnTo>
                    <a:pt x="3650" y="4758"/>
                  </a:lnTo>
                  <a:lnTo>
                    <a:pt x="3650" y="4770"/>
                  </a:lnTo>
                  <a:lnTo>
                    <a:pt x="3648" y="4790"/>
                  </a:lnTo>
                  <a:lnTo>
                    <a:pt x="3648" y="4802"/>
                  </a:lnTo>
                  <a:lnTo>
                    <a:pt x="3650" y="4806"/>
                  </a:lnTo>
                  <a:lnTo>
                    <a:pt x="3652" y="4808"/>
                  </a:lnTo>
                  <a:lnTo>
                    <a:pt x="3654" y="4812"/>
                  </a:lnTo>
                  <a:lnTo>
                    <a:pt x="3656" y="4818"/>
                  </a:lnTo>
                  <a:lnTo>
                    <a:pt x="3654" y="4826"/>
                  </a:lnTo>
                  <a:lnTo>
                    <a:pt x="3650" y="4836"/>
                  </a:lnTo>
                  <a:lnTo>
                    <a:pt x="3646" y="4846"/>
                  </a:lnTo>
                  <a:lnTo>
                    <a:pt x="3640" y="4856"/>
                  </a:lnTo>
                  <a:lnTo>
                    <a:pt x="3634" y="4862"/>
                  </a:lnTo>
                  <a:lnTo>
                    <a:pt x="3628" y="4864"/>
                  </a:lnTo>
                  <a:lnTo>
                    <a:pt x="3616" y="4866"/>
                  </a:lnTo>
                  <a:lnTo>
                    <a:pt x="3606" y="4870"/>
                  </a:lnTo>
                  <a:lnTo>
                    <a:pt x="3602" y="4872"/>
                  </a:lnTo>
                  <a:lnTo>
                    <a:pt x="3600" y="4876"/>
                  </a:lnTo>
                  <a:lnTo>
                    <a:pt x="3600" y="4882"/>
                  </a:lnTo>
                  <a:lnTo>
                    <a:pt x="3600" y="4888"/>
                  </a:lnTo>
                  <a:lnTo>
                    <a:pt x="3602" y="4892"/>
                  </a:lnTo>
                  <a:lnTo>
                    <a:pt x="3600" y="4896"/>
                  </a:lnTo>
                  <a:lnTo>
                    <a:pt x="3592" y="4898"/>
                  </a:lnTo>
                  <a:lnTo>
                    <a:pt x="3590" y="4900"/>
                  </a:lnTo>
                  <a:lnTo>
                    <a:pt x="3588" y="4904"/>
                  </a:lnTo>
                  <a:lnTo>
                    <a:pt x="3590" y="4910"/>
                  </a:lnTo>
                  <a:lnTo>
                    <a:pt x="3594" y="4918"/>
                  </a:lnTo>
                  <a:lnTo>
                    <a:pt x="3594" y="4922"/>
                  </a:lnTo>
                  <a:lnTo>
                    <a:pt x="3594" y="4926"/>
                  </a:lnTo>
                  <a:lnTo>
                    <a:pt x="3588" y="4932"/>
                  </a:lnTo>
                  <a:lnTo>
                    <a:pt x="3580" y="4934"/>
                  </a:lnTo>
                  <a:lnTo>
                    <a:pt x="3570" y="4938"/>
                  </a:lnTo>
                  <a:lnTo>
                    <a:pt x="3560" y="4942"/>
                  </a:lnTo>
                  <a:lnTo>
                    <a:pt x="3552" y="4946"/>
                  </a:lnTo>
                  <a:lnTo>
                    <a:pt x="3546" y="4952"/>
                  </a:lnTo>
                  <a:lnTo>
                    <a:pt x="3546" y="4956"/>
                  </a:lnTo>
                  <a:lnTo>
                    <a:pt x="3546" y="4962"/>
                  </a:lnTo>
                  <a:lnTo>
                    <a:pt x="3546" y="4974"/>
                  </a:lnTo>
                  <a:lnTo>
                    <a:pt x="3546" y="4984"/>
                  </a:lnTo>
                  <a:lnTo>
                    <a:pt x="3542" y="4990"/>
                  </a:lnTo>
                  <a:lnTo>
                    <a:pt x="3540" y="4994"/>
                  </a:lnTo>
                  <a:lnTo>
                    <a:pt x="3532" y="5002"/>
                  </a:lnTo>
                  <a:lnTo>
                    <a:pt x="3530" y="5008"/>
                  </a:lnTo>
                  <a:lnTo>
                    <a:pt x="3530" y="5016"/>
                  </a:lnTo>
                  <a:lnTo>
                    <a:pt x="3530" y="5024"/>
                  </a:lnTo>
                  <a:lnTo>
                    <a:pt x="3528" y="5030"/>
                  </a:lnTo>
                  <a:lnTo>
                    <a:pt x="3524" y="5032"/>
                  </a:lnTo>
                  <a:lnTo>
                    <a:pt x="3520" y="5032"/>
                  </a:lnTo>
                  <a:lnTo>
                    <a:pt x="3516" y="5034"/>
                  </a:lnTo>
                  <a:lnTo>
                    <a:pt x="3512" y="5038"/>
                  </a:lnTo>
                  <a:lnTo>
                    <a:pt x="3510" y="5044"/>
                  </a:lnTo>
                  <a:lnTo>
                    <a:pt x="3512" y="5054"/>
                  </a:lnTo>
                  <a:lnTo>
                    <a:pt x="3516" y="5070"/>
                  </a:lnTo>
                  <a:lnTo>
                    <a:pt x="3516" y="5082"/>
                  </a:lnTo>
                  <a:lnTo>
                    <a:pt x="3516" y="5090"/>
                  </a:lnTo>
                  <a:lnTo>
                    <a:pt x="3514" y="5094"/>
                  </a:lnTo>
                  <a:lnTo>
                    <a:pt x="3514" y="5098"/>
                  </a:lnTo>
                  <a:lnTo>
                    <a:pt x="3514" y="5100"/>
                  </a:lnTo>
                  <a:lnTo>
                    <a:pt x="3524" y="5112"/>
                  </a:lnTo>
                  <a:lnTo>
                    <a:pt x="3532" y="5118"/>
                  </a:lnTo>
                  <a:lnTo>
                    <a:pt x="3538" y="5120"/>
                  </a:lnTo>
                  <a:lnTo>
                    <a:pt x="3542" y="5118"/>
                  </a:lnTo>
                  <a:lnTo>
                    <a:pt x="3546" y="5116"/>
                  </a:lnTo>
                  <a:lnTo>
                    <a:pt x="3550" y="5110"/>
                  </a:lnTo>
                  <a:lnTo>
                    <a:pt x="3552" y="5110"/>
                  </a:lnTo>
                  <a:lnTo>
                    <a:pt x="3552" y="5114"/>
                  </a:lnTo>
                  <a:lnTo>
                    <a:pt x="3552" y="5128"/>
                  </a:lnTo>
                  <a:lnTo>
                    <a:pt x="3550" y="5140"/>
                  </a:lnTo>
                  <a:lnTo>
                    <a:pt x="3548" y="5144"/>
                  </a:lnTo>
                  <a:lnTo>
                    <a:pt x="3544" y="5148"/>
                  </a:lnTo>
                  <a:lnTo>
                    <a:pt x="3540" y="5152"/>
                  </a:lnTo>
                  <a:lnTo>
                    <a:pt x="3534" y="5154"/>
                  </a:lnTo>
                  <a:lnTo>
                    <a:pt x="3520" y="5170"/>
                  </a:lnTo>
                  <a:lnTo>
                    <a:pt x="3508" y="5184"/>
                  </a:lnTo>
                  <a:lnTo>
                    <a:pt x="3502" y="5196"/>
                  </a:lnTo>
                  <a:lnTo>
                    <a:pt x="3498" y="5208"/>
                  </a:lnTo>
                  <a:lnTo>
                    <a:pt x="3496" y="5218"/>
                  </a:lnTo>
                  <a:lnTo>
                    <a:pt x="3496" y="5228"/>
                  </a:lnTo>
                  <a:lnTo>
                    <a:pt x="3498" y="5244"/>
                  </a:lnTo>
                  <a:lnTo>
                    <a:pt x="3502" y="5250"/>
                  </a:lnTo>
                  <a:lnTo>
                    <a:pt x="3504" y="5254"/>
                  </a:lnTo>
                  <a:lnTo>
                    <a:pt x="3512" y="5260"/>
                  </a:lnTo>
                  <a:lnTo>
                    <a:pt x="3514" y="5262"/>
                  </a:lnTo>
                  <a:lnTo>
                    <a:pt x="3516" y="5264"/>
                  </a:lnTo>
                  <a:lnTo>
                    <a:pt x="3514" y="5268"/>
                  </a:lnTo>
                  <a:lnTo>
                    <a:pt x="3508" y="5272"/>
                  </a:lnTo>
                  <a:lnTo>
                    <a:pt x="3504" y="5276"/>
                  </a:lnTo>
                  <a:lnTo>
                    <a:pt x="3502" y="5280"/>
                  </a:lnTo>
                  <a:lnTo>
                    <a:pt x="3502" y="5282"/>
                  </a:lnTo>
                  <a:lnTo>
                    <a:pt x="3504" y="5286"/>
                  </a:lnTo>
                  <a:lnTo>
                    <a:pt x="3510" y="5292"/>
                  </a:lnTo>
                  <a:lnTo>
                    <a:pt x="3518" y="5298"/>
                  </a:lnTo>
                  <a:lnTo>
                    <a:pt x="3540" y="5310"/>
                  </a:lnTo>
                  <a:lnTo>
                    <a:pt x="3550" y="5318"/>
                  </a:lnTo>
                  <a:lnTo>
                    <a:pt x="3552" y="5322"/>
                  </a:lnTo>
                  <a:lnTo>
                    <a:pt x="3554" y="5328"/>
                  </a:lnTo>
                  <a:lnTo>
                    <a:pt x="3558" y="5342"/>
                  </a:lnTo>
                  <a:lnTo>
                    <a:pt x="3564" y="5354"/>
                  </a:lnTo>
                  <a:lnTo>
                    <a:pt x="3570" y="5364"/>
                  </a:lnTo>
                  <a:lnTo>
                    <a:pt x="3576" y="5372"/>
                  </a:lnTo>
                  <a:lnTo>
                    <a:pt x="3588" y="5388"/>
                  </a:lnTo>
                  <a:lnTo>
                    <a:pt x="3592" y="5398"/>
                  </a:lnTo>
                  <a:lnTo>
                    <a:pt x="3596" y="5410"/>
                  </a:lnTo>
                  <a:lnTo>
                    <a:pt x="3600" y="5424"/>
                  </a:lnTo>
                  <a:lnTo>
                    <a:pt x="3606" y="5438"/>
                  </a:lnTo>
                  <a:lnTo>
                    <a:pt x="3618" y="5468"/>
                  </a:lnTo>
                  <a:lnTo>
                    <a:pt x="3632" y="5498"/>
                  </a:lnTo>
                  <a:lnTo>
                    <a:pt x="3638" y="5512"/>
                  </a:lnTo>
                  <a:lnTo>
                    <a:pt x="3642" y="5526"/>
                  </a:lnTo>
                  <a:lnTo>
                    <a:pt x="3644" y="5536"/>
                  </a:lnTo>
                  <a:lnTo>
                    <a:pt x="3648" y="5544"/>
                  </a:lnTo>
                  <a:lnTo>
                    <a:pt x="3654" y="5554"/>
                  </a:lnTo>
                  <a:lnTo>
                    <a:pt x="3660" y="5564"/>
                  </a:lnTo>
                  <a:lnTo>
                    <a:pt x="3660" y="5570"/>
                  </a:lnTo>
                  <a:lnTo>
                    <a:pt x="3662" y="5576"/>
                  </a:lnTo>
                  <a:lnTo>
                    <a:pt x="3664" y="5584"/>
                  </a:lnTo>
                  <a:lnTo>
                    <a:pt x="3668" y="5594"/>
                  </a:lnTo>
                  <a:lnTo>
                    <a:pt x="3682" y="5612"/>
                  </a:lnTo>
                  <a:lnTo>
                    <a:pt x="3688" y="5622"/>
                  </a:lnTo>
                  <a:lnTo>
                    <a:pt x="3694" y="5632"/>
                  </a:lnTo>
                  <a:lnTo>
                    <a:pt x="3698" y="5644"/>
                  </a:lnTo>
                  <a:lnTo>
                    <a:pt x="3698" y="5656"/>
                  </a:lnTo>
                  <a:lnTo>
                    <a:pt x="3698" y="5670"/>
                  </a:lnTo>
                  <a:lnTo>
                    <a:pt x="3700" y="5680"/>
                  </a:lnTo>
                  <a:lnTo>
                    <a:pt x="3704" y="5690"/>
                  </a:lnTo>
                  <a:lnTo>
                    <a:pt x="3712" y="5700"/>
                  </a:lnTo>
                  <a:lnTo>
                    <a:pt x="3724" y="5714"/>
                  </a:lnTo>
                  <a:lnTo>
                    <a:pt x="3730" y="5720"/>
                  </a:lnTo>
                  <a:lnTo>
                    <a:pt x="3734" y="5728"/>
                  </a:lnTo>
                  <a:lnTo>
                    <a:pt x="3742" y="5738"/>
                  </a:lnTo>
                  <a:lnTo>
                    <a:pt x="3752" y="5750"/>
                  </a:lnTo>
                  <a:lnTo>
                    <a:pt x="3776" y="5766"/>
                  </a:lnTo>
                  <a:lnTo>
                    <a:pt x="3814" y="5790"/>
                  </a:lnTo>
                  <a:lnTo>
                    <a:pt x="3854" y="5812"/>
                  </a:lnTo>
                  <a:lnTo>
                    <a:pt x="3878" y="5826"/>
                  </a:lnTo>
                  <a:lnTo>
                    <a:pt x="3884" y="5832"/>
                  </a:lnTo>
                  <a:lnTo>
                    <a:pt x="3888" y="5836"/>
                  </a:lnTo>
                  <a:lnTo>
                    <a:pt x="3892" y="5844"/>
                  </a:lnTo>
                  <a:lnTo>
                    <a:pt x="3894" y="5850"/>
                  </a:lnTo>
                  <a:lnTo>
                    <a:pt x="3896" y="5858"/>
                  </a:lnTo>
                  <a:lnTo>
                    <a:pt x="3900" y="5864"/>
                  </a:lnTo>
                  <a:lnTo>
                    <a:pt x="3906" y="5868"/>
                  </a:lnTo>
                  <a:lnTo>
                    <a:pt x="3910" y="5872"/>
                  </a:lnTo>
                  <a:lnTo>
                    <a:pt x="3924" y="5880"/>
                  </a:lnTo>
                  <a:lnTo>
                    <a:pt x="3930" y="5884"/>
                  </a:lnTo>
                  <a:lnTo>
                    <a:pt x="3936" y="5890"/>
                  </a:lnTo>
                  <a:lnTo>
                    <a:pt x="3936" y="5916"/>
                  </a:lnTo>
                  <a:lnTo>
                    <a:pt x="3938" y="5926"/>
                  </a:lnTo>
                  <a:lnTo>
                    <a:pt x="3940" y="5928"/>
                  </a:lnTo>
                  <a:lnTo>
                    <a:pt x="3940" y="5936"/>
                  </a:lnTo>
                  <a:lnTo>
                    <a:pt x="3940" y="5948"/>
                  </a:lnTo>
                  <a:lnTo>
                    <a:pt x="3942" y="5956"/>
                  </a:lnTo>
                  <a:lnTo>
                    <a:pt x="3944" y="5968"/>
                  </a:lnTo>
                  <a:lnTo>
                    <a:pt x="3944" y="5976"/>
                  </a:lnTo>
                  <a:lnTo>
                    <a:pt x="3944" y="5988"/>
                  </a:lnTo>
                  <a:lnTo>
                    <a:pt x="3942" y="5998"/>
                  </a:lnTo>
                  <a:lnTo>
                    <a:pt x="3942" y="6006"/>
                  </a:lnTo>
                  <a:lnTo>
                    <a:pt x="3946" y="6022"/>
                  </a:lnTo>
                  <a:lnTo>
                    <a:pt x="3948" y="6042"/>
                  </a:lnTo>
                  <a:lnTo>
                    <a:pt x="3948" y="6054"/>
                  </a:lnTo>
                  <a:lnTo>
                    <a:pt x="3946" y="6070"/>
                  </a:lnTo>
                  <a:lnTo>
                    <a:pt x="3940" y="6098"/>
                  </a:lnTo>
                  <a:lnTo>
                    <a:pt x="3938" y="6116"/>
                  </a:lnTo>
                  <a:lnTo>
                    <a:pt x="3936" y="6126"/>
                  </a:lnTo>
                  <a:lnTo>
                    <a:pt x="3934" y="6126"/>
                  </a:lnTo>
                  <a:lnTo>
                    <a:pt x="3932" y="6126"/>
                  </a:lnTo>
                  <a:lnTo>
                    <a:pt x="3930" y="6128"/>
                  </a:lnTo>
                  <a:lnTo>
                    <a:pt x="3926" y="6136"/>
                  </a:lnTo>
                  <a:lnTo>
                    <a:pt x="3926" y="6142"/>
                  </a:lnTo>
                  <a:lnTo>
                    <a:pt x="3926" y="6146"/>
                  </a:lnTo>
                  <a:lnTo>
                    <a:pt x="3930" y="6148"/>
                  </a:lnTo>
                  <a:lnTo>
                    <a:pt x="3932" y="6150"/>
                  </a:lnTo>
                  <a:lnTo>
                    <a:pt x="3932" y="6156"/>
                  </a:lnTo>
                  <a:lnTo>
                    <a:pt x="3930" y="6170"/>
                  </a:lnTo>
                  <a:lnTo>
                    <a:pt x="3928" y="6192"/>
                  </a:lnTo>
                  <a:lnTo>
                    <a:pt x="3928" y="6204"/>
                  </a:lnTo>
                  <a:lnTo>
                    <a:pt x="3930" y="6216"/>
                  </a:lnTo>
                  <a:lnTo>
                    <a:pt x="3932" y="6228"/>
                  </a:lnTo>
                  <a:lnTo>
                    <a:pt x="3932" y="6238"/>
                  </a:lnTo>
                  <a:lnTo>
                    <a:pt x="3932" y="6246"/>
                  </a:lnTo>
                  <a:lnTo>
                    <a:pt x="3928" y="6254"/>
                  </a:lnTo>
                  <a:lnTo>
                    <a:pt x="3924" y="6266"/>
                  </a:lnTo>
                  <a:lnTo>
                    <a:pt x="3924" y="6270"/>
                  </a:lnTo>
                  <a:lnTo>
                    <a:pt x="3926" y="6276"/>
                  </a:lnTo>
                  <a:lnTo>
                    <a:pt x="3928" y="6284"/>
                  </a:lnTo>
                  <a:lnTo>
                    <a:pt x="3926" y="6292"/>
                  </a:lnTo>
                  <a:lnTo>
                    <a:pt x="3922" y="6310"/>
                  </a:lnTo>
                  <a:lnTo>
                    <a:pt x="3914" y="6330"/>
                  </a:lnTo>
                  <a:lnTo>
                    <a:pt x="3912" y="6340"/>
                  </a:lnTo>
                  <a:lnTo>
                    <a:pt x="3912" y="6348"/>
                  </a:lnTo>
                  <a:lnTo>
                    <a:pt x="3914" y="6358"/>
                  </a:lnTo>
                  <a:lnTo>
                    <a:pt x="3910" y="6362"/>
                  </a:lnTo>
                  <a:lnTo>
                    <a:pt x="3908" y="6368"/>
                  </a:lnTo>
                  <a:lnTo>
                    <a:pt x="3904" y="6388"/>
                  </a:lnTo>
                  <a:lnTo>
                    <a:pt x="3904" y="6400"/>
                  </a:lnTo>
                  <a:lnTo>
                    <a:pt x="3900" y="6408"/>
                  </a:lnTo>
                  <a:lnTo>
                    <a:pt x="3898" y="6414"/>
                  </a:lnTo>
                  <a:lnTo>
                    <a:pt x="3894" y="6418"/>
                  </a:lnTo>
                  <a:lnTo>
                    <a:pt x="3890" y="6422"/>
                  </a:lnTo>
                  <a:lnTo>
                    <a:pt x="3888" y="6426"/>
                  </a:lnTo>
                  <a:lnTo>
                    <a:pt x="3888" y="6432"/>
                  </a:lnTo>
                  <a:lnTo>
                    <a:pt x="3890" y="6438"/>
                  </a:lnTo>
                  <a:lnTo>
                    <a:pt x="3896" y="6454"/>
                  </a:lnTo>
                  <a:lnTo>
                    <a:pt x="3900" y="6470"/>
                  </a:lnTo>
                  <a:lnTo>
                    <a:pt x="3898" y="6482"/>
                  </a:lnTo>
                  <a:lnTo>
                    <a:pt x="3896" y="6486"/>
                  </a:lnTo>
                  <a:lnTo>
                    <a:pt x="3894" y="6492"/>
                  </a:lnTo>
                  <a:lnTo>
                    <a:pt x="3888" y="6498"/>
                  </a:lnTo>
                  <a:lnTo>
                    <a:pt x="3882" y="6508"/>
                  </a:lnTo>
                  <a:lnTo>
                    <a:pt x="3882" y="6514"/>
                  </a:lnTo>
                  <a:lnTo>
                    <a:pt x="3880" y="6522"/>
                  </a:lnTo>
                  <a:lnTo>
                    <a:pt x="3884" y="6546"/>
                  </a:lnTo>
                  <a:lnTo>
                    <a:pt x="3888" y="6568"/>
                  </a:lnTo>
                  <a:lnTo>
                    <a:pt x="3888" y="6584"/>
                  </a:lnTo>
                  <a:lnTo>
                    <a:pt x="3890" y="6596"/>
                  </a:lnTo>
                  <a:lnTo>
                    <a:pt x="3894" y="6608"/>
                  </a:lnTo>
                  <a:lnTo>
                    <a:pt x="3896" y="6614"/>
                  </a:lnTo>
                  <a:lnTo>
                    <a:pt x="3894" y="6620"/>
                  </a:lnTo>
                  <a:lnTo>
                    <a:pt x="3890" y="6632"/>
                  </a:lnTo>
                  <a:lnTo>
                    <a:pt x="3884" y="6646"/>
                  </a:lnTo>
                  <a:lnTo>
                    <a:pt x="3882" y="6654"/>
                  </a:lnTo>
                  <a:lnTo>
                    <a:pt x="3882" y="6662"/>
                  </a:lnTo>
                  <a:lnTo>
                    <a:pt x="3884" y="6670"/>
                  </a:lnTo>
                  <a:lnTo>
                    <a:pt x="3884" y="6676"/>
                  </a:lnTo>
                  <a:lnTo>
                    <a:pt x="3882" y="6678"/>
                  </a:lnTo>
                  <a:lnTo>
                    <a:pt x="3880" y="6680"/>
                  </a:lnTo>
                  <a:lnTo>
                    <a:pt x="3878" y="6684"/>
                  </a:lnTo>
                  <a:lnTo>
                    <a:pt x="3874" y="6690"/>
                  </a:lnTo>
                  <a:lnTo>
                    <a:pt x="3872" y="6698"/>
                  </a:lnTo>
                  <a:lnTo>
                    <a:pt x="3870" y="6710"/>
                  </a:lnTo>
                  <a:lnTo>
                    <a:pt x="3868" y="6726"/>
                  </a:lnTo>
                  <a:lnTo>
                    <a:pt x="3866" y="6738"/>
                  </a:lnTo>
                  <a:lnTo>
                    <a:pt x="3858" y="6758"/>
                  </a:lnTo>
                  <a:lnTo>
                    <a:pt x="3850" y="6774"/>
                  </a:lnTo>
                  <a:lnTo>
                    <a:pt x="3846" y="6786"/>
                  </a:lnTo>
                  <a:lnTo>
                    <a:pt x="3844" y="6794"/>
                  </a:lnTo>
                  <a:lnTo>
                    <a:pt x="3840" y="6798"/>
                  </a:lnTo>
                  <a:lnTo>
                    <a:pt x="3838" y="6802"/>
                  </a:lnTo>
                  <a:lnTo>
                    <a:pt x="3834" y="6818"/>
                  </a:lnTo>
                  <a:lnTo>
                    <a:pt x="3834" y="6830"/>
                  </a:lnTo>
                  <a:lnTo>
                    <a:pt x="3832" y="6836"/>
                  </a:lnTo>
                  <a:lnTo>
                    <a:pt x="3830" y="6838"/>
                  </a:lnTo>
                  <a:lnTo>
                    <a:pt x="3828" y="6836"/>
                  </a:lnTo>
                  <a:lnTo>
                    <a:pt x="3826" y="6836"/>
                  </a:lnTo>
                  <a:lnTo>
                    <a:pt x="3826" y="6834"/>
                  </a:lnTo>
                  <a:lnTo>
                    <a:pt x="3824" y="6846"/>
                  </a:lnTo>
                  <a:lnTo>
                    <a:pt x="3822" y="6858"/>
                  </a:lnTo>
                  <a:lnTo>
                    <a:pt x="3820" y="6864"/>
                  </a:lnTo>
                  <a:lnTo>
                    <a:pt x="3818" y="6866"/>
                  </a:lnTo>
                  <a:lnTo>
                    <a:pt x="3814" y="6866"/>
                  </a:lnTo>
                  <a:lnTo>
                    <a:pt x="3806" y="6864"/>
                  </a:lnTo>
                  <a:lnTo>
                    <a:pt x="3804" y="6864"/>
                  </a:lnTo>
                  <a:lnTo>
                    <a:pt x="3804" y="6870"/>
                  </a:lnTo>
                  <a:lnTo>
                    <a:pt x="3802" y="6882"/>
                  </a:lnTo>
                  <a:lnTo>
                    <a:pt x="3804" y="6890"/>
                  </a:lnTo>
                  <a:lnTo>
                    <a:pt x="3806" y="6898"/>
                  </a:lnTo>
                  <a:lnTo>
                    <a:pt x="3810" y="6906"/>
                  </a:lnTo>
                  <a:lnTo>
                    <a:pt x="3810" y="6914"/>
                  </a:lnTo>
                  <a:lnTo>
                    <a:pt x="3810" y="6924"/>
                  </a:lnTo>
                  <a:lnTo>
                    <a:pt x="3808" y="6936"/>
                  </a:lnTo>
                  <a:lnTo>
                    <a:pt x="3810" y="6944"/>
                  </a:lnTo>
                  <a:lnTo>
                    <a:pt x="3814" y="6954"/>
                  </a:lnTo>
                  <a:lnTo>
                    <a:pt x="3818" y="6960"/>
                  </a:lnTo>
                  <a:lnTo>
                    <a:pt x="3820" y="6968"/>
                  </a:lnTo>
                  <a:lnTo>
                    <a:pt x="3820" y="6976"/>
                  </a:lnTo>
                  <a:lnTo>
                    <a:pt x="3818" y="6990"/>
                  </a:lnTo>
                  <a:lnTo>
                    <a:pt x="3816" y="7002"/>
                  </a:lnTo>
                  <a:lnTo>
                    <a:pt x="3812" y="7008"/>
                  </a:lnTo>
                  <a:lnTo>
                    <a:pt x="3810" y="7010"/>
                  </a:lnTo>
                  <a:lnTo>
                    <a:pt x="3808" y="7010"/>
                  </a:lnTo>
                  <a:lnTo>
                    <a:pt x="3804" y="7010"/>
                  </a:lnTo>
                  <a:lnTo>
                    <a:pt x="3802" y="7012"/>
                  </a:lnTo>
                  <a:lnTo>
                    <a:pt x="3800" y="7016"/>
                  </a:lnTo>
                  <a:lnTo>
                    <a:pt x="3800" y="7026"/>
                  </a:lnTo>
                  <a:lnTo>
                    <a:pt x="3798" y="7042"/>
                  </a:lnTo>
                  <a:lnTo>
                    <a:pt x="3796" y="7054"/>
                  </a:lnTo>
                  <a:lnTo>
                    <a:pt x="3790" y="7068"/>
                  </a:lnTo>
                  <a:lnTo>
                    <a:pt x="3790" y="7074"/>
                  </a:lnTo>
                  <a:lnTo>
                    <a:pt x="3790" y="7080"/>
                  </a:lnTo>
                  <a:lnTo>
                    <a:pt x="3790" y="7086"/>
                  </a:lnTo>
                  <a:lnTo>
                    <a:pt x="3794" y="7096"/>
                  </a:lnTo>
                  <a:lnTo>
                    <a:pt x="3798" y="7104"/>
                  </a:lnTo>
                  <a:lnTo>
                    <a:pt x="3804" y="7112"/>
                  </a:lnTo>
                  <a:lnTo>
                    <a:pt x="3808" y="7116"/>
                  </a:lnTo>
                  <a:lnTo>
                    <a:pt x="3814" y="7118"/>
                  </a:lnTo>
                  <a:lnTo>
                    <a:pt x="3818" y="7116"/>
                  </a:lnTo>
                  <a:lnTo>
                    <a:pt x="3820" y="7116"/>
                  </a:lnTo>
                  <a:lnTo>
                    <a:pt x="3824" y="7112"/>
                  </a:lnTo>
                  <a:lnTo>
                    <a:pt x="3826" y="7108"/>
                  </a:lnTo>
                  <a:lnTo>
                    <a:pt x="3830" y="7100"/>
                  </a:lnTo>
                  <a:lnTo>
                    <a:pt x="3832" y="7100"/>
                  </a:lnTo>
                  <a:lnTo>
                    <a:pt x="3834" y="7100"/>
                  </a:lnTo>
                  <a:lnTo>
                    <a:pt x="3838" y="7106"/>
                  </a:lnTo>
                  <a:lnTo>
                    <a:pt x="3842" y="7110"/>
                  </a:lnTo>
                  <a:lnTo>
                    <a:pt x="3846" y="7112"/>
                  </a:lnTo>
                  <a:lnTo>
                    <a:pt x="3848" y="7112"/>
                  </a:lnTo>
                  <a:lnTo>
                    <a:pt x="3846" y="7116"/>
                  </a:lnTo>
                  <a:lnTo>
                    <a:pt x="3840" y="7122"/>
                  </a:lnTo>
                  <a:lnTo>
                    <a:pt x="3836" y="7126"/>
                  </a:lnTo>
                  <a:lnTo>
                    <a:pt x="3836" y="7128"/>
                  </a:lnTo>
                  <a:lnTo>
                    <a:pt x="3842" y="7130"/>
                  </a:lnTo>
                  <a:lnTo>
                    <a:pt x="3846" y="7132"/>
                  </a:lnTo>
                  <a:lnTo>
                    <a:pt x="3850" y="7134"/>
                  </a:lnTo>
                  <a:lnTo>
                    <a:pt x="3852" y="7138"/>
                  </a:lnTo>
                  <a:lnTo>
                    <a:pt x="3854" y="7142"/>
                  </a:lnTo>
                  <a:lnTo>
                    <a:pt x="3852" y="7148"/>
                  </a:lnTo>
                  <a:lnTo>
                    <a:pt x="3850" y="7150"/>
                  </a:lnTo>
                  <a:lnTo>
                    <a:pt x="3848" y="7148"/>
                  </a:lnTo>
                  <a:lnTo>
                    <a:pt x="3844" y="7142"/>
                  </a:lnTo>
                  <a:lnTo>
                    <a:pt x="3840" y="7140"/>
                  </a:lnTo>
                  <a:lnTo>
                    <a:pt x="3838" y="7144"/>
                  </a:lnTo>
                  <a:lnTo>
                    <a:pt x="3838" y="7150"/>
                  </a:lnTo>
                  <a:lnTo>
                    <a:pt x="3840" y="7156"/>
                  </a:lnTo>
                  <a:lnTo>
                    <a:pt x="3838" y="7160"/>
                  </a:lnTo>
                  <a:lnTo>
                    <a:pt x="3836" y="7166"/>
                  </a:lnTo>
                  <a:lnTo>
                    <a:pt x="3838" y="7176"/>
                  </a:lnTo>
                  <a:lnTo>
                    <a:pt x="3840" y="7182"/>
                  </a:lnTo>
                  <a:lnTo>
                    <a:pt x="3838" y="7188"/>
                  </a:lnTo>
                  <a:lnTo>
                    <a:pt x="3832" y="7196"/>
                  </a:lnTo>
                  <a:lnTo>
                    <a:pt x="3826" y="7202"/>
                  </a:lnTo>
                  <a:lnTo>
                    <a:pt x="3826" y="7208"/>
                  </a:lnTo>
                  <a:lnTo>
                    <a:pt x="3826" y="7212"/>
                  </a:lnTo>
                  <a:lnTo>
                    <a:pt x="3830" y="7224"/>
                  </a:lnTo>
                  <a:lnTo>
                    <a:pt x="3830" y="7234"/>
                  </a:lnTo>
                  <a:lnTo>
                    <a:pt x="3826" y="7242"/>
                  </a:lnTo>
                  <a:lnTo>
                    <a:pt x="3822" y="7248"/>
                  </a:lnTo>
                  <a:lnTo>
                    <a:pt x="3820" y="7250"/>
                  </a:lnTo>
                  <a:lnTo>
                    <a:pt x="3822" y="7254"/>
                  </a:lnTo>
                  <a:lnTo>
                    <a:pt x="3826" y="7256"/>
                  </a:lnTo>
                  <a:lnTo>
                    <a:pt x="3832" y="7258"/>
                  </a:lnTo>
                  <a:lnTo>
                    <a:pt x="3840" y="7262"/>
                  </a:lnTo>
                  <a:lnTo>
                    <a:pt x="3844" y="7266"/>
                  </a:lnTo>
                  <a:lnTo>
                    <a:pt x="3844" y="7272"/>
                  </a:lnTo>
                  <a:lnTo>
                    <a:pt x="3842" y="7280"/>
                  </a:lnTo>
                  <a:lnTo>
                    <a:pt x="3838" y="7286"/>
                  </a:lnTo>
                  <a:lnTo>
                    <a:pt x="3834" y="7292"/>
                  </a:lnTo>
                  <a:lnTo>
                    <a:pt x="3828" y="7296"/>
                  </a:lnTo>
                  <a:lnTo>
                    <a:pt x="3822" y="7298"/>
                  </a:lnTo>
                  <a:lnTo>
                    <a:pt x="3816" y="7302"/>
                  </a:lnTo>
                  <a:lnTo>
                    <a:pt x="3814" y="7304"/>
                  </a:lnTo>
                  <a:lnTo>
                    <a:pt x="3816" y="7308"/>
                  </a:lnTo>
                  <a:lnTo>
                    <a:pt x="3818" y="7312"/>
                  </a:lnTo>
                  <a:lnTo>
                    <a:pt x="3820" y="7314"/>
                  </a:lnTo>
                  <a:lnTo>
                    <a:pt x="3820" y="7316"/>
                  </a:lnTo>
                  <a:lnTo>
                    <a:pt x="3816" y="7318"/>
                  </a:lnTo>
                  <a:lnTo>
                    <a:pt x="3812" y="7322"/>
                  </a:lnTo>
                  <a:lnTo>
                    <a:pt x="3808" y="7330"/>
                  </a:lnTo>
                  <a:lnTo>
                    <a:pt x="3808" y="7336"/>
                  </a:lnTo>
                  <a:lnTo>
                    <a:pt x="3808" y="7340"/>
                  </a:lnTo>
                  <a:lnTo>
                    <a:pt x="3808" y="7346"/>
                  </a:lnTo>
                  <a:lnTo>
                    <a:pt x="3806" y="7356"/>
                  </a:lnTo>
                  <a:lnTo>
                    <a:pt x="3804" y="7370"/>
                  </a:lnTo>
                  <a:lnTo>
                    <a:pt x="3804" y="7378"/>
                  </a:lnTo>
                  <a:lnTo>
                    <a:pt x="3802" y="7384"/>
                  </a:lnTo>
                  <a:lnTo>
                    <a:pt x="3798" y="7388"/>
                  </a:lnTo>
                  <a:lnTo>
                    <a:pt x="3794" y="7390"/>
                  </a:lnTo>
                  <a:lnTo>
                    <a:pt x="3796" y="7382"/>
                  </a:lnTo>
                  <a:lnTo>
                    <a:pt x="3796" y="7372"/>
                  </a:lnTo>
                  <a:lnTo>
                    <a:pt x="3796" y="7366"/>
                  </a:lnTo>
                  <a:lnTo>
                    <a:pt x="3792" y="7364"/>
                  </a:lnTo>
                  <a:lnTo>
                    <a:pt x="3788" y="7360"/>
                  </a:lnTo>
                  <a:lnTo>
                    <a:pt x="3786" y="7358"/>
                  </a:lnTo>
                  <a:lnTo>
                    <a:pt x="3786" y="7352"/>
                  </a:lnTo>
                  <a:lnTo>
                    <a:pt x="3786" y="7346"/>
                  </a:lnTo>
                  <a:lnTo>
                    <a:pt x="3784" y="7346"/>
                  </a:lnTo>
                  <a:lnTo>
                    <a:pt x="3780" y="7346"/>
                  </a:lnTo>
                  <a:lnTo>
                    <a:pt x="3772" y="7346"/>
                  </a:lnTo>
                  <a:lnTo>
                    <a:pt x="3772" y="7348"/>
                  </a:lnTo>
                  <a:lnTo>
                    <a:pt x="3770" y="7350"/>
                  </a:lnTo>
                  <a:lnTo>
                    <a:pt x="3766" y="7348"/>
                  </a:lnTo>
                  <a:lnTo>
                    <a:pt x="3764" y="7346"/>
                  </a:lnTo>
                  <a:lnTo>
                    <a:pt x="3762" y="7346"/>
                  </a:lnTo>
                  <a:lnTo>
                    <a:pt x="3762" y="7352"/>
                  </a:lnTo>
                  <a:lnTo>
                    <a:pt x="3762" y="7354"/>
                  </a:lnTo>
                  <a:lnTo>
                    <a:pt x="3760" y="7360"/>
                  </a:lnTo>
                  <a:lnTo>
                    <a:pt x="3756" y="7364"/>
                  </a:lnTo>
                  <a:lnTo>
                    <a:pt x="3750" y="7368"/>
                  </a:lnTo>
                  <a:lnTo>
                    <a:pt x="3736" y="7378"/>
                  </a:lnTo>
                  <a:lnTo>
                    <a:pt x="3724" y="7386"/>
                  </a:lnTo>
                  <a:lnTo>
                    <a:pt x="3722" y="7390"/>
                  </a:lnTo>
                  <a:lnTo>
                    <a:pt x="3720" y="7394"/>
                  </a:lnTo>
                  <a:lnTo>
                    <a:pt x="3720" y="7398"/>
                  </a:lnTo>
                  <a:lnTo>
                    <a:pt x="3722" y="7402"/>
                  </a:lnTo>
                  <a:lnTo>
                    <a:pt x="3728" y="7408"/>
                  </a:lnTo>
                  <a:lnTo>
                    <a:pt x="3732" y="7410"/>
                  </a:lnTo>
                  <a:lnTo>
                    <a:pt x="3734" y="7406"/>
                  </a:lnTo>
                  <a:lnTo>
                    <a:pt x="3734" y="7400"/>
                  </a:lnTo>
                  <a:lnTo>
                    <a:pt x="3736" y="7392"/>
                  </a:lnTo>
                  <a:lnTo>
                    <a:pt x="3738" y="7390"/>
                  </a:lnTo>
                  <a:lnTo>
                    <a:pt x="3742" y="7388"/>
                  </a:lnTo>
                  <a:lnTo>
                    <a:pt x="3744" y="7390"/>
                  </a:lnTo>
                  <a:lnTo>
                    <a:pt x="3748" y="7396"/>
                  </a:lnTo>
                  <a:lnTo>
                    <a:pt x="3752" y="7402"/>
                  </a:lnTo>
                  <a:lnTo>
                    <a:pt x="3760" y="7406"/>
                  </a:lnTo>
                  <a:lnTo>
                    <a:pt x="3768" y="7408"/>
                  </a:lnTo>
                  <a:lnTo>
                    <a:pt x="3770" y="7406"/>
                  </a:lnTo>
                  <a:lnTo>
                    <a:pt x="3772" y="7404"/>
                  </a:lnTo>
                  <a:lnTo>
                    <a:pt x="3772" y="7400"/>
                  </a:lnTo>
                  <a:lnTo>
                    <a:pt x="3776" y="7400"/>
                  </a:lnTo>
                  <a:lnTo>
                    <a:pt x="3778" y="7402"/>
                  </a:lnTo>
                  <a:lnTo>
                    <a:pt x="3782" y="7406"/>
                  </a:lnTo>
                  <a:lnTo>
                    <a:pt x="3786" y="7410"/>
                  </a:lnTo>
                  <a:lnTo>
                    <a:pt x="3790" y="7412"/>
                  </a:lnTo>
                  <a:lnTo>
                    <a:pt x="3792" y="7414"/>
                  </a:lnTo>
                  <a:lnTo>
                    <a:pt x="3792" y="7420"/>
                  </a:lnTo>
                  <a:lnTo>
                    <a:pt x="3790" y="7422"/>
                  </a:lnTo>
                  <a:lnTo>
                    <a:pt x="3788" y="7424"/>
                  </a:lnTo>
                  <a:lnTo>
                    <a:pt x="3784" y="7426"/>
                  </a:lnTo>
                  <a:lnTo>
                    <a:pt x="3778" y="7426"/>
                  </a:lnTo>
                  <a:lnTo>
                    <a:pt x="3774" y="7428"/>
                  </a:lnTo>
                  <a:lnTo>
                    <a:pt x="3772" y="7432"/>
                  </a:lnTo>
                  <a:lnTo>
                    <a:pt x="3770" y="7436"/>
                  </a:lnTo>
                  <a:lnTo>
                    <a:pt x="3772" y="7440"/>
                  </a:lnTo>
                  <a:lnTo>
                    <a:pt x="3776" y="7444"/>
                  </a:lnTo>
                  <a:lnTo>
                    <a:pt x="3780" y="7446"/>
                  </a:lnTo>
                  <a:lnTo>
                    <a:pt x="3778" y="7446"/>
                  </a:lnTo>
                  <a:lnTo>
                    <a:pt x="3770" y="7446"/>
                  </a:lnTo>
                  <a:lnTo>
                    <a:pt x="3766" y="7446"/>
                  </a:lnTo>
                  <a:lnTo>
                    <a:pt x="3764" y="7450"/>
                  </a:lnTo>
                  <a:lnTo>
                    <a:pt x="3762" y="7454"/>
                  </a:lnTo>
                  <a:lnTo>
                    <a:pt x="3764" y="7458"/>
                  </a:lnTo>
                  <a:lnTo>
                    <a:pt x="3770" y="7458"/>
                  </a:lnTo>
                  <a:lnTo>
                    <a:pt x="3778" y="7458"/>
                  </a:lnTo>
                  <a:lnTo>
                    <a:pt x="3786" y="7458"/>
                  </a:lnTo>
                  <a:lnTo>
                    <a:pt x="3794" y="7460"/>
                  </a:lnTo>
                  <a:lnTo>
                    <a:pt x="3796" y="7460"/>
                  </a:lnTo>
                  <a:lnTo>
                    <a:pt x="3798" y="7460"/>
                  </a:lnTo>
                  <a:lnTo>
                    <a:pt x="3800" y="7458"/>
                  </a:lnTo>
                  <a:lnTo>
                    <a:pt x="3800" y="7456"/>
                  </a:lnTo>
                  <a:lnTo>
                    <a:pt x="3802" y="7456"/>
                  </a:lnTo>
                  <a:lnTo>
                    <a:pt x="3806" y="7458"/>
                  </a:lnTo>
                  <a:lnTo>
                    <a:pt x="3808" y="7464"/>
                  </a:lnTo>
                  <a:lnTo>
                    <a:pt x="3808" y="7466"/>
                  </a:lnTo>
                  <a:lnTo>
                    <a:pt x="3806" y="7466"/>
                  </a:lnTo>
                  <a:lnTo>
                    <a:pt x="3806" y="7468"/>
                  </a:lnTo>
                  <a:lnTo>
                    <a:pt x="3806" y="7472"/>
                  </a:lnTo>
                  <a:lnTo>
                    <a:pt x="3810" y="7478"/>
                  </a:lnTo>
                  <a:lnTo>
                    <a:pt x="3814" y="7484"/>
                  </a:lnTo>
                  <a:lnTo>
                    <a:pt x="3810" y="7484"/>
                  </a:lnTo>
                  <a:lnTo>
                    <a:pt x="3796" y="7474"/>
                  </a:lnTo>
                  <a:lnTo>
                    <a:pt x="3790" y="7472"/>
                  </a:lnTo>
                  <a:lnTo>
                    <a:pt x="3784" y="7470"/>
                  </a:lnTo>
                  <a:lnTo>
                    <a:pt x="3768" y="7470"/>
                  </a:lnTo>
                  <a:lnTo>
                    <a:pt x="3764" y="7472"/>
                  </a:lnTo>
                  <a:lnTo>
                    <a:pt x="3762" y="7472"/>
                  </a:lnTo>
                  <a:lnTo>
                    <a:pt x="3764" y="7474"/>
                  </a:lnTo>
                  <a:lnTo>
                    <a:pt x="3766" y="7476"/>
                  </a:lnTo>
                  <a:lnTo>
                    <a:pt x="3768" y="7476"/>
                  </a:lnTo>
                  <a:lnTo>
                    <a:pt x="3770" y="7476"/>
                  </a:lnTo>
                  <a:lnTo>
                    <a:pt x="3772" y="7478"/>
                  </a:lnTo>
                  <a:lnTo>
                    <a:pt x="3774" y="7484"/>
                  </a:lnTo>
                  <a:lnTo>
                    <a:pt x="3778" y="7488"/>
                  </a:lnTo>
                  <a:lnTo>
                    <a:pt x="3788" y="7494"/>
                  </a:lnTo>
                  <a:lnTo>
                    <a:pt x="3792" y="7496"/>
                  </a:lnTo>
                  <a:lnTo>
                    <a:pt x="3790" y="7500"/>
                  </a:lnTo>
                  <a:lnTo>
                    <a:pt x="3790" y="7502"/>
                  </a:lnTo>
                  <a:lnTo>
                    <a:pt x="3790" y="7504"/>
                  </a:lnTo>
                  <a:lnTo>
                    <a:pt x="3784" y="7500"/>
                  </a:lnTo>
                  <a:lnTo>
                    <a:pt x="3780" y="7500"/>
                  </a:lnTo>
                  <a:lnTo>
                    <a:pt x="3778" y="7500"/>
                  </a:lnTo>
                  <a:lnTo>
                    <a:pt x="3776" y="7504"/>
                  </a:lnTo>
                  <a:lnTo>
                    <a:pt x="3772" y="7516"/>
                  </a:lnTo>
                  <a:lnTo>
                    <a:pt x="3772" y="7522"/>
                  </a:lnTo>
                  <a:lnTo>
                    <a:pt x="3772" y="7530"/>
                  </a:lnTo>
                  <a:lnTo>
                    <a:pt x="3774" y="7550"/>
                  </a:lnTo>
                  <a:lnTo>
                    <a:pt x="3776" y="7558"/>
                  </a:lnTo>
                  <a:lnTo>
                    <a:pt x="3778" y="7560"/>
                  </a:lnTo>
                  <a:lnTo>
                    <a:pt x="3780" y="7560"/>
                  </a:lnTo>
                  <a:lnTo>
                    <a:pt x="3780" y="7558"/>
                  </a:lnTo>
                  <a:lnTo>
                    <a:pt x="3782" y="7552"/>
                  </a:lnTo>
                  <a:lnTo>
                    <a:pt x="3784" y="7544"/>
                  </a:lnTo>
                  <a:lnTo>
                    <a:pt x="3786" y="7538"/>
                  </a:lnTo>
                  <a:lnTo>
                    <a:pt x="3788" y="7538"/>
                  </a:lnTo>
                  <a:lnTo>
                    <a:pt x="3788" y="7542"/>
                  </a:lnTo>
                  <a:lnTo>
                    <a:pt x="3788" y="7546"/>
                  </a:lnTo>
                  <a:lnTo>
                    <a:pt x="3788" y="7554"/>
                  </a:lnTo>
                  <a:lnTo>
                    <a:pt x="3790" y="7560"/>
                  </a:lnTo>
                  <a:lnTo>
                    <a:pt x="3794" y="7566"/>
                  </a:lnTo>
                  <a:lnTo>
                    <a:pt x="3796" y="7568"/>
                  </a:lnTo>
                  <a:lnTo>
                    <a:pt x="3792" y="7566"/>
                  </a:lnTo>
                  <a:lnTo>
                    <a:pt x="3786" y="7564"/>
                  </a:lnTo>
                  <a:lnTo>
                    <a:pt x="3780" y="7564"/>
                  </a:lnTo>
                  <a:lnTo>
                    <a:pt x="3778" y="7568"/>
                  </a:lnTo>
                  <a:lnTo>
                    <a:pt x="3778" y="7570"/>
                  </a:lnTo>
                  <a:lnTo>
                    <a:pt x="3780" y="7574"/>
                  </a:lnTo>
                  <a:lnTo>
                    <a:pt x="3778" y="7576"/>
                  </a:lnTo>
                  <a:lnTo>
                    <a:pt x="3776" y="7578"/>
                  </a:lnTo>
                  <a:lnTo>
                    <a:pt x="3780" y="7582"/>
                  </a:lnTo>
                  <a:lnTo>
                    <a:pt x="3792" y="7588"/>
                  </a:lnTo>
                  <a:lnTo>
                    <a:pt x="3792" y="7590"/>
                  </a:lnTo>
                  <a:lnTo>
                    <a:pt x="3784" y="7588"/>
                  </a:lnTo>
                  <a:lnTo>
                    <a:pt x="3776" y="7588"/>
                  </a:lnTo>
                  <a:lnTo>
                    <a:pt x="3776" y="7590"/>
                  </a:lnTo>
                  <a:lnTo>
                    <a:pt x="3784" y="7600"/>
                  </a:lnTo>
                  <a:lnTo>
                    <a:pt x="3788" y="7604"/>
                  </a:lnTo>
                  <a:lnTo>
                    <a:pt x="3786" y="7604"/>
                  </a:lnTo>
                  <a:lnTo>
                    <a:pt x="3776" y="7598"/>
                  </a:lnTo>
                  <a:lnTo>
                    <a:pt x="3770" y="7596"/>
                  </a:lnTo>
                  <a:lnTo>
                    <a:pt x="3764" y="7596"/>
                  </a:lnTo>
                  <a:lnTo>
                    <a:pt x="3760" y="7598"/>
                  </a:lnTo>
                  <a:lnTo>
                    <a:pt x="3762" y="7600"/>
                  </a:lnTo>
                  <a:lnTo>
                    <a:pt x="3764" y="7600"/>
                  </a:lnTo>
                  <a:lnTo>
                    <a:pt x="3768" y="7604"/>
                  </a:lnTo>
                  <a:lnTo>
                    <a:pt x="3770" y="7606"/>
                  </a:lnTo>
                  <a:lnTo>
                    <a:pt x="3772" y="7610"/>
                  </a:lnTo>
                  <a:lnTo>
                    <a:pt x="3774" y="7612"/>
                  </a:lnTo>
                  <a:lnTo>
                    <a:pt x="3778" y="7614"/>
                  </a:lnTo>
                  <a:lnTo>
                    <a:pt x="3782" y="7612"/>
                  </a:lnTo>
                  <a:lnTo>
                    <a:pt x="3784" y="7614"/>
                  </a:lnTo>
                  <a:lnTo>
                    <a:pt x="3788" y="7616"/>
                  </a:lnTo>
                  <a:lnTo>
                    <a:pt x="3792" y="7620"/>
                  </a:lnTo>
                  <a:lnTo>
                    <a:pt x="3792" y="7622"/>
                  </a:lnTo>
                  <a:lnTo>
                    <a:pt x="3784" y="7620"/>
                  </a:lnTo>
                  <a:lnTo>
                    <a:pt x="3782" y="7620"/>
                  </a:lnTo>
                  <a:lnTo>
                    <a:pt x="3780" y="7620"/>
                  </a:lnTo>
                  <a:lnTo>
                    <a:pt x="3784" y="7630"/>
                  </a:lnTo>
                  <a:lnTo>
                    <a:pt x="3788" y="7636"/>
                  </a:lnTo>
                  <a:lnTo>
                    <a:pt x="3790" y="7636"/>
                  </a:lnTo>
                  <a:lnTo>
                    <a:pt x="3794" y="7632"/>
                  </a:lnTo>
                  <a:lnTo>
                    <a:pt x="3798" y="7624"/>
                  </a:lnTo>
                  <a:lnTo>
                    <a:pt x="3802" y="7616"/>
                  </a:lnTo>
                  <a:lnTo>
                    <a:pt x="3804" y="7614"/>
                  </a:lnTo>
                  <a:lnTo>
                    <a:pt x="3804" y="7618"/>
                  </a:lnTo>
                  <a:lnTo>
                    <a:pt x="3802" y="7626"/>
                  </a:lnTo>
                  <a:lnTo>
                    <a:pt x="3796" y="7638"/>
                  </a:lnTo>
                  <a:lnTo>
                    <a:pt x="3794" y="7640"/>
                  </a:lnTo>
                  <a:lnTo>
                    <a:pt x="3790" y="7642"/>
                  </a:lnTo>
                  <a:lnTo>
                    <a:pt x="3784" y="7640"/>
                  </a:lnTo>
                  <a:lnTo>
                    <a:pt x="3782" y="7642"/>
                  </a:lnTo>
                  <a:lnTo>
                    <a:pt x="3782" y="7644"/>
                  </a:lnTo>
                  <a:lnTo>
                    <a:pt x="3782" y="7648"/>
                  </a:lnTo>
                  <a:lnTo>
                    <a:pt x="3782" y="7650"/>
                  </a:lnTo>
                  <a:lnTo>
                    <a:pt x="3784" y="7650"/>
                  </a:lnTo>
                  <a:lnTo>
                    <a:pt x="3784" y="7654"/>
                  </a:lnTo>
                  <a:lnTo>
                    <a:pt x="3784" y="7660"/>
                  </a:lnTo>
                  <a:lnTo>
                    <a:pt x="3786" y="7660"/>
                  </a:lnTo>
                  <a:lnTo>
                    <a:pt x="3788" y="7658"/>
                  </a:lnTo>
                  <a:lnTo>
                    <a:pt x="3792" y="7660"/>
                  </a:lnTo>
                  <a:lnTo>
                    <a:pt x="3798" y="7662"/>
                  </a:lnTo>
                  <a:lnTo>
                    <a:pt x="3802" y="7670"/>
                  </a:lnTo>
                  <a:lnTo>
                    <a:pt x="3804" y="7676"/>
                  </a:lnTo>
                  <a:lnTo>
                    <a:pt x="3804" y="7680"/>
                  </a:lnTo>
                  <a:lnTo>
                    <a:pt x="3802" y="7680"/>
                  </a:lnTo>
                  <a:lnTo>
                    <a:pt x="3798" y="7676"/>
                  </a:lnTo>
                  <a:lnTo>
                    <a:pt x="3796" y="7672"/>
                  </a:lnTo>
                  <a:lnTo>
                    <a:pt x="3792" y="7672"/>
                  </a:lnTo>
                  <a:lnTo>
                    <a:pt x="3792" y="7674"/>
                  </a:lnTo>
                  <a:lnTo>
                    <a:pt x="3794" y="7678"/>
                  </a:lnTo>
                  <a:lnTo>
                    <a:pt x="3794" y="7682"/>
                  </a:lnTo>
                  <a:lnTo>
                    <a:pt x="3794" y="7684"/>
                  </a:lnTo>
                  <a:lnTo>
                    <a:pt x="3794" y="7688"/>
                  </a:lnTo>
                  <a:lnTo>
                    <a:pt x="3796" y="7692"/>
                  </a:lnTo>
                  <a:lnTo>
                    <a:pt x="3798" y="7694"/>
                  </a:lnTo>
                  <a:lnTo>
                    <a:pt x="3800" y="7694"/>
                  </a:lnTo>
                  <a:lnTo>
                    <a:pt x="3802" y="7692"/>
                  </a:lnTo>
                  <a:lnTo>
                    <a:pt x="3806" y="7690"/>
                  </a:lnTo>
                  <a:lnTo>
                    <a:pt x="3808" y="7692"/>
                  </a:lnTo>
                  <a:lnTo>
                    <a:pt x="3810" y="7700"/>
                  </a:lnTo>
                  <a:lnTo>
                    <a:pt x="3806" y="7700"/>
                  </a:lnTo>
                  <a:lnTo>
                    <a:pt x="3804" y="7700"/>
                  </a:lnTo>
                  <a:lnTo>
                    <a:pt x="3806" y="7702"/>
                  </a:lnTo>
                  <a:lnTo>
                    <a:pt x="3810" y="7708"/>
                  </a:lnTo>
                  <a:lnTo>
                    <a:pt x="3816" y="7714"/>
                  </a:lnTo>
                  <a:lnTo>
                    <a:pt x="3818" y="7716"/>
                  </a:lnTo>
                  <a:lnTo>
                    <a:pt x="3820" y="7714"/>
                  </a:lnTo>
                  <a:lnTo>
                    <a:pt x="3824" y="7706"/>
                  </a:lnTo>
                  <a:lnTo>
                    <a:pt x="3826" y="7702"/>
                  </a:lnTo>
                  <a:lnTo>
                    <a:pt x="3828" y="7700"/>
                  </a:lnTo>
                  <a:lnTo>
                    <a:pt x="3830" y="7698"/>
                  </a:lnTo>
                  <a:lnTo>
                    <a:pt x="3830" y="7696"/>
                  </a:lnTo>
                  <a:lnTo>
                    <a:pt x="3832" y="7694"/>
                  </a:lnTo>
                  <a:lnTo>
                    <a:pt x="3838" y="7696"/>
                  </a:lnTo>
                  <a:lnTo>
                    <a:pt x="3846" y="7696"/>
                  </a:lnTo>
                  <a:lnTo>
                    <a:pt x="3846" y="7694"/>
                  </a:lnTo>
                  <a:lnTo>
                    <a:pt x="3846" y="7692"/>
                  </a:lnTo>
                  <a:lnTo>
                    <a:pt x="3840" y="7688"/>
                  </a:lnTo>
                  <a:lnTo>
                    <a:pt x="3832" y="7682"/>
                  </a:lnTo>
                  <a:lnTo>
                    <a:pt x="3822" y="7678"/>
                  </a:lnTo>
                  <a:lnTo>
                    <a:pt x="3820" y="7674"/>
                  </a:lnTo>
                  <a:lnTo>
                    <a:pt x="3824" y="7674"/>
                  </a:lnTo>
                  <a:lnTo>
                    <a:pt x="3832" y="7678"/>
                  </a:lnTo>
                  <a:lnTo>
                    <a:pt x="3846" y="7686"/>
                  </a:lnTo>
                  <a:lnTo>
                    <a:pt x="3850" y="7690"/>
                  </a:lnTo>
                  <a:lnTo>
                    <a:pt x="3852" y="7698"/>
                  </a:lnTo>
                  <a:lnTo>
                    <a:pt x="3850" y="7704"/>
                  </a:lnTo>
                  <a:lnTo>
                    <a:pt x="3846" y="7706"/>
                  </a:lnTo>
                  <a:lnTo>
                    <a:pt x="3844" y="7708"/>
                  </a:lnTo>
                  <a:lnTo>
                    <a:pt x="3846" y="7714"/>
                  </a:lnTo>
                  <a:lnTo>
                    <a:pt x="3848" y="7716"/>
                  </a:lnTo>
                  <a:lnTo>
                    <a:pt x="3844" y="7710"/>
                  </a:lnTo>
                  <a:lnTo>
                    <a:pt x="3838" y="7706"/>
                  </a:lnTo>
                  <a:lnTo>
                    <a:pt x="3836" y="7706"/>
                  </a:lnTo>
                  <a:lnTo>
                    <a:pt x="3834" y="7708"/>
                  </a:lnTo>
                  <a:lnTo>
                    <a:pt x="3832" y="7720"/>
                  </a:lnTo>
                  <a:lnTo>
                    <a:pt x="3830" y="7720"/>
                  </a:lnTo>
                  <a:lnTo>
                    <a:pt x="3830" y="7718"/>
                  </a:lnTo>
                  <a:lnTo>
                    <a:pt x="3828" y="7714"/>
                  </a:lnTo>
                  <a:lnTo>
                    <a:pt x="3826" y="7714"/>
                  </a:lnTo>
                  <a:lnTo>
                    <a:pt x="3820" y="7722"/>
                  </a:lnTo>
                  <a:lnTo>
                    <a:pt x="3818" y="7724"/>
                  </a:lnTo>
                  <a:lnTo>
                    <a:pt x="3816" y="7722"/>
                  </a:lnTo>
                  <a:lnTo>
                    <a:pt x="3812" y="7718"/>
                  </a:lnTo>
                  <a:lnTo>
                    <a:pt x="3808" y="7714"/>
                  </a:lnTo>
                  <a:lnTo>
                    <a:pt x="3802" y="7710"/>
                  </a:lnTo>
                  <a:lnTo>
                    <a:pt x="3800" y="7710"/>
                  </a:lnTo>
                  <a:lnTo>
                    <a:pt x="3800" y="7712"/>
                  </a:lnTo>
                  <a:lnTo>
                    <a:pt x="3802" y="7714"/>
                  </a:lnTo>
                  <a:lnTo>
                    <a:pt x="3806" y="7720"/>
                  </a:lnTo>
                  <a:lnTo>
                    <a:pt x="3806" y="7724"/>
                  </a:lnTo>
                  <a:lnTo>
                    <a:pt x="3806" y="7726"/>
                  </a:lnTo>
                  <a:lnTo>
                    <a:pt x="3802" y="7732"/>
                  </a:lnTo>
                  <a:lnTo>
                    <a:pt x="3806" y="7734"/>
                  </a:lnTo>
                  <a:lnTo>
                    <a:pt x="3808" y="7736"/>
                  </a:lnTo>
                  <a:lnTo>
                    <a:pt x="3806" y="7740"/>
                  </a:lnTo>
                  <a:lnTo>
                    <a:pt x="3802" y="7746"/>
                  </a:lnTo>
                  <a:lnTo>
                    <a:pt x="3802" y="7752"/>
                  </a:lnTo>
                  <a:lnTo>
                    <a:pt x="3804" y="7752"/>
                  </a:lnTo>
                  <a:lnTo>
                    <a:pt x="3810" y="7748"/>
                  </a:lnTo>
                  <a:lnTo>
                    <a:pt x="3812" y="7746"/>
                  </a:lnTo>
                  <a:lnTo>
                    <a:pt x="3816" y="7746"/>
                  </a:lnTo>
                  <a:lnTo>
                    <a:pt x="3820" y="7750"/>
                  </a:lnTo>
                  <a:lnTo>
                    <a:pt x="3820" y="7754"/>
                  </a:lnTo>
                  <a:lnTo>
                    <a:pt x="3818" y="7756"/>
                  </a:lnTo>
                  <a:lnTo>
                    <a:pt x="3816" y="7756"/>
                  </a:lnTo>
                  <a:lnTo>
                    <a:pt x="3812" y="7756"/>
                  </a:lnTo>
                  <a:lnTo>
                    <a:pt x="3812" y="7758"/>
                  </a:lnTo>
                  <a:lnTo>
                    <a:pt x="3818" y="7762"/>
                  </a:lnTo>
                  <a:lnTo>
                    <a:pt x="3818" y="7764"/>
                  </a:lnTo>
                  <a:lnTo>
                    <a:pt x="3818" y="7766"/>
                  </a:lnTo>
                  <a:lnTo>
                    <a:pt x="3814" y="7768"/>
                  </a:lnTo>
                  <a:lnTo>
                    <a:pt x="3812" y="7770"/>
                  </a:lnTo>
                  <a:lnTo>
                    <a:pt x="3816" y="7772"/>
                  </a:lnTo>
                  <a:lnTo>
                    <a:pt x="3824" y="7774"/>
                  </a:lnTo>
                  <a:lnTo>
                    <a:pt x="3828" y="7772"/>
                  </a:lnTo>
                  <a:lnTo>
                    <a:pt x="3830" y="7768"/>
                  </a:lnTo>
                  <a:lnTo>
                    <a:pt x="3830" y="7762"/>
                  </a:lnTo>
                  <a:lnTo>
                    <a:pt x="3830" y="7760"/>
                  </a:lnTo>
                  <a:lnTo>
                    <a:pt x="3832" y="7756"/>
                  </a:lnTo>
                  <a:lnTo>
                    <a:pt x="3836" y="7754"/>
                  </a:lnTo>
                  <a:lnTo>
                    <a:pt x="3840" y="7752"/>
                  </a:lnTo>
                  <a:lnTo>
                    <a:pt x="3842" y="7750"/>
                  </a:lnTo>
                  <a:lnTo>
                    <a:pt x="3842" y="7748"/>
                  </a:lnTo>
                  <a:lnTo>
                    <a:pt x="3840" y="7744"/>
                  </a:lnTo>
                  <a:lnTo>
                    <a:pt x="3836" y="7742"/>
                  </a:lnTo>
                  <a:lnTo>
                    <a:pt x="3840" y="7740"/>
                  </a:lnTo>
                  <a:lnTo>
                    <a:pt x="3848" y="7742"/>
                  </a:lnTo>
                  <a:lnTo>
                    <a:pt x="3850" y="7744"/>
                  </a:lnTo>
                  <a:lnTo>
                    <a:pt x="3852" y="7746"/>
                  </a:lnTo>
                  <a:lnTo>
                    <a:pt x="3856" y="7744"/>
                  </a:lnTo>
                  <a:lnTo>
                    <a:pt x="3860" y="7740"/>
                  </a:lnTo>
                  <a:lnTo>
                    <a:pt x="3864" y="7740"/>
                  </a:lnTo>
                  <a:lnTo>
                    <a:pt x="3878" y="7740"/>
                  </a:lnTo>
                  <a:lnTo>
                    <a:pt x="3888" y="7742"/>
                  </a:lnTo>
                  <a:lnTo>
                    <a:pt x="3892" y="7744"/>
                  </a:lnTo>
                  <a:lnTo>
                    <a:pt x="3892" y="7746"/>
                  </a:lnTo>
                  <a:lnTo>
                    <a:pt x="3888" y="7750"/>
                  </a:lnTo>
                  <a:lnTo>
                    <a:pt x="3884" y="7750"/>
                  </a:lnTo>
                  <a:lnTo>
                    <a:pt x="3876" y="7750"/>
                  </a:lnTo>
                  <a:lnTo>
                    <a:pt x="3868" y="7748"/>
                  </a:lnTo>
                  <a:lnTo>
                    <a:pt x="3864" y="7748"/>
                  </a:lnTo>
                  <a:lnTo>
                    <a:pt x="3862" y="7748"/>
                  </a:lnTo>
                  <a:lnTo>
                    <a:pt x="3858" y="7754"/>
                  </a:lnTo>
                  <a:lnTo>
                    <a:pt x="3854" y="7760"/>
                  </a:lnTo>
                  <a:lnTo>
                    <a:pt x="3852" y="7760"/>
                  </a:lnTo>
                  <a:lnTo>
                    <a:pt x="3850" y="7758"/>
                  </a:lnTo>
                  <a:lnTo>
                    <a:pt x="3844" y="7756"/>
                  </a:lnTo>
                  <a:lnTo>
                    <a:pt x="3838" y="7756"/>
                  </a:lnTo>
                  <a:lnTo>
                    <a:pt x="3834" y="7762"/>
                  </a:lnTo>
                  <a:lnTo>
                    <a:pt x="3834" y="7766"/>
                  </a:lnTo>
                  <a:lnTo>
                    <a:pt x="3836" y="7772"/>
                  </a:lnTo>
                  <a:lnTo>
                    <a:pt x="3834" y="7774"/>
                  </a:lnTo>
                  <a:lnTo>
                    <a:pt x="3834" y="7776"/>
                  </a:lnTo>
                  <a:lnTo>
                    <a:pt x="3836" y="7778"/>
                  </a:lnTo>
                  <a:lnTo>
                    <a:pt x="3838" y="7782"/>
                  </a:lnTo>
                  <a:lnTo>
                    <a:pt x="3836" y="7782"/>
                  </a:lnTo>
                  <a:lnTo>
                    <a:pt x="3830" y="7780"/>
                  </a:lnTo>
                  <a:lnTo>
                    <a:pt x="3824" y="7780"/>
                  </a:lnTo>
                  <a:lnTo>
                    <a:pt x="3820" y="7780"/>
                  </a:lnTo>
                  <a:lnTo>
                    <a:pt x="3824" y="7784"/>
                  </a:lnTo>
                  <a:lnTo>
                    <a:pt x="3838" y="7794"/>
                  </a:lnTo>
                  <a:lnTo>
                    <a:pt x="3850" y="7802"/>
                  </a:lnTo>
                  <a:lnTo>
                    <a:pt x="3852" y="7800"/>
                  </a:lnTo>
                  <a:lnTo>
                    <a:pt x="3850" y="7796"/>
                  </a:lnTo>
                  <a:lnTo>
                    <a:pt x="3848" y="7790"/>
                  </a:lnTo>
                  <a:lnTo>
                    <a:pt x="3850" y="7786"/>
                  </a:lnTo>
                  <a:lnTo>
                    <a:pt x="3854" y="7782"/>
                  </a:lnTo>
                  <a:lnTo>
                    <a:pt x="3860" y="7780"/>
                  </a:lnTo>
                  <a:lnTo>
                    <a:pt x="3860" y="7778"/>
                  </a:lnTo>
                  <a:lnTo>
                    <a:pt x="3856" y="7774"/>
                  </a:lnTo>
                  <a:lnTo>
                    <a:pt x="3852" y="7772"/>
                  </a:lnTo>
                  <a:lnTo>
                    <a:pt x="3858" y="7772"/>
                  </a:lnTo>
                  <a:lnTo>
                    <a:pt x="3868" y="7774"/>
                  </a:lnTo>
                  <a:lnTo>
                    <a:pt x="3872" y="7774"/>
                  </a:lnTo>
                  <a:lnTo>
                    <a:pt x="3874" y="7770"/>
                  </a:lnTo>
                  <a:lnTo>
                    <a:pt x="3880" y="7766"/>
                  </a:lnTo>
                  <a:lnTo>
                    <a:pt x="3888" y="7762"/>
                  </a:lnTo>
                  <a:lnTo>
                    <a:pt x="3894" y="7758"/>
                  </a:lnTo>
                  <a:lnTo>
                    <a:pt x="3898" y="7756"/>
                  </a:lnTo>
                  <a:lnTo>
                    <a:pt x="3902" y="7756"/>
                  </a:lnTo>
                  <a:lnTo>
                    <a:pt x="3904" y="7758"/>
                  </a:lnTo>
                  <a:lnTo>
                    <a:pt x="3904" y="7762"/>
                  </a:lnTo>
                  <a:lnTo>
                    <a:pt x="3902" y="7768"/>
                  </a:lnTo>
                  <a:lnTo>
                    <a:pt x="3896" y="7774"/>
                  </a:lnTo>
                  <a:lnTo>
                    <a:pt x="3888" y="7780"/>
                  </a:lnTo>
                  <a:lnTo>
                    <a:pt x="3882" y="7782"/>
                  </a:lnTo>
                  <a:lnTo>
                    <a:pt x="3880" y="7786"/>
                  </a:lnTo>
                  <a:lnTo>
                    <a:pt x="3878" y="7788"/>
                  </a:lnTo>
                  <a:lnTo>
                    <a:pt x="3876" y="7786"/>
                  </a:lnTo>
                  <a:lnTo>
                    <a:pt x="3872" y="7784"/>
                  </a:lnTo>
                  <a:lnTo>
                    <a:pt x="3872" y="7786"/>
                  </a:lnTo>
                  <a:lnTo>
                    <a:pt x="3870" y="7788"/>
                  </a:lnTo>
                  <a:lnTo>
                    <a:pt x="3866" y="7786"/>
                  </a:lnTo>
                  <a:lnTo>
                    <a:pt x="3860" y="7786"/>
                  </a:lnTo>
                  <a:lnTo>
                    <a:pt x="3854" y="7788"/>
                  </a:lnTo>
                  <a:lnTo>
                    <a:pt x="3854" y="7792"/>
                  </a:lnTo>
                  <a:lnTo>
                    <a:pt x="3856" y="7796"/>
                  </a:lnTo>
                  <a:lnTo>
                    <a:pt x="3862" y="7804"/>
                  </a:lnTo>
                  <a:lnTo>
                    <a:pt x="3868" y="7810"/>
                  </a:lnTo>
                  <a:lnTo>
                    <a:pt x="3874" y="7814"/>
                  </a:lnTo>
                  <a:lnTo>
                    <a:pt x="3878" y="7814"/>
                  </a:lnTo>
                  <a:lnTo>
                    <a:pt x="3882" y="7818"/>
                  </a:lnTo>
                  <a:lnTo>
                    <a:pt x="3888" y="7820"/>
                  </a:lnTo>
                  <a:lnTo>
                    <a:pt x="3898" y="7822"/>
                  </a:lnTo>
                  <a:lnTo>
                    <a:pt x="3906" y="7820"/>
                  </a:lnTo>
                  <a:lnTo>
                    <a:pt x="3910" y="7818"/>
                  </a:lnTo>
                  <a:lnTo>
                    <a:pt x="3912" y="7810"/>
                  </a:lnTo>
                  <a:lnTo>
                    <a:pt x="3912" y="7796"/>
                  </a:lnTo>
                  <a:lnTo>
                    <a:pt x="3914" y="7782"/>
                  </a:lnTo>
                  <a:lnTo>
                    <a:pt x="3916" y="7776"/>
                  </a:lnTo>
                  <a:lnTo>
                    <a:pt x="3918" y="7772"/>
                  </a:lnTo>
                  <a:lnTo>
                    <a:pt x="3920" y="7762"/>
                  </a:lnTo>
                  <a:lnTo>
                    <a:pt x="3920" y="7756"/>
                  </a:lnTo>
                  <a:lnTo>
                    <a:pt x="3922" y="7752"/>
                  </a:lnTo>
                  <a:lnTo>
                    <a:pt x="3924" y="7750"/>
                  </a:lnTo>
                  <a:lnTo>
                    <a:pt x="3928" y="7748"/>
                  </a:lnTo>
                  <a:lnTo>
                    <a:pt x="3936" y="7746"/>
                  </a:lnTo>
                  <a:lnTo>
                    <a:pt x="3942" y="7746"/>
                  </a:lnTo>
                  <a:lnTo>
                    <a:pt x="3946" y="7742"/>
                  </a:lnTo>
                  <a:lnTo>
                    <a:pt x="3950" y="7738"/>
                  </a:lnTo>
                  <a:lnTo>
                    <a:pt x="3954" y="7738"/>
                  </a:lnTo>
                  <a:lnTo>
                    <a:pt x="3958" y="7738"/>
                  </a:lnTo>
                  <a:lnTo>
                    <a:pt x="3962" y="7738"/>
                  </a:lnTo>
                  <a:lnTo>
                    <a:pt x="3968" y="7734"/>
                  </a:lnTo>
                  <a:lnTo>
                    <a:pt x="3972" y="7726"/>
                  </a:lnTo>
                  <a:lnTo>
                    <a:pt x="3978" y="7724"/>
                  </a:lnTo>
                  <a:lnTo>
                    <a:pt x="3984" y="7724"/>
                  </a:lnTo>
                  <a:lnTo>
                    <a:pt x="3992" y="7724"/>
                  </a:lnTo>
                  <a:lnTo>
                    <a:pt x="4006" y="7728"/>
                  </a:lnTo>
                  <a:lnTo>
                    <a:pt x="4014" y="7732"/>
                  </a:lnTo>
                  <a:lnTo>
                    <a:pt x="4016" y="7730"/>
                  </a:lnTo>
                  <a:lnTo>
                    <a:pt x="4014" y="7724"/>
                  </a:lnTo>
                  <a:lnTo>
                    <a:pt x="4008" y="7712"/>
                  </a:lnTo>
                  <a:lnTo>
                    <a:pt x="3996" y="7692"/>
                  </a:lnTo>
                  <a:lnTo>
                    <a:pt x="3992" y="7680"/>
                  </a:lnTo>
                  <a:lnTo>
                    <a:pt x="3988" y="7666"/>
                  </a:lnTo>
                  <a:lnTo>
                    <a:pt x="3986" y="7648"/>
                  </a:lnTo>
                  <a:lnTo>
                    <a:pt x="3986" y="7640"/>
                  </a:lnTo>
                  <a:lnTo>
                    <a:pt x="3986" y="7630"/>
                  </a:lnTo>
                  <a:lnTo>
                    <a:pt x="3990" y="7620"/>
                  </a:lnTo>
                  <a:lnTo>
                    <a:pt x="3996" y="7612"/>
                  </a:lnTo>
                  <a:lnTo>
                    <a:pt x="4002" y="7606"/>
                  </a:lnTo>
                  <a:lnTo>
                    <a:pt x="4014" y="7600"/>
                  </a:lnTo>
                  <a:lnTo>
                    <a:pt x="4024" y="7596"/>
                  </a:lnTo>
                  <a:lnTo>
                    <a:pt x="4032" y="7592"/>
                  </a:lnTo>
                  <a:lnTo>
                    <a:pt x="4038" y="7586"/>
                  </a:lnTo>
                  <a:lnTo>
                    <a:pt x="4042" y="7580"/>
                  </a:lnTo>
                  <a:lnTo>
                    <a:pt x="4046" y="7564"/>
                  </a:lnTo>
                  <a:lnTo>
                    <a:pt x="4050" y="7540"/>
                  </a:lnTo>
                  <a:lnTo>
                    <a:pt x="4054" y="7528"/>
                  </a:lnTo>
                  <a:lnTo>
                    <a:pt x="4060" y="7518"/>
                  </a:lnTo>
                  <a:lnTo>
                    <a:pt x="4068" y="7510"/>
                  </a:lnTo>
                  <a:lnTo>
                    <a:pt x="4076" y="7504"/>
                  </a:lnTo>
                  <a:lnTo>
                    <a:pt x="4092" y="7496"/>
                  </a:lnTo>
                  <a:lnTo>
                    <a:pt x="4098" y="7492"/>
                  </a:lnTo>
                  <a:lnTo>
                    <a:pt x="4102" y="7488"/>
                  </a:lnTo>
                  <a:lnTo>
                    <a:pt x="4104" y="7484"/>
                  </a:lnTo>
                  <a:lnTo>
                    <a:pt x="4106" y="7480"/>
                  </a:lnTo>
                  <a:lnTo>
                    <a:pt x="4114" y="7474"/>
                  </a:lnTo>
                  <a:lnTo>
                    <a:pt x="4118" y="7470"/>
                  </a:lnTo>
                  <a:lnTo>
                    <a:pt x="4120" y="7466"/>
                  </a:lnTo>
                  <a:lnTo>
                    <a:pt x="4118" y="7462"/>
                  </a:lnTo>
                  <a:lnTo>
                    <a:pt x="4118" y="7458"/>
                  </a:lnTo>
                  <a:lnTo>
                    <a:pt x="4118" y="7454"/>
                  </a:lnTo>
                  <a:lnTo>
                    <a:pt x="4120" y="7450"/>
                  </a:lnTo>
                  <a:lnTo>
                    <a:pt x="4122" y="7442"/>
                  </a:lnTo>
                  <a:lnTo>
                    <a:pt x="4124" y="7436"/>
                  </a:lnTo>
                  <a:lnTo>
                    <a:pt x="4122" y="7428"/>
                  </a:lnTo>
                  <a:lnTo>
                    <a:pt x="4120" y="7422"/>
                  </a:lnTo>
                  <a:lnTo>
                    <a:pt x="4116" y="7420"/>
                  </a:lnTo>
                  <a:lnTo>
                    <a:pt x="4104" y="7418"/>
                  </a:lnTo>
                  <a:lnTo>
                    <a:pt x="4096" y="7418"/>
                  </a:lnTo>
                  <a:lnTo>
                    <a:pt x="4086" y="7414"/>
                  </a:lnTo>
                  <a:lnTo>
                    <a:pt x="4076" y="7408"/>
                  </a:lnTo>
                  <a:lnTo>
                    <a:pt x="4066" y="7398"/>
                  </a:lnTo>
                  <a:lnTo>
                    <a:pt x="4050" y="7378"/>
                  </a:lnTo>
                  <a:lnTo>
                    <a:pt x="4046" y="7372"/>
                  </a:lnTo>
                  <a:lnTo>
                    <a:pt x="4046" y="7366"/>
                  </a:lnTo>
                  <a:lnTo>
                    <a:pt x="4046" y="7360"/>
                  </a:lnTo>
                  <a:lnTo>
                    <a:pt x="4050" y="7352"/>
                  </a:lnTo>
                  <a:lnTo>
                    <a:pt x="4060" y="7332"/>
                  </a:lnTo>
                  <a:lnTo>
                    <a:pt x="4068" y="7320"/>
                  </a:lnTo>
                  <a:lnTo>
                    <a:pt x="4072" y="7314"/>
                  </a:lnTo>
                  <a:lnTo>
                    <a:pt x="4078" y="7310"/>
                  </a:lnTo>
                  <a:lnTo>
                    <a:pt x="4082" y="7310"/>
                  </a:lnTo>
                  <a:lnTo>
                    <a:pt x="4088" y="7310"/>
                  </a:lnTo>
                  <a:lnTo>
                    <a:pt x="4092" y="7308"/>
                  </a:lnTo>
                  <a:lnTo>
                    <a:pt x="4094" y="7306"/>
                  </a:lnTo>
                  <a:lnTo>
                    <a:pt x="4098" y="7302"/>
                  </a:lnTo>
                  <a:lnTo>
                    <a:pt x="4104" y="7300"/>
                  </a:lnTo>
                  <a:lnTo>
                    <a:pt x="4118" y="7300"/>
                  </a:lnTo>
                  <a:lnTo>
                    <a:pt x="4124" y="7298"/>
                  </a:lnTo>
                  <a:lnTo>
                    <a:pt x="4128" y="7298"/>
                  </a:lnTo>
                  <a:lnTo>
                    <a:pt x="4130" y="7296"/>
                  </a:lnTo>
                  <a:lnTo>
                    <a:pt x="4128" y="7290"/>
                  </a:lnTo>
                  <a:lnTo>
                    <a:pt x="4124" y="7286"/>
                  </a:lnTo>
                  <a:lnTo>
                    <a:pt x="4126" y="7282"/>
                  </a:lnTo>
                  <a:lnTo>
                    <a:pt x="4134" y="7274"/>
                  </a:lnTo>
                  <a:lnTo>
                    <a:pt x="4140" y="7268"/>
                  </a:lnTo>
                  <a:lnTo>
                    <a:pt x="4142" y="7262"/>
                  </a:lnTo>
                  <a:lnTo>
                    <a:pt x="4144" y="7252"/>
                  </a:lnTo>
                  <a:lnTo>
                    <a:pt x="4140" y="7240"/>
                  </a:lnTo>
                  <a:lnTo>
                    <a:pt x="4140" y="7234"/>
                  </a:lnTo>
                  <a:lnTo>
                    <a:pt x="4140" y="7228"/>
                  </a:lnTo>
                  <a:lnTo>
                    <a:pt x="4142" y="7220"/>
                  </a:lnTo>
                  <a:lnTo>
                    <a:pt x="4144" y="7212"/>
                  </a:lnTo>
                  <a:lnTo>
                    <a:pt x="4150" y="7206"/>
                  </a:lnTo>
                  <a:lnTo>
                    <a:pt x="4156" y="7200"/>
                  </a:lnTo>
                  <a:lnTo>
                    <a:pt x="4164" y="7194"/>
                  </a:lnTo>
                  <a:lnTo>
                    <a:pt x="4174" y="7188"/>
                  </a:lnTo>
                  <a:lnTo>
                    <a:pt x="4180" y="7186"/>
                  </a:lnTo>
                  <a:lnTo>
                    <a:pt x="4178" y="7184"/>
                  </a:lnTo>
                  <a:lnTo>
                    <a:pt x="4170" y="7182"/>
                  </a:lnTo>
                  <a:lnTo>
                    <a:pt x="4160" y="7178"/>
                  </a:lnTo>
                  <a:lnTo>
                    <a:pt x="4154" y="7172"/>
                  </a:lnTo>
                  <a:lnTo>
                    <a:pt x="4154" y="7168"/>
                  </a:lnTo>
                  <a:lnTo>
                    <a:pt x="4156" y="7166"/>
                  </a:lnTo>
                  <a:lnTo>
                    <a:pt x="4160" y="7164"/>
                  </a:lnTo>
                  <a:lnTo>
                    <a:pt x="4166" y="7162"/>
                  </a:lnTo>
                  <a:lnTo>
                    <a:pt x="4172" y="7164"/>
                  </a:lnTo>
                  <a:lnTo>
                    <a:pt x="4178" y="7166"/>
                  </a:lnTo>
                  <a:lnTo>
                    <a:pt x="4182" y="7170"/>
                  </a:lnTo>
                  <a:lnTo>
                    <a:pt x="4186" y="7176"/>
                  </a:lnTo>
                  <a:lnTo>
                    <a:pt x="4188" y="7180"/>
                  </a:lnTo>
                  <a:lnTo>
                    <a:pt x="4192" y="7180"/>
                  </a:lnTo>
                  <a:lnTo>
                    <a:pt x="4196" y="7182"/>
                  </a:lnTo>
                  <a:lnTo>
                    <a:pt x="4200" y="7180"/>
                  </a:lnTo>
                  <a:lnTo>
                    <a:pt x="4204" y="7176"/>
                  </a:lnTo>
                  <a:lnTo>
                    <a:pt x="4208" y="7170"/>
                  </a:lnTo>
                  <a:lnTo>
                    <a:pt x="4212" y="7162"/>
                  </a:lnTo>
                  <a:lnTo>
                    <a:pt x="4212" y="7154"/>
                  </a:lnTo>
                  <a:lnTo>
                    <a:pt x="4210" y="7144"/>
                  </a:lnTo>
                  <a:lnTo>
                    <a:pt x="4206" y="7136"/>
                  </a:lnTo>
                  <a:lnTo>
                    <a:pt x="4202" y="7134"/>
                  </a:lnTo>
                  <a:lnTo>
                    <a:pt x="4198" y="7134"/>
                  </a:lnTo>
                  <a:lnTo>
                    <a:pt x="4174" y="7142"/>
                  </a:lnTo>
                  <a:lnTo>
                    <a:pt x="4166" y="7142"/>
                  </a:lnTo>
                  <a:lnTo>
                    <a:pt x="4160" y="7142"/>
                  </a:lnTo>
                  <a:lnTo>
                    <a:pt x="4154" y="7140"/>
                  </a:lnTo>
                  <a:lnTo>
                    <a:pt x="4152" y="7134"/>
                  </a:lnTo>
                  <a:lnTo>
                    <a:pt x="4150" y="7128"/>
                  </a:lnTo>
                  <a:lnTo>
                    <a:pt x="4152" y="7118"/>
                  </a:lnTo>
                  <a:lnTo>
                    <a:pt x="4152" y="7108"/>
                  </a:lnTo>
                  <a:lnTo>
                    <a:pt x="4152" y="7100"/>
                  </a:lnTo>
                  <a:lnTo>
                    <a:pt x="4146" y="7084"/>
                  </a:lnTo>
                  <a:lnTo>
                    <a:pt x="4144" y="7078"/>
                  </a:lnTo>
                  <a:lnTo>
                    <a:pt x="4142" y="7072"/>
                  </a:lnTo>
                  <a:lnTo>
                    <a:pt x="4144" y="7068"/>
                  </a:lnTo>
                  <a:lnTo>
                    <a:pt x="4150" y="7064"/>
                  </a:lnTo>
                  <a:lnTo>
                    <a:pt x="4158" y="7064"/>
                  </a:lnTo>
                  <a:lnTo>
                    <a:pt x="4166" y="7064"/>
                  </a:lnTo>
                  <a:lnTo>
                    <a:pt x="4180" y="7072"/>
                  </a:lnTo>
                  <a:lnTo>
                    <a:pt x="4196" y="7080"/>
                  </a:lnTo>
                  <a:lnTo>
                    <a:pt x="4204" y="7082"/>
                  </a:lnTo>
                  <a:lnTo>
                    <a:pt x="4212" y="7082"/>
                  </a:lnTo>
                  <a:lnTo>
                    <a:pt x="4222" y="7084"/>
                  </a:lnTo>
                  <a:lnTo>
                    <a:pt x="4226" y="7084"/>
                  </a:lnTo>
                  <a:lnTo>
                    <a:pt x="4230" y="7082"/>
                  </a:lnTo>
                  <a:lnTo>
                    <a:pt x="4244" y="7076"/>
                  </a:lnTo>
                  <a:lnTo>
                    <a:pt x="4258" y="7068"/>
                  </a:lnTo>
                  <a:lnTo>
                    <a:pt x="4264" y="7064"/>
                  </a:lnTo>
                  <a:lnTo>
                    <a:pt x="4266" y="7060"/>
                  </a:lnTo>
                  <a:lnTo>
                    <a:pt x="4268" y="7056"/>
                  </a:lnTo>
                  <a:lnTo>
                    <a:pt x="4266" y="7052"/>
                  </a:lnTo>
                  <a:lnTo>
                    <a:pt x="4262" y="7046"/>
                  </a:lnTo>
                  <a:lnTo>
                    <a:pt x="4258" y="7044"/>
                  </a:lnTo>
                  <a:lnTo>
                    <a:pt x="4256" y="7040"/>
                  </a:lnTo>
                  <a:lnTo>
                    <a:pt x="4256" y="7034"/>
                  </a:lnTo>
                  <a:lnTo>
                    <a:pt x="4258" y="7024"/>
                  </a:lnTo>
                  <a:lnTo>
                    <a:pt x="4266" y="7016"/>
                  </a:lnTo>
                  <a:lnTo>
                    <a:pt x="4272" y="7006"/>
                  </a:lnTo>
                  <a:lnTo>
                    <a:pt x="4274" y="6996"/>
                  </a:lnTo>
                  <a:lnTo>
                    <a:pt x="4272" y="6986"/>
                  </a:lnTo>
                  <a:lnTo>
                    <a:pt x="4270" y="6982"/>
                  </a:lnTo>
                  <a:lnTo>
                    <a:pt x="4266" y="6978"/>
                  </a:lnTo>
                  <a:lnTo>
                    <a:pt x="4262" y="6976"/>
                  </a:lnTo>
                  <a:lnTo>
                    <a:pt x="4260" y="6972"/>
                  </a:lnTo>
                  <a:lnTo>
                    <a:pt x="4256" y="6962"/>
                  </a:lnTo>
                  <a:lnTo>
                    <a:pt x="4256" y="6958"/>
                  </a:lnTo>
                  <a:lnTo>
                    <a:pt x="4260" y="6956"/>
                  </a:lnTo>
                  <a:lnTo>
                    <a:pt x="4264" y="6956"/>
                  </a:lnTo>
                  <a:lnTo>
                    <a:pt x="4270" y="6958"/>
                  </a:lnTo>
                  <a:lnTo>
                    <a:pt x="4280" y="6964"/>
                  </a:lnTo>
                  <a:lnTo>
                    <a:pt x="4288" y="6966"/>
                  </a:lnTo>
                  <a:lnTo>
                    <a:pt x="4320" y="6962"/>
                  </a:lnTo>
                  <a:lnTo>
                    <a:pt x="4352" y="6958"/>
                  </a:lnTo>
                  <a:lnTo>
                    <a:pt x="4386" y="6950"/>
                  </a:lnTo>
                  <a:lnTo>
                    <a:pt x="4416" y="6940"/>
                  </a:lnTo>
                  <a:lnTo>
                    <a:pt x="4430" y="6934"/>
                  </a:lnTo>
                  <a:lnTo>
                    <a:pt x="4440" y="6928"/>
                  </a:lnTo>
                  <a:lnTo>
                    <a:pt x="4448" y="6922"/>
                  </a:lnTo>
                  <a:lnTo>
                    <a:pt x="4452" y="6916"/>
                  </a:lnTo>
                  <a:lnTo>
                    <a:pt x="4456" y="6912"/>
                  </a:lnTo>
                  <a:lnTo>
                    <a:pt x="4456" y="6908"/>
                  </a:lnTo>
                  <a:lnTo>
                    <a:pt x="4458" y="6898"/>
                  </a:lnTo>
                  <a:lnTo>
                    <a:pt x="4462" y="6894"/>
                  </a:lnTo>
                  <a:lnTo>
                    <a:pt x="4466" y="6888"/>
                  </a:lnTo>
                  <a:lnTo>
                    <a:pt x="4478" y="6876"/>
                  </a:lnTo>
                  <a:lnTo>
                    <a:pt x="4484" y="6862"/>
                  </a:lnTo>
                  <a:lnTo>
                    <a:pt x="4486" y="6846"/>
                  </a:lnTo>
                  <a:lnTo>
                    <a:pt x="4488" y="6828"/>
                  </a:lnTo>
                  <a:lnTo>
                    <a:pt x="4486" y="6820"/>
                  </a:lnTo>
                  <a:lnTo>
                    <a:pt x="4486" y="6816"/>
                  </a:lnTo>
                  <a:lnTo>
                    <a:pt x="4484" y="6816"/>
                  </a:lnTo>
                  <a:lnTo>
                    <a:pt x="4480" y="6816"/>
                  </a:lnTo>
                  <a:lnTo>
                    <a:pt x="4476" y="6816"/>
                  </a:lnTo>
                  <a:lnTo>
                    <a:pt x="4472" y="6814"/>
                  </a:lnTo>
                  <a:lnTo>
                    <a:pt x="4466" y="6810"/>
                  </a:lnTo>
                  <a:lnTo>
                    <a:pt x="4462" y="6802"/>
                  </a:lnTo>
                  <a:lnTo>
                    <a:pt x="4458" y="6794"/>
                  </a:lnTo>
                  <a:lnTo>
                    <a:pt x="4458" y="6788"/>
                  </a:lnTo>
                  <a:lnTo>
                    <a:pt x="4460" y="6784"/>
                  </a:lnTo>
                  <a:lnTo>
                    <a:pt x="4464" y="6780"/>
                  </a:lnTo>
                  <a:lnTo>
                    <a:pt x="4466" y="6776"/>
                  </a:lnTo>
                  <a:lnTo>
                    <a:pt x="4468" y="6770"/>
                  </a:lnTo>
                  <a:lnTo>
                    <a:pt x="4464" y="6762"/>
                  </a:lnTo>
                  <a:lnTo>
                    <a:pt x="4458" y="6750"/>
                  </a:lnTo>
                  <a:lnTo>
                    <a:pt x="4450" y="6744"/>
                  </a:lnTo>
                  <a:lnTo>
                    <a:pt x="4442" y="6738"/>
                  </a:lnTo>
                  <a:lnTo>
                    <a:pt x="4424" y="6728"/>
                  </a:lnTo>
                  <a:lnTo>
                    <a:pt x="4418" y="6722"/>
                  </a:lnTo>
                  <a:lnTo>
                    <a:pt x="4416" y="6716"/>
                  </a:lnTo>
                  <a:lnTo>
                    <a:pt x="4416" y="6712"/>
                  </a:lnTo>
                  <a:lnTo>
                    <a:pt x="4416" y="6708"/>
                  </a:lnTo>
                  <a:lnTo>
                    <a:pt x="4424" y="6700"/>
                  </a:lnTo>
                  <a:lnTo>
                    <a:pt x="4426" y="6702"/>
                  </a:lnTo>
                  <a:lnTo>
                    <a:pt x="4432" y="6710"/>
                  </a:lnTo>
                  <a:lnTo>
                    <a:pt x="4442" y="6716"/>
                  </a:lnTo>
                  <a:lnTo>
                    <a:pt x="4448" y="6718"/>
                  </a:lnTo>
                  <a:lnTo>
                    <a:pt x="4456" y="6718"/>
                  </a:lnTo>
                  <a:lnTo>
                    <a:pt x="4464" y="6718"/>
                  </a:lnTo>
                  <a:lnTo>
                    <a:pt x="4472" y="6722"/>
                  </a:lnTo>
                  <a:lnTo>
                    <a:pt x="4490" y="6732"/>
                  </a:lnTo>
                  <a:lnTo>
                    <a:pt x="4498" y="6736"/>
                  </a:lnTo>
                  <a:lnTo>
                    <a:pt x="4506" y="6740"/>
                  </a:lnTo>
                  <a:lnTo>
                    <a:pt x="4514" y="6740"/>
                  </a:lnTo>
                  <a:lnTo>
                    <a:pt x="4522" y="6738"/>
                  </a:lnTo>
                  <a:lnTo>
                    <a:pt x="4528" y="6736"/>
                  </a:lnTo>
                  <a:lnTo>
                    <a:pt x="4534" y="6736"/>
                  </a:lnTo>
                  <a:lnTo>
                    <a:pt x="4546" y="6740"/>
                  </a:lnTo>
                  <a:lnTo>
                    <a:pt x="4552" y="6742"/>
                  </a:lnTo>
                  <a:lnTo>
                    <a:pt x="4558" y="6742"/>
                  </a:lnTo>
                  <a:lnTo>
                    <a:pt x="4564" y="6740"/>
                  </a:lnTo>
                  <a:lnTo>
                    <a:pt x="4572" y="6738"/>
                  </a:lnTo>
                  <a:lnTo>
                    <a:pt x="4586" y="6728"/>
                  </a:lnTo>
                  <a:lnTo>
                    <a:pt x="4596" y="6718"/>
                  </a:lnTo>
                  <a:lnTo>
                    <a:pt x="4608" y="6704"/>
                  </a:lnTo>
                  <a:lnTo>
                    <a:pt x="4618" y="6682"/>
                  </a:lnTo>
                  <a:lnTo>
                    <a:pt x="4616" y="6676"/>
                  </a:lnTo>
                  <a:lnTo>
                    <a:pt x="4620" y="6670"/>
                  </a:lnTo>
                  <a:lnTo>
                    <a:pt x="4626" y="6666"/>
                  </a:lnTo>
                  <a:lnTo>
                    <a:pt x="4638" y="6660"/>
                  </a:lnTo>
                  <a:lnTo>
                    <a:pt x="4648" y="6652"/>
                  </a:lnTo>
                  <a:lnTo>
                    <a:pt x="4652" y="6648"/>
                  </a:lnTo>
                  <a:lnTo>
                    <a:pt x="4654" y="6640"/>
                  </a:lnTo>
                  <a:lnTo>
                    <a:pt x="4662" y="6616"/>
                  </a:lnTo>
                  <a:lnTo>
                    <a:pt x="4666" y="6608"/>
                  </a:lnTo>
                  <a:lnTo>
                    <a:pt x="4670" y="6600"/>
                  </a:lnTo>
                  <a:lnTo>
                    <a:pt x="4684" y="6586"/>
                  </a:lnTo>
                  <a:lnTo>
                    <a:pt x="4708" y="6568"/>
                  </a:lnTo>
                  <a:lnTo>
                    <a:pt x="4716" y="6558"/>
                  </a:lnTo>
                  <a:lnTo>
                    <a:pt x="4724" y="6548"/>
                  </a:lnTo>
                  <a:lnTo>
                    <a:pt x="4738" y="6522"/>
                  </a:lnTo>
                  <a:lnTo>
                    <a:pt x="4750" y="6494"/>
                  </a:lnTo>
                  <a:lnTo>
                    <a:pt x="4766" y="6458"/>
                  </a:lnTo>
                  <a:lnTo>
                    <a:pt x="4774" y="6442"/>
                  </a:lnTo>
                  <a:lnTo>
                    <a:pt x="4780" y="6432"/>
                  </a:lnTo>
                  <a:lnTo>
                    <a:pt x="4786" y="6426"/>
                  </a:lnTo>
                  <a:lnTo>
                    <a:pt x="4792" y="6420"/>
                  </a:lnTo>
                  <a:lnTo>
                    <a:pt x="4800" y="6412"/>
                  </a:lnTo>
                  <a:lnTo>
                    <a:pt x="4804" y="6406"/>
                  </a:lnTo>
                  <a:lnTo>
                    <a:pt x="4810" y="6396"/>
                  </a:lnTo>
                  <a:lnTo>
                    <a:pt x="4816" y="6382"/>
                  </a:lnTo>
                  <a:lnTo>
                    <a:pt x="4818" y="6368"/>
                  </a:lnTo>
                  <a:lnTo>
                    <a:pt x="4820" y="6354"/>
                  </a:lnTo>
                  <a:lnTo>
                    <a:pt x="4820" y="6340"/>
                  </a:lnTo>
                  <a:lnTo>
                    <a:pt x="4818" y="6310"/>
                  </a:lnTo>
                  <a:lnTo>
                    <a:pt x="4818" y="6294"/>
                  </a:lnTo>
                  <a:lnTo>
                    <a:pt x="4818" y="6278"/>
                  </a:lnTo>
                  <a:lnTo>
                    <a:pt x="4822" y="6260"/>
                  </a:lnTo>
                  <a:lnTo>
                    <a:pt x="4828" y="6246"/>
                  </a:lnTo>
                  <a:lnTo>
                    <a:pt x="4836" y="6232"/>
                  </a:lnTo>
                  <a:lnTo>
                    <a:pt x="4848" y="6220"/>
                  </a:lnTo>
                  <a:lnTo>
                    <a:pt x="4860" y="6208"/>
                  </a:lnTo>
                  <a:lnTo>
                    <a:pt x="4872" y="6198"/>
                  </a:lnTo>
                  <a:lnTo>
                    <a:pt x="4884" y="6190"/>
                  </a:lnTo>
                  <a:lnTo>
                    <a:pt x="4894" y="6186"/>
                  </a:lnTo>
                  <a:lnTo>
                    <a:pt x="4918" y="6174"/>
                  </a:lnTo>
                  <a:lnTo>
                    <a:pt x="4936" y="6164"/>
                  </a:lnTo>
                  <a:lnTo>
                    <a:pt x="4948" y="6156"/>
                  </a:lnTo>
                  <a:lnTo>
                    <a:pt x="4958" y="6146"/>
                  </a:lnTo>
                  <a:lnTo>
                    <a:pt x="4972" y="6132"/>
                  </a:lnTo>
                  <a:lnTo>
                    <a:pt x="4978" y="6128"/>
                  </a:lnTo>
                  <a:lnTo>
                    <a:pt x="4986" y="6124"/>
                  </a:lnTo>
                  <a:lnTo>
                    <a:pt x="4994" y="6122"/>
                  </a:lnTo>
                  <a:lnTo>
                    <a:pt x="4998" y="6122"/>
                  </a:lnTo>
                  <a:lnTo>
                    <a:pt x="5002" y="6124"/>
                  </a:lnTo>
                  <a:lnTo>
                    <a:pt x="5006" y="6126"/>
                  </a:lnTo>
                  <a:lnTo>
                    <a:pt x="5010" y="6126"/>
                  </a:lnTo>
                  <a:lnTo>
                    <a:pt x="5016" y="6126"/>
                  </a:lnTo>
                  <a:lnTo>
                    <a:pt x="5028" y="6124"/>
                  </a:lnTo>
                  <a:lnTo>
                    <a:pt x="5040" y="6122"/>
                  </a:lnTo>
                  <a:lnTo>
                    <a:pt x="5052" y="6122"/>
                  </a:lnTo>
                  <a:lnTo>
                    <a:pt x="5072" y="6122"/>
                  </a:lnTo>
                  <a:lnTo>
                    <a:pt x="5080" y="6120"/>
                  </a:lnTo>
                  <a:lnTo>
                    <a:pt x="5086" y="6120"/>
                  </a:lnTo>
                  <a:lnTo>
                    <a:pt x="5088" y="6116"/>
                  </a:lnTo>
                  <a:lnTo>
                    <a:pt x="5086" y="6110"/>
                  </a:lnTo>
                  <a:lnTo>
                    <a:pt x="5086" y="6108"/>
                  </a:lnTo>
                  <a:lnTo>
                    <a:pt x="5086" y="6104"/>
                  </a:lnTo>
                  <a:lnTo>
                    <a:pt x="5090" y="6098"/>
                  </a:lnTo>
                  <a:lnTo>
                    <a:pt x="5104" y="6086"/>
                  </a:lnTo>
                  <a:lnTo>
                    <a:pt x="5112" y="6080"/>
                  </a:lnTo>
                  <a:lnTo>
                    <a:pt x="5118" y="6072"/>
                  </a:lnTo>
                  <a:lnTo>
                    <a:pt x="5122" y="6064"/>
                  </a:lnTo>
                  <a:lnTo>
                    <a:pt x="5122" y="6060"/>
                  </a:lnTo>
                  <a:lnTo>
                    <a:pt x="5120" y="6056"/>
                  </a:lnTo>
                  <a:lnTo>
                    <a:pt x="5120" y="6046"/>
                  </a:lnTo>
                  <a:lnTo>
                    <a:pt x="5120" y="6036"/>
                  </a:lnTo>
                  <a:lnTo>
                    <a:pt x="5124" y="6028"/>
                  </a:lnTo>
                  <a:lnTo>
                    <a:pt x="5130" y="6018"/>
                  </a:lnTo>
                  <a:lnTo>
                    <a:pt x="5146" y="5994"/>
                  </a:lnTo>
                  <a:lnTo>
                    <a:pt x="5164" y="5964"/>
                  </a:lnTo>
                  <a:lnTo>
                    <a:pt x="5170" y="5948"/>
                  </a:lnTo>
                  <a:lnTo>
                    <a:pt x="5174" y="5932"/>
                  </a:lnTo>
                  <a:lnTo>
                    <a:pt x="5176" y="5920"/>
                  </a:lnTo>
                  <a:lnTo>
                    <a:pt x="5176" y="5908"/>
                  </a:lnTo>
                  <a:lnTo>
                    <a:pt x="5176" y="5898"/>
                  </a:lnTo>
                  <a:lnTo>
                    <a:pt x="5176" y="5888"/>
                  </a:lnTo>
                  <a:lnTo>
                    <a:pt x="5178" y="5882"/>
                  </a:lnTo>
                  <a:lnTo>
                    <a:pt x="5184" y="5878"/>
                  </a:lnTo>
                  <a:lnTo>
                    <a:pt x="5190" y="5872"/>
                  </a:lnTo>
                  <a:lnTo>
                    <a:pt x="5194" y="5864"/>
                  </a:lnTo>
                  <a:lnTo>
                    <a:pt x="5196" y="5854"/>
                  </a:lnTo>
                  <a:lnTo>
                    <a:pt x="5196" y="5842"/>
                  </a:lnTo>
                  <a:lnTo>
                    <a:pt x="5196" y="5816"/>
                  </a:lnTo>
                  <a:lnTo>
                    <a:pt x="5198" y="5802"/>
                  </a:lnTo>
                  <a:lnTo>
                    <a:pt x="5202" y="5786"/>
                  </a:lnTo>
                  <a:lnTo>
                    <a:pt x="5204" y="5772"/>
                  </a:lnTo>
                  <a:lnTo>
                    <a:pt x="5206" y="5762"/>
                  </a:lnTo>
                  <a:lnTo>
                    <a:pt x="5204" y="5752"/>
                  </a:lnTo>
                  <a:lnTo>
                    <a:pt x="5202" y="5742"/>
                  </a:lnTo>
                  <a:lnTo>
                    <a:pt x="5198" y="5726"/>
                  </a:lnTo>
                  <a:lnTo>
                    <a:pt x="5198" y="5716"/>
                  </a:lnTo>
                  <a:lnTo>
                    <a:pt x="5198" y="5706"/>
                  </a:lnTo>
                  <a:lnTo>
                    <a:pt x="5202" y="5634"/>
                  </a:lnTo>
                  <a:lnTo>
                    <a:pt x="5204" y="5618"/>
                  </a:lnTo>
                  <a:lnTo>
                    <a:pt x="5208" y="5606"/>
                  </a:lnTo>
                  <a:lnTo>
                    <a:pt x="5208" y="5604"/>
                  </a:lnTo>
                  <a:lnTo>
                    <a:pt x="5212" y="5602"/>
                  </a:lnTo>
                  <a:lnTo>
                    <a:pt x="5214" y="5604"/>
                  </a:lnTo>
                  <a:lnTo>
                    <a:pt x="5216" y="5608"/>
                  </a:lnTo>
                  <a:lnTo>
                    <a:pt x="5222" y="5618"/>
                  </a:lnTo>
                  <a:lnTo>
                    <a:pt x="5228" y="5622"/>
                  </a:lnTo>
                  <a:lnTo>
                    <a:pt x="5232" y="5622"/>
                  </a:lnTo>
                  <a:lnTo>
                    <a:pt x="5238" y="5616"/>
                  </a:lnTo>
                  <a:lnTo>
                    <a:pt x="5242" y="5608"/>
                  </a:lnTo>
                  <a:lnTo>
                    <a:pt x="5248" y="5594"/>
                  </a:lnTo>
                  <a:lnTo>
                    <a:pt x="5262" y="5558"/>
                  </a:lnTo>
                  <a:lnTo>
                    <a:pt x="5270" y="5540"/>
                  </a:lnTo>
                  <a:lnTo>
                    <a:pt x="5278" y="5528"/>
                  </a:lnTo>
                  <a:lnTo>
                    <a:pt x="5284" y="5520"/>
                  </a:lnTo>
                  <a:lnTo>
                    <a:pt x="5290" y="5512"/>
                  </a:lnTo>
                  <a:lnTo>
                    <a:pt x="5306" y="5496"/>
                  </a:lnTo>
                  <a:lnTo>
                    <a:pt x="5316" y="5484"/>
                  </a:lnTo>
                  <a:lnTo>
                    <a:pt x="5328" y="5466"/>
                  </a:lnTo>
                  <a:lnTo>
                    <a:pt x="5348" y="5428"/>
                  </a:lnTo>
                  <a:lnTo>
                    <a:pt x="5356" y="5412"/>
                  </a:lnTo>
                  <a:lnTo>
                    <a:pt x="5364" y="5398"/>
                  </a:lnTo>
                  <a:lnTo>
                    <a:pt x="5368" y="5384"/>
                  </a:lnTo>
                  <a:lnTo>
                    <a:pt x="5370" y="5370"/>
                  </a:lnTo>
                  <a:lnTo>
                    <a:pt x="5370" y="5356"/>
                  </a:lnTo>
                  <a:lnTo>
                    <a:pt x="5370" y="5340"/>
                  </a:lnTo>
                  <a:lnTo>
                    <a:pt x="5366" y="5308"/>
                  </a:lnTo>
                  <a:lnTo>
                    <a:pt x="5362" y="5282"/>
                  </a:lnTo>
                  <a:lnTo>
                    <a:pt x="5358" y="5270"/>
                  </a:lnTo>
                  <a:lnTo>
                    <a:pt x="5354" y="5260"/>
                  </a:lnTo>
                  <a:lnTo>
                    <a:pt x="5348" y="5250"/>
                  </a:lnTo>
                  <a:lnTo>
                    <a:pt x="5340" y="5242"/>
                  </a:lnTo>
                  <a:close/>
                  <a:moveTo>
                    <a:pt x="3590" y="2808"/>
                  </a:moveTo>
                  <a:lnTo>
                    <a:pt x="3590" y="2808"/>
                  </a:lnTo>
                  <a:lnTo>
                    <a:pt x="3570" y="2824"/>
                  </a:lnTo>
                  <a:lnTo>
                    <a:pt x="3558" y="2834"/>
                  </a:lnTo>
                  <a:lnTo>
                    <a:pt x="3548" y="2840"/>
                  </a:lnTo>
                  <a:lnTo>
                    <a:pt x="3538" y="2844"/>
                  </a:lnTo>
                  <a:lnTo>
                    <a:pt x="3526" y="2850"/>
                  </a:lnTo>
                  <a:lnTo>
                    <a:pt x="3510" y="2860"/>
                  </a:lnTo>
                  <a:lnTo>
                    <a:pt x="3488" y="2870"/>
                  </a:lnTo>
                  <a:lnTo>
                    <a:pt x="3468" y="2878"/>
                  </a:lnTo>
                  <a:lnTo>
                    <a:pt x="3448" y="2882"/>
                  </a:lnTo>
                  <a:lnTo>
                    <a:pt x="3434" y="2882"/>
                  </a:lnTo>
                  <a:lnTo>
                    <a:pt x="3426" y="2880"/>
                  </a:lnTo>
                  <a:lnTo>
                    <a:pt x="3424" y="2878"/>
                  </a:lnTo>
                  <a:lnTo>
                    <a:pt x="3426" y="2878"/>
                  </a:lnTo>
                  <a:lnTo>
                    <a:pt x="3430" y="2876"/>
                  </a:lnTo>
                  <a:lnTo>
                    <a:pt x="3434" y="2874"/>
                  </a:lnTo>
                  <a:lnTo>
                    <a:pt x="3436" y="2874"/>
                  </a:lnTo>
                  <a:lnTo>
                    <a:pt x="3434" y="2872"/>
                  </a:lnTo>
                  <a:lnTo>
                    <a:pt x="3428" y="2870"/>
                  </a:lnTo>
                  <a:lnTo>
                    <a:pt x="3418" y="2870"/>
                  </a:lnTo>
                  <a:lnTo>
                    <a:pt x="3410" y="2868"/>
                  </a:lnTo>
                  <a:lnTo>
                    <a:pt x="3408" y="2868"/>
                  </a:lnTo>
                  <a:lnTo>
                    <a:pt x="3406" y="2866"/>
                  </a:lnTo>
                  <a:lnTo>
                    <a:pt x="3408" y="2860"/>
                  </a:lnTo>
                  <a:lnTo>
                    <a:pt x="3410" y="2856"/>
                  </a:lnTo>
                  <a:lnTo>
                    <a:pt x="3414" y="2850"/>
                  </a:lnTo>
                  <a:lnTo>
                    <a:pt x="3416" y="2840"/>
                  </a:lnTo>
                  <a:lnTo>
                    <a:pt x="3420" y="2832"/>
                  </a:lnTo>
                  <a:lnTo>
                    <a:pt x="3424" y="2828"/>
                  </a:lnTo>
                  <a:lnTo>
                    <a:pt x="3426" y="2826"/>
                  </a:lnTo>
                  <a:lnTo>
                    <a:pt x="3430" y="2818"/>
                  </a:lnTo>
                  <a:lnTo>
                    <a:pt x="3434" y="2812"/>
                  </a:lnTo>
                  <a:lnTo>
                    <a:pt x="3436" y="2810"/>
                  </a:lnTo>
                  <a:lnTo>
                    <a:pt x="3440" y="2812"/>
                  </a:lnTo>
                  <a:lnTo>
                    <a:pt x="3440" y="2818"/>
                  </a:lnTo>
                  <a:lnTo>
                    <a:pt x="3446" y="2820"/>
                  </a:lnTo>
                  <a:lnTo>
                    <a:pt x="3448" y="2822"/>
                  </a:lnTo>
                  <a:lnTo>
                    <a:pt x="3450" y="2826"/>
                  </a:lnTo>
                  <a:lnTo>
                    <a:pt x="3448" y="2828"/>
                  </a:lnTo>
                  <a:lnTo>
                    <a:pt x="3442" y="2832"/>
                  </a:lnTo>
                  <a:lnTo>
                    <a:pt x="3432" y="2832"/>
                  </a:lnTo>
                  <a:lnTo>
                    <a:pt x="3426" y="2834"/>
                  </a:lnTo>
                  <a:lnTo>
                    <a:pt x="3424" y="2834"/>
                  </a:lnTo>
                  <a:lnTo>
                    <a:pt x="3422" y="2838"/>
                  </a:lnTo>
                  <a:lnTo>
                    <a:pt x="3422" y="2840"/>
                  </a:lnTo>
                  <a:lnTo>
                    <a:pt x="3422" y="2844"/>
                  </a:lnTo>
                  <a:lnTo>
                    <a:pt x="3426" y="2846"/>
                  </a:lnTo>
                  <a:lnTo>
                    <a:pt x="3428" y="2848"/>
                  </a:lnTo>
                  <a:lnTo>
                    <a:pt x="3432" y="2848"/>
                  </a:lnTo>
                  <a:lnTo>
                    <a:pt x="3440" y="2848"/>
                  </a:lnTo>
                  <a:lnTo>
                    <a:pt x="3442" y="2850"/>
                  </a:lnTo>
                  <a:lnTo>
                    <a:pt x="3444" y="2850"/>
                  </a:lnTo>
                  <a:lnTo>
                    <a:pt x="3446" y="2848"/>
                  </a:lnTo>
                  <a:lnTo>
                    <a:pt x="3450" y="2844"/>
                  </a:lnTo>
                  <a:lnTo>
                    <a:pt x="3456" y="2840"/>
                  </a:lnTo>
                  <a:lnTo>
                    <a:pt x="3468" y="2836"/>
                  </a:lnTo>
                  <a:lnTo>
                    <a:pt x="3472" y="2832"/>
                  </a:lnTo>
                  <a:lnTo>
                    <a:pt x="3474" y="2828"/>
                  </a:lnTo>
                  <a:lnTo>
                    <a:pt x="3482" y="2820"/>
                  </a:lnTo>
                  <a:lnTo>
                    <a:pt x="3488" y="2816"/>
                  </a:lnTo>
                  <a:lnTo>
                    <a:pt x="3496" y="2814"/>
                  </a:lnTo>
                  <a:lnTo>
                    <a:pt x="3506" y="2812"/>
                  </a:lnTo>
                  <a:lnTo>
                    <a:pt x="3518" y="2814"/>
                  </a:lnTo>
                  <a:lnTo>
                    <a:pt x="3536" y="2818"/>
                  </a:lnTo>
                  <a:lnTo>
                    <a:pt x="3538" y="2818"/>
                  </a:lnTo>
                  <a:lnTo>
                    <a:pt x="3534" y="2814"/>
                  </a:lnTo>
                  <a:lnTo>
                    <a:pt x="3532" y="2812"/>
                  </a:lnTo>
                  <a:lnTo>
                    <a:pt x="3532" y="2810"/>
                  </a:lnTo>
                  <a:lnTo>
                    <a:pt x="3536" y="2806"/>
                  </a:lnTo>
                  <a:lnTo>
                    <a:pt x="3542" y="2804"/>
                  </a:lnTo>
                  <a:lnTo>
                    <a:pt x="3560" y="2800"/>
                  </a:lnTo>
                  <a:lnTo>
                    <a:pt x="3580" y="2800"/>
                  </a:lnTo>
                  <a:lnTo>
                    <a:pt x="3584" y="2800"/>
                  </a:lnTo>
                  <a:lnTo>
                    <a:pt x="3586" y="2796"/>
                  </a:lnTo>
                  <a:lnTo>
                    <a:pt x="3586" y="2794"/>
                  </a:lnTo>
                  <a:lnTo>
                    <a:pt x="3586" y="2790"/>
                  </a:lnTo>
                  <a:lnTo>
                    <a:pt x="3588" y="2790"/>
                  </a:lnTo>
                  <a:lnTo>
                    <a:pt x="3590" y="2790"/>
                  </a:lnTo>
                  <a:lnTo>
                    <a:pt x="3592" y="2792"/>
                  </a:lnTo>
                  <a:lnTo>
                    <a:pt x="3594" y="2798"/>
                  </a:lnTo>
                  <a:lnTo>
                    <a:pt x="3592" y="2804"/>
                  </a:lnTo>
                  <a:lnTo>
                    <a:pt x="3590" y="2808"/>
                  </a:lnTo>
                  <a:close/>
                  <a:moveTo>
                    <a:pt x="3578" y="2752"/>
                  </a:moveTo>
                  <a:lnTo>
                    <a:pt x="3578" y="2752"/>
                  </a:lnTo>
                  <a:lnTo>
                    <a:pt x="3586" y="2746"/>
                  </a:lnTo>
                  <a:lnTo>
                    <a:pt x="3596" y="2742"/>
                  </a:lnTo>
                  <a:lnTo>
                    <a:pt x="3626" y="2738"/>
                  </a:lnTo>
                  <a:lnTo>
                    <a:pt x="3638" y="2734"/>
                  </a:lnTo>
                  <a:lnTo>
                    <a:pt x="3642" y="2734"/>
                  </a:lnTo>
                  <a:lnTo>
                    <a:pt x="3656" y="2742"/>
                  </a:lnTo>
                  <a:lnTo>
                    <a:pt x="3662" y="2744"/>
                  </a:lnTo>
                  <a:lnTo>
                    <a:pt x="3666" y="2744"/>
                  </a:lnTo>
                  <a:lnTo>
                    <a:pt x="3668" y="2742"/>
                  </a:lnTo>
                  <a:lnTo>
                    <a:pt x="3670" y="2740"/>
                  </a:lnTo>
                  <a:lnTo>
                    <a:pt x="3672" y="2734"/>
                  </a:lnTo>
                  <a:lnTo>
                    <a:pt x="3674" y="2730"/>
                  </a:lnTo>
                  <a:lnTo>
                    <a:pt x="3678" y="2726"/>
                  </a:lnTo>
                  <a:lnTo>
                    <a:pt x="3686" y="2722"/>
                  </a:lnTo>
                  <a:lnTo>
                    <a:pt x="3696" y="2718"/>
                  </a:lnTo>
                  <a:lnTo>
                    <a:pt x="3706" y="2714"/>
                  </a:lnTo>
                  <a:lnTo>
                    <a:pt x="3716" y="2710"/>
                  </a:lnTo>
                  <a:lnTo>
                    <a:pt x="3716" y="2714"/>
                  </a:lnTo>
                  <a:lnTo>
                    <a:pt x="3712" y="2718"/>
                  </a:lnTo>
                  <a:lnTo>
                    <a:pt x="3708" y="2720"/>
                  </a:lnTo>
                  <a:lnTo>
                    <a:pt x="3702" y="2724"/>
                  </a:lnTo>
                  <a:lnTo>
                    <a:pt x="3698" y="2726"/>
                  </a:lnTo>
                  <a:lnTo>
                    <a:pt x="3696" y="2730"/>
                  </a:lnTo>
                  <a:lnTo>
                    <a:pt x="3696" y="2732"/>
                  </a:lnTo>
                  <a:lnTo>
                    <a:pt x="3700" y="2736"/>
                  </a:lnTo>
                  <a:lnTo>
                    <a:pt x="3702" y="2740"/>
                  </a:lnTo>
                  <a:lnTo>
                    <a:pt x="3702" y="2742"/>
                  </a:lnTo>
                  <a:lnTo>
                    <a:pt x="3700" y="2746"/>
                  </a:lnTo>
                  <a:lnTo>
                    <a:pt x="3700" y="2752"/>
                  </a:lnTo>
                  <a:lnTo>
                    <a:pt x="3700" y="2758"/>
                  </a:lnTo>
                  <a:lnTo>
                    <a:pt x="3696" y="2762"/>
                  </a:lnTo>
                  <a:lnTo>
                    <a:pt x="3690" y="2764"/>
                  </a:lnTo>
                  <a:lnTo>
                    <a:pt x="3684" y="2770"/>
                  </a:lnTo>
                  <a:lnTo>
                    <a:pt x="3680" y="2774"/>
                  </a:lnTo>
                  <a:lnTo>
                    <a:pt x="3676" y="2776"/>
                  </a:lnTo>
                  <a:lnTo>
                    <a:pt x="3662" y="2778"/>
                  </a:lnTo>
                  <a:lnTo>
                    <a:pt x="3650" y="2776"/>
                  </a:lnTo>
                  <a:lnTo>
                    <a:pt x="3638" y="2774"/>
                  </a:lnTo>
                  <a:lnTo>
                    <a:pt x="3628" y="2772"/>
                  </a:lnTo>
                  <a:lnTo>
                    <a:pt x="3616" y="2770"/>
                  </a:lnTo>
                  <a:lnTo>
                    <a:pt x="3604" y="2770"/>
                  </a:lnTo>
                  <a:lnTo>
                    <a:pt x="3596" y="2774"/>
                  </a:lnTo>
                  <a:lnTo>
                    <a:pt x="3588" y="2778"/>
                  </a:lnTo>
                  <a:lnTo>
                    <a:pt x="3582" y="2780"/>
                  </a:lnTo>
                  <a:lnTo>
                    <a:pt x="3574" y="2782"/>
                  </a:lnTo>
                  <a:lnTo>
                    <a:pt x="3568" y="2782"/>
                  </a:lnTo>
                  <a:lnTo>
                    <a:pt x="3562" y="2780"/>
                  </a:lnTo>
                  <a:lnTo>
                    <a:pt x="3560" y="2780"/>
                  </a:lnTo>
                  <a:lnTo>
                    <a:pt x="3558" y="2776"/>
                  </a:lnTo>
                  <a:lnTo>
                    <a:pt x="3558" y="2772"/>
                  </a:lnTo>
                  <a:lnTo>
                    <a:pt x="3560" y="2768"/>
                  </a:lnTo>
                  <a:lnTo>
                    <a:pt x="3566" y="2760"/>
                  </a:lnTo>
                  <a:lnTo>
                    <a:pt x="3570" y="2756"/>
                  </a:lnTo>
                  <a:lnTo>
                    <a:pt x="3574" y="2756"/>
                  </a:lnTo>
                  <a:lnTo>
                    <a:pt x="3578" y="2752"/>
                  </a:lnTo>
                  <a:close/>
                  <a:moveTo>
                    <a:pt x="3092" y="2546"/>
                  </a:moveTo>
                  <a:lnTo>
                    <a:pt x="3092" y="2546"/>
                  </a:lnTo>
                  <a:lnTo>
                    <a:pt x="3106" y="2534"/>
                  </a:lnTo>
                  <a:lnTo>
                    <a:pt x="3118" y="2526"/>
                  </a:lnTo>
                  <a:lnTo>
                    <a:pt x="3160" y="2506"/>
                  </a:lnTo>
                  <a:lnTo>
                    <a:pt x="3164" y="2504"/>
                  </a:lnTo>
                  <a:lnTo>
                    <a:pt x="3168" y="2500"/>
                  </a:lnTo>
                  <a:lnTo>
                    <a:pt x="3172" y="2496"/>
                  </a:lnTo>
                  <a:lnTo>
                    <a:pt x="3176" y="2484"/>
                  </a:lnTo>
                  <a:lnTo>
                    <a:pt x="3180" y="2478"/>
                  </a:lnTo>
                  <a:lnTo>
                    <a:pt x="3186" y="2474"/>
                  </a:lnTo>
                  <a:lnTo>
                    <a:pt x="3188" y="2474"/>
                  </a:lnTo>
                  <a:lnTo>
                    <a:pt x="3190" y="2474"/>
                  </a:lnTo>
                  <a:lnTo>
                    <a:pt x="3190" y="2478"/>
                  </a:lnTo>
                  <a:lnTo>
                    <a:pt x="3190" y="2482"/>
                  </a:lnTo>
                  <a:lnTo>
                    <a:pt x="3188" y="2486"/>
                  </a:lnTo>
                  <a:lnTo>
                    <a:pt x="3192" y="2484"/>
                  </a:lnTo>
                  <a:lnTo>
                    <a:pt x="3196" y="2476"/>
                  </a:lnTo>
                  <a:lnTo>
                    <a:pt x="3202" y="2464"/>
                  </a:lnTo>
                  <a:lnTo>
                    <a:pt x="3206" y="2456"/>
                  </a:lnTo>
                  <a:lnTo>
                    <a:pt x="3208" y="2456"/>
                  </a:lnTo>
                  <a:lnTo>
                    <a:pt x="3210" y="2462"/>
                  </a:lnTo>
                  <a:lnTo>
                    <a:pt x="3206" y="2470"/>
                  </a:lnTo>
                  <a:lnTo>
                    <a:pt x="3204" y="2478"/>
                  </a:lnTo>
                  <a:lnTo>
                    <a:pt x="3216" y="2472"/>
                  </a:lnTo>
                  <a:lnTo>
                    <a:pt x="3220" y="2468"/>
                  </a:lnTo>
                  <a:lnTo>
                    <a:pt x="3220" y="2466"/>
                  </a:lnTo>
                  <a:lnTo>
                    <a:pt x="3218" y="2458"/>
                  </a:lnTo>
                  <a:lnTo>
                    <a:pt x="3216" y="2452"/>
                  </a:lnTo>
                  <a:lnTo>
                    <a:pt x="3216" y="2450"/>
                  </a:lnTo>
                  <a:lnTo>
                    <a:pt x="3218" y="2448"/>
                  </a:lnTo>
                  <a:lnTo>
                    <a:pt x="3220" y="2448"/>
                  </a:lnTo>
                  <a:lnTo>
                    <a:pt x="3224" y="2448"/>
                  </a:lnTo>
                  <a:lnTo>
                    <a:pt x="3236" y="2454"/>
                  </a:lnTo>
                  <a:lnTo>
                    <a:pt x="3248" y="2458"/>
                  </a:lnTo>
                  <a:lnTo>
                    <a:pt x="3254" y="2460"/>
                  </a:lnTo>
                  <a:lnTo>
                    <a:pt x="3260" y="2460"/>
                  </a:lnTo>
                  <a:lnTo>
                    <a:pt x="3268" y="2460"/>
                  </a:lnTo>
                  <a:lnTo>
                    <a:pt x="3272" y="2462"/>
                  </a:lnTo>
                  <a:lnTo>
                    <a:pt x="3276" y="2462"/>
                  </a:lnTo>
                  <a:lnTo>
                    <a:pt x="3284" y="2462"/>
                  </a:lnTo>
                  <a:lnTo>
                    <a:pt x="3288" y="2462"/>
                  </a:lnTo>
                  <a:lnTo>
                    <a:pt x="3292" y="2466"/>
                  </a:lnTo>
                  <a:lnTo>
                    <a:pt x="3296" y="2482"/>
                  </a:lnTo>
                  <a:lnTo>
                    <a:pt x="3300" y="2490"/>
                  </a:lnTo>
                  <a:lnTo>
                    <a:pt x="3302" y="2498"/>
                  </a:lnTo>
                  <a:lnTo>
                    <a:pt x="3308" y="2504"/>
                  </a:lnTo>
                  <a:lnTo>
                    <a:pt x="3316" y="2510"/>
                  </a:lnTo>
                  <a:lnTo>
                    <a:pt x="3322" y="2510"/>
                  </a:lnTo>
                  <a:lnTo>
                    <a:pt x="3328" y="2510"/>
                  </a:lnTo>
                  <a:lnTo>
                    <a:pt x="3340" y="2508"/>
                  </a:lnTo>
                  <a:lnTo>
                    <a:pt x="3344" y="2508"/>
                  </a:lnTo>
                  <a:lnTo>
                    <a:pt x="3348" y="2510"/>
                  </a:lnTo>
                  <a:lnTo>
                    <a:pt x="3350" y="2514"/>
                  </a:lnTo>
                  <a:lnTo>
                    <a:pt x="3348" y="2520"/>
                  </a:lnTo>
                  <a:lnTo>
                    <a:pt x="3344" y="2528"/>
                  </a:lnTo>
                  <a:lnTo>
                    <a:pt x="3346" y="2532"/>
                  </a:lnTo>
                  <a:lnTo>
                    <a:pt x="3358" y="2542"/>
                  </a:lnTo>
                  <a:lnTo>
                    <a:pt x="3360" y="2546"/>
                  </a:lnTo>
                  <a:lnTo>
                    <a:pt x="3360" y="2550"/>
                  </a:lnTo>
                  <a:lnTo>
                    <a:pt x="3358" y="2556"/>
                  </a:lnTo>
                  <a:lnTo>
                    <a:pt x="3356" y="2564"/>
                  </a:lnTo>
                  <a:lnTo>
                    <a:pt x="3356" y="2566"/>
                  </a:lnTo>
                  <a:lnTo>
                    <a:pt x="3358" y="2568"/>
                  </a:lnTo>
                  <a:lnTo>
                    <a:pt x="3362" y="2570"/>
                  </a:lnTo>
                  <a:lnTo>
                    <a:pt x="3364" y="2570"/>
                  </a:lnTo>
                  <a:lnTo>
                    <a:pt x="3366" y="2570"/>
                  </a:lnTo>
                  <a:lnTo>
                    <a:pt x="3368" y="2572"/>
                  </a:lnTo>
                  <a:lnTo>
                    <a:pt x="3370" y="2574"/>
                  </a:lnTo>
                  <a:lnTo>
                    <a:pt x="3368" y="2576"/>
                  </a:lnTo>
                  <a:lnTo>
                    <a:pt x="3364" y="2578"/>
                  </a:lnTo>
                  <a:lnTo>
                    <a:pt x="3364" y="2582"/>
                  </a:lnTo>
                  <a:lnTo>
                    <a:pt x="3362" y="2586"/>
                  </a:lnTo>
                  <a:lnTo>
                    <a:pt x="3362" y="2590"/>
                  </a:lnTo>
                  <a:lnTo>
                    <a:pt x="3366" y="2592"/>
                  </a:lnTo>
                  <a:lnTo>
                    <a:pt x="3372" y="2592"/>
                  </a:lnTo>
                  <a:lnTo>
                    <a:pt x="3380" y="2590"/>
                  </a:lnTo>
                  <a:lnTo>
                    <a:pt x="3382" y="2592"/>
                  </a:lnTo>
                  <a:lnTo>
                    <a:pt x="3382" y="2596"/>
                  </a:lnTo>
                  <a:lnTo>
                    <a:pt x="3382" y="2602"/>
                  </a:lnTo>
                  <a:lnTo>
                    <a:pt x="3386" y="2604"/>
                  </a:lnTo>
                  <a:lnTo>
                    <a:pt x="3392" y="2604"/>
                  </a:lnTo>
                  <a:lnTo>
                    <a:pt x="3402" y="2608"/>
                  </a:lnTo>
                  <a:lnTo>
                    <a:pt x="3416" y="2612"/>
                  </a:lnTo>
                  <a:lnTo>
                    <a:pt x="3432" y="2612"/>
                  </a:lnTo>
                  <a:lnTo>
                    <a:pt x="3446" y="2614"/>
                  </a:lnTo>
                  <a:lnTo>
                    <a:pt x="3460" y="2616"/>
                  </a:lnTo>
                  <a:lnTo>
                    <a:pt x="3470" y="2616"/>
                  </a:lnTo>
                  <a:lnTo>
                    <a:pt x="3478" y="2616"/>
                  </a:lnTo>
                  <a:lnTo>
                    <a:pt x="3484" y="2616"/>
                  </a:lnTo>
                  <a:lnTo>
                    <a:pt x="3484" y="2618"/>
                  </a:lnTo>
                  <a:lnTo>
                    <a:pt x="3484" y="2620"/>
                  </a:lnTo>
                  <a:lnTo>
                    <a:pt x="3484" y="2622"/>
                  </a:lnTo>
                  <a:lnTo>
                    <a:pt x="3484" y="2624"/>
                  </a:lnTo>
                  <a:lnTo>
                    <a:pt x="3490" y="2626"/>
                  </a:lnTo>
                  <a:lnTo>
                    <a:pt x="3508" y="2626"/>
                  </a:lnTo>
                  <a:lnTo>
                    <a:pt x="3514" y="2626"/>
                  </a:lnTo>
                  <a:lnTo>
                    <a:pt x="3518" y="2630"/>
                  </a:lnTo>
                  <a:lnTo>
                    <a:pt x="3526" y="2644"/>
                  </a:lnTo>
                  <a:lnTo>
                    <a:pt x="3532" y="2654"/>
                  </a:lnTo>
                  <a:lnTo>
                    <a:pt x="3536" y="2658"/>
                  </a:lnTo>
                  <a:lnTo>
                    <a:pt x="3538" y="2658"/>
                  </a:lnTo>
                  <a:lnTo>
                    <a:pt x="3540" y="2656"/>
                  </a:lnTo>
                  <a:lnTo>
                    <a:pt x="3542" y="2656"/>
                  </a:lnTo>
                  <a:lnTo>
                    <a:pt x="3544" y="2660"/>
                  </a:lnTo>
                  <a:lnTo>
                    <a:pt x="3544" y="2666"/>
                  </a:lnTo>
                  <a:lnTo>
                    <a:pt x="3544" y="2670"/>
                  </a:lnTo>
                  <a:lnTo>
                    <a:pt x="3546" y="2674"/>
                  </a:lnTo>
                  <a:lnTo>
                    <a:pt x="3552" y="2682"/>
                  </a:lnTo>
                  <a:lnTo>
                    <a:pt x="3558" y="2688"/>
                  </a:lnTo>
                  <a:lnTo>
                    <a:pt x="3560" y="2694"/>
                  </a:lnTo>
                  <a:lnTo>
                    <a:pt x="3560" y="2696"/>
                  </a:lnTo>
                  <a:lnTo>
                    <a:pt x="3558" y="2696"/>
                  </a:lnTo>
                  <a:lnTo>
                    <a:pt x="3554" y="2694"/>
                  </a:lnTo>
                  <a:lnTo>
                    <a:pt x="3548" y="2690"/>
                  </a:lnTo>
                  <a:lnTo>
                    <a:pt x="3546" y="2688"/>
                  </a:lnTo>
                  <a:lnTo>
                    <a:pt x="3544" y="2690"/>
                  </a:lnTo>
                  <a:lnTo>
                    <a:pt x="3544" y="2692"/>
                  </a:lnTo>
                  <a:lnTo>
                    <a:pt x="3544" y="2694"/>
                  </a:lnTo>
                  <a:lnTo>
                    <a:pt x="3546" y="2700"/>
                  </a:lnTo>
                  <a:lnTo>
                    <a:pt x="3548" y="2704"/>
                  </a:lnTo>
                  <a:lnTo>
                    <a:pt x="3548" y="2708"/>
                  </a:lnTo>
                  <a:lnTo>
                    <a:pt x="3546" y="2710"/>
                  </a:lnTo>
                  <a:lnTo>
                    <a:pt x="3542" y="2710"/>
                  </a:lnTo>
                  <a:lnTo>
                    <a:pt x="3538" y="2710"/>
                  </a:lnTo>
                  <a:lnTo>
                    <a:pt x="3530" y="2704"/>
                  </a:lnTo>
                  <a:lnTo>
                    <a:pt x="3520" y="2698"/>
                  </a:lnTo>
                  <a:lnTo>
                    <a:pt x="3516" y="2698"/>
                  </a:lnTo>
                  <a:lnTo>
                    <a:pt x="3514" y="2700"/>
                  </a:lnTo>
                  <a:lnTo>
                    <a:pt x="3510" y="2702"/>
                  </a:lnTo>
                  <a:lnTo>
                    <a:pt x="3510" y="2698"/>
                  </a:lnTo>
                  <a:lnTo>
                    <a:pt x="3508" y="2694"/>
                  </a:lnTo>
                  <a:lnTo>
                    <a:pt x="3508" y="2692"/>
                  </a:lnTo>
                  <a:lnTo>
                    <a:pt x="3506" y="2694"/>
                  </a:lnTo>
                  <a:lnTo>
                    <a:pt x="3502" y="2694"/>
                  </a:lnTo>
                  <a:lnTo>
                    <a:pt x="3502" y="2692"/>
                  </a:lnTo>
                  <a:lnTo>
                    <a:pt x="3504" y="2688"/>
                  </a:lnTo>
                  <a:lnTo>
                    <a:pt x="3506" y="2684"/>
                  </a:lnTo>
                  <a:lnTo>
                    <a:pt x="3502" y="2682"/>
                  </a:lnTo>
                  <a:lnTo>
                    <a:pt x="3498" y="2682"/>
                  </a:lnTo>
                  <a:lnTo>
                    <a:pt x="3496" y="2678"/>
                  </a:lnTo>
                  <a:lnTo>
                    <a:pt x="3496" y="2674"/>
                  </a:lnTo>
                  <a:lnTo>
                    <a:pt x="3494" y="2668"/>
                  </a:lnTo>
                  <a:lnTo>
                    <a:pt x="3494" y="2666"/>
                  </a:lnTo>
                  <a:lnTo>
                    <a:pt x="3492" y="2666"/>
                  </a:lnTo>
                  <a:lnTo>
                    <a:pt x="3486" y="2666"/>
                  </a:lnTo>
                  <a:lnTo>
                    <a:pt x="3482" y="2664"/>
                  </a:lnTo>
                  <a:lnTo>
                    <a:pt x="3480" y="2664"/>
                  </a:lnTo>
                  <a:lnTo>
                    <a:pt x="3478" y="2664"/>
                  </a:lnTo>
                  <a:lnTo>
                    <a:pt x="3480" y="2668"/>
                  </a:lnTo>
                  <a:lnTo>
                    <a:pt x="3486" y="2674"/>
                  </a:lnTo>
                  <a:lnTo>
                    <a:pt x="3492" y="2684"/>
                  </a:lnTo>
                  <a:lnTo>
                    <a:pt x="3496" y="2694"/>
                  </a:lnTo>
                  <a:lnTo>
                    <a:pt x="3496" y="2700"/>
                  </a:lnTo>
                  <a:lnTo>
                    <a:pt x="3494" y="2706"/>
                  </a:lnTo>
                  <a:lnTo>
                    <a:pt x="3486" y="2714"/>
                  </a:lnTo>
                  <a:lnTo>
                    <a:pt x="3482" y="2720"/>
                  </a:lnTo>
                  <a:lnTo>
                    <a:pt x="3480" y="2728"/>
                  </a:lnTo>
                  <a:lnTo>
                    <a:pt x="3478" y="2736"/>
                  </a:lnTo>
                  <a:lnTo>
                    <a:pt x="3478" y="2746"/>
                  </a:lnTo>
                  <a:lnTo>
                    <a:pt x="3478" y="2764"/>
                  </a:lnTo>
                  <a:lnTo>
                    <a:pt x="3476" y="2772"/>
                  </a:lnTo>
                  <a:lnTo>
                    <a:pt x="3474" y="2776"/>
                  </a:lnTo>
                  <a:lnTo>
                    <a:pt x="3470" y="2780"/>
                  </a:lnTo>
                  <a:lnTo>
                    <a:pt x="3464" y="2784"/>
                  </a:lnTo>
                  <a:lnTo>
                    <a:pt x="3450" y="2792"/>
                  </a:lnTo>
                  <a:lnTo>
                    <a:pt x="3444" y="2778"/>
                  </a:lnTo>
                  <a:lnTo>
                    <a:pt x="3440" y="2758"/>
                  </a:lnTo>
                  <a:lnTo>
                    <a:pt x="3438" y="2748"/>
                  </a:lnTo>
                  <a:lnTo>
                    <a:pt x="3434" y="2740"/>
                  </a:lnTo>
                  <a:lnTo>
                    <a:pt x="3430" y="2736"/>
                  </a:lnTo>
                  <a:lnTo>
                    <a:pt x="3424" y="2734"/>
                  </a:lnTo>
                  <a:lnTo>
                    <a:pt x="3418" y="2736"/>
                  </a:lnTo>
                  <a:lnTo>
                    <a:pt x="3414" y="2740"/>
                  </a:lnTo>
                  <a:lnTo>
                    <a:pt x="3408" y="2748"/>
                  </a:lnTo>
                  <a:lnTo>
                    <a:pt x="3404" y="2754"/>
                  </a:lnTo>
                  <a:lnTo>
                    <a:pt x="3402" y="2758"/>
                  </a:lnTo>
                  <a:lnTo>
                    <a:pt x="3398" y="2758"/>
                  </a:lnTo>
                  <a:lnTo>
                    <a:pt x="3394" y="2758"/>
                  </a:lnTo>
                  <a:lnTo>
                    <a:pt x="3392" y="2756"/>
                  </a:lnTo>
                  <a:lnTo>
                    <a:pt x="3388" y="2750"/>
                  </a:lnTo>
                  <a:lnTo>
                    <a:pt x="3390" y="2742"/>
                  </a:lnTo>
                  <a:lnTo>
                    <a:pt x="3392" y="2738"/>
                  </a:lnTo>
                  <a:lnTo>
                    <a:pt x="3394" y="2734"/>
                  </a:lnTo>
                  <a:lnTo>
                    <a:pt x="3402" y="2730"/>
                  </a:lnTo>
                  <a:lnTo>
                    <a:pt x="3406" y="2724"/>
                  </a:lnTo>
                  <a:lnTo>
                    <a:pt x="3410" y="2716"/>
                  </a:lnTo>
                  <a:lnTo>
                    <a:pt x="3412" y="2704"/>
                  </a:lnTo>
                  <a:lnTo>
                    <a:pt x="3414" y="2698"/>
                  </a:lnTo>
                  <a:lnTo>
                    <a:pt x="3412" y="2692"/>
                  </a:lnTo>
                  <a:lnTo>
                    <a:pt x="3410" y="2684"/>
                  </a:lnTo>
                  <a:lnTo>
                    <a:pt x="3408" y="2680"/>
                  </a:lnTo>
                  <a:lnTo>
                    <a:pt x="3408" y="2678"/>
                  </a:lnTo>
                  <a:lnTo>
                    <a:pt x="3412" y="2676"/>
                  </a:lnTo>
                  <a:lnTo>
                    <a:pt x="3414" y="2676"/>
                  </a:lnTo>
                  <a:lnTo>
                    <a:pt x="3414" y="2672"/>
                  </a:lnTo>
                  <a:lnTo>
                    <a:pt x="3412" y="2666"/>
                  </a:lnTo>
                  <a:lnTo>
                    <a:pt x="3402" y="2660"/>
                  </a:lnTo>
                  <a:lnTo>
                    <a:pt x="3392" y="2656"/>
                  </a:lnTo>
                  <a:lnTo>
                    <a:pt x="3384" y="2652"/>
                  </a:lnTo>
                  <a:lnTo>
                    <a:pt x="3380" y="2648"/>
                  </a:lnTo>
                  <a:lnTo>
                    <a:pt x="3378" y="2644"/>
                  </a:lnTo>
                  <a:lnTo>
                    <a:pt x="3374" y="2644"/>
                  </a:lnTo>
                  <a:lnTo>
                    <a:pt x="3366" y="2642"/>
                  </a:lnTo>
                  <a:lnTo>
                    <a:pt x="3362" y="2638"/>
                  </a:lnTo>
                  <a:lnTo>
                    <a:pt x="3358" y="2636"/>
                  </a:lnTo>
                  <a:lnTo>
                    <a:pt x="3356" y="2636"/>
                  </a:lnTo>
                  <a:lnTo>
                    <a:pt x="3352" y="2638"/>
                  </a:lnTo>
                  <a:lnTo>
                    <a:pt x="3346" y="2642"/>
                  </a:lnTo>
                  <a:lnTo>
                    <a:pt x="3342" y="2646"/>
                  </a:lnTo>
                  <a:lnTo>
                    <a:pt x="3342" y="2648"/>
                  </a:lnTo>
                  <a:lnTo>
                    <a:pt x="3342" y="2652"/>
                  </a:lnTo>
                  <a:lnTo>
                    <a:pt x="3344" y="2654"/>
                  </a:lnTo>
                  <a:lnTo>
                    <a:pt x="3346" y="2656"/>
                  </a:lnTo>
                  <a:lnTo>
                    <a:pt x="3340" y="2658"/>
                  </a:lnTo>
                  <a:lnTo>
                    <a:pt x="3334" y="2662"/>
                  </a:lnTo>
                  <a:lnTo>
                    <a:pt x="3330" y="2666"/>
                  </a:lnTo>
                  <a:lnTo>
                    <a:pt x="3328" y="2670"/>
                  </a:lnTo>
                  <a:lnTo>
                    <a:pt x="3328" y="2676"/>
                  </a:lnTo>
                  <a:lnTo>
                    <a:pt x="3326" y="2686"/>
                  </a:lnTo>
                  <a:lnTo>
                    <a:pt x="3324" y="2690"/>
                  </a:lnTo>
                  <a:lnTo>
                    <a:pt x="3322" y="2692"/>
                  </a:lnTo>
                  <a:lnTo>
                    <a:pt x="3320" y="2690"/>
                  </a:lnTo>
                  <a:lnTo>
                    <a:pt x="3318" y="2686"/>
                  </a:lnTo>
                  <a:lnTo>
                    <a:pt x="3318" y="2678"/>
                  </a:lnTo>
                  <a:lnTo>
                    <a:pt x="3318" y="2674"/>
                  </a:lnTo>
                  <a:lnTo>
                    <a:pt x="3318" y="2672"/>
                  </a:lnTo>
                  <a:lnTo>
                    <a:pt x="3314" y="2676"/>
                  </a:lnTo>
                  <a:lnTo>
                    <a:pt x="3308" y="2682"/>
                  </a:lnTo>
                  <a:lnTo>
                    <a:pt x="3300" y="2692"/>
                  </a:lnTo>
                  <a:lnTo>
                    <a:pt x="3296" y="2694"/>
                  </a:lnTo>
                  <a:lnTo>
                    <a:pt x="3294" y="2696"/>
                  </a:lnTo>
                  <a:lnTo>
                    <a:pt x="3296" y="2704"/>
                  </a:lnTo>
                  <a:lnTo>
                    <a:pt x="3296" y="2712"/>
                  </a:lnTo>
                  <a:lnTo>
                    <a:pt x="3294" y="2716"/>
                  </a:lnTo>
                  <a:lnTo>
                    <a:pt x="3290" y="2724"/>
                  </a:lnTo>
                  <a:lnTo>
                    <a:pt x="3288" y="2732"/>
                  </a:lnTo>
                  <a:lnTo>
                    <a:pt x="3286" y="2736"/>
                  </a:lnTo>
                  <a:lnTo>
                    <a:pt x="3288" y="2740"/>
                  </a:lnTo>
                  <a:lnTo>
                    <a:pt x="3288" y="2748"/>
                  </a:lnTo>
                  <a:lnTo>
                    <a:pt x="3286" y="2752"/>
                  </a:lnTo>
                  <a:lnTo>
                    <a:pt x="3284" y="2756"/>
                  </a:lnTo>
                  <a:lnTo>
                    <a:pt x="3288" y="2768"/>
                  </a:lnTo>
                  <a:lnTo>
                    <a:pt x="3292" y="2780"/>
                  </a:lnTo>
                  <a:lnTo>
                    <a:pt x="3294" y="2792"/>
                  </a:lnTo>
                  <a:lnTo>
                    <a:pt x="3296" y="2802"/>
                  </a:lnTo>
                  <a:lnTo>
                    <a:pt x="3296" y="2812"/>
                  </a:lnTo>
                  <a:lnTo>
                    <a:pt x="3294" y="2820"/>
                  </a:lnTo>
                  <a:lnTo>
                    <a:pt x="3290" y="2830"/>
                  </a:lnTo>
                  <a:lnTo>
                    <a:pt x="3282" y="2848"/>
                  </a:lnTo>
                  <a:lnTo>
                    <a:pt x="3276" y="2856"/>
                  </a:lnTo>
                  <a:lnTo>
                    <a:pt x="3272" y="2862"/>
                  </a:lnTo>
                  <a:lnTo>
                    <a:pt x="3266" y="2866"/>
                  </a:lnTo>
                  <a:lnTo>
                    <a:pt x="3260" y="2868"/>
                  </a:lnTo>
                  <a:lnTo>
                    <a:pt x="3254" y="2868"/>
                  </a:lnTo>
                  <a:lnTo>
                    <a:pt x="3248" y="2866"/>
                  </a:lnTo>
                  <a:lnTo>
                    <a:pt x="3242" y="2860"/>
                  </a:lnTo>
                  <a:lnTo>
                    <a:pt x="3236" y="2852"/>
                  </a:lnTo>
                  <a:lnTo>
                    <a:pt x="3232" y="2844"/>
                  </a:lnTo>
                  <a:lnTo>
                    <a:pt x="3230" y="2836"/>
                  </a:lnTo>
                  <a:lnTo>
                    <a:pt x="3230" y="2824"/>
                  </a:lnTo>
                  <a:lnTo>
                    <a:pt x="3230" y="2810"/>
                  </a:lnTo>
                  <a:lnTo>
                    <a:pt x="3230" y="2804"/>
                  </a:lnTo>
                  <a:lnTo>
                    <a:pt x="3230" y="2796"/>
                  </a:lnTo>
                  <a:lnTo>
                    <a:pt x="3228" y="2782"/>
                  </a:lnTo>
                  <a:lnTo>
                    <a:pt x="3230" y="2774"/>
                  </a:lnTo>
                  <a:lnTo>
                    <a:pt x="3232" y="2764"/>
                  </a:lnTo>
                  <a:lnTo>
                    <a:pt x="3234" y="2748"/>
                  </a:lnTo>
                  <a:lnTo>
                    <a:pt x="3234" y="2740"/>
                  </a:lnTo>
                  <a:lnTo>
                    <a:pt x="3236" y="2736"/>
                  </a:lnTo>
                  <a:lnTo>
                    <a:pt x="3238" y="2732"/>
                  </a:lnTo>
                  <a:lnTo>
                    <a:pt x="3240" y="2730"/>
                  </a:lnTo>
                  <a:lnTo>
                    <a:pt x="3244" y="2728"/>
                  </a:lnTo>
                  <a:lnTo>
                    <a:pt x="3242" y="2724"/>
                  </a:lnTo>
                  <a:lnTo>
                    <a:pt x="3242" y="2720"/>
                  </a:lnTo>
                  <a:lnTo>
                    <a:pt x="3242" y="2714"/>
                  </a:lnTo>
                  <a:lnTo>
                    <a:pt x="3246" y="2704"/>
                  </a:lnTo>
                  <a:lnTo>
                    <a:pt x="3250" y="2694"/>
                  </a:lnTo>
                  <a:lnTo>
                    <a:pt x="3248" y="2690"/>
                  </a:lnTo>
                  <a:lnTo>
                    <a:pt x="3246" y="2688"/>
                  </a:lnTo>
                  <a:lnTo>
                    <a:pt x="3240" y="2688"/>
                  </a:lnTo>
                  <a:lnTo>
                    <a:pt x="3238" y="2690"/>
                  </a:lnTo>
                  <a:lnTo>
                    <a:pt x="3234" y="2696"/>
                  </a:lnTo>
                  <a:lnTo>
                    <a:pt x="3230" y="2704"/>
                  </a:lnTo>
                  <a:lnTo>
                    <a:pt x="3226" y="2706"/>
                  </a:lnTo>
                  <a:lnTo>
                    <a:pt x="3224" y="2706"/>
                  </a:lnTo>
                  <a:lnTo>
                    <a:pt x="3224" y="2698"/>
                  </a:lnTo>
                  <a:lnTo>
                    <a:pt x="3228" y="2688"/>
                  </a:lnTo>
                  <a:lnTo>
                    <a:pt x="3230" y="2684"/>
                  </a:lnTo>
                  <a:lnTo>
                    <a:pt x="3234" y="2682"/>
                  </a:lnTo>
                  <a:lnTo>
                    <a:pt x="3238" y="2678"/>
                  </a:lnTo>
                  <a:lnTo>
                    <a:pt x="3238" y="2676"/>
                  </a:lnTo>
                  <a:lnTo>
                    <a:pt x="3240" y="2672"/>
                  </a:lnTo>
                  <a:lnTo>
                    <a:pt x="3244" y="2666"/>
                  </a:lnTo>
                  <a:lnTo>
                    <a:pt x="3252" y="2654"/>
                  </a:lnTo>
                  <a:lnTo>
                    <a:pt x="3258" y="2640"/>
                  </a:lnTo>
                  <a:lnTo>
                    <a:pt x="3264" y="2630"/>
                  </a:lnTo>
                  <a:lnTo>
                    <a:pt x="3266" y="2630"/>
                  </a:lnTo>
                  <a:lnTo>
                    <a:pt x="3266" y="2632"/>
                  </a:lnTo>
                  <a:lnTo>
                    <a:pt x="3268" y="2634"/>
                  </a:lnTo>
                  <a:lnTo>
                    <a:pt x="3270" y="2636"/>
                  </a:lnTo>
                  <a:lnTo>
                    <a:pt x="3274" y="2632"/>
                  </a:lnTo>
                  <a:lnTo>
                    <a:pt x="3278" y="2630"/>
                  </a:lnTo>
                  <a:lnTo>
                    <a:pt x="3280" y="2632"/>
                  </a:lnTo>
                  <a:lnTo>
                    <a:pt x="3280" y="2636"/>
                  </a:lnTo>
                  <a:lnTo>
                    <a:pt x="3278" y="2640"/>
                  </a:lnTo>
                  <a:lnTo>
                    <a:pt x="3280" y="2642"/>
                  </a:lnTo>
                  <a:lnTo>
                    <a:pt x="3284" y="2636"/>
                  </a:lnTo>
                  <a:lnTo>
                    <a:pt x="3292" y="2628"/>
                  </a:lnTo>
                  <a:lnTo>
                    <a:pt x="3296" y="2624"/>
                  </a:lnTo>
                  <a:lnTo>
                    <a:pt x="3302" y="2624"/>
                  </a:lnTo>
                  <a:lnTo>
                    <a:pt x="3310" y="2624"/>
                  </a:lnTo>
                  <a:lnTo>
                    <a:pt x="3316" y="2622"/>
                  </a:lnTo>
                  <a:lnTo>
                    <a:pt x="3322" y="2618"/>
                  </a:lnTo>
                  <a:lnTo>
                    <a:pt x="3324" y="2616"/>
                  </a:lnTo>
                  <a:lnTo>
                    <a:pt x="3328" y="2616"/>
                  </a:lnTo>
                  <a:lnTo>
                    <a:pt x="3336" y="2620"/>
                  </a:lnTo>
                  <a:lnTo>
                    <a:pt x="3346" y="2626"/>
                  </a:lnTo>
                  <a:lnTo>
                    <a:pt x="3352" y="2628"/>
                  </a:lnTo>
                  <a:lnTo>
                    <a:pt x="3356" y="2628"/>
                  </a:lnTo>
                  <a:lnTo>
                    <a:pt x="3358" y="2628"/>
                  </a:lnTo>
                  <a:lnTo>
                    <a:pt x="3358" y="2626"/>
                  </a:lnTo>
                  <a:lnTo>
                    <a:pt x="3358" y="2620"/>
                  </a:lnTo>
                  <a:lnTo>
                    <a:pt x="3360" y="2620"/>
                  </a:lnTo>
                  <a:lnTo>
                    <a:pt x="3362" y="2620"/>
                  </a:lnTo>
                  <a:lnTo>
                    <a:pt x="3370" y="2624"/>
                  </a:lnTo>
                  <a:lnTo>
                    <a:pt x="3380" y="2624"/>
                  </a:lnTo>
                  <a:lnTo>
                    <a:pt x="3386" y="2624"/>
                  </a:lnTo>
                  <a:lnTo>
                    <a:pt x="3388" y="2622"/>
                  </a:lnTo>
                  <a:lnTo>
                    <a:pt x="3388" y="2618"/>
                  </a:lnTo>
                  <a:lnTo>
                    <a:pt x="3384" y="2614"/>
                  </a:lnTo>
                  <a:lnTo>
                    <a:pt x="3380" y="2612"/>
                  </a:lnTo>
                  <a:lnTo>
                    <a:pt x="3378" y="2610"/>
                  </a:lnTo>
                  <a:lnTo>
                    <a:pt x="3376" y="2602"/>
                  </a:lnTo>
                  <a:lnTo>
                    <a:pt x="3374" y="2598"/>
                  </a:lnTo>
                  <a:lnTo>
                    <a:pt x="3374" y="2596"/>
                  </a:lnTo>
                  <a:lnTo>
                    <a:pt x="3368" y="2596"/>
                  </a:lnTo>
                  <a:lnTo>
                    <a:pt x="3360" y="2596"/>
                  </a:lnTo>
                  <a:lnTo>
                    <a:pt x="3348" y="2594"/>
                  </a:lnTo>
                  <a:lnTo>
                    <a:pt x="3346" y="2592"/>
                  </a:lnTo>
                  <a:lnTo>
                    <a:pt x="3344" y="2590"/>
                  </a:lnTo>
                  <a:lnTo>
                    <a:pt x="3346" y="2582"/>
                  </a:lnTo>
                  <a:lnTo>
                    <a:pt x="3346" y="2578"/>
                  </a:lnTo>
                  <a:lnTo>
                    <a:pt x="3344" y="2578"/>
                  </a:lnTo>
                  <a:lnTo>
                    <a:pt x="3342" y="2578"/>
                  </a:lnTo>
                  <a:lnTo>
                    <a:pt x="3330" y="2582"/>
                  </a:lnTo>
                  <a:lnTo>
                    <a:pt x="3314" y="2584"/>
                  </a:lnTo>
                  <a:lnTo>
                    <a:pt x="3300" y="2586"/>
                  </a:lnTo>
                  <a:lnTo>
                    <a:pt x="3294" y="2588"/>
                  </a:lnTo>
                  <a:lnTo>
                    <a:pt x="3288" y="2590"/>
                  </a:lnTo>
                  <a:lnTo>
                    <a:pt x="3282" y="2596"/>
                  </a:lnTo>
                  <a:lnTo>
                    <a:pt x="3274" y="2596"/>
                  </a:lnTo>
                  <a:lnTo>
                    <a:pt x="3268" y="2594"/>
                  </a:lnTo>
                  <a:lnTo>
                    <a:pt x="3258" y="2594"/>
                  </a:lnTo>
                  <a:lnTo>
                    <a:pt x="3254" y="2594"/>
                  </a:lnTo>
                  <a:lnTo>
                    <a:pt x="3250" y="2592"/>
                  </a:lnTo>
                  <a:lnTo>
                    <a:pt x="3244" y="2584"/>
                  </a:lnTo>
                  <a:lnTo>
                    <a:pt x="3238" y="2576"/>
                  </a:lnTo>
                  <a:lnTo>
                    <a:pt x="3234" y="2572"/>
                  </a:lnTo>
                  <a:lnTo>
                    <a:pt x="3228" y="2568"/>
                  </a:lnTo>
                  <a:lnTo>
                    <a:pt x="3222" y="2568"/>
                  </a:lnTo>
                  <a:lnTo>
                    <a:pt x="3218" y="2568"/>
                  </a:lnTo>
                  <a:lnTo>
                    <a:pt x="3212" y="2572"/>
                  </a:lnTo>
                  <a:lnTo>
                    <a:pt x="3208" y="2574"/>
                  </a:lnTo>
                  <a:lnTo>
                    <a:pt x="3206" y="2574"/>
                  </a:lnTo>
                  <a:lnTo>
                    <a:pt x="3206" y="2572"/>
                  </a:lnTo>
                  <a:lnTo>
                    <a:pt x="3204" y="2566"/>
                  </a:lnTo>
                  <a:lnTo>
                    <a:pt x="3202" y="2558"/>
                  </a:lnTo>
                  <a:lnTo>
                    <a:pt x="3200" y="2554"/>
                  </a:lnTo>
                  <a:lnTo>
                    <a:pt x="3198" y="2554"/>
                  </a:lnTo>
                  <a:lnTo>
                    <a:pt x="3192" y="2558"/>
                  </a:lnTo>
                  <a:lnTo>
                    <a:pt x="3180" y="2566"/>
                  </a:lnTo>
                  <a:lnTo>
                    <a:pt x="3176" y="2570"/>
                  </a:lnTo>
                  <a:lnTo>
                    <a:pt x="3172" y="2574"/>
                  </a:lnTo>
                  <a:lnTo>
                    <a:pt x="3164" y="2574"/>
                  </a:lnTo>
                  <a:lnTo>
                    <a:pt x="3156" y="2576"/>
                  </a:lnTo>
                  <a:lnTo>
                    <a:pt x="3152" y="2578"/>
                  </a:lnTo>
                  <a:lnTo>
                    <a:pt x="3146" y="2582"/>
                  </a:lnTo>
                  <a:lnTo>
                    <a:pt x="3134" y="2588"/>
                  </a:lnTo>
                  <a:lnTo>
                    <a:pt x="3126" y="2588"/>
                  </a:lnTo>
                  <a:lnTo>
                    <a:pt x="3120" y="2588"/>
                  </a:lnTo>
                  <a:lnTo>
                    <a:pt x="3110" y="2588"/>
                  </a:lnTo>
                  <a:lnTo>
                    <a:pt x="3106" y="2588"/>
                  </a:lnTo>
                  <a:lnTo>
                    <a:pt x="3106" y="2586"/>
                  </a:lnTo>
                  <a:lnTo>
                    <a:pt x="3108" y="2580"/>
                  </a:lnTo>
                  <a:lnTo>
                    <a:pt x="3112" y="2572"/>
                  </a:lnTo>
                  <a:lnTo>
                    <a:pt x="3112" y="2570"/>
                  </a:lnTo>
                  <a:lnTo>
                    <a:pt x="3108" y="2568"/>
                  </a:lnTo>
                  <a:lnTo>
                    <a:pt x="3104" y="2568"/>
                  </a:lnTo>
                  <a:lnTo>
                    <a:pt x="3098" y="2570"/>
                  </a:lnTo>
                  <a:lnTo>
                    <a:pt x="3088" y="2576"/>
                  </a:lnTo>
                  <a:lnTo>
                    <a:pt x="3076" y="2580"/>
                  </a:lnTo>
                  <a:lnTo>
                    <a:pt x="3070" y="2582"/>
                  </a:lnTo>
                  <a:lnTo>
                    <a:pt x="3064" y="2582"/>
                  </a:lnTo>
                  <a:lnTo>
                    <a:pt x="3060" y="2580"/>
                  </a:lnTo>
                  <a:lnTo>
                    <a:pt x="3058" y="2578"/>
                  </a:lnTo>
                  <a:lnTo>
                    <a:pt x="3060" y="2574"/>
                  </a:lnTo>
                  <a:lnTo>
                    <a:pt x="3064" y="2570"/>
                  </a:lnTo>
                  <a:lnTo>
                    <a:pt x="3076" y="2560"/>
                  </a:lnTo>
                  <a:lnTo>
                    <a:pt x="3092" y="2546"/>
                  </a:lnTo>
                  <a:close/>
                  <a:moveTo>
                    <a:pt x="4624" y="6618"/>
                  </a:moveTo>
                  <a:lnTo>
                    <a:pt x="4624" y="6618"/>
                  </a:lnTo>
                  <a:lnTo>
                    <a:pt x="4628" y="6626"/>
                  </a:lnTo>
                  <a:lnTo>
                    <a:pt x="4624" y="6618"/>
                  </a:lnTo>
                  <a:close/>
                  <a:moveTo>
                    <a:pt x="3752" y="4008"/>
                  </a:moveTo>
                  <a:lnTo>
                    <a:pt x="3752" y="4008"/>
                  </a:lnTo>
                  <a:lnTo>
                    <a:pt x="3760" y="4004"/>
                  </a:lnTo>
                  <a:lnTo>
                    <a:pt x="3768" y="4002"/>
                  </a:lnTo>
                  <a:lnTo>
                    <a:pt x="3776" y="4002"/>
                  </a:lnTo>
                  <a:lnTo>
                    <a:pt x="3782" y="4002"/>
                  </a:lnTo>
                  <a:lnTo>
                    <a:pt x="3786" y="3998"/>
                  </a:lnTo>
                  <a:lnTo>
                    <a:pt x="3788" y="3994"/>
                  </a:lnTo>
                  <a:lnTo>
                    <a:pt x="3790" y="3992"/>
                  </a:lnTo>
                  <a:lnTo>
                    <a:pt x="3786" y="3990"/>
                  </a:lnTo>
                  <a:lnTo>
                    <a:pt x="3778" y="3990"/>
                  </a:lnTo>
                  <a:lnTo>
                    <a:pt x="3774" y="3988"/>
                  </a:lnTo>
                  <a:lnTo>
                    <a:pt x="3770" y="3984"/>
                  </a:lnTo>
                  <a:lnTo>
                    <a:pt x="3766" y="3978"/>
                  </a:lnTo>
                  <a:lnTo>
                    <a:pt x="3760" y="3974"/>
                  </a:lnTo>
                  <a:lnTo>
                    <a:pt x="3752" y="3970"/>
                  </a:lnTo>
                  <a:lnTo>
                    <a:pt x="3736" y="3968"/>
                  </a:lnTo>
                  <a:lnTo>
                    <a:pt x="3722" y="3966"/>
                  </a:lnTo>
                  <a:lnTo>
                    <a:pt x="3722" y="3964"/>
                  </a:lnTo>
                  <a:lnTo>
                    <a:pt x="3726" y="3960"/>
                  </a:lnTo>
                  <a:lnTo>
                    <a:pt x="3726" y="3958"/>
                  </a:lnTo>
                  <a:lnTo>
                    <a:pt x="3728" y="3954"/>
                  </a:lnTo>
                  <a:lnTo>
                    <a:pt x="3726" y="3950"/>
                  </a:lnTo>
                  <a:lnTo>
                    <a:pt x="3724" y="3948"/>
                  </a:lnTo>
                  <a:lnTo>
                    <a:pt x="3720" y="3948"/>
                  </a:lnTo>
                  <a:lnTo>
                    <a:pt x="3712" y="3948"/>
                  </a:lnTo>
                  <a:lnTo>
                    <a:pt x="3708" y="3948"/>
                  </a:lnTo>
                  <a:lnTo>
                    <a:pt x="3706" y="3944"/>
                  </a:lnTo>
                  <a:lnTo>
                    <a:pt x="3702" y="3942"/>
                  </a:lnTo>
                  <a:lnTo>
                    <a:pt x="3700" y="3942"/>
                  </a:lnTo>
                  <a:lnTo>
                    <a:pt x="3696" y="3942"/>
                  </a:lnTo>
                  <a:lnTo>
                    <a:pt x="3692" y="3944"/>
                  </a:lnTo>
                  <a:lnTo>
                    <a:pt x="3690" y="3944"/>
                  </a:lnTo>
                  <a:lnTo>
                    <a:pt x="3688" y="3940"/>
                  </a:lnTo>
                  <a:lnTo>
                    <a:pt x="3684" y="3936"/>
                  </a:lnTo>
                  <a:lnTo>
                    <a:pt x="3682" y="3936"/>
                  </a:lnTo>
                  <a:lnTo>
                    <a:pt x="3678" y="3934"/>
                  </a:lnTo>
                  <a:lnTo>
                    <a:pt x="3670" y="3928"/>
                  </a:lnTo>
                  <a:lnTo>
                    <a:pt x="3656" y="3912"/>
                  </a:lnTo>
                  <a:lnTo>
                    <a:pt x="3650" y="3910"/>
                  </a:lnTo>
                  <a:lnTo>
                    <a:pt x="3650" y="3914"/>
                  </a:lnTo>
                  <a:lnTo>
                    <a:pt x="3650" y="3916"/>
                  </a:lnTo>
                  <a:lnTo>
                    <a:pt x="3650" y="3918"/>
                  </a:lnTo>
                  <a:lnTo>
                    <a:pt x="3646" y="3916"/>
                  </a:lnTo>
                  <a:lnTo>
                    <a:pt x="3644" y="3912"/>
                  </a:lnTo>
                  <a:lnTo>
                    <a:pt x="3644" y="3906"/>
                  </a:lnTo>
                  <a:lnTo>
                    <a:pt x="3644" y="3902"/>
                  </a:lnTo>
                  <a:lnTo>
                    <a:pt x="3642" y="3902"/>
                  </a:lnTo>
                  <a:lnTo>
                    <a:pt x="3636" y="3900"/>
                  </a:lnTo>
                  <a:lnTo>
                    <a:pt x="3626" y="3898"/>
                  </a:lnTo>
                  <a:lnTo>
                    <a:pt x="3618" y="3894"/>
                  </a:lnTo>
                  <a:lnTo>
                    <a:pt x="3610" y="3890"/>
                  </a:lnTo>
                  <a:lnTo>
                    <a:pt x="3602" y="3884"/>
                  </a:lnTo>
                  <a:lnTo>
                    <a:pt x="3594" y="3882"/>
                  </a:lnTo>
                  <a:lnTo>
                    <a:pt x="3584" y="3882"/>
                  </a:lnTo>
                  <a:lnTo>
                    <a:pt x="3580" y="3880"/>
                  </a:lnTo>
                  <a:lnTo>
                    <a:pt x="3576" y="3880"/>
                  </a:lnTo>
                  <a:lnTo>
                    <a:pt x="3572" y="3876"/>
                  </a:lnTo>
                  <a:lnTo>
                    <a:pt x="3566" y="3868"/>
                  </a:lnTo>
                  <a:lnTo>
                    <a:pt x="3560" y="3862"/>
                  </a:lnTo>
                  <a:lnTo>
                    <a:pt x="3554" y="3858"/>
                  </a:lnTo>
                  <a:lnTo>
                    <a:pt x="3550" y="3856"/>
                  </a:lnTo>
                  <a:lnTo>
                    <a:pt x="3544" y="3856"/>
                  </a:lnTo>
                  <a:lnTo>
                    <a:pt x="3536" y="3854"/>
                  </a:lnTo>
                  <a:lnTo>
                    <a:pt x="3534" y="3854"/>
                  </a:lnTo>
                  <a:lnTo>
                    <a:pt x="3530" y="3850"/>
                  </a:lnTo>
                  <a:lnTo>
                    <a:pt x="3526" y="3846"/>
                  </a:lnTo>
                  <a:lnTo>
                    <a:pt x="3524" y="3846"/>
                  </a:lnTo>
                  <a:lnTo>
                    <a:pt x="3520" y="3846"/>
                  </a:lnTo>
                  <a:lnTo>
                    <a:pt x="3514" y="3848"/>
                  </a:lnTo>
                  <a:lnTo>
                    <a:pt x="3510" y="3848"/>
                  </a:lnTo>
                  <a:lnTo>
                    <a:pt x="3506" y="3844"/>
                  </a:lnTo>
                  <a:lnTo>
                    <a:pt x="3502" y="3840"/>
                  </a:lnTo>
                  <a:lnTo>
                    <a:pt x="3498" y="3842"/>
                  </a:lnTo>
                  <a:lnTo>
                    <a:pt x="3496" y="3844"/>
                  </a:lnTo>
                  <a:lnTo>
                    <a:pt x="3492" y="3846"/>
                  </a:lnTo>
                  <a:lnTo>
                    <a:pt x="3486" y="3846"/>
                  </a:lnTo>
                  <a:lnTo>
                    <a:pt x="3478" y="3844"/>
                  </a:lnTo>
                  <a:lnTo>
                    <a:pt x="3468" y="3842"/>
                  </a:lnTo>
                  <a:lnTo>
                    <a:pt x="3462" y="3842"/>
                  </a:lnTo>
                  <a:lnTo>
                    <a:pt x="3458" y="3842"/>
                  </a:lnTo>
                  <a:lnTo>
                    <a:pt x="3456" y="3844"/>
                  </a:lnTo>
                  <a:lnTo>
                    <a:pt x="3448" y="3850"/>
                  </a:lnTo>
                  <a:lnTo>
                    <a:pt x="3444" y="3850"/>
                  </a:lnTo>
                  <a:lnTo>
                    <a:pt x="3436" y="3852"/>
                  </a:lnTo>
                  <a:lnTo>
                    <a:pt x="3420" y="3854"/>
                  </a:lnTo>
                  <a:lnTo>
                    <a:pt x="3406" y="3858"/>
                  </a:lnTo>
                  <a:lnTo>
                    <a:pt x="3394" y="3864"/>
                  </a:lnTo>
                  <a:lnTo>
                    <a:pt x="3386" y="3870"/>
                  </a:lnTo>
                  <a:lnTo>
                    <a:pt x="3380" y="3876"/>
                  </a:lnTo>
                  <a:lnTo>
                    <a:pt x="3376" y="3882"/>
                  </a:lnTo>
                  <a:lnTo>
                    <a:pt x="3374" y="3888"/>
                  </a:lnTo>
                  <a:lnTo>
                    <a:pt x="3374" y="3894"/>
                  </a:lnTo>
                  <a:lnTo>
                    <a:pt x="3374" y="3898"/>
                  </a:lnTo>
                  <a:lnTo>
                    <a:pt x="3372" y="3902"/>
                  </a:lnTo>
                  <a:lnTo>
                    <a:pt x="3364" y="3904"/>
                  </a:lnTo>
                  <a:lnTo>
                    <a:pt x="3354" y="3904"/>
                  </a:lnTo>
                  <a:lnTo>
                    <a:pt x="3352" y="3906"/>
                  </a:lnTo>
                  <a:lnTo>
                    <a:pt x="3352" y="3910"/>
                  </a:lnTo>
                  <a:lnTo>
                    <a:pt x="3352" y="3912"/>
                  </a:lnTo>
                  <a:lnTo>
                    <a:pt x="3354" y="3912"/>
                  </a:lnTo>
                  <a:lnTo>
                    <a:pt x="3360" y="3914"/>
                  </a:lnTo>
                  <a:lnTo>
                    <a:pt x="3364" y="3912"/>
                  </a:lnTo>
                  <a:lnTo>
                    <a:pt x="3366" y="3912"/>
                  </a:lnTo>
                  <a:lnTo>
                    <a:pt x="3368" y="3914"/>
                  </a:lnTo>
                  <a:lnTo>
                    <a:pt x="3370" y="3916"/>
                  </a:lnTo>
                  <a:lnTo>
                    <a:pt x="3374" y="3914"/>
                  </a:lnTo>
                  <a:lnTo>
                    <a:pt x="3380" y="3910"/>
                  </a:lnTo>
                  <a:lnTo>
                    <a:pt x="3390" y="3908"/>
                  </a:lnTo>
                  <a:lnTo>
                    <a:pt x="3390" y="3904"/>
                  </a:lnTo>
                  <a:lnTo>
                    <a:pt x="3394" y="3900"/>
                  </a:lnTo>
                  <a:lnTo>
                    <a:pt x="3402" y="3894"/>
                  </a:lnTo>
                  <a:lnTo>
                    <a:pt x="3414" y="3890"/>
                  </a:lnTo>
                  <a:lnTo>
                    <a:pt x="3420" y="3886"/>
                  </a:lnTo>
                  <a:lnTo>
                    <a:pt x="3426" y="3880"/>
                  </a:lnTo>
                  <a:lnTo>
                    <a:pt x="3434" y="3876"/>
                  </a:lnTo>
                  <a:lnTo>
                    <a:pt x="3442" y="3872"/>
                  </a:lnTo>
                  <a:lnTo>
                    <a:pt x="3450" y="3870"/>
                  </a:lnTo>
                  <a:lnTo>
                    <a:pt x="3460" y="3868"/>
                  </a:lnTo>
                  <a:lnTo>
                    <a:pt x="3474" y="3870"/>
                  </a:lnTo>
                  <a:lnTo>
                    <a:pt x="3482" y="3874"/>
                  </a:lnTo>
                  <a:lnTo>
                    <a:pt x="3484" y="3876"/>
                  </a:lnTo>
                  <a:lnTo>
                    <a:pt x="3482" y="3876"/>
                  </a:lnTo>
                  <a:lnTo>
                    <a:pt x="3474" y="3880"/>
                  </a:lnTo>
                  <a:lnTo>
                    <a:pt x="3466" y="3884"/>
                  </a:lnTo>
                  <a:lnTo>
                    <a:pt x="3466" y="3886"/>
                  </a:lnTo>
                  <a:lnTo>
                    <a:pt x="3468" y="3888"/>
                  </a:lnTo>
                  <a:lnTo>
                    <a:pt x="3478" y="3894"/>
                  </a:lnTo>
                  <a:lnTo>
                    <a:pt x="3486" y="3898"/>
                  </a:lnTo>
                  <a:lnTo>
                    <a:pt x="3496" y="3900"/>
                  </a:lnTo>
                  <a:lnTo>
                    <a:pt x="3514" y="3900"/>
                  </a:lnTo>
                  <a:lnTo>
                    <a:pt x="3524" y="3900"/>
                  </a:lnTo>
                  <a:lnTo>
                    <a:pt x="3532" y="3902"/>
                  </a:lnTo>
                  <a:lnTo>
                    <a:pt x="3536" y="3904"/>
                  </a:lnTo>
                  <a:lnTo>
                    <a:pt x="3540" y="3908"/>
                  </a:lnTo>
                  <a:lnTo>
                    <a:pt x="3550" y="3914"/>
                  </a:lnTo>
                  <a:lnTo>
                    <a:pt x="3556" y="3918"/>
                  </a:lnTo>
                  <a:lnTo>
                    <a:pt x="3564" y="3922"/>
                  </a:lnTo>
                  <a:lnTo>
                    <a:pt x="3574" y="3924"/>
                  </a:lnTo>
                  <a:lnTo>
                    <a:pt x="3580" y="3926"/>
                  </a:lnTo>
                  <a:lnTo>
                    <a:pt x="3592" y="3926"/>
                  </a:lnTo>
                  <a:lnTo>
                    <a:pt x="3596" y="3926"/>
                  </a:lnTo>
                  <a:lnTo>
                    <a:pt x="3600" y="3926"/>
                  </a:lnTo>
                  <a:lnTo>
                    <a:pt x="3604" y="3930"/>
                  </a:lnTo>
                  <a:lnTo>
                    <a:pt x="3606" y="3934"/>
                  </a:lnTo>
                  <a:lnTo>
                    <a:pt x="3610" y="3946"/>
                  </a:lnTo>
                  <a:lnTo>
                    <a:pt x="3616" y="3958"/>
                  </a:lnTo>
                  <a:lnTo>
                    <a:pt x="3620" y="3962"/>
                  </a:lnTo>
                  <a:lnTo>
                    <a:pt x="3624" y="3966"/>
                  </a:lnTo>
                  <a:lnTo>
                    <a:pt x="3630" y="3968"/>
                  </a:lnTo>
                  <a:lnTo>
                    <a:pt x="3638" y="3968"/>
                  </a:lnTo>
                  <a:lnTo>
                    <a:pt x="3654" y="3970"/>
                  </a:lnTo>
                  <a:lnTo>
                    <a:pt x="3662" y="3972"/>
                  </a:lnTo>
                  <a:lnTo>
                    <a:pt x="3666" y="3974"/>
                  </a:lnTo>
                  <a:lnTo>
                    <a:pt x="3668" y="3978"/>
                  </a:lnTo>
                  <a:lnTo>
                    <a:pt x="3668" y="3982"/>
                  </a:lnTo>
                  <a:lnTo>
                    <a:pt x="3666" y="3986"/>
                  </a:lnTo>
                  <a:lnTo>
                    <a:pt x="3662" y="3990"/>
                  </a:lnTo>
                  <a:lnTo>
                    <a:pt x="3648" y="4000"/>
                  </a:lnTo>
                  <a:lnTo>
                    <a:pt x="3642" y="4004"/>
                  </a:lnTo>
                  <a:lnTo>
                    <a:pt x="3640" y="4008"/>
                  </a:lnTo>
                  <a:lnTo>
                    <a:pt x="3642" y="4010"/>
                  </a:lnTo>
                  <a:lnTo>
                    <a:pt x="3648" y="4010"/>
                  </a:lnTo>
                  <a:lnTo>
                    <a:pt x="3678" y="4008"/>
                  </a:lnTo>
                  <a:lnTo>
                    <a:pt x="3698" y="4006"/>
                  </a:lnTo>
                  <a:lnTo>
                    <a:pt x="3712" y="4006"/>
                  </a:lnTo>
                  <a:lnTo>
                    <a:pt x="3720" y="4008"/>
                  </a:lnTo>
                  <a:lnTo>
                    <a:pt x="3728" y="4010"/>
                  </a:lnTo>
                  <a:lnTo>
                    <a:pt x="3732" y="4012"/>
                  </a:lnTo>
                  <a:lnTo>
                    <a:pt x="3736" y="4012"/>
                  </a:lnTo>
                  <a:lnTo>
                    <a:pt x="3742" y="4012"/>
                  </a:lnTo>
                  <a:lnTo>
                    <a:pt x="3752" y="4008"/>
                  </a:lnTo>
                  <a:close/>
                  <a:moveTo>
                    <a:pt x="3664" y="4082"/>
                  </a:moveTo>
                  <a:lnTo>
                    <a:pt x="3664" y="4082"/>
                  </a:lnTo>
                  <a:lnTo>
                    <a:pt x="3646" y="4080"/>
                  </a:lnTo>
                  <a:lnTo>
                    <a:pt x="3634" y="4078"/>
                  </a:lnTo>
                  <a:lnTo>
                    <a:pt x="3624" y="4082"/>
                  </a:lnTo>
                  <a:lnTo>
                    <a:pt x="3618" y="4088"/>
                  </a:lnTo>
                  <a:lnTo>
                    <a:pt x="3616" y="4092"/>
                  </a:lnTo>
                  <a:lnTo>
                    <a:pt x="3614" y="4094"/>
                  </a:lnTo>
                  <a:lnTo>
                    <a:pt x="3626" y="4098"/>
                  </a:lnTo>
                  <a:lnTo>
                    <a:pt x="3632" y="4102"/>
                  </a:lnTo>
                  <a:lnTo>
                    <a:pt x="3634" y="4106"/>
                  </a:lnTo>
                  <a:lnTo>
                    <a:pt x="3638" y="4110"/>
                  </a:lnTo>
                  <a:lnTo>
                    <a:pt x="3652" y="4116"/>
                  </a:lnTo>
                  <a:lnTo>
                    <a:pt x="3664" y="4118"/>
                  </a:lnTo>
                  <a:lnTo>
                    <a:pt x="3668" y="4116"/>
                  </a:lnTo>
                  <a:lnTo>
                    <a:pt x="3670" y="4112"/>
                  </a:lnTo>
                  <a:lnTo>
                    <a:pt x="3672" y="4110"/>
                  </a:lnTo>
                  <a:lnTo>
                    <a:pt x="3676" y="4110"/>
                  </a:lnTo>
                  <a:lnTo>
                    <a:pt x="3688" y="4110"/>
                  </a:lnTo>
                  <a:lnTo>
                    <a:pt x="3696" y="4112"/>
                  </a:lnTo>
                  <a:lnTo>
                    <a:pt x="3702" y="4112"/>
                  </a:lnTo>
                  <a:lnTo>
                    <a:pt x="3702" y="4110"/>
                  </a:lnTo>
                  <a:lnTo>
                    <a:pt x="3702" y="4106"/>
                  </a:lnTo>
                  <a:lnTo>
                    <a:pt x="3698" y="4100"/>
                  </a:lnTo>
                  <a:lnTo>
                    <a:pt x="3692" y="4092"/>
                  </a:lnTo>
                  <a:lnTo>
                    <a:pt x="3680" y="4088"/>
                  </a:lnTo>
                  <a:lnTo>
                    <a:pt x="3664" y="4082"/>
                  </a:lnTo>
                  <a:close/>
                  <a:moveTo>
                    <a:pt x="4016" y="4068"/>
                  </a:moveTo>
                  <a:lnTo>
                    <a:pt x="4016" y="4068"/>
                  </a:lnTo>
                  <a:lnTo>
                    <a:pt x="4004" y="4058"/>
                  </a:lnTo>
                  <a:lnTo>
                    <a:pt x="4000" y="4054"/>
                  </a:lnTo>
                  <a:lnTo>
                    <a:pt x="3992" y="4054"/>
                  </a:lnTo>
                  <a:lnTo>
                    <a:pt x="3982" y="4054"/>
                  </a:lnTo>
                  <a:lnTo>
                    <a:pt x="3976" y="4052"/>
                  </a:lnTo>
                  <a:lnTo>
                    <a:pt x="3974" y="4050"/>
                  </a:lnTo>
                  <a:lnTo>
                    <a:pt x="3974" y="4048"/>
                  </a:lnTo>
                  <a:lnTo>
                    <a:pt x="3976" y="4046"/>
                  </a:lnTo>
                  <a:lnTo>
                    <a:pt x="3980" y="4046"/>
                  </a:lnTo>
                  <a:lnTo>
                    <a:pt x="3988" y="4042"/>
                  </a:lnTo>
                  <a:lnTo>
                    <a:pt x="3988" y="4040"/>
                  </a:lnTo>
                  <a:lnTo>
                    <a:pt x="3982" y="4038"/>
                  </a:lnTo>
                  <a:lnTo>
                    <a:pt x="3970" y="4040"/>
                  </a:lnTo>
                  <a:lnTo>
                    <a:pt x="3964" y="4040"/>
                  </a:lnTo>
                  <a:lnTo>
                    <a:pt x="3960" y="4038"/>
                  </a:lnTo>
                  <a:lnTo>
                    <a:pt x="3958" y="4034"/>
                  </a:lnTo>
                  <a:lnTo>
                    <a:pt x="3956" y="4030"/>
                  </a:lnTo>
                  <a:lnTo>
                    <a:pt x="3954" y="4024"/>
                  </a:lnTo>
                  <a:lnTo>
                    <a:pt x="3952" y="4022"/>
                  </a:lnTo>
                  <a:lnTo>
                    <a:pt x="3948" y="4022"/>
                  </a:lnTo>
                  <a:lnTo>
                    <a:pt x="3944" y="4022"/>
                  </a:lnTo>
                  <a:lnTo>
                    <a:pt x="3938" y="4022"/>
                  </a:lnTo>
                  <a:lnTo>
                    <a:pt x="3928" y="4016"/>
                  </a:lnTo>
                  <a:lnTo>
                    <a:pt x="3918" y="4010"/>
                  </a:lnTo>
                  <a:lnTo>
                    <a:pt x="3914" y="4008"/>
                  </a:lnTo>
                  <a:lnTo>
                    <a:pt x="3910" y="4010"/>
                  </a:lnTo>
                  <a:lnTo>
                    <a:pt x="3906" y="4012"/>
                  </a:lnTo>
                  <a:lnTo>
                    <a:pt x="3902" y="4012"/>
                  </a:lnTo>
                  <a:lnTo>
                    <a:pt x="3894" y="4010"/>
                  </a:lnTo>
                  <a:lnTo>
                    <a:pt x="3888" y="4012"/>
                  </a:lnTo>
                  <a:lnTo>
                    <a:pt x="3886" y="4014"/>
                  </a:lnTo>
                  <a:lnTo>
                    <a:pt x="3882" y="4018"/>
                  </a:lnTo>
                  <a:lnTo>
                    <a:pt x="3874" y="4016"/>
                  </a:lnTo>
                  <a:lnTo>
                    <a:pt x="3868" y="4018"/>
                  </a:lnTo>
                  <a:lnTo>
                    <a:pt x="3862" y="4016"/>
                  </a:lnTo>
                  <a:lnTo>
                    <a:pt x="3856" y="4014"/>
                  </a:lnTo>
                  <a:lnTo>
                    <a:pt x="3844" y="4008"/>
                  </a:lnTo>
                  <a:lnTo>
                    <a:pt x="3830" y="4008"/>
                  </a:lnTo>
                  <a:lnTo>
                    <a:pt x="3818" y="4010"/>
                  </a:lnTo>
                  <a:lnTo>
                    <a:pt x="3814" y="4012"/>
                  </a:lnTo>
                  <a:lnTo>
                    <a:pt x="3812" y="4016"/>
                  </a:lnTo>
                  <a:lnTo>
                    <a:pt x="3814" y="4022"/>
                  </a:lnTo>
                  <a:lnTo>
                    <a:pt x="3818" y="4024"/>
                  </a:lnTo>
                  <a:lnTo>
                    <a:pt x="3826" y="4024"/>
                  </a:lnTo>
                  <a:lnTo>
                    <a:pt x="3838" y="4028"/>
                  </a:lnTo>
                  <a:lnTo>
                    <a:pt x="3842" y="4032"/>
                  </a:lnTo>
                  <a:lnTo>
                    <a:pt x="3844" y="4034"/>
                  </a:lnTo>
                  <a:lnTo>
                    <a:pt x="3842" y="4040"/>
                  </a:lnTo>
                  <a:lnTo>
                    <a:pt x="3840" y="4044"/>
                  </a:lnTo>
                  <a:lnTo>
                    <a:pt x="3842" y="4050"/>
                  </a:lnTo>
                  <a:lnTo>
                    <a:pt x="3844" y="4056"/>
                  </a:lnTo>
                  <a:lnTo>
                    <a:pt x="3852" y="4064"/>
                  </a:lnTo>
                  <a:lnTo>
                    <a:pt x="3860" y="4074"/>
                  </a:lnTo>
                  <a:lnTo>
                    <a:pt x="3860" y="4076"/>
                  </a:lnTo>
                  <a:lnTo>
                    <a:pt x="3854" y="4076"/>
                  </a:lnTo>
                  <a:lnTo>
                    <a:pt x="3846" y="4078"/>
                  </a:lnTo>
                  <a:lnTo>
                    <a:pt x="3838" y="4080"/>
                  </a:lnTo>
                  <a:lnTo>
                    <a:pt x="3828" y="4080"/>
                  </a:lnTo>
                  <a:lnTo>
                    <a:pt x="3804" y="4076"/>
                  </a:lnTo>
                  <a:lnTo>
                    <a:pt x="3794" y="4074"/>
                  </a:lnTo>
                  <a:lnTo>
                    <a:pt x="3784" y="4072"/>
                  </a:lnTo>
                  <a:lnTo>
                    <a:pt x="3776" y="4074"/>
                  </a:lnTo>
                  <a:lnTo>
                    <a:pt x="3774" y="4074"/>
                  </a:lnTo>
                  <a:lnTo>
                    <a:pt x="3772" y="4078"/>
                  </a:lnTo>
                  <a:lnTo>
                    <a:pt x="3770" y="4082"/>
                  </a:lnTo>
                  <a:lnTo>
                    <a:pt x="3770" y="4086"/>
                  </a:lnTo>
                  <a:lnTo>
                    <a:pt x="3772" y="4088"/>
                  </a:lnTo>
                  <a:lnTo>
                    <a:pt x="3776" y="4090"/>
                  </a:lnTo>
                  <a:lnTo>
                    <a:pt x="3784" y="4092"/>
                  </a:lnTo>
                  <a:lnTo>
                    <a:pt x="3788" y="4094"/>
                  </a:lnTo>
                  <a:lnTo>
                    <a:pt x="3794" y="4100"/>
                  </a:lnTo>
                  <a:lnTo>
                    <a:pt x="3798" y="4102"/>
                  </a:lnTo>
                  <a:lnTo>
                    <a:pt x="3800" y="4102"/>
                  </a:lnTo>
                  <a:lnTo>
                    <a:pt x="3802" y="4098"/>
                  </a:lnTo>
                  <a:lnTo>
                    <a:pt x="3804" y="4094"/>
                  </a:lnTo>
                  <a:lnTo>
                    <a:pt x="3808" y="4094"/>
                  </a:lnTo>
                  <a:lnTo>
                    <a:pt x="3816" y="4094"/>
                  </a:lnTo>
                  <a:lnTo>
                    <a:pt x="3828" y="4098"/>
                  </a:lnTo>
                  <a:lnTo>
                    <a:pt x="3836" y="4100"/>
                  </a:lnTo>
                  <a:lnTo>
                    <a:pt x="3842" y="4098"/>
                  </a:lnTo>
                  <a:lnTo>
                    <a:pt x="3852" y="4096"/>
                  </a:lnTo>
                  <a:lnTo>
                    <a:pt x="3858" y="4096"/>
                  </a:lnTo>
                  <a:lnTo>
                    <a:pt x="3864" y="4096"/>
                  </a:lnTo>
                  <a:lnTo>
                    <a:pt x="3872" y="4098"/>
                  </a:lnTo>
                  <a:lnTo>
                    <a:pt x="3882" y="4102"/>
                  </a:lnTo>
                  <a:lnTo>
                    <a:pt x="3886" y="4110"/>
                  </a:lnTo>
                  <a:lnTo>
                    <a:pt x="3890" y="4114"/>
                  </a:lnTo>
                  <a:lnTo>
                    <a:pt x="3894" y="4118"/>
                  </a:lnTo>
                  <a:lnTo>
                    <a:pt x="3896" y="4118"/>
                  </a:lnTo>
                  <a:lnTo>
                    <a:pt x="3900" y="4116"/>
                  </a:lnTo>
                  <a:lnTo>
                    <a:pt x="3902" y="4112"/>
                  </a:lnTo>
                  <a:lnTo>
                    <a:pt x="3908" y="4104"/>
                  </a:lnTo>
                  <a:lnTo>
                    <a:pt x="3914" y="4094"/>
                  </a:lnTo>
                  <a:lnTo>
                    <a:pt x="3920" y="4086"/>
                  </a:lnTo>
                  <a:lnTo>
                    <a:pt x="3926" y="4084"/>
                  </a:lnTo>
                  <a:lnTo>
                    <a:pt x="3928" y="4086"/>
                  </a:lnTo>
                  <a:lnTo>
                    <a:pt x="3930" y="4088"/>
                  </a:lnTo>
                  <a:lnTo>
                    <a:pt x="3932" y="4094"/>
                  </a:lnTo>
                  <a:lnTo>
                    <a:pt x="3936" y="4096"/>
                  </a:lnTo>
                  <a:lnTo>
                    <a:pt x="3942" y="4092"/>
                  </a:lnTo>
                  <a:lnTo>
                    <a:pt x="3952" y="4086"/>
                  </a:lnTo>
                  <a:lnTo>
                    <a:pt x="3956" y="4084"/>
                  </a:lnTo>
                  <a:lnTo>
                    <a:pt x="3964" y="4082"/>
                  </a:lnTo>
                  <a:lnTo>
                    <a:pt x="3978" y="4082"/>
                  </a:lnTo>
                  <a:lnTo>
                    <a:pt x="3992" y="4084"/>
                  </a:lnTo>
                  <a:lnTo>
                    <a:pt x="4002" y="4090"/>
                  </a:lnTo>
                  <a:lnTo>
                    <a:pt x="4004" y="4090"/>
                  </a:lnTo>
                  <a:lnTo>
                    <a:pt x="4008" y="4090"/>
                  </a:lnTo>
                  <a:lnTo>
                    <a:pt x="4012" y="4088"/>
                  </a:lnTo>
                  <a:lnTo>
                    <a:pt x="4016" y="4086"/>
                  </a:lnTo>
                  <a:lnTo>
                    <a:pt x="4018" y="4082"/>
                  </a:lnTo>
                  <a:lnTo>
                    <a:pt x="4018" y="4078"/>
                  </a:lnTo>
                  <a:lnTo>
                    <a:pt x="4018" y="4072"/>
                  </a:lnTo>
                  <a:lnTo>
                    <a:pt x="4016" y="4068"/>
                  </a:lnTo>
                  <a:close/>
                  <a:moveTo>
                    <a:pt x="4132" y="7870"/>
                  </a:moveTo>
                  <a:lnTo>
                    <a:pt x="4132" y="7870"/>
                  </a:lnTo>
                  <a:lnTo>
                    <a:pt x="4124" y="7870"/>
                  </a:lnTo>
                  <a:lnTo>
                    <a:pt x="4118" y="7870"/>
                  </a:lnTo>
                  <a:lnTo>
                    <a:pt x="4112" y="7866"/>
                  </a:lnTo>
                  <a:lnTo>
                    <a:pt x="4106" y="7864"/>
                  </a:lnTo>
                  <a:lnTo>
                    <a:pt x="4098" y="7860"/>
                  </a:lnTo>
                  <a:lnTo>
                    <a:pt x="4090" y="7854"/>
                  </a:lnTo>
                  <a:lnTo>
                    <a:pt x="4080" y="7846"/>
                  </a:lnTo>
                  <a:lnTo>
                    <a:pt x="4070" y="7840"/>
                  </a:lnTo>
                  <a:lnTo>
                    <a:pt x="4058" y="7832"/>
                  </a:lnTo>
                  <a:lnTo>
                    <a:pt x="4046" y="7820"/>
                  </a:lnTo>
                  <a:lnTo>
                    <a:pt x="4034" y="7808"/>
                  </a:lnTo>
                  <a:lnTo>
                    <a:pt x="4028" y="7798"/>
                  </a:lnTo>
                  <a:lnTo>
                    <a:pt x="4026" y="7788"/>
                  </a:lnTo>
                  <a:lnTo>
                    <a:pt x="4024" y="7786"/>
                  </a:lnTo>
                  <a:lnTo>
                    <a:pt x="4020" y="7786"/>
                  </a:lnTo>
                  <a:lnTo>
                    <a:pt x="4012" y="7784"/>
                  </a:lnTo>
                  <a:lnTo>
                    <a:pt x="4010" y="7782"/>
                  </a:lnTo>
                  <a:lnTo>
                    <a:pt x="4010" y="7778"/>
                  </a:lnTo>
                  <a:lnTo>
                    <a:pt x="4012" y="7774"/>
                  </a:lnTo>
                  <a:lnTo>
                    <a:pt x="4018" y="7768"/>
                  </a:lnTo>
                  <a:lnTo>
                    <a:pt x="4018" y="7770"/>
                  </a:lnTo>
                  <a:lnTo>
                    <a:pt x="4020" y="7772"/>
                  </a:lnTo>
                  <a:lnTo>
                    <a:pt x="4022" y="7776"/>
                  </a:lnTo>
                  <a:lnTo>
                    <a:pt x="4024" y="7776"/>
                  </a:lnTo>
                  <a:lnTo>
                    <a:pt x="4024" y="7772"/>
                  </a:lnTo>
                  <a:lnTo>
                    <a:pt x="4020" y="7762"/>
                  </a:lnTo>
                  <a:lnTo>
                    <a:pt x="4006" y="7748"/>
                  </a:lnTo>
                  <a:lnTo>
                    <a:pt x="4006" y="7884"/>
                  </a:lnTo>
                  <a:lnTo>
                    <a:pt x="4014" y="7882"/>
                  </a:lnTo>
                  <a:lnTo>
                    <a:pt x="4016" y="7880"/>
                  </a:lnTo>
                  <a:lnTo>
                    <a:pt x="4020" y="7878"/>
                  </a:lnTo>
                  <a:lnTo>
                    <a:pt x="4026" y="7880"/>
                  </a:lnTo>
                  <a:lnTo>
                    <a:pt x="4040" y="7884"/>
                  </a:lnTo>
                  <a:lnTo>
                    <a:pt x="4056" y="7886"/>
                  </a:lnTo>
                  <a:lnTo>
                    <a:pt x="4074" y="7888"/>
                  </a:lnTo>
                  <a:lnTo>
                    <a:pt x="4080" y="7888"/>
                  </a:lnTo>
                  <a:lnTo>
                    <a:pt x="4084" y="7890"/>
                  </a:lnTo>
                  <a:lnTo>
                    <a:pt x="4092" y="7894"/>
                  </a:lnTo>
                  <a:lnTo>
                    <a:pt x="4096" y="7894"/>
                  </a:lnTo>
                  <a:lnTo>
                    <a:pt x="4098" y="7892"/>
                  </a:lnTo>
                  <a:lnTo>
                    <a:pt x="4104" y="7890"/>
                  </a:lnTo>
                  <a:lnTo>
                    <a:pt x="4110" y="7888"/>
                  </a:lnTo>
                  <a:lnTo>
                    <a:pt x="4116" y="7886"/>
                  </a:lnTo>
                  <a:lnTo>
                    <a:pt x="4120" y="7884"/>
                  </a:lnTo>
                  <a:lnTo>
                    <a:pt x="4122" y="7886"/>
                  </a:lnTo>
                  <a:lnTo>
                    <a:pt x="4126" y="7890"/>
                  </a:lnTo>
                  <a:lnTo>
                    <a:pt x="4128" y="7888"/>
                  </a:lnTo>
                  <a:lnTo>
                    <a:pt x="4130" y="7886"/>
                  </a:lnTo>
                  <a:lnTo>
                    <a:pt x="4134" y="7886"/>
                  </a:lnTo>
                  <a:lnTo>
                    <a:pt x="4136" y="7886"/>
                  </a:lnTo>
                  <a:lnTo>
                    <a:pt x="4138" y="7886"/>
                  </a:lnTo>
                  <a:lnTo>
                    <a:pt x="4144" y="7878"/>
                  </a:lnTo>
                  <a:lnTo>
                    <a:pt x="4146" y="7872"/>
                  </a:lnTo>
                  <a:lnTo>
                    <a:pt x="4144" y="7868"/>
                  </a:lnTo>
                  <a:lnTo>
                    <a:pt x="4140" y="7868"/>
                  </a:lnTo>
                  <a:lnTo>
                    <a:pt x="4132" y="7870"/>
                  </a:lnTo>
                  <a:close/>
                  <a:moveTo>
                    <a:pt x="3988" y="7750"/>
                  </a:moveTo>
                  <a:lnTo>
                    <a:pt x="3988" y="7750"/>
                  </a:lnTo>
                  <a:lnTo>
                    <a:pt x="3984" y="7750"/>
                  </a:lnTo>
                  <a:lnTo>
                    <a:pt x="3982" y="7748"/>
                  </a:lnTo>
                  <a:lnTo>
                    <a:pt x="3980" y="7742"/>
                  </a:lnTo>
                  <a:lnTo>
                    <a:pt x="3976" y="7738"/>
                  </a:lnTo>
                  <a:lnTo>
                    <a:pt x="3974" y="7736"/>
                  </a:lnTo>
                  <a:lnTo>
                    <a:pt x="3972" y="7736"/>
                  </a:lnTo>
                  <a:lnTo>
                    <a:pt x="3968" y="7740"/>
                  </a:lnTo>
                  <a:lnTo>
                    <a:pt x="3964" y="7746"/>
                  </a:lnTo>
                  <a:lnTo>
                    <a:pt x="3960" y="7754"/>
                  </a:lnTo>
                  <a:lnTo>
                    <a:pt x="3956" y="7758"/>
                  </a:lnTo>
                  <a:lnTo>
                    <a:pt x="3952" y="7758"/>
                  </a:lnTo>
                  <a:lnTo>
                    <a:pt x="3946" y="7754"/>
                  </a:lnTo>
                  <a:lnTo>
                    <a:pt x="3942" y="7752"/>
                  </a:lnTo>
                  <a:lnTo>
                    <a:pt x="3936" y="7752"/>
                  </a:lnTo>
                  <a:lnTo>
                    <a:pt x="3934" y="7754"/>
                  </a:lnTo>
                  <a:lnTo>
                    <a:pt x="3936" y="7756"/>
                  </a:lnTo>
                  <a:lnTo>
                    <a:pt x="3938" y="7756"/>
                  </a:lnTo>
                  <a:lnTo>
                    <a:pt x="3940" y="7760"/>
                  </a:lnTo>
                  <a:lnTo>
                    <a:pt x="3940" y="7762"/>
                  </a:lnTo>
                  <a:lnTo>
                    <a:pt x="3944" y="7762"/>
                  </a:lnTo>
                  <a:lnTo>
                    <a:pt x="3946" y="7764"/>
                  </a:lnTo>
                  <a:lnTo>
                    <a:pt x="3946" y="7768"/>
                  </a:lnTo>
                  <a:lnTo>
                    <a:pt x="3942" y="7772"/>
                  </a:lnTo>
                  <a:lnTo>
                    <a:pt x="3940" y="7772"/>
                  </a:lnTo>
                  <a:lnTo>
                    <a:pt x="3936" y="7766"/>
                  </a:lnTo>
                  <a:lnTo>
                    <a:pt x="3934" y="7766"/>
                  </a:lnTo>
                  <a:lnTo>
                    <a:pt x="3932" y="7772"/>
                  </a:lnTo>
                  <a:lnTo>
                    <a:pt x="3932" y="7782"/>
                  </a:lnTo>
                  <a:lnTo>
                    <a:pt x="3936" y="7792"/>
                  </a:lnTo>
                  <a:lnTo>
                    <a:pt x="3940" y="7796"/>
                  </a:lnTo>
                  <a:lnTo>
                    <a:pt x="3944" y="7796"/>
                  </a:lnTo>
                  <a:lnTo>
                    <a:pt x="3958" y="7792"/>
                  </a:lnTo>
                  <a:lnTo>
                    <a:pt x="3970" y="7788"/>
                  </a:lnTo>
                  <a:lnTo>
                    <a:pt x="3974" y="7788"/>
                  </a:lnTo>
                  <a:lnTo>
                    <a:pt x="3978" y="7792"/>
                  </a:lnTo>
                  <a:lnTo>
                    <a:pt x="3978" y="7798"/>
                  </a:lnTo>
                  <a:lnTo>
                    <a:pt x="3974" y="7802"/>
                  </a:lnTo>
                  <a:lnTo>
                    <a:pt x="3968" y="7804"/>
                  </a:lnTo>
                  <a:lnTo>
                    <a:pt x="3962" y="7806"/>
                  </a:lnTo>
                  <a:lnTo>
                    <a:pt x="3948" y="7812"/>
                  </a:lnTo>
                  <a:lnTo>
                    <a:pt x="3944" y="7816"/>
                  </a:lnTo>
                  <a:lnTo>
                    <a:pt x="3944" y="7822"/>
                  </a:lnTo>
                  <a:lnTo>
                    <a:pt x="3948" y="7830"/>
                  </a:lnTo>
                  <a:lnTo>
                    <a:pt x="3954" y="7836"/>
                  </a:lnTo>
                  <a:lnTo>
                    <a:pt x="3962" y="7842"/>
                  </a:lnTo>
                  <a:lnTo>
                    <a:pt x="3970" y="7846"/>
                  </a:lnTo>
                  <a:lnTo>
                    <a:pt x="3984" y="7852"/>
                  </a:lnTo>
                  <a:lnTo>
                    <a:pt x="3990" y="7856"/>
                  </a:lnTo>
                  <a:lnTo>
                    <a:pt x="3992" y="7858"/>
                  </a:lnTo>
                  <a:lnTo>
                    <a:pt x="3978" y="7856"/>
                  </a:lnTo>
                  <a:lnTo>
                    <a:pt x="3972" y="7852"/>
                  </a:lnTo>
                  <a:lnTo>
                    <a:pt x="3970" y="7850"/>
                  </a:lnTo>
                  <a:lnTo>
                    <a:pt x="3968" y="7852"/>
                  </a:lnTo>
                  <a:lnTo>
                    <a:pt x="3966" y="7854"/>
                  </a:lnTo>
                  <a:lnTo>
                    <a:pt x="3964" y="7852"/>
                  </a:lnTo>
                  <a:lnTo>
                    <a:pt x="3958" y="7850"/>
                  </a:lnTo>
                  <a:lnTo>
                    <a:pt x="3952" y="7846"/>
                  </a:lnTo>
                  <a:lnTo>
                    <a:pt x="3950" y="7846"/>
                  </a:lnTo>
                  <a:lnTo>
                    <a:pt x="3946" y="7848"/>
                  </a:lnTo>
                  <a:lnTo>
                    <a:pt x="3944" y="7850"/>
                  </a:lnTo>
                  <a:lnTo>
                    <a:pt x="3944" y="7852"/>
                  </a:lnTo>
                  <a:lnTo>
                    <a:pt x="3946" y="7854"/>
                  </a:lnTo>
                  <a:lnTo>
                    <a:pt x="3946" y="7856"/>
                  </a:lnTo>
                  <a:lnTo>
                    <a:pt x="3944" y="7856"/>
                  </a:lnTo>
                  <a:lnTo>
                    <a:pt x="3938" y="7852"/>
                  </a:lnTo>
                  <a:lnTo>
                    <a:pt x="3918" y="7838"/>
                  </a:lnTo>
                  <a:lnTo>
                    <a:pt x="3914" y="7836"/>
                  </a:lnTo>
                  <a:lnTo>
                    <a:pt x="3912" y="7838"/>
                  </a:lnTo>
                  <a:lnTo>
                    <a:pt x="3914" y="7840"/>
                  </a:lnTo>
                  <a:lnTo>
                    <a:pt x="3920" y="7846"/>
                  </a:lnTo>
                  <a:lnTo>
                    <a:pt x="3924" y="7848"/>
                  </a:lnTo>
                  <a:lnTo>
                    <a:pt x="3926" y="7850"/>
                  </a:lnTo>
                  <a:lnTo>
                    <a:pt x="3922" y="7850"/>
                  </a:lnTo>
                  <a:lnTo>
                    <a:pt x="3918" y="7850"/>
                  </a:lnTo>
                  <a:lnTo>
                    <a:pt x="3914" y="7852"/>
                  </a:lnTo>
                  <a:lnTo>
                    <a:pt x="3912" y="7856"/>
                  </a:lnTo>
                  <a:lnTo>
                    <a:pt x="3910" y="7858"/>
                  </a:lnTo>
                  <a:lnTo>
                    <a:pt x="3904" y="7858"/>
                  </a:lnTo>
                  <a:lnTo>
                    <a:pt x="3896" y="7852"/>
                  </a:lnTo>
                  <a:lnTo>
                    <a:pt x="3894" y="7854"/>
                  </a:lnTo>
                  <a:lnTo>
                    <a:pt x="3894" y="7856"/>
                  </a:lnTo>
                  <a:lnTo>
                    <a:pt x="3892" y="7856"/>
                  </a:lnTo>
                  <a:lnTo>
                    <a:pt x="3888" y="7856"/>
                  </a:lnTo>
                  <a:lnTo>
                    <a:pt x="3878" y="7854"/>
                  </a:lnTo>
                  <a:lnTo>
                    <a:pt x="3876" y="7854"/>
                  </a:lnTo>
                  <a:lnTo>
                    <a:pt x="3876" y="7856"/>
                  </a:lnTo>
                  <a:lnTo>
                    <a:pt x="3880" y="7858"/>
                  </a:lnTo>
                  <a:lnTo>
                    <a:pt x="3882" y="7862"/>
                  </a:lnTo>
                  <a:lnTo>
                    <a:pt x="3882" y="7864"/>
                  </a:lnTo>
                  <a:lnTo>
                    <a:pt x="3878" y="7862"/>
                  </a:lnTo>
                  <a:lnTo>
                    <a:pt x="3874" y="7860"/>
                  </a:lnTo>
                  <a:lnTo>
                    <a:pt x="3870" y="7858"/>
                  </a:lnTo>
                  <a:lnTo>
                    <a:pt x="3870" y="7860"/>
                  </a:lnTo>
                  <a:lnTo>
                    <a:pt x="3872" y="7864"/>
                  </a:lnTo>
                  <a:lnTo>
                    <a:pt x="3872" y="7868"/>
                  </a:lnTo>
                  <a:lnTo>
                    <a:pt x="3872" y="7870"/>
                  </a:lnTo>
                  <a:lnTo>
                    <a:pt x="3876" y="7870"/>
                  </a:lnTo>
                  <a:lnTo>
                    <a:pt x="3880" y="7870"/>
                  </a:lnTo>
                  <a:lnTo>
                    <a:pt x="3886" y="7870"/>
                  </a:lnTo>
                  <a:lnTo>
                    <a:pt x="3890" y="7870"/>
                  </a:lnTo>
                  <a:lnTo>
                    <a:pt x="3890" y="7872"/>
                  </a:lnTo>
                  <a:lnTo>
                    <a:pt x="3892" y="7872"/>
                  </a:lnTo>
                  <a:lnTo>
                    <a:pt x="3894" y="7868"/>
                  </a:lnTo>
                  <a:lnTo>
                    <a:pt x="3896" y="7864"/>
                  </a:lnTo>
                  <a:lnTo>
                    <a:pt x="3898" y="7862"/>
                  </a:lnTo>
                  <a:lnTo>
                    <a:pt x="3900" y="7864"/>
                  </a:lnTo>
                  <a:lnTo>
                    <a:pt x="3900" y="7866"/>
                  </a:lnTo>
                  <a:lnTo>
                    <a:pt x="3898" y="7870"/>
                  </a:lnTo>
                  <a:lnTo>
                    <a:pt x="3900" y="7872"/>
                  </a:lnTo>
                  <a:lnTo>
                    <a:pt x="3904" y="7872"/>
                  </a:lnTo>
                  <a:lnTo>
                    <a:pt x="3908" y="7870"/>
                  </a:lnTo>
                  <a:lnTo>
                    <a:pt x="3912" y="7868"/>
                  </a:lnTo>
                  <a:lnTo>
                    <a:pt x="3910" y="7872"/>
                  </a:lnTo>
                  <a:lnTo>
                    <a:pt x="3908" y="7876"/>
                  </a:lnTo>
                  <a:lnTo>
                    <a:pt x="3910" y="7876"/>
                  </a:lnTo>
                  <a:lnTo>
                    <a:pt x="3912" y="7876"/>
                  </a:lnTo>
                  <a:lnTo>
                    <a:pt x="3916" y="7876"/>
                  </a:lnTo>
                  <a:lnTo>
                    <a:pt x="3918" y="7880"/>
                  </a:lnTo>
                  <a:lnTo>
                    <a:pt x="3920" y="7882"/>
                  </a:lnTo>
                  <a:lnTo>
                    <a:pt x="3924" y="7880"/>
                  </a:lnTo>
                  <a:lnTo>
                    <a:pt x="3928" y="7880"/>
                  </a:lnTo>
                  <a:lnTo>
                    <a:pt x="3934" y="7880"/>
                  </a:lnTo>
                  <a:lnTo>
                    <a:pt x="3938" y="7882"/>
                  </a:lnTo>
                  <a:lnTo>
                    <a:pt x="3942" y="7880"/>
                  </a:lnTo>
                  <a:lnTo>
                    <a:pt x="3946" y="7880"/>
                  </a:lnTo>
                  <a:lnTo>
                    <a:pt x="3948" y="7880"/>
                  </a:lnTo>
                  <a:lnTo>
                    <a:pt x="3950" y="7882"/>
                  </a:lnTo>
                  <a:lnTo>
                    <a:pt x="3952" y="7882"/>
                  </a:lnTo>
                  <a:lnTo>
                    <a:pt x="3954" y="7880"/>
                  </a:lnTo>
                  <a:lnTo>
                    <a:pt x="3958" y="7880"/>
                  </a:lnTo>
                  <a:lnTo>
                    <a:pt x="3960" y="7880"/>
                  </a:lnTo>
                  <a:lnTo>
                    <a:pt x="3962" y="7876"/>
                  </a:lnTo>
                  <a:lnTo>
                    <a:pt x="3962" y="7874"/>
                  </a:lnTo>
                  <a:lnTo>
                    <a:pt x="3964" y="7876"/>
                  </a:lnTo>
                  <a:lnTo>
                    <a:pt x="3966" y="7880"/>
                  </a:lnTo>
                  <a:lnTo>
                    <a:pt x="3974" y="7884"/>
                  </a:lnTo>
                  <a:lnTo>
                    <a:pt x="3994" y="7888"/>
                  </a:lnTo>
                  <a:lnTo>
                    <a:pt x="3998" y="7888"/>
                  </a:lnTo>
                  <a:lnTo>
                    <a:pt x="4000" y="7886"/>
                  </a:lnTo>
                  <a:lnTo>
                    <a:pt x="4000" y="7882"/>
                  </a:lnTo>
                  <a:lnTo>
                    <a:pt x="4002" y="7882"/>
                  </a:lnTo>
                  <a:lnTo>
                    <a:pt x="4006" y="7884"/>
                  </a:lnTo>
                  <a:lnTo>
                    <a:pt x="4006" y="7748"/>
                  </a:lnTo>
                  <a:lnTo>
                    <a:pt x="4004" y="7744"/>
                  </a:lnTo>
                  <a:lnTo>
                    <a:pt x="4000" y="7744"/>
                  </a:lnTo>
                  <a:lnTo>
                    <a:pt x="3996" y="7744"/>
                  </a:lnTo>
                  <a:lnTo>
                    <a:pt x="3992" y="7748"/>
                  </a:lnTo>
                  <a:lnTo>
                    <a:pt x="3988" y="7750"/>
                  </a:lnTo>
                  <a:close/>
                  <a:moveTo>
                    <a:pt x="3812" y="7278"/>
                  </a:moveTo>
                  <a:lnTo>
                    <a:pt x="3812" y="7278"/>
                  </a:lnTo>
                  <a:lnTo>
                    <a:pt x="3812" y="7282"/>
                  </a:lnTo>
                  <a:lnTo>
                    <a:pt x="3814" y="7286"/>
                  </a:lnTo>
                  <a:lnTo>
                    <a:pt x="3814" y="7288"/>
                  </a:lnTo>
                  <a:lnTo>
                    <a:pt x="3814" y="7290"/>
                  </a:lnTo>
                  <a:lnTo>
                    <a:pt x="3816" y="7292"/>
                  </a:lnTo>
                  <a:lnTo>
                    <a:pt x="3820" y="7294"/>
                  </a:lnTo>
                  <a:lnTo>
                    <a:pt x="3826" y="7292"/>
                  </a:lnTo>
                  <a:lnTo>
                    <a:pt x="3834" y="7286"/>
                  </a:lnTo>
                  <a:lnTo>
                    <a:pt x="3836" y="7282"/>
                  </a:lnTo>
                  <a:lnTo>
                    <a:pt x="3834" y="7280"/>
                  </a:lnTo>
                  <a:lnTo>
                    <a:pt x="3834" y="7278"/>
                  </a:lnTo>
                  <a:lnTo>
                    <a:pt x="3838" y="7278"/>
                  </a:lnTo>
                  <a:lnTo>
                    <a:pt x="3840" y="7274"/>
                  </a:lnTo>
                  <a:lnTo>
                    <a:pt x="3840" y="7270"/>
                  </a:lnTo>
                  <a:lnTo>
                    <a:pt x="3834" y="7264"/>
                  </a:lnTo>
                  <a:lnTo>
                    <a:pt x="3830" y="7262"/>
                  </a:lnTo>
                  <a:lnTo>
                    <a:pt x="3826" y="7264"/>
                  </a:lnTo>
                  <a:lnTo>
                    <a:pt x="3826" y="7266"/>
                  </a:lnTo>
                  <a:lnTo>
                    <a:pt x="3824" y="7266"/>
                  </a:lnTo>
                  <a:lnTo>
                    <a:pt x="3822" y="7266"/>
                  </a:lnTo>
                  <a:lnTo>
                    <a:pt x="3820" y="7266"/>
                  </a:lnTo>
                  <a:lnTo>
                    <a:pt x="3820" y="7268"/>
                  </a:lnTo>
                  <a:lnTo>
                    <a:pt x="3820" y="7272"/>
                  </a:lnTo>
                  <a:lnTo>
                    <a:pt x="3818" y="7276"/>
                  </a:lnTo>
                  <a:lnTo>
                    <a:pt x="3816" y="7276"/>
                  </a:lnTo>
                  <a:lnTo>
                    <a:pt x="3814" y="7276"/>
                  </a:lnTo>
                  <a:lnTo>
                    <a:pt x="3812" y="7278"/>
                  </a:lnTo>
                  <a:close/>
                  <a:moveTo>
                    <a:pt x="3916" y="7824"/>
                  </a:moveTo>
                  <a:lnTo>
                    <a:pt x="3916" y="7824"/>
                  </a:lnTo>
                  <a:lnTo>
                    <a:pt x="3916" y="7830"/>
                  </a:lnTo>
                  <a:lnTo>
                    <a:pt x="3920" y="7834"/>
                  </a:lnTo>
                  <a:lnTo>
                    <a:pt x="3938" y="7846"/>
                  </a:lnTo>
                  <a:lnTo>
                    <a:pt x="3940" y="7846"/>
                  </a:lnTo>
                  <a:lnTo>
                    <a:pt x="3940" y="7844"/>
                  </a:lnTo>
                  <a:lnTo>
                    <a:pt x="3938" y="7840"/>
                  </a:lnTo>
                  <a:lnTo>
                    <a:pt x="3934" y="7836"/>
                  </a:lnTo>
                  <a:lnTo>
                    <a:pt x="3926" y="7830"/>
                  </a:lnTo>
                  <a:lnTo>
                    <a:pt x="3928" y="7828"/>
                  </a:lnTo>
                  <a:lnTo>
                    <a:pt x="3930" y="7830"/>
                  </a:lnTo>
                  <a:lnTo>
                    <a:pt x="3936" y="7834"/>
                  </a:lnTo>
                  <a:lnTo>
                    <a:pt x="3938" y="7834"/>
                  </a:lnTo>
                  <a:lnTo>
                    <a:pt x="3938" y="7830"/>
                  </a:lnTo>
                  <a:lnTo>
                    <a:pt x="3936" y="7826"/>
                  </a:lnTo>
                  <a:lnTo>
                    <a:pt x="3932" y="7822"/>
                  </a:lnTo>
                  <a:lnTo>
                    <a:pt x="3932" y="7816"/>
                  </a:lnTo>
                  <a:lnTo>
                    <a:pt x="3932" y="7804"/>
                  </a:lnTo>
                  <a:lnTo>
                    <a:pt x="3930" y="7802"/>
                  </a:lnTo>
                  <a:lnTo>
                    <a:pt x="3926" y="7806"/>
                  </a:lnTo>
                  <a:lnTo>
                    <a:pt x="3924" y="7810"/>
                  </a:lnTo>
                  <a:lnTo>
                    <a:pt x="3922" y="7816"/>
                  </a:lnTo>
                  <a:lnTo>
                    <a:pt x="3924" y="7820"/>
                  </a:lnTo>
                  <a:lnTo>
                    <a:pt x="3922" y="7820"/>
                  </a:lnTo>
                  <a:lnTo>
                    <a:pt x="3918" y="7820"/>
                  </a:lnTo>
                  <a:lnTo>
                    <a:pt x="3916" y="7824"/>
                  </a:lnTo>
                  <a:close/>
                  <a:moveTo>
                    <a:pt x="3886" y="7846"/>
                  </a:moveTo>
                  <a:lnTo>
                    <a:pt x="3886" y="7846"/>
                  </a:lnTo>
                  <a:lnTo>
                    <a:pt x="3890" y="7846"/>
                  </a:lnTo>
                  <a:lnTo>
                    <a:pt x="3890" y="7844"/>
                  </a:lnTo>
                  <a:lnTo>
                    <a:pt x="3892" y="7842"/>
                  </a:lnTo>
                  <a:lnTo>
                    <a:pt x="3896" y="7842"/>
                  </a:lnTo>
                  <a:lnTo>
                    <a:pt x="3898" y="7846"/>
                  </a:lnTo>
                  <a:lnTo>
                    <a:pt x="3898" y="7848"/>
                  </a:lnTo>
                  <a:lnTo>
                    <a:pt x="3898" y="7850"/>
                  </a:lnTo>
                  <a:lnTo>
                    <a:pt x="3904" y="7852"/>
                  </a:lnTo>
                  <a:lnTo>
                    <a:pt x="3906" y="7852"/>
                  </a:lnTo>
                  <a:lnTo>
                    <a:pt x="3908" y="7848"/>
                  </a:lnTo>
                  <a:lnTo>
                    <a:pt x="3908" y="7838"/>
                  </a:lnTo>
                  <a:lnTo>
                    <a:pt x="3908" y="7834"/>
                  </a:lnTo>
                  <a:lnTo>
                    <a:pt x="3904" y="7834"/>
                  </a:lnTo>
                  <a:lnTo>
                    <a:pt x="3902" y="7834"/>
                  </a:lnTo>
                  <a:lnTo>
                    <a:pt x="3900" y="7830"/>
                  </a:lnTo>
                  <a:lnTo>
                    <a:pt x="3896" y="7828"/>
                  </a:lnTo>
                  <a:lnTo>
                    <a:pt x="3890" y="7826"/>
                  </a:lnTo>
                  <a:lnTo>
                    <a:pt x="3886" y="7828"/>
                  </a:lnTo>
                  <a:lnTo>
                    <a:pt x="3884" y="7828"/>
                  </a:lnTo>
                  <a:lnTo>
                    <a:pt x="3886" y="7832"/>
                  </a:lnTo>
                  <a:lnTo>
                    <a:pt x="3886" y="7836"/>
                  </a:lnTo>
                  <a:lnTo>
                    <a:pt x="3884" y="7840"/>
                  </a:lnTo>
                  <a:lnTo>
                    <a:pt x="3884" y="7842"/>
                  </a:lnTo>
                  <a:lnTo>
                    <a:pt x="3886" y="7846"/>
                  </a:lnTo>
                  <a:close/>
                  <a:moveTo>
                    <a:pt x="3794" y="7210"/>
                  </a:moveTo>
                  <a:lnTo>
                    <a:pt x="3794" y="7210"/>
                  </a:lnTo>
                  <a:lnTo>
                    <a:pt x="3800" y="7210"/>
                  </a:lnTo>
                  <a:lnTo>
                    <a:pt x="3802" y="7208"/>
                  </a:lnTo>
                  <a:lnTo>
                    <a:pt x="3802" y="7206"/>
                  </a:lnTo>
                  <a:lnTo>
                    <a:pt x="3802" y="7204"/>
                  </a:lnTo>
                  <a:lnTo>
                    <a:pt x="3800" y="7198"/>
                  </a:lnTo>
                  <a:lnTo>
                    <a:pt x="3800" y="7196"/>
                  </a:lnTo>
                  <a:lnTo>
                    <a:pt x="3804" y="7194"/>
                  </a:lnTo>
                  <a:lnTo>
                    <a:pt x="3808" y="7194"/>
                  </a:lnTo>
                  <a:lnTo>
                    <a:pt x="3808" y="7188"/>
                  </a:lnTo>
                  <a:lnTo>
                    <a:pt x="3804" y="7184"/>
                  </a:lnTo>
                  <a:lnTo>
                    <a:pt x="3804" y="7182"/>
                  </a:lnTo>
                  <a:lnTo>
                    <a:pt x="3806" y="7182"/>
                  </a:lnTo>
                  <a:lnTo>
                    <a:pt x="3810" y="7180"/>
                  </a:lnTo>
                  <a:lnTo>
                    <a:pt x="3810" y="7178"/>
                  </a:lnTo>
                  <a:lnTo>
                    <a:pt x="3802" y="7168"/>
                  </a:lnTo>
                  <a:lnTo>
                    <a:pt x="3798" y="7162"/>
                  </a:lnTo>
                  <a:lnTo>
                    <a:pt x="3800" y="7160"/>
                  </a:lnTo>
                  <a:lnTo>
                    <a:pt x="3802" y="7160"/>
                  </a:lnTo>
                  <a:lnTo>
                    <a:pt x="3804" y="7158"/>
                  </a:lnTo>
                  <a:lnTo>
                    <a:pt x="3802" y="7156"/>
                  </a:lnTo>
                  <a:lnTo>
                    <a:pt x="3802" y="7152"/>
                  </a:lnTo>
                  <a:lnTo>
                    <a:pt x="3802" y="7150"/>
                  </a:lnTo>
                  <a:lnTo>
                    <a:pt x="3812" y="7148"/>
                  </a:lnTo>
                  <a:lnTo>
                    <a:pt x="3814" y="7148"/>
                  </a:lnTo>
                  <a:lnTo>
                    <a:pt x="3816" y="7146"/>
                  </a:lnTo>
                  <a:lnTo>
                    <a:pt x="3816" y="7142"/>
                  </a:lnTo>
                  <a:lnTo>
                    <a:pt x="3810" y="7130"/>
                  </a:lnTo>
                  <a:lnTo>
                    <a:pt x="3808" y="7122"/>
                  </a:lnTo>
                  <a:lnTo>
                    <a:pt x="3804" y="7122"/>
                  </a:lnTo>
                  <a:lnTo>
                    <a:pt x="3800" y="7122"/>
                  </a:lnTo>
                  <a:lnTo>
                    <a:pt x="3794" y="7122"/>
                  </a:lnTo>
                  <a:lnTo>
                    <a:pt x="3794" y="7120"/>
                  </a:lnTo>
                  <a:lnTo>
                    <a:pt x="3792" y="7118"/>
                  </a:lnTo>
                  <a:lnTo>
                    <a:pt x="3790" y="7118"/>
                  </a:lnTo>
                  <a:lnTo>
                    <a:pt x="3786" y="7120"/>
                  </a:lnTo>
                  <a:lnTo>
                    <a:pt x="3786" y="7122"/>
                  </a:lnTo>
                  <a:lnTo>
                    <a:pt x="3786" y="7128"/>
                  </a:lnTo>
                  <a:lnTo>
                    <a:pt x="3788" y="7134"/>
                  </a:lnTo>
                  <a:lnTo>
                    <a:pt x="3786" y="7140"/>
                  </a:lnTo>
                  <a:lnTo>
                    <a:pt x="3782" y="7146"/>
                  </a:lnTo>
                  <a:lnTo>
                    <a:pt x="3780" y="7152"/>
                  </a:lnTo>
                  <a:lnTo>
                    <a:pt x="3780" y="7160"/>
                  </a:lnTo>
                  <a:lnTo>
                    <a:pt x="3782" y="7166"/>
                  </a:lnTo>
                  <a:lnTo>
                    <a:pt x="3782" y="7172"/>
                  </a:lnTo>
                  <a:lnTo>
                    <a:pt x="3778" y="7186"/>
                  </a:lnTo>
                  <a:lnTo>
                    <a:pt x="3774" y="7198"/>
                  </a:lnTo>
                  <a:lnTo>
                    <a:pt x="3776" y="7202"/>
                  </a:lnTo>
                  <a:lnTo>
                    <a:pt x="3776" y="7204"/>
                  </a:lnTo>
                  <a:lnTo>
                    <a:pt x="3784" y="7208"/>
                  </a:lnTo>
                  <a:lnTo>
                    <a:pt x="3794" y="7210"/>
                  </a:lnTo>
                  <a:close/>
                  <a:moveTo>
                    <a:pt x="3820" y="7234"/>
                  </a:moveTo>
                  <a:lnTo>
                    <a:pt x="3820" y="7234"/>
                  </a:lnTo>
                  <a:lnTo>
                    <a:pt x="3818" y="7238"/>
                  </a:lnTo>
                  <a:lnTo>
                    <a:pt x="3818" y="7240"/>
                  </a:lnTo>
                  <a:lnTo>
                    <a:pt x="3820" y="7242"/>
                  </a:lnTo>
                  <a:lnTo>
                    <a:pt x="3822" y="7242"/>
                  </a:lnTo>
                  <a:lnTo>
                    <a:pt x="3822" y="7238"/>
                  </a:lnTo>
                  <a:lnTo>
                    <a:pt x="3822" y="7234"/>
                  </a:lnTo>
                  <a:lnTo>
                    <a:pt x="3820" y="7234"/>
                  </a:lnTo>
                  <a:close/>
                  <a:moveTo>
                    <a:pt x="3798" y="7230"/>
                  </a:moveTo>
                  <a:lnTo>
                    <a:pt x="3798" y="7230"/>
                  </a:lnTo>
                  <a:lnTo>
                    <a:pt x="3796" y="7228"/>
                  </a:lnTo>
                  <a:lnTo>
                    <a:pt x="3794" y="7228"/>
                  </a:lnTo>
                  <a:lnTo>
                    <a:pt x="3792" y="7230"/>
                  </a:lnTo>
                  <a:lnTo>
                    <a:pt x="3788" y="7230"/>
                  </a:lnTo>
                  <a:lnTo>
                    <a:pt x="3784" y="7230"/>
                  </a:lnTo>
                  <a:lnTo>
                    <a:pt x="3782" y="7232"/>
                  </a:lnTo>
                  <a:lnTo>
                    <a:pt x="3784" y="7234"/>
                  </a:lnTo>
                  <a:lnTo>
                    <a:pt x="3788" y="7238"/>
                  </a:lnTo>
                  <a:lnTo>
                    <a:pt x="3790" y="7238"/>
                  </a:lnTo>
                  <a:lnTo>
                    <a:pt x="3792" y="7236"/>
                  </a:lnTo>
                  <a:lnTo>
                    <a:pt x="3798" y="7236"/>
                  </a:lnTo>
                  <a:lnTo>
                    <a:pt x="3798" y="7234"/>
                  </a:lnTo>
                  <a:lnTo>
                    <a:pt x="3798" y="7230"/>
                  </a:lnTo>
                  <a:close/>
                  <a:moveTo>
                    <a:pt x="3790" y="7312"/>
                  </a:moveTo>
                  <a:lnTo>
                    <a:pt x="3790" y="7312"/>
                  </a:lnTo>
                  <a:lnTo>
                    <a:pt x="3792" y="7312"/>
                  </a:lnTo>
                  <a:lnTo>
                    <a:pt x="3796" y="7312"/>
                  </a:lnTo>
                  <a:lnTo>
                    <a:pt x="3798" y="7314"/>
                  </a:lnTo>
                  <a:lnTo>
                    <a:pt x="3802" y="7314"/>
                  </a:lnTo>
                  <a:lnTo>
                    <a:pt x="3802" y="7312"/>
                  </a:lnTo>
                  <a:lnTo>
                    <a:pt x="3798" y="7302"/>
                  </a:lnTo>
                  <a:lnTo>
                    <a:pt x="3796" y="7300"/>
                  </a:lnTo>
                  <a:lnTo>
                    <a:pt x="3794" y="7300"/>
                  </a:lnTo>
                  <a:lnTo>
                    <a:pt x="3790" y="7302"/>
                  </a:lnTo>
                  <a:lnTo>
                    <a:pt x="3786" y="7302"/>
                  </a:lnTo>
                  <a:lnTo>
                    <a:pt x="3782" y="7302"/>
                  </a:lnTo>
                  <a:lnTo>
                    <a:pt x="3780" y="7304"/>
                  </a:lnTo>
                  <a:lnTo>
                    <a:pt x="3782" y="7306"/>
                  </a:lnTo>
                  <a:lnTo>
                    <a:pt x="3784" y="7308"/>
                  </a:lnTo>
                  <a:lnTo>
                    <a:pt x="3788" y="7308"/>
                  </a:lnTo>
                  <a:lnTo>
                    <a:pt x="3790" y="7312"/>
                  </a:lnTo>
                  <a:close/>
                  <a:moveTo>
                    <a:pt x="3774" y="7298"/>
                  </a:moveTo>
                  <a:lnTo>
                    <a:pt x="3774" y="7298"/>
                  </a:lnTo>
                  <a:lnTo>
                    <a:pt x="3774" y="7300"/>
                  </a:lnTo>
                  <a:lnTo>
                    <a:pt x="3778" y="7298"/>
                  </a:lnTo>
                  <a:lnTo>
                    <a:pt x="3782" y="7298"/>
                  </a:lnTo>
                  <a:lnTo>
                    <a:pt x="3790" y="7296"/>
                  </a:lnTo>
                  <a:lnTo>
                    <a:pt x="3792" y="7296"/>
                  </a:lnTo>
                  <a:lnTo>
                    <a:pt x="3790" y="7296"/>
                  </a:lnTo>
                  <a:lnTo>
                    <a:pt x="3786" y="7292"/>
                  </a:lnTo>
                  <a:lnTo>
                    <a:pt x="3782" y="7290"/>
                  </a:lnTo>
                  <a:lnTo>
                    <a:pt x="3778" y="7292"/>
                  </a:lnTo>
                  <a:lnTo>
                    <a:pt x="3774" y="7298"/>
                  </a:lnTo>
                  <a:close/>
                  <a:moveTo>
                    <a:pt x="3778" y="7284"/>
                  </a:moveTo>
                  <a:lnTo>
                    <a:pt x="3778" y="7284"/>
                  </a:lnTo>
                  <a:lnTo>
                    <a:pt x="3782" y="7284"/>
                  </a:lnTo>
                  <a:lnTo>
                    <a:pt x="3786" y="7284"/>
                  </a:lnTo>
                  <a:lnTo>
                    <a:pt x="3792" y="7282"/>
                  </a:lnTo>
                  <a:lnTo>
                    <a:pt x="3794" y="7280"/>
                  </a:lnTo>
                  <a:lnTo>
                    <a:pt x="3794" y="7278"/>
                  </a:lnTo>
                  <a:lnTo>
                    <a:pt x="3792" y="7278"/>
                  </a:lnTo>
                  <a:lnTo>
                    <a:pt x="3788" y="7276"/>
                  </a:lnTo>
                  <a:lnTo>
                    <a:pt x="3778" y="7276"/>
                  </a:lnTo>
                  <a:lnTo>
                    <a:pt x="3774" y="7278"/>
                  </a:lnTo>
                  <a:lnTo>
                    <a:pt x="3772" y="7280"/>
                  </a:lnTo>
                  <a:lnTo>
                    <a:pt x="3774" y="7282"/>
                  </a:lnTo>
                  <a:lnTo>
                    <a:pt x="3778" y="7284"/>
                  </a:lnTo>
                  <a:close/>
                  <a:moveTo>
                    <a:pt x="3800" y="7272"/>
                  </a:moveTo>
                  <a:lnTo>
                    <a:pt x="3800" y="7272"/>
                  </a:lnTo>
                  <a:lnTo>
                    <a:pt x="3796" y="7274"/>
                  </a:lnTo>
                  <a:lnTo>
                    <a:pt x="3796" y="7276"/>
                  </a:lnTo>
                  <a:lnTo>
                    <a:pt x="3798" y="7282"/>
                  </a:lnTo>
                  <a:lnTo>
                    <a:pt x="3800" y="7284"/>
                  </a:lnTo>
                  <a:lnTo>
                    <a:pt x="3804" y="7282"/>
                  </a:lnTo>
                  <a:lnTo>
                    <a:pt x="3806" y="7280"/>
                  </a:lnTo>
                  <a:lnTo>
                    <a:pt x="3806" y="7276"/>
                  </a:lnTo>
                  <a:lnTo>
                    <a:pt x="3802" y="7274"/>
                  </a:lnTo>
                  <a:lnTo>
                    <a:pt x="3800" y="7272"/>
                  </a:lnTo>
                  <a:close/>
                  <a:moveTo>
                    <a:pt x="3804" y="7324"/>
                  </a:moveTo>
                  <a:lnTo>
                    <a:pt x="3804" y="7324"/>
                  </a:lnTo>
                  <a:lnTo>
                    <a:pt x="3800" y="7326"/>
                  </a:lnTo>
                  <a:lnTo>
                    <a:pt x="3798" y="7330"/>
                  </a:lnTo>
                  <a:lnTo>
                    <a:pt x="3798" y="7336"/>
                  </a:lnTo>
                  <a:lnTo>
                    <a:pt x="3800" y="7340"/>
                  </a:lnTo>
                  <a:lnTo>
                    <a:pt x="3802" y="7342"/>
                  </a:lnTo>
                  <a:lnTo>
                    <a:pt x="3804" y="7340"/>
                  </a:lnTo>
                  <a:lnTo>
                    <a:pt x="3804" y="7334"/>
                  </a:lnTo>
                  <a:lnTo>
                    <a:pt x="3806" y="7328"/>
                  </a:lnTo>
                  <a:lnTo>
                    <a:pt x="3806" y="7326"/>
                  </a:lnTo>
                  <a:lnTo>
                    <a:pt x="3804" y="7324"/>
                  </a:lnTo>
                  <a:close/>
                  <a:moveTo>
                    <a:pt x="3774" y="7342"/>
                  </a:moveTo>
                  <a:lnTo>
                    <a:pt x="3774" y="7342"/>
                  </a:lnTo>
                  <a:lnTo>
                    <a:pt x="3776" y="7340"/>
                  </a:lnTo>
                  <a:lnTo>
                    <a:pt x="3780" y="7334"/>
                  </a:lnTo>
                  <a:lnTo>
                    <a:pt x="3782" y="7332"/>
                  </a:lnTo>
                  <a:lnTo>
                    <a:pt x="3780" y="7330"/>
                  </a:lnTo>
                  <a:lnTo>
                    <a:pt x="3776" y="7326"/>
                  </a:lnTo>
                  <a:lnTo>
                    <a:pt x="3772" y="7326"/>
                  </a:lnTo>
                  <a:lnTo>
                    <a:pt x="3770" y="7328"/>
                  </a:lnTo>
                  <a:lnTo>
                    <a:pt x="3770" y="7330"/>
                  </a:lnTo>
                  <a:lnTo>
                    <a:pt x="3770" y="7332"/>
                  </a:lnTo>
                  <a:lnTo>
                    <a:pt x="3772" y="7336"/>
                  </a:lnTo>
                  <a:lnTo>
                    <a:pt x="3772" y="7340"/>
                  </a:lnTo>
                  <a:lnTo>
                    <a:pt x="3772" y="7342"/>
                  </a:lnTo>
                  <a:lnTo>
                    <a:pt x="3774" y="7342"/>
                  </a:lnTo>
                  <a:close/>
                  <a:moveTo>
                    <a:pt x="3792" y="7332"/>
                  </a:moveTo>
                  <a:lnTo>
                    <a:pt x="3792" y="7332"/>
                  </a:lnTo>
                  <a:lnTo>
                    <a:pt x="3790" y="7332"/>
                  </a:lnTo>
                  <a:lnTo>
                    <a:pt x="3786" y="7332"/>
                  </a:lnTo>
                  <a:lnTo>
                    <a:pt x="3786" y="7336"/>
                  </a:lnTo>
                  <a:lnTo>
                    <a:pt x="3786" y="7338"/>
                  </a:lnTo>
                  <a:lnTo>
                    <a:pt x="3788" y="7340"/>
                  </a:lnTo>
                  <a:lnTo>
                    <a:pt x="3792" y="7338"/>
                  </a:lnTo>
                  <a:lnTo>
                    <a:pt x="3792" y="7336"/>
                  </a:lnTo>
                  <a:lnTo>
                    <a:pt x="3792" y="7332"/>
                  </a:lnTo>
                  <a:close/>
                  <a:moveTo>
                    <a:pt x="3796" y="7352"/>
                  </a:moveTo>
                  <a:lnTo>
                    <a:pt x="3796" y="7352"/>
                  </a:lnTo>
                  <a:lnTo>
                    <a:pt x="3800" y="7348"/>
                  </a:lnTo>
                  <a:lnTo>
                    <a:pt x="3802" y="7346"/>
                  </a:lnTo>
                  <a:lnTo>
                    <a:pt x="3800" y="7344"/>
                  </a:lnTo>
                  <a:lnTo>
                    <a:pt x="3796" y="7344"/>
                  </a:lnTo>
                  <a:lnTo>
                    <a:pt x="3794" y="7346"/>
                  </a:lnTo>
                  <a:lnTo>
                    <a:pt x="3792" y="7350"/>
                  </a:lnTo>
                  <a:lnTo>
                    <a:pt x="3792" y="7354"/>
                  </a:lnTo>
                  <a:lnTo>
                    <a:pt x="3796" y="7352"/>
                  </a:lnTo>
                  <a:close/>
                  <a:moveTo>
                    <a:pt x="3746" y="7354"/>
                  </a:moveTo>
                  <a:lnTo>
                    <a:pt x="3746" y="7354"/>
                  </a:lnTo>
                  <a:lnTo>
                    <a:pt x="3746" y="7356"/>
                  </a:lnTo>
                  <a:lnTo>
                    <a:pt x="3746" y="7358"/>
                  </a:lnTo>
                  <a:lnTo>
                    <a:pt x="3744" y="7358"/>
                  </a:lnTo>
                  <a:lnTo>
                    <a:pt x="3746" y="7360"/>
                  </a:lnTo>
                  <a:lnTo>
                    <a:pt x="3748" y="7362"/>
                  </a:lnTo>
                  <a:lnTo>
                    <a:pt x="3750" y="7362"/>
                  </a:lnTo>
                  <a:lnTo>
                    <a:pt x="3756" y="7358"/>
                  </a:lnTo>
                  <a:lnTo>
                    <a:pt x="3758" y="7354"/>
                  </a:lnTo>
                  <a:lnTo>
                    <a:pt x="3758" y="7350"/>
                  </a:lnTo>
                  <a:lnTo>
                    <a:pt x="3758" y="7348"/>
                  </a:lnTo>
                  <a:lnTo>
                    <a:pt x="3758" y="7346"/>
                  </a:lnTo>
                  <a:lnTo>
                    <a:pt x="3754" y="7346"/>
                  </a:lnTo>
                  <a:lnTo>
                    <a:pt x="3746" y="7348"/>
                  </a:lnTo>
                  <a:lnTo>
                    <a:pt x="3744" y="7350"/>
                  </a:lnTo>
                  <a:lnTo>
                    <a:pt x="3746" y="7354"/>
                  </a:lnTo>
                  <a:close/>
                  <a:moveTo>
                    <a:pt x="3772" y="7272"/>
                  </a:moveTo>
                  <a:lnTo>
                    <a:pt x="3772" y="7272"/>
                  </a:lnTo>
                  <a:lnTo>
                    <a:pt x="3776" y="7270"/>
                  </a:lnTo>
                  <a:lnTo>
                    <a:pt x="3778" y="7268"/>
                  </a:lnTo>
                  <a:lnTo>
                    <a:pt x="3780" y="7266"/>
                  </a:lnTo>
                  <a:lnTo>
                    <a:pt x="3778" y="7264"/>
                  </a:lnTo>
                  <a:lnTo>
                    <a:pt x="3776" y="7264"/>
                  </a:lnTo>
                  <a:lnTo>
                    <a:pt x="3770" y="7266"/>
                  </a:lnTo>
                  <a:lnTo>
                    <a:pt x="3768" y="7268"/>
                  </a:lnTo>
                  <a:lnTo>
                    <a:pt x="3768" y="7270"/>
                  </a:lnTo>
                  <a:lnTo>
                    <a:pt x="3768" y="7272"/>
                  </a:lnTo>
                  <a:lnTo>
                    <a:pt x="3772" y="7272"/>
                  </a:lnTo>
                  <a:close/>
                  <a:moveTo>
                    <a:pt x="3786" y="7272"/>
                  </a:moveTo>
                  <a:lnTo>
                    <a:pt x="3786" y="7272"/>
                  </a:lnTo>
                  <a:lnTo>
                    <a:pt x="3792" y="7272"/>
                  </a:lnTo>
                  <a:lnTo>
                    <a:pt x="3792" y="7268"/>
                  </a:lnTo>
                  <a:lnTo>
                    <a:pt x="3790" y="7268"/>
                  </a:lnTo>
                  <a:lnTo>
                    <a:pt x="3786" y="7268"/>
                  </a:lnTo>
                  <a:lnTo>
                    <a:pt x="3778" y="7272"/>
                  </a:lnTo>
                  <a:lnTo>
                    <a:pt x="3786" y="7272"/>
                  </a:lnTo>
                  <a:close/>
                  <a:moveTo>
                    <a:pt x="3786" y="7256"/>
                  </a:moveTo>
                  <a:lnTo>
                    <a:pt x="3786" y="7256"/>
                  </a:lnTo>
                  <a:lnTo>
                    <a:pt x="3788" y="7260"/>
                  </a:lnTo>
                  <a:lnTo>
                    <a:pt x="3790" y="7258"/>
                  </a:lnTo>
                  <a:lnTo>
                    <a:pt x="3792" y="7256"/>
                  </a:lnTo>
                  <a:lnTo>
                    <a:pt x="3790" y="7252"/>
                  </a:lnTo>
                  <a:lnTo>
                    <a:pt x="3786" y="7252"/>
                  </a:lnTo>
                  <a:lnTo>
                    <a:pt x="3786" y="7256"/>
                  </a:lnTo>
                  <a:close/>
                  <a:moveTo>
                    <a:pt x="3800" y="7238"/>
                  </a:moveTo>
                  <a:lnTo>
                    <a:pt x="3800" y="7238"/>
                  </a:lnTo>
                  <a:lnTo>
                    <a:pt x="3800" y="7242"/>
                  </a:lnTo>
                  <a:lnTo>
                    <a:pt x="3800" y="7244"/>
                  </a:lnTo>
                  <a:lnTo>
                    <a:pt x="3802" y="7248"/>
                  </a:lnTo>
                  <a:lnTo>
                    <a:pt x="3804" y="7248"/>
                  </a:lnTo>
                  <a:lnTo>
                    <a:pt x="3806" y="7246"/>
                  </a:lnTo>
                  <a:lnTo>
                    <a:pt x="3804" y="7242"/>
                  </a:lnTo>
                  <a:lnTo>
                    <a:pt x="3802" y="7240"/>
                  </a:lnTo>
                  <a:lnTo>
                    <a:pt x="3800" y="7238"/>
                  </a:lnTo>
                  <a:close/>
                  <a:moveTo>
                    <a:pt x="3756" y="7220"/>
                  </a:moveTo>
                  <a:lnTo>
                    <a:pt x="3756" y="7220"/>
                  </a:lnTo>
                  <a:lnTo>
                    <a:pt x="3758" y="7222"/>
                  </a:lnTo>
                  <a:lnTo>
                    <a:pt x="3762" y="7220"/>
                  </a:lnTo>
                  <a:lnTo>
                    <a:pt x="3764" y="7220"/>
                  </a:lnTo>
                  <a:lnTo>
                    <a:pt x="3762" y="7216"/>
                  </a:lnTo>
                  <a:lnTo>
                    <a:pt x="3760" y="7216"/>
                  </a:lnTo>
                  <a:lnTo>
                    <a:pt x="3756" y="7216"/>
                  </a:lnTo>
                  <a:lnTo>
                    <a:pt x="3754" y="7218"/>
                  </a:lnTo>
                  <a:lnTo>
                    <a:pt x="3756" y="7220"/>
                  </a:lnTo>
                  <a:close/>
                  <a:moveTo>
                    <a:pt x="3762" y="7342"/>
                  </a:moveTo>
                  <a:lnTo>
                    <a:pt x="3762" y="7342"/>
                  </a:lnTo>
                  <a:lnTo>
                    <a:pt x="3766" y="7340"/>
                  </a:lnTo>
                  <a:lnTo>
                    <a:pt x="3766" y="7338"/>
                  </a:lnTo>
                  <a:lnTo>
                    <a:pt x="3766" y="7334"/>
                  </a:lnTo>
                  <a:lnTo>
                    <a:pt x="3764" y="7332"/>
                  </a:lnTo>
                  <a:lnTo>
                    <a:pt x="3762" y="7334"/>
                  </a:lnTo>
                  <a:lnTo>
                    <a:pt x="3760" y="7338"/>
                  </a:lnTo>
                  <a:lnTo>
                    <a:pt x="3760" y="7340"/>
                  </a:lnTo>
                  <a:lnTo>
                    <a:pt x="3762" y="7342"/>
                  </a:lnTo>
                  <a:close/>
                  <a:moveTo>
                    <a:pt x="3790" y="7328"/>
                  </a:moveTo>
                  <a:lnTo>
                    <a:pt x="3790" y="7328"/>
                  </a:lnTo>
                  <a:lnTo>
                    <a:pt x="3792" y="7328"/>
                  </a:lnTo>
                  <a:lnTo>
                    <a:pt x="3794" y="7326"/>
                  </a:lnTo>
                  <a:lnTo>
                    <a:pt x="3796" y="7324"/>
                  </a:lnTo>
                  <a:lnTo>
                    <a:pt x="3794" y="7324"/>
                  </a:lnTo>
                  <a:lnTo>
                    <a:pt x="3790" y="7322"/>
                  </a:lnTo>
                  <a:lnTo>
                    <a:pt x="3788" y="7322"/>
                  </a:lnTo>
                  <a:lnTo>
                    <a:pt x="3786" y="7324"/>
                  </a:lnTo>
                  <a:lnTo>
                    <a:pt x="3786" y="7328"/>
                  </a:lnTo>
                  <a:lnTo>
                    <a:pt x="3790" y="7328"/>
                  </a:lnTo>
                  <a:close/>
                  <a:moveTo>
                    <a:pt x="3800" y="7296"/>
                  </a:moveTo>
                  <a:lnTo>
                    <a:pt x="3800" y="7296"/>
                  </a:lnTo>
                  <a:lnTo>
                    <a:pt x="3800" y="7294"/>
                  </a:lnTo>
                  <a:lnTo>
                    <a:pt x="3798" y="7290"/>
                  </a:lnTo>
                  <a:lnTo>
                    <a:pt x="3796" y="7286"/>
                  </a:lnTo>
                  <a:lnTo>
                    <a:pt x="3794" y="7286"/>
                  </a:lnTo>
                  <a:lnTo>
                    <a:pt x="3792" y="7290"/>
                  </a:lnTo>
                  <a:lnTo>
                    <a:pt x="3794" y="7292"/>
                  </a:lnTo>
                  <a:lnTo>
                    <a:pt x="3796" y="7296"/>
                  </a:lnTo>
                  <a:lnTo>
                    <a:pt x="3800" y="7296"/>
                  </a:lnTo>
                  <a:close/>
                  <a:moveTo>
                    <a:pt x="4018" y="7914"/>
                  </a:moveTo>
                  <a:lnTo>
                    <a:pt x="4018" y="7914"/>
                  </a:lnTo>
                  <a:lnTo>
                    <a:pt x="4014" y="7912"/>
                  </a:lnTo>
                  <a:lnTo>
                    <a:pt x="4016" y="7910"/>
                  </a:lnTo>
                  <a:lnTo>
                    <a:pt x="4020" y="7910"/>
                  </a:lnTo>
                  <a:lnTo>
                    <a:pt x="4022" y="7908"/>
                  </a:lnTo>
                  <a:lnTo>
                    <a:pt x="4020" y="7908"/>
                  </a:lnTo>
                  <a:lnTo>
                    <a:pt x="4016" y="7904"/>
                  </a:lnTo>
                  <a:lnTo>
                    <a:pt x="4006" y="7904"/>
                  </a:lnTo>
                  <a:lnTo>
                    <a:pt x="4002" y="7902"/>
                  </a:lnTo>
                  <a:lnTo>
                    <a:pt x="4010" y="7900"/>
                  </a:lnTo>
                  <a:lnTo>
                    <a:pt x="4016" y="7898"/>
                  </a:lnTo>
                  <a:lnTo>
                    <a:pt x="4018" y="7896"/>
                  </a:lnTo>
                  <a:lnTo>
                    <a:pt x="4016" y="7892"/>
                  </a:lnTo>
                  <a:lnTo>
                    <a:pt x="4014" y="7890"/>
                  </a:lnTo>
                  <a:lnTo>
                    <a:pt x="4008" y="7890"/>
                  </a:lnTo>
                  <a:lnTo>
                    <a:pt x="4002" y="7890"/>
                  </a:lnTo>
                  <a:lnTo>
                    <a:pt x="3994" y="7892"/>
                  </a:lnTo>
                  <a:lnTo>
                    <a:pt x="3988" y="7892"/>
                  </a:lnTo>
                  <a:lnTo>
                    <a:pt x="3982" y="7892"/>
                  </a:lnTo>
                  <a:lnTo>
                    <a:pt x="3976" y="7894"/>
                  </a:lnTo>
                  <a:lnTo>
                    <a:pt x="3958" y="7898"/>
                  </a:lnTo>
                  <a:lnTo>
                    <a:pt x="3952" y="7900"/>
                  </a:lnTo>
                  <a:lnTo>
                    <a:pt x="3950" y="7900"/>
                  </a:lnTo>
                  <a:lnTo>
                    <a:pt x="3950" y="7902"/>
                  </a:lnTo>
                  <a:lnTo>
                    <a:pt x="3960" y="7908"/>
                  </a:lnTo>
                  <a:lnTo>
                    <a:pt x="3962" y="7908"/>
                  </a:lnTo>
                  <a:lnTo>
                    <a:pt x="3962" y="7910"/>
                  </a:lnTo>
                  <a:lnTo>
                    <a:pt x="3960" y="7910"/>
                  </a:lnTo>
                  <a:lnTo>
                    <a:pt x="3958" y="7912"/>
                  </a:lnTo>
                  <a:lnTo>
                    <a:pt x="3966" y="7916"/>
                  </a:lnTo>
                  <a:lnTo>
                    <a:pt x="3972" y="7918"/>
                  </a:lnTo>
                  <a:lnTo>
                    <a:pt x="3976" y="7920"/>
                  </a:lnTo>
                  <a:lnTo>
                    <a:pt x="3982" y="7924"/>
                  </a:lnTo>
                  <a:lnTo>
                    <a:pt x="3986" y="7924"/>
                  </a:lnTo>
                  <a:lnTo>
                    <a:pt x="3986" y="7922"/>
                  </a:lnTo>
                  <a:lnTo>
                    <a:pt x="3978" y="7912"/>
                  </a:lnTo>
                  <a:lnTo>
                    <a:pt x="3976" y="7908"/>
                  </a:lnTo>
                  <a:lnTo>
                    <a:pt x="3978" y="7906"/>
                  </a:lnTo>
                  <a:lnTo>
                    <a:pt x="3982" y="7906"/>
                  </a:lnTo>
                  <a:lnTo>
                    <a:pt x="3986" y="7908"/>
                  </a:lnTo>
                  <a:lnTo>
                    <a:pt x="3990" y="7908"/>
                  </a:lnTo>
                  <a:lnTo>
                    <a:pt x="3994" y="7908"/>
                  </a:lnTo>
                  <a:lnTo>
                    <a:pt x="3996" y="7906"/>
                  </a:lnTo>
                  <a:lnTo>
                    <a:pt x="3996" y="7908"/>
                  </a:lnTo>
                  <a:lnTo>
                    <a:pt x="3994" y="7916"/>
                  </a:lnTo>
                  <a:lnTo>
                    <a:pt x="3994" y="7920"/>
                  </a:lnTo>
                  <a:lnTo>
                    <a:pt x="3996" y="7922"/>
                  </a:lnTo>
                  <a:lnTo>
                    <a:pt x="3998" y="7924"/>
                  </a:lnTo>
                  <a:lnTo>
                    <a:pt x="4000" y="7924"/>
                  </a:lnTo>
                  <a:lnTo>
                    <a:pt x="4002" y="7922"/>
                  </a:lnTo>
                  <a:lnTo>
                    <a:pt x="4006" y="7920"/>
                  </a:lnTo>
                  <a:lnTo>
                    <a:pt x="4008" y="7920"/>
                  </a:lnTo>
                  <a:lnTo>
                    <a:pt x="4008" y="7922"/>
                  </a:lnTo>
                  <a:lnTo>
                    <a:pt x="4012" y="7924"/>
                  </a:lnTo>
                  <a:lnTo>
                    <a:pt x="4014" y="7924"/>
                  </a:lnTo>
                  <a:lnTo>
                    <a:pt x="4018" y="7924"/>
                  </a:lnTo>
                  <a:lnTo>
                    <a:pt x="4020" y="7928"/>
                  </a:lnTo>
                  <a:lnTo>
                    <a:pt x="4020" y="7930"/>
                  </a:lnTo>
                  <a:lnTo>
                    <a:pt x="4022" y="7930"/>
                  </a:lnTo>
                  <a:lnTo>
                    <a:pt x="4026" y="7934"/>
                  </a:lnTo>
                  <a:lnTo>
                    <a:pt x="4028" y="7936"/>
                  </a:lnTo>
                  <a:lnTo>
                    <a:pt x="4030" y="7934"/>
                  </a:lnTo>
                  <a:lnTo>
                    <a:pt x="4032" y="7930"/>
                  </a:lnTo>
                  <a:lnTo>
                    <a:pt x="4030" y="7926"/>
                  </a:lnTo>
                  <a:lnTo>
                    <a:pt x="4028" y="7924"/>
                  </a:lnTo>
                  <a:lnTo>
                    <a:pt x="4028" y="7922"/>
                  </a:lnTo>
                  <a:lnTo>
                    <a:pt x="4026" y="7918"/>
                  </a:lnTo>
                  <a:lnTo>
                    <a:pt x="4018" y="7914"/>
                  </a:lnTo>
                  <a:close/>
                  <a:moveTo>
                    <a:pt x="3972" y="7890"/>
                  </a:moveTo>
                  <a:lnTo>
                    <a:pt x="3972" y="7890"/>
                  </a:lnTo>
                  <a:lnTo>
                    <a:pt x="3980" y="7888"/>
                  </a:lnTo>
                  <a:lnTo>
                    <a:pt x="3968" y="7886"/>
                  </a:lnTo>
                  <a:lnTo>
                    <a:pt x="3962" y="7884"/>
                  </a:lnTo>
                  <a:lnTo>
                    <a:pt x="3956" y="7886"/>
                  </a:lnTo>
                  <a:lnTo>
                    <a:pt x="3946" y="7888"/>
                  </a:lnTo>
                  <a:lnTo>
                    <a:pt x="3944" y="7890"/>
                  </a:lnTo>
                  <a:lnTo>
                    <a:pt x="3944" y="7892"/>
                  </a:lnTo>
                  <a:lnTo>
                    <a:pt x="3952" y="7894"/>
                  </a:lnTo>
                  <a:lnTo>
                    <a:pt x="3958" y="7894"/>
                  </a:lnTo>
                  <a:lnTo>
                    <a:pt x="3972" y="7890"/>
                  </a:lnTo>
                  <a:close/>
                  <a:moveTo>
                    <a:pt x="3932" y="7886"/>
                  </a:moveTo>
                  <a:lnTo>
                    <a:pt x="3932" y="7886"/>
                  </a:lnTo>
                  <a:lnTo>
                    <a:pt x="3924" y="7888"/>
                  </a:lnTo>
                  <a:lnTo>
                    <a:pt x="3922" y="7890"/>
                  </a:lnTo>
                  <a:lnTo>
                    <a:pt x="3918" y="7890"/>
                  </a:lnTo>
                  <a:lnTo>
                    <a:pt x="3910" y="7890"/>
                  </a:lnTo>
                  <a:lnTo>
                    <a:pt x="3910" y="7892"/>
                  </a:lnTo>
                  <a:lnTo>
                    <a:pt x="3910" y="7894"/>
                  </a:lnTo>
                  <a:lnTo>
                    <a:pt x="3912" y="7896"/>
                  </a:lnTo>
                  <a:lnTo>
                    <a:pt x="3914" y="7898"/>
                  </a:lnTo>
                  <a:lnTo>
                    <a:pt x="3924" y="7898"/>
                  </a:lnTo>
                  <a:lnTo>
                    <a:pt x="3928" y="7900"/>
                  </a:lnTo>
                  <a:lnTo>
                    <a:pt x="3928" y="7904"/>
                  </a:lnTo>
                  <a:lnTo>
                    <a:pt x="3928" y="7906"/>
                  </a:lnTo>
                  <a:lnTo>
                    <a:pt x="3934" y="7904"/>
                  </a:lnTo>
                  <a:lnTo>
                    <a:pt x="3938" y="7902"/>
                  </a:lnTo>
                  <a:lnTo>
                    <a:pt x="3938" y="7898"/>
                  </a:lnTo>
                  <a:lnTo>
                    <a:pt x="3938" y="7896"/>
                  </a:lnTo>
                  <a:lnTo>
                    <a:pt x="3934" y="7894"/>
                  </a:lnTo>
                  <a:lnTo>
                    <a:pt x="3928" y="7894"/>
                  </a:lnTo>
                  <a:lnTo>
                    <a:pt x="3930" y="7892"/>
                  </a:lnTo>
                  <a:lnTo>
                    <a:pt x="3934" y="7892"/>
                  </a:lnTo>
                  <a:lnTo>
                    <a:pt x="3940" y="7890"/>
                  </a:lnTo>
                  <a:lnTo>
                    <a:pt x="3940" y="7888"/>
                  </a:lnTo>
                  <a:lnTo>
                    <a:pt x="3938" y="7886"/>
                  </a:lnTo>
                  <a:lnTo>
                    <a:pt x="3932" y="7886"/>
                  </a:lnTo>
                  <a:close/>
                  <a:moveTo>
                    <a:pt x="3908" y="7882"/>
                  </a:moveTo>
                  <a:lnTo>
                    <a:pt x="3908" y="7882"/>
                  </a:lnTo>
                  <a:lnTo>
                    <a:pt x="3902" y="7880"/>
                  </a:lnTo>
                  <a:lnTo>
                    <a:pt x="3898" y="7880"/>
                  </a:lnTo>
                  <a:lnTo>
                    <a:pt x="3894" y="7882"/>
                  </a:lnTo>
                  <a:lnTo>
                    <a:pt x="3892" y="7884"/>
                  </a:lnTo>
                  <a:lnTo>
                    <a:pt x="3892" y="7886"/>
                  </a:lnTo>
                  <a:lnTo>
                    <a:pt x="3894" y="7886"/>
                  </a:lnTo>
                  <a:lnTo>
                    <a:pt x="3898" y="7886"/>
                  </a:lnTo>
                  <a:lnTo>
                    <a:pt x="3902" y="7884"/>
                  </a:lnTo>
                  <a:lnTo>
                    <a:pt x="3904" y="7884"/>
                  </a:lnTo>
                  <a:lnTo>
                    <a:pt x="3906" y="7886"/>
                  </a:lnTo>
                  <a:lnTo>
                    <a:pt x="3910" y="7886"/>
                  </a:lnTo>
                  <a:lnTo>
                    <a:pt x="3912" y="7886"/>
                  </a:lnTo>
                  <a:lnTo>
                    <a:pt x="3912" y="7884"/>
                  </a:lnTo>
                  <a:lnTo>
                    <a:pt x="3910" y="7882"/>
                  </a:lnTo>
                  <a:lnTo>
                    <a:pt x="3908" y="7882"/>
                  </a:lnTo>
                  <a:close/>
                  <a:moveTo>
                    <a:pt x="4038" y="7944"/>
                  </a:moveTo>
                  <a:lnTo>
                    <a:pt x="4038" y="7944"/>
                  </a:lnTo>
                  <a:lnTo>
                    <a:pt x="4040" y="7946"/>
                  </a:lnTo>
                  <a:lnTo>
                    <a:pt x="4046" y="7946"/>
                  </a:lnTo>
                  <a:lnTo>
                    <a:pt x="4050" y="7944"/>
                  </a:lnTo>
                  <a:lnTo>
                    <a:pt x="4052" y="7942"/>
                  </a:lnTo>
                  <a:lnTo>
                    <a:pt x="4048" y="7940"/>
                  </a:lnTo>
                  <a:lnTo>
                    <a:pt x="4044" y="7940"/>
                  </a:lnTo>
                  <a:lnTo>
                    <a:pt x="4038" y="7942"/>
                  </a:lnTo>
                  <a:lnTo>
                    <a:pt x="4038" y="7944"/>
                  </a:lnTo>
                  <a:close/>
                  <a:moveTo>
                    <a:pt x="4056" y="7930"/>
                  </a:moveTo>
                  <a:lnTo>
                    <a:pt x="4056" y="7930"/>
                  </a:lnTo>
                  <a:lnTo>
                    <a:pt x="4054" y="7932"/>
                  </a:lnTo>
                  <a:lnTo>
                    <a:pt x="4052" y="7932"/>
                  </a:lnTo>
                  <a:lnTo>
                    <a:pt x="4050" y="7934"/>
                  </a:lnTo>
                  <a:lnTo>
                    <a:pt x="4050" y="7936"/>
                  </a:lnTo>
                  <a:lnTo>
                    <a:pt x="4056" y="7940"/>
                  </a:lnTo>
                  <a:lnTo>
                    <a:pt x="4060" y="7940"/>
                  </a:lnTo>
                  <a:lnTo>
                    <a:pt x="4060" y="7938"/>
                  </a:lnTo>
                  <a:lnTo>
                    <a:pt x="4058" y="7932"/>
                  </a:lnTo>
                  <a:lnTo>
                    <a:pt x="4056" y="7928"/>
                  </a:lnTo>
                  <a:lnTo>
                    <a:pt x="4056" y="7930"/>
                  </a:lnTo>
                  <a:close/>
                  <a:moveTo>
                    <a:pt x="3872" y="7846"/>
                  </a:moveTo>
                  <a:lnTo>
                    <a:pt x="3872" y="7846"/>
                  </a:lnTo>
                  <a:lnTo>
                    <a:pt x="3872" y="7850"/>
                  </a:lnTo>
                  <a:lnTo>
                    <a:pt x="3874" y="7850"/>
                  </a:lnTo>
                  <a:lnTo>
                    <a:pt x="3876" y="7850"/>
                  </a:lnTo>
                  <a:lnTo>
                    <a:pt x="3876" y="7848"/>
                  </a:lnTo>
                  <a:lnTo>
                    <a:pt x="3876" y="7846"/>
                  </a:lnTo>
                  <a:lnTo>
                    <a:pt x="3878" y="7844"/>
                  </a:lnTo>
                  <a:lnTo>
                    <a:pt x="3880" y="7844"/>
                  </a:lnTo>
                  <a:lnTo>
                    <a:pt x="3880" y="7840"/>
                  </a:lnTo>
                  <a:lnTo>
                    <a:pt x="3882" y="7838"/>
                  </a:lnTo>
                  <a:lnTo>
                    <a:pt x="3882" y="7836"/>
                  </a:lnTo>
                  <a:lnTo>
                    <a:pt x="3882" y="7834"/>
                  </a:lnTo>
                  <a:lnTo>
                    <a:pt x="3882" y="7832"/>
                  </a:lnTo>
                  <a:lnTo>
                    <a:pt x="3882" y="7828"/>
                  </a:lnTo>
                  <a:lnTo>
                    <a:pt x="3884" y="7826"/>
                  </a:lnTo>
                  <a:lnTo>
                    <a:pt x="3880" y="7824"/>
                  </a:lnTo>
                  <a:lnTo>
                    <a:pt x="3874" y="7822"/>
                  </a:lnTo>
                  <a:lnTo>
                    <a:pt x="3872" y="7822"/>
                  </a:lnTo>
                  <a:lnTo>
                    <a:pt x="3870" y="7824"/>
                  </a:lnTo>
                  <a:lnTo>
                    <a:pt x="3868" y="7826"/>
                  </a:lnTo>
                  <a:lnTo>
                    <a:pt x="3866" y="7826"/>
                  </a:lnTo>
                  <a:lnTo>
                    <a:pt x="3864" y="7824"/>
                  </a:lnTo>
                  <a:lnTo>
                    <a:pt x="3860" y="7824"/>
                  </a:lnTo>
                  <a:lnTo>
                    <a:pt x="3860" y="7826"/>
                  </a:lnTo>
                  <a:lnTo>
                    <a:pt x="3860" y="7828"/>
                  </a:lnTo>
                  <a:lnTo>
                    <a:pt x="3864" y="7836"/>
                  </a:lnTo>
                  <a:lnTo>
                    <a:pt x="3872" y="7840"/>
                  </a:lnTo>
                  <a:lnTo>
                    <a:pt x="3874" y="7842"/>
                  </a:lnTo>
                  <a:lnTo>
                    <a:pt x="3872" y="7846"/>
                  </a:lnTo>
                  <a:close/>
                  <a:moveTo>
                    <a:pt x="3834" y="7700"/>
                  </a:moveTo>
                  <a:lnTo>
                    <a:pt x="3834" y="7700"/>
                  </a:lnTo>
                  <a:lnTo>
                    <a:pt x="3828" y="7706"/>
                  </a:lnTo>
                  <a:lnTo>
                    <a:pt x="3826" y="7708"/>
                  </a:lnTo>
                  <a:lnTo>
                    <a:pt x="3826" y="7710"/>
                  </a:lnTo>
                  <a:lnTo>
                    <a:pt x="3828" y="7710"/>
                  </a:lnTo>
                  <a:lnTo>
                    <a:pt x="3830" y="7710"/>
                  </a:lnTo>
                  <a:lnTo>
                    <a:pt x="3834" y="7706"/>
                  </a:lnTo>
                  <a:lnTo>
                    <a:pt x="3836" y="7702"/>
                  </a:lnTo>
                  <a:lnTo>
                    <a:pt x="3834" y="7700"/>
                  </a:lnTo>
                  <a:close/>
                  <a:moveTo>
                    <a:pt x="3852" y="7832"/>
                  </a:moveTo>
                  <a:lnTo>
                    <a:pt x="3852" y="7832"/>
                  </a:lnTo>
                  <a:lnTo>
                    <a:pt x="3854" y="7834"/>
                  </a:lnTo>
                  <a:lnTo>
                    <a:pt x="3856" y="7834"/>
                  </a:lnTo>
                  <a:lnTo>
                    <a:pt x="3854" y="7828"/>
                  </a:lnTo>
                  <a:lnTo>
                    <a:pt x="3854" y="7826"/>
                  </a:lnTo>
                  <a:lnTo>
                    <a:pt x="3856" y="7824"/>
                  </a:lnTo>
                  <a:lnTo>
                    <a:pt x="3858" y="7822"/>
                  </a:lnTo>
                  <a:lnTo>
                    <a:pt x="3862" y="7820"/>
                  </a:lnTo>
                  <a:lnTo>
                    <a:pt x="3864" y="7818"/>
                  </a:lnTo>
                  <a:lnTo>
                    <a:pt x="3862" y="7816"/>
                  </a:lnTo>
                  <a:lnTo>
                    <a:pt x="3860" y="7814"/>
                  </a:lnTo>
                  <a:lnTo>
                    <a:pt x="3856" y="7812"/>
                  </a:lnTo>
                  <a:lnTo>
                    <a:pt x="3854" y="7812"/>
                  </a:lnTo>
                  <a:lnTo>
                    <a:pt x="3852" y="7808"/>
                  </a:lnTo>
                  <a:lnTo>
                    <a:pt x="3852" y="7806"/>
                  </a:lnTo>
                  <a:lnTo>
                    <a:pt x="3848" y="7804"/>
                  </a:lnTo>
                  <a:lnTo>
                    <a:pt x="3846" y="7802"/>
                  </a:lnTo>
                  <a:lnTo>
                    <a:pt x="3842" y="7802"/>
                  </a:lnTo>
                  <a:lnTo>
                    <a:pt x="3840" y="7804"/>
                  </a:lnTo>
                  <a:lnTo>
                    <a:pt x="3840" y="7802"/>
                  </a:lnTo>
                  <a:lnTo>
                    <a:pt x="3838" y="7800"/>
                  </a:lnTo>
                  <a:lnTo>
                    <a:pt x="3836" y="7802"/>
                  </a:lnTo>
                  <a:lnTo>
                    <a:pt x="3834" y="7804"/>
                  </a:lnTo>
                  <a:lnTo>
                    <a:pt x="3834" y="7802"/>
                  </a:lnTo>
                  <a:lnTo>
                    <a:pt x="3834" y="7798"/>
                  </a:lnTo>
                  <a:lnTo>
                    <a:pt x="3830" y="7794"/>
                  </a:lnTo>
                  <a:lnTo>
                    <a:pt x="3826" y="7792"/>
                  </a:lnTo>
                  <a:lnTo>
                    <a:pt x="3824" y="7796"/>
                  </a:lnTo>
                  <a:lnTo>
                    <a:pt x="3824" y="7798"/>
                  </a:lnTo>
                  <a:lnTo>
                    <a:pt x="3818" y="7798"/>
                  </a:lnTo>
                  <a:lnTo>
                    <a:pt x="3816" y="7796"/>
                  </a:lnTo>
                  <a:lnTo>
                    <a:pt x="3814" y="7798"/>
                  </a:lnTo>
                  <a:lnTo>
                    <a:pt x="3816" y="7802"/>
                  </a:lnTo>
                  <a:lnTo>
                    <a:pt x="3818" y="7804"/>
                  </a:lnTo>
                  <a:lnTo>
                    <a:pt x="3818" y="7806"/>
                  </a:lnTo>
                  <a:lnTo>
                    <a:pt x="3816" y="7806"/>
                  </a:lnTo>
                  <a:lnTo>
                    <a:pt x="3810" y="7804"/>
                  </a:lnTo>
                  <a:lnTo>
                    <a:pt x="3808" y="7804"/>
                  </a:lnTo>
                  <a:lnTo>
                    <a:pt x="3804" y="7808"/>
                  </a:lnTo>
                  <a:lnTo>
                    <a:pt x="3804" y="7810"/>
                  </a:lnTo>
                  <a:lnTo>
                    <a:pt x="3806" y="7810"/>
                  </a:lnTo>
                  <a:lnTo>
                    <a:pt x="3808" y="7812"/>
                  </a:lnTo>
                  <a:lnTo>
                    <a:pt x="3808" y="7814"/>
                  </a:lnTo>
                  <a:lnTo>
                    <a:pt x="3808" y="7816"/>
                  </a:lnTo>
                  <a:lnTo>
                    <a:pt x="3812" y="7814"/>
                  </a:lnTo>
                  <a:lnTo>
                    <a:pt x="3816" y="7814"/>
                  </a:lnTo>
                  <a:lnTo>
                    <a:pt x="3818" y="7814"/>
                  </a:lnTo>
                  <a:lnTo>
                    <a:pt x="3818" y="7818"/>
                  </a:lnTo>
                  <a:lnTo>
                    <a:pt x="3818" y="7824"/>
                  </a:lnTo>
                  <a:lnTo>
                    <a:pt x="3820" y="7828"/>
                  </a:lnTo>
                  <a:lnTo>
                    <a:pt x="3824" y="7830"/>
                  </a:lnTo>
                  <a:lnTo>
                    <a:pt x="3826" y="7832"/>
                  </a:lnTo>
                  <a:lnTo>
                    <a:pt x="3828" y="7830"/>
                  </a:lnTo>
                  <a:lnTo>
                    <a:pt x="3828" y="7826"/>
                  </a:lnTo>
                  <a:lnTo>
                    <a:pt x="3828" y="7822"/>
                  </a:lnTo>
                  <a:lnTo>
                    <a:pt x="3828" y="7820"/>
                  </a:lnTo>
                  <a:lnTo>
                    <a:pt x="3830" y="7822"/>
                  </a:lnTo>
                  <a:lnTo>
                    <a:pt x="3834" y="7822"/>
                  </a:lnTo>
                  <a:lnTo>
                    <a:pt x="3836" y="7822"/>
                  </a:lnTo>
                  <a:lnTo>
                    <a:pt x="3838" y="7822"/>
                  </a:lnTo>
                  <a:lnTo>
                    <a:pt x="3838" y="7826"/>
                  </a:lnTo>
                  <a:lnTo>
                    <a:pt x="3836" y="7830"/>
                  </a:lnTo>
                  <a:lnTo>
                    <a:pt x="3832" y="7834"/>
                  </a:lnTo>
                  <a:lnTo>
                    <a:pt x="3830" y="7836"/>
                  </a:lnTo>
                  <a:lnTo>
                    <a:pt x="3834" y="7838"/>
                  </a:lnTo>
                  <a:lnTo>
                    <a:pt x="3838" y="7838"/>
                  </a:lnTo>
                  <a:lnTo>
                    <a:pt x="3842" y="7836"/>
                  </a:lnTo>
                  <a:lnTo>
                    <a:pt x="3844" y="7834"/>
                  </a:lnTo>
                  <a:lnTo>
                    <a:pt x="3846" y="7834"/>
                  </a:lnTo>
                  <a:lnTo>
                    <a:pt x="3848" y="7834"/>
                  </a:lnTo>
                  <a:lnTo>
                    <a:pt x="3848" y="7832"/>
                  </a:lnTo>
                  <a:lnTo>
                    <a:pt x="3850" y="7832"/>
                  </a:lnTo>
                  <a:lnTo>
                    <a:pt x="3852" y="7832"/>
                  </a:lnTo>
                  <a:close/>
                  <a:moveTo>
                    <a:pt x="3856" y="7838"/>
                  </a:moveTo>
                  <a:lnTo>
                    <a:pt x="3856" y="7838"/>
                  </a:lnTo>
                  <a:lnTo>
                    <a:pt x="3854" y="7840"/>
                  </a:lnTo>
                  <a:lnTo>
                    <a:pt x="3850" y="7842"/>
                  </a:lnTo>
                  <a:lnTo>
                    <a:pt x="3850" y="7846"/>
                  </a:lnTo>
                  <a:lnTo>
                    <a:pt x="3852" y="7846"/>
                  </a:lnTo>
                  <a:lnTo>
                    <a:pt x="3854" y="7846"/>
                  </a:lnTo>
                  <a:lnTo>
                    <a:pt x="3860" y="7842"/>
                  </a:lnTo>
                  <a:lnTo>
                    <a:pt x="3860" y="7838"/>
                  </a:lnTo>
                  <a:lnTo>
                    <a:pt x="3860" y="7836"/>
                  </a:lnTo>
                  <a:lnTo>
                    <a:pt x="3858" y="7836"/>
                  </a:lnTo>
                  <a:lnTo>
                    <a:pt x="3856" y="7838"/>
                  </a:lnTo>
                  <a:close/>
                  <a:moveTo>
                    <a:pt x="3780" y="7788"/>
                  </a:moveTo>
                  <a:lnTo>
                    <a:pt x="3780" y="7788"/>
                  </a:lnTo>
                  <a:lnTo>
                    <a:pt x="3782" y="7788"/>
                  </a:lnTo>
                  <a:lnTo>
                    <a:pt x="3786" y="7788"/>
                  </a:lnTo>
                  <a:lnTo>
                    <a:pt x="3786" y="7784"/>
                  </a:lnTo>
                  <a:lnTo>
                    <a:pt x="3786" y="7782"/>
                  </a:lnTo>
                  <a:lnTo>
                    <a:pt x="3784" y="7782"/>
                  </a:lnTo>
                  <a:lnTo>
                    <a:pt x="3782" y="7784"/>
                  </a:lnTo>
                  <a:lnTo>
                    <a:pt x="3780" y="7786"/>
                  </a:lnTo>
                  <a:lnTo>
                    <a:pt x="3780" y="7788"/>
                  </a:lnTo>
                  <a:close/>
                  <a:moveTo>
                    <a:pt x="3800" y="7744"/>
                  </a:moveTo>
                  <a:lnTo>
                    <a:pt x="3800" y="7744"/>
                  </a:lnTo>
                  <a:lnTo>
                    <a:pt x="3800" y="7742"/>
                  </a:lnTo>
                  <a:lnTo>
                    <a:pt x="3802" y="7740"/>
                  </a:lnTo>
                  <a:lnTo>
                    <a:pt x="3802" y="7738"/>
                  </a:lnTo>
                  <a:lnTo>
                    <a:pt x="3802" y="7734"/>
                  </a:lnTo>
                  <a:lnTo>
                    <a:pt x="3800" y="7732"/>
                  </a:lnTo>
                  <a:lnTo>
                    <a:pt x="3798" y="7732"/>
                  </a:lnTo>
                  <a:lnTo>
                    <a:pt x="3790" y="7740"/>
                  </a:lnTo>
                  <a:lnTo>
                    <a:pt x="3788" y="7742"/>
                  </a:lnTo>
                  <a:lnTo>
                    <a:pt x="3788" y="7744"/>
                  </a:lnTo>
                  <a:lnTo>
                    <a:pt x="3792" y="7752"/>
                  </a:lnTo>
                  <a:lnTo>
                    <a:pt x="3794" y="7752"/>
                  </a:lnTo>
                  <a:lnTo>
                    <a:pt x="3796" y="7752"/>
                  </a:lnTo>
                  <a:lnTo>
                    <a:pt x="3798" y="7748"/>
                  </a:lnTo>
                  <a:lnTo>
                    <a:pt x="3800" y="7744"/>
                  </a:lnTo>
                  <a:close/>
                  <a:moveTo>
                    <a:pt x="3808" y="7788"/>
                  </a:moveTo>
                  <a:lnTo>
                    <a:pt x="3808" y="7788"/>
                  </a:lnTo>
                  <a:lnTo>
                    <a:pt x="3810" y="7790"/>
                  </a:lnTo>
                  <a:lnTo>
                    <a:pt x="3812" y="7788"/>
                  </a:lnTo>
                  <a:lnTo>
                    <a:pt x="3814" y="7788"/>
                  </a:lnTo>
                  <a:lnTo>
                    <a:pt x="3818" y="7790"/>
                  </a:lnTo>
                  <a:lnTo>
                    <a:pt x="3822" y="7792"/>
                  </a:lnTo>
                  <a:lnTo>
                    <a:pt x="3824" y="7790"/>
                  </a:lnTo>
                  <a:lnTo>
                    <a:pt x="3820" y="7786"/>
                  </a:lnTo>
                  <a:lnTo>
                    <a:pt x="3814" y="7780"/>
                  </a:lnTo>
                  <a:lnTo>
                    <a:pt x="3812" y="7778"/>
                  </a:lnTo>
                  <a:lnTo>
                    <a:pt x="3810" y="7778"/>
                  </a:lnTo>
                  <a:lnTo>
                    <a:pt x="3808" y="7776"/>
                  </a:lnTo>
                  <a:lnTo>
                    <a:pt x="3806" y="7774"/>
                  </a:lnTo>
                  <a:lnTo>
                    <a:pt x="3804" y="7772"/>
                  </a:lnTo>
                  <a:lnTo>
                    <a:pt x="3804" y="7774"/>
                  </a:lnTo>
                  <a:lnTo>
                    <a:pt x="3802" y="7774"/>
                  </a:lnTo>
                  <a:lnTo>
                    <a:pt x="3800" y="7774"/>
                  </a:lnTo>
                  <a:lnTo>
                    <a:pt x="3792" y="7768"/>
                  </a:lnTo>
                  <a:lnTo>
                    <a:pt x="3780" y="7764"/>
                  </a:lnTo>
                  <a:lnTo>
                    <a:pt x="3776" y="7762"/>
                  </a:lnTo>
                  <a:lnTo>
                    <a:pt x="3770" y="7758"/>
                  </a:lnTo>
                  <a:lnTo>
                    <a:pt x="3764" y="7754"/>
                  </a:lnTo>
                  <a:lnTo>
                    <a:pt x="3760" y="7752"/>
                  </a:lnTo>
                  <a:lnTo>
                    <a:pt x="3762" y="7756"/>
                  </a:lnTo>
                  <a:lnTo>
                    <a:pt x="3766" y="7760"/>
                  </a:lnTo>
                  <a:lnTo>
                    <a:pt x="3766" y="7762"/>
                  </a:lnTo>
                  <a:lnTo>
                    <a:pt x="3766" y="7764"/>
                  </a:lnTo>
                  <a:lnTo>
                    <a:pt x="3768" y="7766"/>
                  </a:lnTo>
                  <a:lnTo>
                    <a:pt x="3772" y="7768"/>
                  </a:lnTo>
                  <a:lnTo>
                    <a:pt x="3774" y="7770"/>
                  </a:lnTo>
                  <a:lnTo>
                    <a:pt x="3778" y="7772"/>
                  </a:lnTo>
                  <a:lnTo>
                    <a:pt x="3784" y="7774"/>
                  </a:lnTo>
                  <a:lnTo>
                    <a:pt x="3790" y="7776"/>
                  </a:lnTo>
                  <a:lnTo>
                    <a:pt x="3792" y="7778"/>
                  </a:lnTo>
                  <a:lnTo>
                    <a:pt x="3796" y="7780"/>
                  </a:lnTo>
                  <a:lnTo>
                    <a:pt x="3798" y="7782"/>
                  </a:lnTo>
                  <a:lnTo>
                    <a:pt x="3800" y="7782"/>
                  </a:lnTo>
                  <a:lnTo>
                    <a:pt x="3800" y="7780"/>
                  </a:lnTo>
                  <a:lnTo>
                    <a:pt x="3804" y="7782"/>
                  </a:lnTo>
                  <a:lnTo>
                    <a:pt x="3806" y="7784"/>
                  </a:lnTo>
                  <a:lnTo>
                    <a:pt x="3806" y="7786"/>
                  </a:lnTo>
                  <a:lnTo>
                    <a:pt x="3806" y="7788"/>
                  </a:lnTo>
                  <a:lnTo>
                    <a:pt x="3808" y="7788"/>
                  </a:lnTo>
                  <a:close/>
                  <a:moveTo>
                    <a:pt x="3790" y="7696"/>
                  </a:moveTo>
                  <a:lnTo>
                    <a:pt x="3790" y="7696"/>
                  </a:lnTo>
                  <a:lnTo>
                    <a:pt x="3790" y="7694"/>
                  </a:lnTo>
                  <a:lnTo>
                    <a:pt x="3790" y="7690"/>
                  </a:lnTo>
                  <a:lnTo>
                    <a:pt x="3786" y="7680"/>
                  </a:lnTo>
                  <a:lnTo>
                    <a:pt x="3784" y="7682"/>
                  </a:lnTo>
                  <a:lnTo>
                    <a:pt x="3784" y="7686"/>
                  </a:lnTo>
                  <a:lnTo>
                    <a:pt x="3782" y="7688"/>
                  </a:lnTo>
                  <a:lnTo>
                    <a:pt x="3780" y="7692"/>
                  </a:lnTo>
                  <a:lnTo>
                    <a:pt x="3784" y="7694"/>
                  </a:lnTo>
                  <a:lnTo>
                    <a:pt x="3786" y="7696"/>
                  </a:lnTo>
                  <a:lnTo>
                    <a:pt x="3790" y="7696"/>
                  </a:lnTo>
                  <a:close/>
                  <a:moveTo>
                    <a:pt x="3758" y="7690"/>
                  </a:moveTo>
                  <a:lnTo>
                    <a:pt x="3758" y="7690"/>
                  </a:lnTo>
                  <a:lnTo>
                    <a:pt x="3756" y="7686"/>
                  </a:lnTo>
                  <a:lnTo>
                    <a:pt x="3754" y="7688"/>
                  </a:lnTo>
                  <a:lnTo>
                    <a:pt x="3754" y="7692"/>
                  </a:lnTo>
                  <a:lnTo>
                    <a:pt x="3754" y="7696"/>
                  </a:lnTo>
                  <a:lnTo>
                    <a:pt x="3750" y="7692"/>
                  </a:lnTo>
                  <a:lnTo>
                    <a:pt x="3750" y="7690"/>
                  </a:lnTo>
                  <a:lnTo>
                    <a:pt x="3748" y="7690"/>
                  </a:lnTo>
                  <a:lnTo>
                    <a:pt x="3746" y="7694"/>
                  </a:lnTo>
                  <a:lnTo>
                    <a:pt x="3746" y="7698"/>
                  </a:lnTo>
                  <a:lnTo>
                    <a:pt x="3746" y="7702"/>
                  </a:lnTo>
                  <a:lnTo>
                    <a:pt x="3748" y="7704"/>
                  </a:lnTo>
                  <a:lnTo>
                    <a:pt x="3748" y="7706"/>
                  </a:lnTo>
                  <a:lnTo>
                    <a:pt x="3746" y="7708"/>
                  </a:lnTo>
                  <a:lnTo>
                    <a:pt x="3748" y="7712"/>
                  </a:lnTo>
                  <a:lnTo>
                    <a:pt x="3750" y="7714"/>
                  </a:lnTo>
                  <a:lnTo>
                    <a:pt x="3750" y="7716"/>
                  </a:lnTo>
                  <a:lnTo>
                    <a:pt x="3754" y="7708"/>
                  </a:lnTo>
                  <a:lnTo>
                    <a:pt x="3758" y="7698"/>
                  </a:lnTo>
                  <a:lnTo>
                    <a:pt x="3758" y="7694"/>
                  </a:lnTo>
                  <a:lnTo>
                    <a:pt x="3758" y="7690"/>
                  </a:lnTo>
                  <a:close/>
                  <a:moveTo>
                    <a:pt x="3778" y="7704"/>
                  </a:moveTo>
                  <a:lnTo>
                    <a:pt x="3778" y="7704"/>
                  </a:lnTo>
                  <a:lnTo>
                    <a:pt x="3782" y="7704"/>
                  </a:lnTo>
                  <a:lnTo>
                    <a:pt x="3782" y="7702"/>
                  </a:lnTo>
                  <a:lnTo>
                    <a:pt x="3782" y="7700"/>
                  </a:lnTo>
                  <a:lnTo>
                    <a:pt x="3778" y="7694"/>
                  </a:lnTo>
                  <a:lnTo>
                    <a:pt x="3774" y="7692"/>
                  </a:lnTo>
                  <a:lnTo>
                    <a:pt x="3772" y="7690"/>
                  </a:lnTo>
                  <a:lnTo>
                    <a:pt x="3770" y="7692"/>
                  </a:lnTo>
                  <a:lnTo>
                    <a:pt x="3772" y="7694"/>
                  </a:lnTo>
                  <a:lnTo>
                    <a:pt x="3772" y="7696"/>
                  </a:lnTo>
                  <a:lnTo>
                    <a:pt x="3772" y="7698"/>
                  </a:lnTo>
                  <a:lnTo>
                    <a:pt x="3774" y="7700"/>
                  </a:lnTo>
                  <a:lnTo>
                    <a:pt x="3778" y="7704"/>
                  </a:lnTo>
                  <a:close/>
                  <a:moveTo>
                    <a:pt x="3786" y="7706"/>
                  </a:moveTo>
                  <a:lnTo>
                    <a:pt x="3786" y="7706"/>
                  </a:lnTo>
                  <a:lnTo>
                    <a:pt x="3786" y="7708"/>
                  </a:lnTo>
                  <a:lnTo>
                    <a:pt x="3788" y="7710"/>
                  </a:lnTo>
                  <a:lnTo>
                    <a:pt x="3796" y="7716"/>
                  </a:lnTo>
                  <a:lnTo>
                    <a:pt x="3800" y="7722"/>
                  </a:lnTo>
                  <a:lnTo>
                    <a:pt x="3802" y="7720"/>
                  </a:lnTo>
                  <a:lnTo>
                    <a:pt x="3798" y="7714"/>
                  </a:lnTo>
                  <a:lnTo>
                    <a:pt x="3792" y="7706"/>
                  </a:lnTo>
                  <a:lnTo>
                    <a:pt x="3788" y="7704"/>
                  </a:lnTo>
                  <a:lnTo>
                    <a:pt x="3786" y="7706"/>
                  </a:lnTo>
                  <a:close/>
                  <a:moveTo>
                    <a:pt x="3782" y="7732"/>
                  </a:moveTo>
                  <a:lnTo>
                    <a:pt x="3782" y="7732"/>
                  </a:lnTo>
                  <a:lnTo>
                    <a:pt x="3784" y="7732"/>
                  </a:lnTo>
                  <a:lnTo>
                    <a:pt x="3786" y="7732"/>
                  </a:lnTo>
                  <a:lnTo>
                    <a:pt x="3792" y="7728"/>
                  </a:lnTo>
                  <a:lnTo>
                    <a:pt x="3794" y="7726"/>
                  </a:lnTo>
                  <a:lnTo>
                    <a:pt x="3792" y="7724"/>
                  </a:lnTo>
                  <a:lnTo>
                    <a:pt x="3782" y="7718"/>
                  </a:lnTo>
                  <a:lnTo>
                    <a:pt x="3778" y="7714"/>
                  </a:lnTo>
                  <a:lnTo>
                    <a:pt x="3774" y="7714"/>
                  </a:lnTo>
                  <a:lnTo>
                    <a:pt x="3772" y="7714"/>
                  </a:lnTo>
                  <a:lnTo>
                    <a:pt x="3774" y="7718"/>
                  </a:lnTo>
                  <a:lnTo>
                    <a:pt x="3776" y="7718"/>
                  </a:lnTo>
                  <a:lnTo>
                    <a:pt x="3778" y="7718"/>
                  </a:lnTo>
                  <a:lnTo>
                    <a:pt x="3780" y="7720"/>
                  </a:lnTo>
                  <a:lnTo>
                    <a:pt x="3782" y="7722"/>
                  </a:lnTo>
                  <a:lnTo>
                    <a:pt x="3780" y="7724"/>
                  </a:lnTo>
                  <a:lnTo>
                    <a:pt x="3780" y="7726"/>
                  </a:lnTo>
                  <a:lnTo>
                    <a:pt x="3782" y="7732"/>
                  </a:lnTo>
                  <a:close/>
                  <a:moveTo>
                    <a:pt x="3760" y="7702"/>
                  </a:moveTo>
                  <a:lnTo>
                    <a:pt x="3760" y="7702"/>
                  </a:lnTo>
                  <a:lnTo>
                    <a:pt x="3756" y="7712"/>
                  </a:lnTo>
                  <a:lnTo>
                    <a:pt x="3756" y="7716"/>
                  </a:lnTo>
                  <a:lnTo>
                    <a:pt x="3758" y="7714"/>
                  </a:lnTo>
                  <a:lnTo>
                    <a:pt x="3760" y="7710"/>
                  </a:lnTo>
                  <a:lnTo>
                    <a:pt x="3764" y="7704"/>
                  </a:lnTo>
                  <a:lnTo>
                    <a:pt x="3764" y="7700"/>
                  </a:lnTo>
                  <a:lnTo>
                    <a:pt x="3764" y="7698"/>
                  </a:lnTo>
                  <a:lnTo>
                    <a:pt x="3762" y="7698"/>
                  </a:lnTo>
                  <a:lnTo>
                    <a:pt x="3760" y="7702"/>
                  </a:lnTo>
                  <a:close/>
                  <a:moveTo>
                    <a:pt x="3764" y="7720"/>
                  </a:moveTo>
                  <a:lnTo>
                    <a:pt x="3764" y="7720"/>
                  </a:lnTo>
                  <a:lnTo>
                    <a:pt x="3756" y="7720"/>
                  </a:lnTo>
                  <a:lnTo>
                    <a:pt x="3754" y="7720"/>
                  </a:lnTo>
                  <a:lnTo>
                    <a:pt x="3752" y="7722"/>
                  </a:lnTo>
                  <a:lnTo>
                    <a:pt x="3754" y="7724"/>
                  </a:lnTo>
                  <a:lnTo>
                    <a:pt x="3758" y="7726"/>
                  </a:lnTo>
                  <a:lnTo>
                    <a:pt x="3762" y="7726"/>
                  </a:lnTo>
                  <a:lnTo>
                    <a:pt x="3764" y="7724"/>
                  </a:lnTo>
                  <a:lnTo>
                    <a:pt x="3766" y="7722"/>
                  </a:lnTo>
                  <a:lnTo>
                    <a:pt x="3764" y="7720"/>
                  </a:lnTo>
                  <a:close/>
                  <a:moveTo>
                    <a:pt x="3744" y="7666"/>
                  </a:moveTo>
                  <a:lnTo>
                    <a:pt x="3744" y="7666"/>
                  </a:lnTo>
                  <a:lnTo>
                    <a:pt x="3742" y="7666"/>
                  </a:lnTo>
                  <a:lnTo>
                    <a:pt x="3740" y="7668"/>
                  </a:lnTo>
                  <a:lnTo>
                    <a:pt x="3740" y="7676"/>
                  </a:lnTo>
                  <a:lnTo>
                    <a:pt x="3736" y="7682"/>
                  </a:lnTo>
                  <a:lnTo>
                    <a:pt x="3736" y="7686"/>
                  </a:lnTo>
                  <a:lnTo>
                    <a:pt x="3740" y="7686"/>
                  </a:lnTo>
                  <a:lnTo>
                    <a:pt x="3742" y="7684"/>
                  </a:lnTo>
                  <a:lnTo>
                    <a:pt x="3744" y="7682"/>
                  </a:lnTo>
                  <a:lnTo>
                    <a:pt x="3744" y="7678"/>
                  </a:lnTo>
                  <a:lnTo>
                    <a:pt x="3746" y="7674"/>
                  </a:lnTo>
                  <a:lnTo>
                    <a:pt x="3748" y="7670"/>
                  </a:lnTo>
                  <a:lnTo>
                    <a:pt x="3744" y="7666"/>
                  </a:lnTo>
                  <a:close/>
                  <a:moveTo>
                    <a:pt x="3780" y="7668"/>
                  </a:moveTo>
                  <a:lnTo>
                    <a:pt x="3780" y="7668"/>
                  </a:lnTo>
                  <a:lnTo>
                    <a:pt x="3778" y="7668"/>
                  </a:lnTo>
                  <a:lnTo>
                    <a:pt x="3778" y="7670"/>
                  </a:lnTo>
                  <a:lnTo>
                    <a:pt x="3778" y="7672"/>
                  </a:lnTo>
                  <a:lnTo>
                    <a:pt x="3782" y="7674"/>
                  </a:lnTo>
                  <a:lnTo>
                    <a:pt x="3784" y="7674"/>
                  </a:lnTo>
                  <a:lnTo>
                    <a:pt x="3784" y="7672"/>
                  </a:lnTo>
                  <a:lnTo>
                    <a:pt x="3782" y="7668"/>
                  </a:lnTo>
                  <a:lnTo>
                    <a:pt x="3780" y="7668"/>
                  </a:lnTo>
                  <a:close/>
                  <a:moveTo>
                    <a:pt x="3792" y="7664"/>
                  </a:moveTo>
                  <a:lnTo>
                    <a:pt x="3792" y="7664"/>
                  </a:lnTo>
                  <a:lnTo>
                    <a:pt x="3790" y="7662"/>
                  </a:lnTo>
                  <a:lnTo>
                    <a:pt x="3788" y="7662"/>
                  </a:lnTo>
                  <a:lnTo>
                    <a:pt x="3784" y="7664"/>
                  </a:lnTo>
                  <a:lnTo>
                    <a:pt x="3784" y="7668"/>
                  </a:lnTo>
                  <a:lnTo>
                    <a:pt x="3786" y="7670"/>
                  </a:lnTo>
                  <a:lnTo>
                    <a:pt x="3788" y="7670"/>
                  </a:lnTo>
                  <a:lnTo>
                    <a:pt x="3790" y="7668"/>
                  </a:lnTo>
                  <a:lnTo>
                    <a:pt x="3792" y="7664"/>
                  </a:lnTo>
                  <a:close/>
                  <a:moveTo>
                    <a:pt x="3766" y="7668"/>
                  </a:moveTo>
                  <a:lnTo>
                    <a:pt x="3766" y="7668"/>
                  </a:lnTo>
                  <a:lnTo>
                    <a:pt x="3766" y="7664"/>
                  </a:lnTo>
                  <a:lnTo>
                    <a:pt x="3766" y="7662"/>
                  </a:lnTo>
                  <a:lnTo>
                    <a:pt x="3762" y="7662"/>
                  </a:lnTo>
                  <a:lnTo>
                    <a:pt x="3758" y="7662"/>
                  </a:lnTo>
                  <a:lnTo>
                    <a:pt x="3756" y="7664"/>
                  </a:lnTo>
                  <a:lnTo>
                    <a:pt x="3752" y="7670"/>
                  </a:lnTo>
                  <a:lnTo>
                    <a:pt x="3748" y="7674"/>
                  </a:lnTo>
                  <a:lnTo>
                    <a:pt x="3750" y="7676"/>
                  </a:lnTo>
                  <a:lnTo>
                    <a:pt x="3756" y="7674"/>
                  </a:lnTo>
                  <a:lnTo>
                    <a:pt x="3758" y="7674"/>
                  </a:lnTo>
                  <a:lnTo>
                    <a:pt x="3760" y="7670"/>
                  </a:lnTo>
                  <a:lnTo>
                    <a:pt x="3760" y="7668"/>
                  </a:lnTo>
                  <a:lnTo>
                    <a:pt x="3762" y="7670"/>
                  </a:lnTo>
                  <a:lnTo>
                    <a:pt x="3764" y="7672"/>
                  </a:lnTo>
                  <a:lnTo>
                    <a:pt x="3766" y="7672"/>
                  </a:lnTo>
                  <a:lnTo>
                    <a:pt x="3766" y="7670"/>
                  </a:lnTo>
                  <a:lnTo>
                    <a:pt x="3766" y="7668"/>
                  </a:lnTo>
                  <a:close/>
                  <a:moveTo>
                    <a:pt x="3780" y="7662"/>
                  </a:moveTo>
                  <a:lnTo>
                    <a:pt x="3780" y="7662"/>
                  </a:lnTo>
                  <a:lnTo>
                    <a:pt x="3780" y="7660"/>
                  </a:lnTo>
                  <a:lnTo>
                    <a:pt x="3780" y="7652"/>
                  </a:lnTo>
                  <a:lnTo>
                    <a:pt x="3778" y="7646"/>
                  </a:lnTo>
                  <a:lnTo>
                    <a:pt x="3776" y="7644"/>
                  </a:lnTo>
                  <a:lnTo>
                    <a:pt x="3774" y="7648"/>
                  </a:lnTo>
                  <a:lnTo>
                    <a:pt x="3776" y="7654"/>
                  </a:lnTo>
                  <a:lnTo>
                    <a:pt x="3776" y="7660"/>
                  </a:lnTo>
                  <a:lnTo>
                    <a:pt x="3778" y="7662"/>
                  </a:lnTo>
                  <a:lnTo>
                    <a:pt x="3780" y="7662"/>
                  </a:lnTo>
                  <a:close/>
                  <a:moveTo>
                    <a:pt x="3770" y="7568"/>
                  </a:moveTo>
                  <a:lnTo>
                    <a:pt x="3770" y="7568"/>
                  </a:lnTo>
                  <a:lnTo>
                    <a:pt x="3768" y="7570"/>
                  </a:lnTo>
                  <a:lnTo>
                    <a:pt x="3766" y="7568"/>
                  </a:lnTo>
                  <a:lnTo>
                    <a:pt x="3768" y="7562"/>
                  </a:lnTo>
                  <a:lnTo>
                    <a:pt x="3770" y="7558"/>
                  </a:lnTo>
                  <a:lnTo>
                    <a:pt x="3770" y="7552"/>
                  </a:lnTo>
                  <a:lnTo>
                    <a:pt x="3770" y="7534"/>
                  </a:lnTo>
                  <a:lnTo>
                    <a:pt x="3770" y="7520"/>
                  </a:lnTo>
                  <a:lnTo>
                    <a:pt x="3768" y="7516"/>
                  </a:lnTo>
                  <a:lnTo>
                    <a:pt x="3766" y="7514"/>
                  </a:lnTo>
                  <a:lnTo>
                    <a:pt x="3762" y="7514"/>
                  </a:lnTo>
                  <a:lnTo>
                    <a:pt x="3760" y="7514"/>
                  </a:lnTo>
                  <a:lnTo>
                    <a:pt x="3758" y="7512"/>
                  </a:lnTo>
                  <a:lnTo>
                    <a:pt x="3756" y="7514"/>
                  </a:lnTo>
                  <a:lnTo>
                    <a:pt x="3748" y="7520"/>
                  </a:lnTo>
                  <a:lnTo>
                    <a:pt x="3746" y="7522"/>
                  </a:lnTo>
                  <a:lnTo>
                    <a:pt x="3748" y="7524"/>
                  </a:lnTo>
                  <a:lnTo>
                    <a:pt x="3750" y="7526"/>
                  </a:lnTo>
                  <a:lnTo>
                    <a:pt x="3750" y="7528"/>
                  </a:lnTo>
                  <a:lnTo>
                    <a:pt x="3752" y="7530"/>
                  </a:lnTo>
                  <a:lnTo>
                    <a:pt x="3756" y="7534"/>
                  </a:lnTo>
                  <a:lnTo>
                    <a:pt x="3756" y="7538"/>
                  </a:lnTo>
                  <a:lnTo>
                    <a:pt x="3754" y="7548"/>
                  </a:lnTo>
                  <a:lnTo>
                    <a:pt x="3752" y="7550"/>
                  </a:lnTo>
                  <a:lnTo>
                    <a:pt x="3748" y="7548"/>
                  </a:lnTo>
                  <a:lnTo>
                    <a:pt x="3746" y="7546"/>
                  </a:lnTo>
                  <a:lnTo>
                    <a:pt x="3742" y="7546"/>
                  </a:lnTo>
                  <a:lnTo>
                    <a:pt x="3740" y="7548"/>
                  </a:lnTo>
                  <a:lnTo>
                    <a:pt x="3740" y="7546"/>
                  </a:lnTo>
                  <a:lnTo>
                    <a:pt x="3738" y="7546"/>
                  </a:lnTo>
                  <a:lnTo>
                    <a:pt x="3734" y="7546"/>
                  </a:lnTo>
                  <a:lnTo>
                    <a:pt x="3732" y="7548"/>
                  </a:lnTo>
                  <a:lnTo>
                    <a:pt x="3730" y="7550"/>
                  </a:lnTo>
                  <a:lnTo>
                    <a:pt x="3732" y="7556"/>
                  </a:lnTo>
                  <a:lnTo>
                    <a:pt x="3736" y="7560"/>
                  </a:lnTo>
                  <a:lnTo>
                    <a:pt x="3738" y="7568"/>
                  </a:lnTo>
                  <a:lnTo>
                    <a:pt x="3740" y="7572"/>
                  </a:lnTo>
                  <a:lnTo>
                    <a:pt x="3742" y="7578"/>
                  </a:lnTo>
                  <a:lnTo>
                    <a:pt x="3746" y="7582"/>
                  </a:lnTo>
                  <a:lnTo>
                    <a:pt x="3748" y="7584"/>
                  </a:lnTo>
                  <a:lnTo>
                    <a:pt x="3750" y="7580"/>
                  </a:lnTo>
                  <a:lnTo>
                    <a:pt x="3750" y="7572"/>
                  </a:lnTo>
                  <a:lnTo>
                    <a:pt x="3748" y="7568"/>
                  </a:lnTo>
                  <a:lnTo>
                    <a:pt x="3748" y="7564"/>
                  </a:lnTo>
                  <a:lnTo>
                    <a:pt x="3748" y="7562"/>
                  </a:lnTo>
                  <a:lnTo>
                    <a:pt x="3750" y="7562"/>
                  </a:lnTo>
                  <a:lnTo>
                    <a:pt x="3754" y="7564"/>
                  </a:lnTo>
                  <a:lnTo>
                    <a:pt x="3758" y="7568"/>
                  </a:lnTo>
                  <a:lnTo>
                    <a:pt x="3756" y="7570"/>
                  </a:lnTo>
                  <a:lnTo>
                    <a:pt x="3754" y="7572"/>
                  </a:lnTo>
                  <a:lnTo>
                    <a:pt x="3754" y="7576"/>
                  </a:lnTo>
                  <a:lnTo>
                    <a:pt x="3756" y="7578"/>
                  </a:lnTo>
                  <a:lnTo>
                    <a:pt x="3754" y="7580"/>
                  </a:lnTo>
                  <a:lnTo>
                    <a:pt x="3754" y="7586"/>
                  </a:lnTo>
                  <a:lnTo>
                    <a:pt x="3754" y="7588"/>
                  </a:lnTo>
                  <a:lnTo>
                    <a:pt x="3756" y="7590"/>
                  </a:lnTo>
                  <a:lnTo>
                    <a:pt x="3762" y="7592"/>
                  </a:lnTo>
                  <a:lnTo>
                    <a:pt x="3766" y="7590"/>
                  </a:lnTo>
                  <a:lnTo>
                    <a:pt x="3768" y="7588"/>
                  </a:lnTo>
                  <a:lnTo>
                    <a:pt x="3770" y="7584"/>
                  </a:lnTo>
                  <a:lnTo>
                    <a:pt x="3770" y="7578"/>
                  </a:lnTo>
                  <a:lnTo>
                    <a:pt x="3772" y="7574"/>
                  </a:lnTo>
                  <a:lnTo>
                    <a:pt x="3774" y="7572"/>
                  </a:lnTo>
                  <a:lnTo>
                    <a:pt x="3774" y="7570"/>
                  </a:lnTo>
                  <a:lnTo>
                    <a:pt x="3772" y="7568"/>
                  </a:lnTo>
                  <a:lnTo>
                    <a:pt x="3770" y="7568"/>
                  </a:lnTo>
                  <a:close/>
                  <a:moveTo>
                    <a:pt x="3742" y="7626"/>
                  </a:moveTo>
                  <a:lnTo>
                    <a:pt x="3742" y="7626"/>
                  </a:lnTo>
                  <a:lnTo>
                    <a:pt x="3744" y="7622"/>
                  </a:lnTo>
                  <a:lnTo>
                    <a:pt x="3746" y="7620"/>
                  </a:lnTo>
                  <a:lnTo>
                    <a:pt x="3742" y="7618"/>
                  </a:lnTo>
                  <a:lnTo>
                    <a:pt x="3736" y="7618"/>
                  </a:lnTo>
                  <a:lnTo>
                    <a:pt x="3730" y="7618"/>
                  </a:lnTo>
                  <a:lnTo>
                    <a:pt x="3730" y="7620"/>
                  </a:lnTo>
                  <a:lnTo>
                    <a:pt x="3732" y="7624"/>
                  </a:lnTo>
                  <a:lnTo>
                    <a:pt x="3732" y="7626"/>
                  </a:lnTo>
                  <a:lnTo>
                    <a:pt x="3728" y="7632"/>
                  </a:lnTo>
                  <a:lnTo>
                    <a:pt x="3730" y="7634"/>
                  </a:lnTo>
                  <a:lnTo>
                    <a:pt x="3734" y="7636"/>
                  </a:lnTo>
                  <a:lnTo>
                    <a:pt x="3738" y="7636"/>
                  </a:lnTo>
                  <a:lnTo>
                    <a:pt x="3738" y="7634"/>
                  </a:lnTo>
                  <a:lnTo>
                    <a:pt x="3738" y="7630"/>
                  </a:lnTo>
                  <a:lnTo>
                    <a:pt x="3742" y="7626"/>
                  </a:lnTo>
                  <a:close/>
                  <a:moveTo>
                    <a:pt x="3778" y="7630"/>
                  </a:moveTo>
                  <a:lnTo>
                    <a:pt x="3778" y="7630"/>
                  </a:lnTo>
                  <a:lnTo>
                    <a:pt x="3776" y="7626"/>
                  </a:lnTo>
                  <a:lnTo>
                    <a:pt x="3776" y="7622"/>
                  </a:lnTo>
                  <a:lnTo>
                    <a:pt x="3774" y="7620"/>
                  </a:lnTo>
                  <a:lnTo>
                    <a:pt x="3772" y="7616"/>
                  </a:lnTo>
                  <a:lnTo>
                    <a:pt x="3768" y="7616"/>
                  </a:lnTo>
                  <a:lnTo>
                    <a:pt x="3766" y="7616"/>
                  </a:lnTo>
                  <a:lnTo>
                    <a:pt x="3766" y="7618"/>
                  </a:lnTo>
                  <a:lnTo>
                    <a:pt x="3770" y="7622"/>
                  </a:lnTo>
                  <a:lnTo>
                    <a:pt x="3770" y="7624"/>
                  </a:lnTo>
                  <a:lnTo>
                    <a:pt x="3768" y="7624"/>
                  </a:lnTo>
                  <a:lnTo>
                    <a:pt x="3768" y="7628"/>
                  </a:lnTo>
                  <a:lnTo>
                    <a:pt x="3772" y="7636"/>
                  </a:lnTo>
                  <a:lnTo>
                    <a:pt x="3776" y="7638"/>
                  </a:lnTo>
                  <a:lnTo>
                    <a:pt x="3780" y="7638"/>
                  </a:lnTo>
                  <a:lnTo>
                    <a:pt x="3782" y="7638"/>
                  </a:lnTo>
                  <a:lnTo>
                    <a:pt x="3784" y="7636"/>
                  </a:lnTo>
                  <a:lnTo>
                    <a:pt x="3778" y="7630"/>
                  </a:lnTo>
                  <a:close/>
                  <a:moveTo>
                    <a:pt x="3736" y="7582"/>
                  </a:moveTo>
                  <a:lnTo>
                    <a:pt x="3736" y="7582"/>
                  </a:lnTo>
                  <a:lnTo>
                    <a:pt x="3738" y="7584"/>
                  </a:lnTo>
                  <a:lnTo>
                    <a:pt x="3740" y="7584"/>
                  </a:lnTo>
                  <a:lnTo>
                    <a:pt x="3738" y="7576"/>
                  </a:lnTo>
                  <a:lnTo>
                    <a:pt x="3736" y="7568"/>
                  </a:lnTo>
                  <a:lnTo>
                    <a:pt x="3734" y="7566"/>
                  </a:lnTo>
                  <a:lnTo>
                    <a:pt x="3730" y="7566"/>
                  </a:lnTo>
                  <a:lnTo>
                    <a:pt x="3728" y="7566"/>
                  </a:lnTo>
                  <a:lnTo>
                    <a:pt x="3726" y="7568"/>
                  </a:lnTo>
                  <a:lnTo>
                    <a:pt x="3726" y="7578"/>
                  </a:lnTo>
                  <a:lnTo>
                    <a:pt x="3726" y="7580"/>
                  </a:lnTo>
                  <a:lnTo>
                    <a:pt x="3728" y="7580"/>
                  </a:lnTo>
                  <a:lnTo>
                    <a:pt x="3732" y="7576"/>
                  </a:lnTo>
                  <a:lnTo>
                    <a:pt x="3734" y="7576"/>
                  </a:lnTo>
                  <a:lnTo>
                    <a:pt x="3734" y="7578"/>
                  </a:lnTo>
                  <a:lnTo>
                    <a:pt x="3734" y="7580"/>
                  </a:lnTo>
                  <a:lnTo>
                    <a:pt x="3736" y="7582"/>
                  </a:lnTo>
                  <a:close/>
                  <a:moveTo>
                    <a:pt x="3742" y="7612"/>
                  </a:moveTo>
                  <a:lnTo>
                    <a:pt x="3742" y="7612"/>
                  </a:lnTo>
                  <a:lnTo>
                    <a:pt x="3746" y="7610"/>
                  </a:lnTo>
                  <a:lnTo>
                    <a:pt x="3746" y="7612"/>
                  </a:lnTo>
                  <a:lnTo>
                    <a:pt x="3748" y="7612"/>
                  </a:lnTo>
                  <a:lnTo>
                    <a:pt x="3752" y="7610"/>
                  </a:lnTo>
                  <a:lnTo>
                    <a:pt x="3754" y="7608"/>
                  </a:lnTo>
                  <a:lnTo>
                    <a:pt x="3752" y="7606"/>
                  </a:lnTo>
                  <a:lnTo>
                    <a:pt x="3752" y="7604"/>
                  </a:lnTo>
                  <a:lnTo>
                    <a:pt x="3754" y="7602"/>
                  </a:lnTo>
                  <a:lnTo>
                    <a:pt x="3758" y="7600"/>
                  </a:lnTo>
                  <a:lnTo>
                    <a:pt x="3758" y="7598"/>
                  </a:lnTo>
                  <a:lnTo>
                    <a:pt x="3756" y="7598"/>
                  </a:lnTo>
                  <a:lnTo>
                    <a:pt x="3752" y="7598"/>
                  </a:lnTo>
                  <a:lnTo>
                    <a:pt x="3750" y="7600"/>
                  </a:lnTo>
                  <a:lnTo>
                    <a:pt x="3750" y="7598"/>
                  </a:lnTo>
                  <a:lnTo>
                    <a:pt x="3750" y="7596"/>
                  </a:lnTo>
                  <a:lnTo>
                    <a:pt x="3748" y="7594"/>
                  </a:lnTo>
                  <a:lnTo>
                    <a:pt x="3746" y="7594"/>
                  </a:lnTo>
                  <a:lnTo>
                    <a:pt x="3742" y="7592"/>
                  </a:lnTo>
                  <a:lnTo>
                    <a:pt x="3740" y="7590"/>
                  </a:lnTo>
                  <a:lnTo>
                    <a:pt x="3734" y="7590"/>
                  </a:lnTo>
                  <a:lnTo>
                    <a:pt x="3732" y="7592"/>
                  </a:lnTo>
                  <a:lnTo>
                    <a:pt x="3736" y="7596"/>
                  </a:lnTo>
                  <a:lnTo>
                    <a:pt x="3740" y="7598"/>
                  </a:lnTo>
                  <a:lnTo>
                    <a:pt x="3742" y="7600"/>
                  </a:lnTo>
                  <a:lnTo>
                    <a:pt x="3742" y="7602"/>
                  </a:lnTo>
                  <a:lnTo>
                    <a:pt x="3738" y="7602"/>
                  </a:lnTo>
                  <a:lnTo>
                    <a:pt x="3736" y="7600"/>
                  </a:lnTo>
                  <a:lnTo>
                    <a:pt x="3732" y="7600"/>
                  </a:lnTo>
                  <a:lnTo>
                    <a:pt x="3730" y="7606"/>
                  </a:lnTo>
                  <a:lnTo>
                    <a:pt x="3730" y="7608"/>
                  </a:lnTo>
                  <a:lnTo>
                    <a:pt x="3730" y="7610"/>
                  </a:lnTo>
                  <a:lnTo>
                    <a:pt x="3734" y="7610"/>
                  </a:lnTo>
                  <a:lnTo>
                    <a:pt x="3738" y="7608"/>
                  </a:lnTo>
                  <a:lnTo>
                    <a:pt x="3738" y="7610"/>
                  </a:lnTo>
                  <a:lnTo>
                    <a:pt x="3736" y="7612"/>
                  </a:lnTo>
                  <a:lnTo>
                    <a:pt x="3738" y="7614"/>
                  </a:lnTo>
                  <a:lnTo>
                    <a:pt x="3740" y="7614"/>
                  </a:lnTo>
                  <a:lnTo>
                    <a:pt x="3742" y="7612"/>
                  </a:lnTo>
                  <a:close/>
                  <a:moveTo>
                    <a:pt x="3758" y="7644"/>
                  </a:moveTo>
                  <a:lnTo>
                    <a:pt x="3758" y="7644"/>
                  </a:lnTo>
                  <a:lnTo>
                    <a:pt x="3754" y="7644"/>
                  </a:lnTo>
                  <a:lnTo>
                    <a:pt x="3750" y="7644"/>
                  </a:lnTo>
                  <a:lnTo>
                    <a:pt x="3750" y="7646"/>
                  </a:lnTo>
                  <a:lnTo>
                    <a:pt x="3752" y="7646"/>
                  </a:lnTo>
                  <a:lnTo>
                    <a:pt x="3756" y="7648"/>
                  </a:lnTo>
                  <a:lnTo>
                    <a:pt x="3756" y="7650"/>
                  </a:lnTo>
                  <a:lnTo>
                    <a:pt x="3756" y="7652"/>
                  </a:lnTo>
                  <a:lnTo>
                    <a:pt x="3760" y="7654"/>
                  </a:lnTo>
                  <a:lnTo>
                    <a:pt x="3762" y="7654"/>
                  </a:lnTo>
                  <a:lnTo>
                    <a:pt x="3764" y="7652"/>
                  </a:lnTo>
                  <a:lnTo>
                    <a:pt x="3768" y="7650"/>
                  </a:lnTo>
                  <a:lnTo>
                    <a:pt x="3770" y="7650"/>
                  </a:lnTo>
                  <a:lnTo>
                    <a:pt x="3772" y="7650"/>
                  </a:lnTo>
                  <a:lnTo>
                    <a:pt x="3772" y="7648"/>
                  </a:lnTo>
                  <a:lnTo>
                    <a:pt x="3772" y="7642"/>
                  </a:lnTo>
                  <a:lnTo>
                    <a:pt x="3770" y="7638"/>
                  </a:lnTo>
                  <a:lnTo>
                    <a:pt x="3766" y="7634"/>
                  </a:lnTo>
                  <a:lnTo>
                    <a:pt x="3764" y="7634"/>
                  </a:lnTo>
                  <a:lnTo>
                    <a:pt x="3762" y="7636"/>
                  </a:lnTo>
                  <a:lnTo>
                    <a:pt x="3764" y="7642"/>
                  </a:lnTo>
                  <a:lnTo>
                    <a:pt x="3764" y="7644"/>
                  </a:lnTo>
                  <a:lnTo>
                    <a:pt x="3758" y="7644"/>
                  </a:lnTo>
                  <a:close/>
                  <a:moveTo>
                    <a:pt x="3752" y="7630"/>
                  </a:moveTo>
                  <a:lnTo>
                    <a:pt x="3752" y="7630"/>
                  </a:lnTo>
                  <a:lnTo>
                    <a:pt x="3750" y="7634"/>
                  </a:lnTo>
                  <a:lnTo>
                    <a:pt x="3752" y="7636"/>
                  </a:lnTo>
                  <a:lnTo>
                    <a:pt x="3754" y="7640"/>
                  </a:lnTo>
                  <a:lnTo>
                    <a:pt x="3758" y="7640"/>
                  </a:lnTo>
                  <a:lnTo>
                    <a:pt x="3760" y="7640"/>
                  </a:lnTo>
                  <a:lnTo>
                    <a:pt x="3760" y="7636"/>
                  </a:lnTo>
                  <a:lnTo>
                    <a:pt x="3756" y="7632"/>
                  </a:lnTo>
                  <a:lnTo>
                    <a:pt x="3754" y="7630"/>
                  </a:lnTo>
                  <a:lnTo>
                    <a:pt x="3752" y="7630"/>
                  </a:lnTo>
                  <a:close/>
                  <a:moveTo>
                    <a:pt x="3770" y="7654"/>
                  </a:moveTo>
                  <a:lnTo>
                    <a:pt x="3770" y="7654"/>
                  </a:lnTo>
                  <a:lnTo>
                    <a:pt x="3768" y="7654"/>
                  </a:lnTo>
                  <a:lnTo>
                    <a:pt x="3766" y="7654"/>
                  </a:lnTo>
                  <a:lnTo>
                    <a:pt x="3766" y="7656"/>
                  </a:lnTo>
                  <a:lnTo>
                    <a:pt x="3770" y="7660"/>
                  </a:lnTo>
                  <a:lnTo>
                    <a:pt x="3772" y="7660"/>
                  </a:lnTo>
                  <a:lnTo>
                    <a:pt x="3772" y="7658"/>
                  </a:lnTo>
                  <a:lnTo>
                    <a:pt x="3772" y="7656"/>
                  </a:lnTo>
                  <a:lnTo>
                    <a:pt x="3770" y="7654"/>
                  </a:lnTo>
                  <a:close/>
                  <a:moveTo>
                    <a:pt x="3750" y="7544"/>
                  </a:moveTo>
                  <a:lnTo>
                    <a:pt x="3750" y="7544"/>
                  </a:lnTo>
                  <a:lnTo>
                    <a:pt x="3752" y="7542"/>
                  </a:lnTo>
                  <a:lnTo>
                    <a:pt x="3752" y="7536"/>
                  </a:lnTo>
                  <a:lnTo>
                    <a:pt x="3750" y="7534"/>
                  </a:lnTo>
                  <a:lnTo>
                    <a:pt x="3746" y="7534"/>
                  </a:lnTo>
                  <a:lnTo>
                    <a:pt x="3742" y="7534"/>
                  </a:lnTo>
                  <a:lnTo>
                    <a:pt x="3740" y="7538"/>
                  </a:lnTo>
                  <a:lnTo>
                    <a:pt x="3740" y="7540"/>
                  </a:lnTo>
                  <a:lnTo>
                    <a:pt x="3742" y="7540"/>
                  </a:lnTo>
                  <a:lnTo>
                    <a:pt x="3746" y="7540"/>
                  </a:lnTo>
                  <a:lnTo>
                    <a:pt x="3750" y="7544"/>
                  </a:lnTo>
                  <a:close/>
                  <a:moveTo>
                    <a:pt x="3750" y="7500"/>
                  </a:moveTo>
                  <a:lnTo>
                    <a:pt x="3750" y="7500"/>
                  </a:lnTo>
                  <a:lnTo>
                    <a:pt x="3748" y="7504"/>
                  </a:lnTo>
                  <a:lnTo>
                    <a:pt x="3750" y="7506"/>
                  </a:lnTo>
                  <a:lnTo>
                    <a:pt x="3762" y="7510"/>
                  </a:lnTo>
                  <a:lnTo>
                    <a:pt x="3768" y="7512"/>
                  </a:lnTo>
                  <a:lnTo>
                    <a:pt x="3770" y="7508"/>
                  </a:lnTo>
                  <a:lnTo>
                    <a:pt x="3772" y="7506"/>
                  </a:lnTo>
                  <a:lnTo>
                    <a:pt x="3770" y="7506"/>
                  </a:lnTo>
                  <a:lnTo>
                    <a:pt x="3768" y="7506"/>
                  </a:lnTo>
                  <a:lnTo>
                    <a:pt x="3766" y="7504"/>
                  </a:lnTo>
                  <a:lnTo>
                    <a:pt x="3766" y="7502"/>
                  </a:lnTo>
                  <a:lnTo>
                    <a:pt x="3766" y="7500"/>
                  </a:lnTo>
                  <a:lnTo>
                    <a:pt x="3766" y="7496"/>
                  </a:lnTo>
                  <a:lnTo>
                    <a:pt x="3766" y="7492"/>
                  </a:lnTo>
                  <a:lnTo>
                    <a:pt x="3762" y="7482"/>
                  </a:lnTo>
                  <a:lnTo>
                    <a:pt x="3760" y="7482"/>
                  </a:lnTo>
                  <a:lnTo>
                    <a:pt x="3758" y="7484"/>
                  </a:lnTo>
                  <a:lnTo>
                    <a:pt x="3758" y="7490"/>
                  </a:lnTo>
                  <a:lnTo>
                    <a:pt x="3758" y="7492"/>
                  </a:lnTo>
                  <a:lnTo>
                    <a:pt x="3760" y="7498"/>
                  </a:lnTo>
                  <a:lnTo>
                    <a:pt x="3758" y="7500"/>
                  </a:lnTo>
                  <a:lnTo>
                    <a:pt x="3756" y="7498"/>
                  </a:lnTo>
                  <a:lnTo>
                    <a:pt x="3754" y="7498"/>
                  </a:lnTo>
                  <a:lnTo>
                    <a:pt x="3750" y="7500"/>
                  </a:lnTo>
                  <a:close/>
                  <a:moveTo>
                    <a:pt x="3790" y="7468"/>
                  </a:moveTo>
                  <a:lnTo>
                    <a:pt x="3790" y="7468"/>
                  </a:lnTo>
                  <a:lnTo>
                    <a:pt x="3794" y="7470"/>
                  </a:lnTo>
                  <a:lnTo>
                    <a:pt x="3796" y="7466"/>
                  </a:lnTo>
                  <a:lnTo>
                    <a:pt x="3794" y="7464"/>
                  </a:lnTo>
                  <a:lnTo>
                    <a:pt x="3788" y="7462"/>
                  </a:lnTo>
                  <a:lnTo>
                    <a:pt x="3784" y="7462"/>
                  </a:lnTo>
                  <a:lnTo>
                    <a:pt x="3778" y="7462"/>
                  </a:lnTo>
                  <a:lnTo>
                    <a:pt x="3772" y="7462"/>
                  </a:lnTo>
                  <a:lnTo>
                    <a:pt x="3770" y="7464"/>
                  </a:lnTo>
                  <a:lnTo>
                    <a:pt x="3770" y="7466"/>
                  </a:lnTo>
                  <a:lnTo>
                    <a:pt x="3772" y="7468"/>
                  </a:lnTo>
                  <a:lnTo>
                    <a:pt x="3778" y="7468"/>
                  </a:lnTo>
                  <a:lnTo>
                    <a:pt x="3784" y="7466"/>
                  </a:lnTo>
                  <a:lnTo>
                    <a:pt x="3790" y="7468"/>
                  </a:lnTo>
                  <a:close/>
                  <a:moveTo>
                    <a:pt x="3742" y="7476"/>
                  </a:moveTo>
                  <a:lnTo>
                    <a:pt x="3742" y="7476"/>
                  </a:lnTo>
                  <a:lnTo>
                    <a:pt x="3740" y="7476"/>
                  </a:lnTo>
                  <a:lnTo>
                    <a:pt x="3738" y="7478"/>
                  </a:lnTo>
                  <a:lnTo>
                    <a:pt x="3740" y="7482"/>
                  </a:lnTo>
                  <a:lnTo>
                    <a:pt x="3746" y="7496"/>
                  </a:lnTo>
                  <a:lnTo>
                    <a:pt x="3748" y="7496"/>
                  </a:lnTo>
                  <a:lnTo>
                    <a:pt x="3750" y="7496"/>
                  </a:lnTo>
                  <a:lnTo>
                    <a:pt x="3754" y="7494"/>
                  </a:lnTo>
                  <a:lnTo>
                    <a:pt x="3754" y="7492"/>
                  </a:lnTo>
                  <a:lnTo>
                    <a:pt x="3754" y="7490"/>
                  </a:lnTo>
                  <a:lnTo>
                    <a:pt x="3756" y="7484"/>
                  </a:lnTo>
                  <a:lnTo>
                    <a:pt x="3754" y="7482"/>
                  </a:lnTo>
                  <a:lnTo>
                    <a:pt x="3752" y="7480"/>
                  </a:lnTo>
                  <a:lnTo>
                    <a:pt x="3742" y="7476"/>
                  </a:lnTo>
                  <a:close/>
                  <a:moveTo>
                    <a:pt x="3730" y="7544"/>
                  </a:moveTo>
                  <a:lnTo>
                    <a:pt x="3730" y="7544"/>
                  </a:lnTo>
                  <a:lnTo>
                    <a:pt x="3730" y="7542"/>
                  </a:lnTo>
                  <a:lnTo>
                    <a:pt x="3732" y="7540"/>
                  </a:lnTo>
                  <a:lnTo>
                    <a:pt x="3734" y="7538"/>
                  </a:lnTo>
                  <a:lnTo>
                    <a:pt x="3734" y="7534"/>
                  </a:lnTo>
                  <a:lnTo>
                    <a:pt x="3734" y="7532"/>
                  </a:lnTo>
                  <a:lnTo>
                    <a:pt x="3732" y="7534"/>
                  </a:lnTo>
                  <a:lnTo>
                    <a:pt x="3730" y="7536"/>
                  </a:lnTo>
                  <a:lnTo>
                    <a:pt x="3726" y="7538"/>
                  </a:lnTo>
                  <a:lnTo>
                    <a:pt x="3724" y="7538"/>
                  </a:lnTo>
                  <a:lnTo>
                    <a:pt x="3722" y="7540"/>
                  </a:lnTo>
                  <a:lnTo>
                    <a:pt x="3722" y="7542"/>
                  </a:lnTo>
                  <a:lnTo>
                    <a:pt x="3724" y="7546"/>
                  </a:lnTo>
                  <a:lnTo>
                    <a:pt x="3728" y="7548"/>
                  </a:lnTo>
                  <a:lnTo>
                    <a:pt x="3730" y="7544"/>
                  </a:lnTo>
                  <a:close/>
                  <a:moveTo>
                    <a:pt x="3742" y="7474"/>
                  </a:moveTo>
                  <a:lnTo>
                    <a:pt x="3742" y="7474"/>
                  </a:lnTo>
                  <a:lnTo>
                    <a:pt x="3746" y="7472"/>
                  </a:lnTo>
                  <a:lnTo>
                    <a:pt x="3748" y="7474"/>
                  </a:lnTo>
                  <a:lnTo>
                    <a:pt x="3750" y="7476"/>
                  </a:lnTo>
                  <a:lnTo>
                    <a:pt x="3754" y="7476"/>
                  </a:lnTo>
                  <a:lnTo>
                    <a:pt x="3756" y="7474"/>
                  </a:lnTo>
                  <a:lnTo>
                    <a:pt x="3758" y="7468"/>
                  </a:lnTo>
                  <a:lnTo>
                    <a:pt x="3756" y="7462"/>
                  </a:lnTo>
                  <a:lnTo>
                    <a:pt x="3756" y="7460"/>
                  </a:lnTo>
                  <a:lnTo>
                    <a:pt x="3754" y="7460"/>
                  </a:lnTo>
                  <a:lnTo>
                    <a:pt x="3752" y="7464"/>
                  </a:lnTo>
                  <a:lnTo>
                    <a:pt x="3750" y="7466"/>
                  </a:lnTo>
                  <a:lnTo>
                    <a:pt x="3744" y="7468"/>
                  </a:lnTo>
                  <a:lnTo>
                    <a:pt x="3740" y="7470"/>
                  </a:lnTo>
                  <a:lnTo>
                    <a:pt x="3738" y="7472"/>
                  </a:lnTo>
                  <a:lnTo>
                    <a:pt x="3738" y="7474"/>
                  </a:lnTo>
                  <a:lnTo>
                    <a:pt x="3742" y="7474"/>
                  </a:lnTo>
                  <a:close/>
                  <a:moveTo>
                    <a:pt x="3732" y="7494"/>
                  </a:moveTo>
                  <a:lnTo>
                    <a:pt x="3732" y="7494"/>
                  </a:lnTo>
                  <a:lnTo>
                    <a:pt x="3734" y="7494"/>
                  </a:lnTo>
                  <a:lnTo>
                    <a:pt x="3736" y="7494"/>
                  </a:lnTo>
                  <a:lnTo>
                    <a:pt x="3736" y="7502"/>
                  </a:lnTo>
                  <a:lnTo>
                    <a:pt x="3738" y="7510"/>
                  </a:lnTo>
                  <a:lnTo>
                    <a:pt x="3738" y="7512"/>
                  </a:lnTo>
                  <a:lnTo>
                    <a:pt x="3740" y="7512"/>
                  </a:lnTo>
                  <a:lnTo>
                    <a:pt x="3744" y="7508"/>
                  </a:lnTo>
                  <a:lnTo>
                    <a:pt x="3746" y="7504"/>
                  </a:lnTo>
                  <a:lnTo>
                    <a:pt x="3740" y="7492"/>
                  </a:lnTo>
                  <a:lnTo>
                    <a:pt x="3738" y="7486"/>
                  </a:lnTo>
                  <a:lnTo>
                    <a:pt x="3736" y="7480"/>
                  </a:lnTo>
                  <a:lnTo>
                    <a:pt x="3734" y="7472"/>
                  </a:lnTo>
                  <a:lnTo>
                    <a:pt x="3732" y="7472"/>
                  </a:lnTo>
                  <a:lnTo>
                    <a:pt x="3728" y="7474"/>
                  </a:lnTo>
                  <a:lnTo>
                    <a:pt x="3726" y="7478"/>
                  </a:lnTo>
                  <a:lnTo>
                    <a:pt x="3726" y="7480"/>
                  </a:lnTo>
                  <a:lnTo>
                    <a:pt x="3728" y="7484"/>
                  </a:lnTo>
                  <a:lnTo>
                    <a:pt x="3728" y="7488"/>
                  </a:lnTo>
                  <a:lnTo>
                    <a:pt x="3726" y="7490"/>
                  </a:lnTo>
                  <a:lnTo>
                    <a:pt x="3726" y="7494"/>
                  </a:lnTo>
                  <a:lnTo>
                    <a:pt x="3728" y="7494"/>
                  </a:lnTo>
                  <a:lnTo>
                    <a:pt x="3732" y="7494"/>
                  </a:lnTo>
                  <a:close/>
                  <a:moveTo>
                    <a:pt x="3722" y="7504"/>
                  </a:moveTo>
                  <a:lnTo>
                    <a:pt x="3722" y="7504"/>
                  </a:lnTo>
                  <a:lnTo>
                    <a:pt x="3722" y="7508"/>
                  </a:lnTo>
                  <a:lnTo>
                    <a:pt x="3724" y="7510"/>
                  </a:lnTo>
                  <a:lnTo>
                    <a:pt x="3728" y="7510"/>
                  </a:lnTo>
                  <a:lnTo>
                    <a:pt x="3732" y="7510"/>
                  </a:lnTo>
                  <a:lnTo>
                    <a:pt x="3734" y="7506"/>
                  </a:lnTo>
                  <a:lnTo>
                    <a:pt x="3734" y="7502"/>
                  </a:lnTo>
                  <a:lnTo>
                    <a:pt x="3732" y="7498"/>
                  </a:lnTo>
                  <a:lnTo>
                    <a:pt x="3730" y="7498"/>
                  </a:lnTo>
                  <a:lnTo>
                    <a:pt x="3728" y="7500"/>
                  </a:lnTo>
                  <a:lnTo>
                    <a:pt x="3724" y="7498"/>
                  </a:lnTo>
                  <a:lnTo>
                    <a:pt x="3722" y="7500"/>
                  </a:lnTo>
                  <a:lnTo>
                    <a:pt x="3722" y="7504"/>
                  </a:lnTo>
                  <a:close/>
                  <a:moveTo>
                    <a:pt x="3732" y="7530"/>
                  </a:moveTo>
                  <a:lnTo>
                    <a:pt x="3732" y="7530"/>
                  </a:lnTo>
                  <a:lnTo>
                    <a:pt x="3734" y="7530"/>
                  </a:lnTo>
                  <a:lnTo>
                    <a:pt x="3736" y="7530"/>
                  </a:lnTo>
                  <a:lnTo>
                    <a:pt x="3738" y="7532"/>
                  </a:lnTo>
                  <a:lnTo>
                    <a:pt x="3738" y="7530"/>
                  </a:lnTo>
                  <a:lnTo>
                    <a:pt x="3738" y="7524"/>
                  </a:lnTo>
                  <a:lnTo>
                    <a:pt x="3732" y="7522"/>
                  </a:lnTo>
                  <a:lnTo>
                    <a:pt x="3728" y="7522"/>
                  </a:lnTo>
                  <a:lnTo>
                    <a:pt x="3724" y="7522"/>
                  </a:lnTo>
                  <a:lnTo>
                    <a:pt x="3722" y="7524"/>
                  </a:lnTo>
                  <a:lnTo>
                    <a:pt x="3722" y="7528"/>
                  </a:lnTo>
                  <a:lnTo>
                    <a:pt x="3722" y="7530"/>
                  </a:lnTo>
                  <a:lnTo>
                    <a:pt x="3726" y="7530"/>
                  </a:lnTo>
                  <a:lnTo>
                    <a:pt x="3732" y="7530"/>
                  </a:lnTo>
                  <a:close/>
                  <a:moveTo>
                    <a:pt x="3746" y="7456"/>
                  </a:moveTo>
                  <a:lnTo>
                    <a:pt x="3746" y="7456"/>
                  </a:lnTo>
                  <a:lnTo>
                    <a:pt x="3742" y="7454"/>
                  </a:lnTo>
                  <a:lnTo>
                    <a:pt x="3740" y="7456"/>
                  </a:lnTo>
                  <a:lnTo>
                    <a:pt x="3738" y="7458"/>
                  </a:lnTo>
                  <a:lnTo>
                    <a:pt x="3740" y="7462"/>
                  </a:lnTo>
                  <a:lnTo>
                    <a:pt x="3742" y="7462"/>
                  </a:lnTo>
                  <a:lnTo>
                    <a:pt x="3744" y="7462"/>
                  </a:lnTo>
                  <a:lnTo>
                    <a:pt x="3746" y="7460"/>
                  </a:lnTo>
                  <a:lnTo>
                    <a:pt x="3746" y="7456"/>
                  </a:lnTo>
                  <a:close/>
                  <a:moveTo>
                    <a:pt x="3788" y="7418"/>
                  </a:moveTo>
                  <a:lnTo>
                    <a:pt x="3788" y="7418"/>
                  </a:lnTo>
                  <a:lnTo>
                    <a:pt x="3788" y="7414"/>
                  </a:lnTo>
                  <a:lnTo>
                    <a:pt x="3784" y="7414"/>
                  </a:lnTo>
                  <a:lnTo>
                    <a:pt x="3780" y="7414"/>
                  </a:lnTo>
                  <a:lnTo>
                    <a:pt x="3780" y="7416"/>
                  </a:lnTo>
                  <a:lnTo>
                    <a:pt x="3780" y="7420"/>
                  </a:lnTo>
                  <a:lnTo>
                    <a:pt x="3782" y="7420"/>
                  </a:lnTo>
                  <a:lnTo>
                    <a:pt x="3786" y="7420"/>
                  </a:lnTo>
                  <a:lnTo>
                    <a:pt x="3788" y="7418"/>
                  </a:lnTo>
                  <a:close/>
                  <a:moveTo>
                    <a:pt x="3732" y="7512"/>
                  </a:moveTo>
                  <a:lnTo>
                    <a:pt x="3732" y="7512"/>
                  </a:lnTo>
                  <a:lnTo>
                    <a:pt x="3724" y="7514"/>
                  </a:lnTo>
                  <a:lnTo>
                    <a:pt x="3722" y="7518"/>
                  </a:lnTo>
                  <a:lnTo>
                    <a:pt x="3724" y="7518"/>
                  </a:lnTo>
                  <a:lnTo>
                    <a:pt x="3732" y="7516"/>
                  </a:lnTo>
                  <a:lnTo>
                    <a:pt x="3736" y="7514"/>
                  </a:lnTo>
                  <a:lnTo>
                    <a:pt x="3736" y="7512"/>
                  </a:lnTo>
                  <a:lnTo>
                    <a:pt x="3734" y="7512"/>
                  </a:lnTo>
                  <a:lnTo>
                    <a:pt x="3732" y="7512"/>
                  </a:lnTo>
                  <a:close/>
                  <a:moveTo>
                    <a:pt x="3746" y="7528"/>
                  </a:moveTo>
                  <a:lnTo>
                    <a:pt x="3746" y="7528"/>
                  </a:lnTo>
                  <a:lnTo>
                    <a:pt x="3746" y="7526"/>
                  </a:lnTo>
                  <a:lnTo>
                    <a:pt x="3740" y="7520"/>
                  </a:lnTo>
                  <a:lnTo>
                    <a:pt x="3738" y="7518"/>
                  </a:lnTo>
                  <a:lnTo>
                    <a:pt x="3738" y="7520"/>
                  </a:lnTo>
                  <a:lnTo>
                    <a:pt x="3740" y="7524"/>
                  </a:lnTo>
                  <a:lnTo>
                    <a:pt x="3742" y="7528"/>
                  </a:lnTo>
                  <a:lnTo>
                    <a:pt x="3744" y="7530"/>
                  </a:lnTo>
                  <a:lnTo>
                    <a:pt x="3746" y="7528"/>
                  </a:lnTo>
                  <a:close/>
                  <a:moveTo>
                    <a:pt x="3772" y="7494"/>
                  </a:moveTo>
                  <a:lnTo>
                    <a:pt x="3772" y="7494"/>
                  </a:lnTo>
                  <a:lnTo>
                    <a:pt x="3782" y="7496"/>
                  </a:lnTo>
                  <a:lnTo>
                    <a:pt x="3786" y="7496"/>
                  </a:lnTo>
                  <a:lnTo>
                    <a:pt x="3780" y="7492"/>
                  </a:lnTo>
                  <a:lnTo>
                    <a:pt x="3772" y="7486"/>
                  </a:lnTo>
                  <a:lnTo>
                    <a:pt x="3768" y="7480"/>
                  </a:lnTo>
                  <a:lnTo>
                    <a:pt x="3766" y="7482"/>
                  </a:lnTo>
                  <a:lnTo>
                    <a:pt x="3766" y="7486"/>
                  </a:lnTo>
                  <a:lnTo>
                    <a:pt x="3768" y="7492"/>
                  </a:lnTo>
                  <a:lnTo>
                    <a:pt x="3772" y="7494"/>
                  </a:lnTo>
                  <a:close/>
                  <a:moveTo>
                    <a:pt x="4194" y="7874"/>
                  </a:moveTo>
                  <a:lnTo>
                    <a:pt x="4194" y="7874"/>
                  </a:lnTo>
                  <a:lnTo>
                    <a:pt x="4188" y="7874"/>
                  </a:lnTo>
                  <a:lnTo>
                    <a:pt x="4184" y="7874"/>
                  </a:lnTo>
                  <a:lnTo>
                    <a:pt x="4180" y="7874"/>
                  </a:lnTo>
                  <a:lnTo>
                    <a:pt x="4176" y="7876"/>
                  </a:lnTo>
                  <a:lnTo>
                    <a:pt x="4166" y="7878"/>
                  </a:lnTo>
                  <a:lnTo>
                    <a:pt x="4164" y="7880"/>
                  </a:lnTo>
                  <a:lnTo>
                    <a:pt x="4166" y="7884"/>
                  </a:lnTo>
                  <a:lnTo>
                    <a:pt x="4170" y="7884"/>
                  </a:lnTo>
                  <a:lnTo>
                    <a:pt x="4174" y="7880"/>
                  </a:lnTo>
                  <a:lnTo>
                    <a:pt x="4178" y="7878"/>
                  </a:lnTo>
                  <a:lnTo>
                    <a:pt x="4180" y="7878"/>
                  </a:lnTo>
                  <a:lnTo>
                    <a:pt x="4182" y="7880"/>
                  </a:lnTo>
                  <a:lnTo>
                    <a:pt x="4186" y="7880"/>
                  </a:lnTo>
                  <a:lnTo>
                    <a:pt x="4190" y="7878"/>
                  </a:lnTo>
                  <a:lnTo>
                    <a:pt x="4192" y="7880"/>
                  </a:lnTo>
                  <a:lnTo>
                    <a:pt x="4196" y="7880"/>
                  </a:lnTo>
                  <a:lnTo>
                    <a:pt x="4200" y="7878"/>
                  </a:lnTo>
                  <a:lnTo>
                    <a:pt x="4200" y="7876"/>
                  </a:lnTo>
                  <a:lnTo>
                    <a:pt x="4198" y="7874"/>
                  </a:lnTo>
                  <a:lnTo>
                    <a:pt x="4194" y="7874"/>
                  </a:lnTo>
                  <a:close/>
                  <a:moveTo>
                    <a:pt x="4054" y="7888"/>
                  </a:moveTo>
                  <a:lnTo>
                    <a:pt x="4054" y="7888"/>
                  </a:lnTo>
                  <a:lnTo>
                    <a:pt x="4026" y="7886"/>
                  </a:lnTo>
                  <a:lnTo>
                    <a:pt x="4018" y="7888"/>
                  </a:lnTo>
                  <a:lnTo>
                    <a:pt x="4020" y="7890"/>
                  </a:lnTo>
                  <a:lnTo>
                    <a:pt x="4022" y="7892"/>
                  </a:lnTo>
                  <a:lnTo>
                    <a:pt x="4024" y="7894"/>
                  </a:lnTo>
                  <a:lnTo>
                    <a:pt x="4024" y="7896"/>
                  </a:lnTo>
                  <a:lnTo>
                    <a:pt x="4024" y="7898"/>
                  </a:lnTo>
                  <a:lnTo>
                    <a:pt x="4026" y="7906"/>
                  </a:lnTo>
                  <a:lnTo>
                    <a:pt x="4028" y="7906"/>
                  </a:lnTo>
                  <a:lnTo>
                    <a:pt x="4032" y="7908"/>
                  </a:lnTo>
                  <a:lnTo>
                    <a:pt x="4042" y="7908"/>
                  </a:lnTo>
                  <a:lnTo>
                    <a:pt x="4046" y="7906"/>
                  </a:lnTo>
                  <a:lnTo>
                    <a:pt x="4046" y="7904"/>
                  </a:lnTo>
                  <a:lnTo>
                    <a:pt x="4046" y="7902"/>
                  </a:lnTo>
                  <a:lnTo>
                    <a:pt x="4050" y="7902"/>
                  </a:lnTo>
                  <a:lnTo>
                    <a:pt x="4054" y="7904"/>
                  </a:lnTo>
                  <a:lnTo>
                    <a:pt x="4054" y="7906"/>
                  </a:lnTo>
                  <a:lnTo>
                    <a:pt x="4054" y="7910"/>
                  </a:lnTo>
                  <a:lnTo>
                    <a:pt x="4058" y="7910"/>
                  </a:lnTo>
                  <a:lnTo>
                    <a:pt x="4062" y="7910"/>
                  </a:lnTo>
                  <a:lnTo>
                    <a:pt x="4066" y="7908"/>
                  </a:lnTo>
                  <a:lnTo>
                    <a:pt x="4068" y="7898"/>
                  </a:lnTo>
                  <a:lnTo>
                    <a:pt x="4070" y="7894"/>
                  </a:lnTo>
                  <a:lnTo>
                    <a:pt x="4068" y="7892"/>
                  </a:lnTo>
                  <a:lnTo>
                    <a:pt x="4064" y="7890"/>
                  </a:lnTo>
                  <a:lnTo>
                    <a:pt x="4060" y="7888"/>
                  </a:lnTo>
                  <a:lnTo>
                    <a:pt x="4054" y="7888"/>
                  </a:lnTo>
                  <a:close/>
                  <a:moveTo>
                    <a:pt x="4070" y="7910"/>
                  </a:moveTo>
                  <a:lnTo>
                    <a:pt x="4070" y="7910"/>
                  </a:lnTo>
                  <a:lnTo>
                    <a:pt x="4070" y="7912"/>
                  </a:lnTo>
                  <a:lnTo>
                    <a:pt x="4074" y="7912"/>
                  </a:lnTo>
                  <a:lnTo>
                    <a:pt x="4076" y="7910"/>
                  </a:lnTo>
                  <a:lnTo>
                    <a:pt x="4078" y="7908"/>
                  </a:lnTo>
                  <a:lnTo>
                    <a:pt x="4076" y="7904"/>
                  </a:lnTo>
                  <a:lnTo>
                    <a:pt x="4074" y="7906"/>
                  </a:lnTo>
                  <a:lnTo>
                    <a:pt x="4070" y="7908"/>
                  </a:lnTo>
                  <a:lnTo>
                    <a:pt x="4070" y="7910"/>
                  </a:lnTo>
                  <a:close/>
                  <a:moveTo>
                    <a:pt x="4088" y="7908"/>
                  </a:moveTo>
                  <a:lnTo>
                    <a:pt x="4088" y="7908"/>
                  </a:lnTo>
                  <a:lnTo>
                    <a:pt x="4092" y="7908"/>
                  </a:lnTo>
                  <a:lnTo>
                    <a:pt x="4094" y="7906"/>
                  </a:lnTo>
                  <a:lnTo>
                    <a:pt x="4094" y="7904"/>
                  </a:lnTo>
                  <a:lnTo>
                    <a:pt x="4092" y="7902"/>
                  </a:lnTo>
                  <a:lnTo>
                    <a:pt x="4090" y="7902"/>
                  </a:lnTo>
                  <a:lnTo>
                    <a:pt x="4088" y="7904"/>
                  </a:lnTo>
                  <a:lnTo>
                    <a:pt x="4086" y="7906"/>
                  </a:lnTo>
                  <a:lnTo>
                    <a:pt x="4088" y="7908"/>
                  </a:lnTo>
                  <a:close/>
                  <a:moveTo>
                    <a:pt x="1488" y="2116"/>
                  </a:moveTo>
                  <a:lnTo>
                    <a:pt x="1488" y="2116"/>
                  </a:lnTo>
                  <a:lnTo>
                    <a:pt x="1490" y="2118"/>
                  </a:lnTo>
                  <a:lnTo>
                    <a:pt x="1492" y="2118"/>
                  </a:lnTo>
                  <a:lnTo>
                    <a:pt x="1494" y="2118"/>
                  </a:lnTo>
                  <a:lnTo>
                    <a:pt x="1498" y="2114"/>
                  </a:lnTo>
                  <a:lnTo>
                    <a:pt x="1498" y="2110"/>
                  </a:lnTo>
                  <a:lnTo>
                    <a:pt x="1496" y="2108"/>
                  </a:lnTo>
                  <a:lnTo>
                    <a:pt x="1492" y="2110"/>
                  </a:lnTo>
                  <a:lnTo>
                    <a:pt x="1490" y="2112"/>
                  </a:lnTo>
                  <a:lnTo>
                    <a:pt x="1488" y="2116"/>
                  </a:lnTo>
                  <a:close/>
                  <a:moveTo>
                    <a:pt x="1514" y="2102"/>
                  </a:moveTo>
                  <a:lnTo>
                    <a:pt x="1514" y="2102"/>
                  </a:lnTo>
                  <a:lnTo>
                    <a:pt x="1518" y="2098"/>
                  </a:lnTo>
                  <a:lnTo>
                    <a:pt x="1522" y="2092"/>
                  </a:lnTo>
                  <a:lnTo>
                    <a:pt x="1524" y="2088"/>
                  </a:lnTo>
                  <a:lnTo>
                    <a:pt x="1522" y="2088"/>
                  </a:lnTo>
                  <a:lnTo>
                    <a:pt x="1516" y="2094"/>
                  </a:lnTo>
                  <a:lnTo>
                    <a:pt x="1508" y="2100"/>
                  </a:lnTo>
                  <a:lnTo>
                    <a:pt x="1506" y="2102"/>
                  </a:lnTo>
                  <a:lnTo>
                    <a:pt x="1508" y="2106"/>
                  </a:lnTo>
                  <a:lnTo>
                    <a:pt x="1510" y="2106"/>
                  </a:lnTo>
                  <a:lnTo>
                    <a:pt x="1514" y="2102"/>
                  </a:lnTo>
                  <a:close/>
                  <a:moveTo>
                    <a:pt x="1474" y="2094"/>
                  </a:moveTo>
                  <a:lnTo>
                    <a:pt x="1474" y="2094"/>
                  </a:lnTo>
                  <a:lnTo>
                    <a:pt x="1476" y="2096"/>
                  </a:lnTo>
                  <a:lnTo>
                    <a:pt x="1480" y="2092"/>
                  </a:lnTo>
                  <a:lnTo>
                    <a:pt x="1478" y="2088"/>
                  </a:lnTo>
                  <a:lnTo>
                    <a:pt x="1474" y="2088"/>
                  </a:lnTo>
                  <a:lnTo>
                    <a:pt x="1470" y="2090"/>
                  </a:lnTo>
                  <a:lnTo>
                    <a:pt x="1470" y="2092"/>
                  </a:lnTo>
                  <a:lnTo>
                    <a:pt x="1474" y="2094"/>
                  </a:lnTo>
                  <a:close/>
                  <a:moveTo>
                    <a:pt x="1420" y="2104"/>
                  </a:moveTo>
                  <a:lnTo>
                    <a:pt x="1420" y="2104"/>
                  </a:lnTo>
                  <a:lnTo>
                    <a:pt x="1418" y="2100"/>
                  </a:lnTo>
                  <a:lnTo>
                    <a:pt x="1416" y="2096"/>
                  </a:lnTo>
                  <a:lnTo>
                    <a:pt x="1408" y="2088"/>
                  </a:lnTo>
                  <a:lnTo>
                    <a:pt x="1406" y="2084"/>
                  </a:lnTo>
                  <a:lnTo>
                    <a:pt x="1406" y="2082"/>
                  </a:lnTo>
                  <a:lnTo>
                    <a:pt x="1408" y="2080"/>
                  </a:lnTo>
                  <a:lnTo>
                    <a:pt x="1406" y="2078"/>
                  </a:lnTo>
                  <a:lnTo>
                    <a:pt x="1404" y="2072"/>
                  </a:lnTo>
                  <a:lnTo>
                    <a:pt x="1402" y="2074"/>
                  </a:lnTo>
                  <a:lnTo>
                    <a:pt x="1400" y="2076"/>
                  </a:lnTo>
                  <a:lnTo>
                    <a:pt x="1398" y="2080"/>
                  </a:lnTo>
                  <a:lnTo>
                    <a:pt x="1402" y="2088"/>
                  </a:lnTo>
                  <a:lnTo>
                    <a:pt x="1410" y="2100"/>
                  </a:lnTo>
                  <a:lnTo>
                    <a:pt x="1414" y="2106"/>
                  </a:lnTo>
                  <a:lnTo>
                    <a:pt x="1418" y="2108"/>
                  </a:lnTo>
                  <a:lnTo>
                    <a:pt x="1420" y="2108"/>
                  </a:lnTo>
                  <a:lnTo>
                    <a:pt x="1420" y="2104"/>
                  </a:lnTo>
                  <a:close/>
                  <a:moveTo>
                    <a:pt x="628" y="1922"/>
                  </a:moveTo>
                  <a:lnTo>
                    <a:pt x="628" y="1922"/>
                  </a:lnTo>
                  <a:lnTo>
                    <a:pt x="624" y="1918"/>
                  </a:lnTo>
                  <a:lnTo>
                    <a:pt x="624" y="1916"/>
                  </a:lnTo>
                  <a:lnTo>
                    <a:pt x="624" y="1912"/>
                  </a:lnTo>
                  <a:lnTo>
                    <a:pt x="622" y="1908"/>
                  </a:lnTo>
                  <a:lnTo>
                    <a:pt x="618" y="1906"/>
                  </a:lnTo>
                  <a:lnTo>
                    <a:pt x="616" y="1906"/>
                  </a:lnTo>
                  <a:lnTo>
                    <a:pt x="612" y="1908"/>
                  </a:lnTo>
                  <a:lnTo>
                    <a:pt x="608" y="1906"/>
                  </a:lnTo>
                  <a:lnTo>
                    <a:pt x="602" y="1902"/>
                  </a:lnTo>
                  <a:lnTo>
                    <a:pt x="596" y="1900"/>
                  </a:lnTo>
                  <a:lnTo>
                    <a:pt x="592" y="1900"/>
                  </a:lnTo>
                  <a:lnTo>
                    <a:pt x="592" y="1902"/>
                  </a:lnTo>
                  <a:lnTo>
                    <a:pt x="592" y="1904"/>
                  </a:lnTo>
                  <a:lnTo>
                    <a:pt x="594" y="1908"/>
                  </a:lnTo>
                  <a:lnTo>
                    <a:pt x="592" y="1910"/>
                  </a:lnTo>
                  <a:lnTo>
                    <a:pt x="588" y="1914"/>
                  </a:lnTo>
                  <a:lnTo>
                    <a:pt x="580" y="1914"/>
                  </a:lnTo>
                  <a:lnTo>
                    <a:pt x="578" y="1912"/>
                  </a:lnTo>
                  <a:lnTo>
                    <a:pt x="574" y="1908"/>
                  </a:lnTo>
                  <a:lnTo>
                    <a:pt x="570" y="1904"/>
                  </a:lnTo>
                  <a:lnTo>
                    <a:pt x="568" y="1906"/>
                  </a:lnTo>
                  <a:lnTo>
                    <a:pt x="566" y="1912"/>
                  </a:lnTo>
                  <a:lnTo>
                    <a:pt x="564" y="1918"/>
                  </a:lnTo>
                  <a:lnTo>
                    <a:pt x="564" y="1922"/>
                  </a:lnTo>
                  <a:lnTo>
                    <a:pt x="562" y="1924"/>
                  </a:lnTo>
                  <a:lnTo>
                    <a:pt x="558" y="1922"/>
                  </a:lnTo>
                  <a:lnTo>
                    <a:pt x="550" y="1922"/>
                  </a:lnTo>
                  <a:lnTo>
                    <a:pt x="544" y="1924"/>
                  </a:lnTo>
                  <a:lnTo>
                    <a:pt x="538" y="1926"/>
                  </a:lnTo>
                  <a:lnTo>
                    <a:pt x="534" y="1932"/>
                  </a:lnTo>
                  <a:lnTo>
                    <a:pt x="530" y="1936"/>
                  </a:lnTo>
                  <a:lnTo>
                    <a:pt x="530" y="1940"/>
                  </a:lnTo>
                  <a:lnTo>
                    <a:pt x="530" y="1944"/>
                  </a:lnTo>
                  <a:lnTo>
                    <a:pt x="534" y="1952"/>
                  </a:lnTo>
                  <a:lnTo>
                    <a:pt x="538" y="1962"/>
                  </a:lnTo>
                  <a:lnTo>
                    <a:pt x="542" y="1968"/>
                  </a:lnTo>
                  <a:lnTo>
                    <a:pt x="544" y="1970"/>
                  </a:lnTo>
                  <a:lnTo>
                    <a:pt x="548" y="1970"/>
                  </a:lnTo>
                  <a:lnTo>
                    <a:pt x="550" y="1968"/>
                  </a:lnTo>
                  <a:lnTo>
                    <a:pt x="556" y="1964"/>
                  </a:lnTo>
                  <a:lnTo>
                    <a:pt x="560" y="1964"/>
                  </a:lnTo>
                  <a:lnTo>
                    <a:pt x="562" y="1964"/>
                  </a:lnTo>
                  <a:lnTo>
                    <a:pt x="564" y="1966"/>
                  </a:lnTo>
                  <a:lnTo>
                    <a:pt x="562" y="1968"/>
                  </a:lnTo>
                  <a:lnTo>
                    <a:pt x="560" y="1972"/>
                  </a:lnTo>
                  <a:lnTo>
                    <a:pt x="556" y="1978"/>
                  </a:lnTo>
                  <a:lnTo>
                    <a:pt x="556" y="1980"/>
                  </a:lnTo>
                  <a:lnTo>
                    <a:pt x="560" y="1980"/>
                  </a:lnTo>
                  <a:lnTo>
                    <a:pt x="566" y="1976"/>
                  </a:lnTo>
                  <a:lnTo>
                    <a:pt x="574" y="1970"/>
                  </a:lnTo>
                  <a:lnTo>
                    <a:pt x="576" y="1966"/>
                  </a:lnTo>
                  <a:lnTo>
                    <a:pt x="576" y="1962"/>
                  </a:lnTo>
                  <a:lnTo>
                    <a:pt x="578" y="1956"/>
                  </a:lnTo>
                  <a:lnTo>
                    <a:pt x="580" y="1954"/>
                  </a:lnTo>
                  <a:lnTo>
                    <a:pt x="586" y="1950"/>
                  </a:lnTo>
                  <a:lnTo>
                    <a:pt x="596" y="1948"/>
                  </a:lnTo>
                  <a:lnTo>
                    <a:pt x="610" y="1946"/>
                  </a:lnTo>
                  <a:lnTo>
                    <a:pt x="620" y="1940"/>
                  </a:lnTo>
                  <a:lnTo>
                    <a:pt x="628" y="1936"/>
                  </a:lnTo>
                  <a:lnTo>
                    <a:pt x="632" y="1930"/>
                  </a:lnTo>
                  <a:lnTo>
                    <a:pt x="632" y="1924"/>
                  </a:lnTo>
                  <a:lnTo>
                    <a:pt x="632" y="1922"/>
                  </a:lnTo>
                  <a:lnTo>
                    <a:pt x="628" y="1922"/>
                  </a:lnTo>
                  <a:close/>
                  <a:moveTo>
                    <a:pt x="620" y="1874"/>
                  </a:moveTo>
                  <a:lnTo>
                    <a:pt x="620" y="1874"/>
                  </a:lnTo>
                  <a:lnTo>
                    <a:pt x="616" y="1870"/>
                  </a:lnTo>
                  <a:lnTo>
                    <a:pt x="612" y="1868"/>
                  </a:lnTo>
                  <a:lnTo>
                    <a:pt x="608" y="1870"/>
                  </a:lnTo>
                  <a:lnTo>
                    <a:pt x="608" y="1876"/>
                  </a:lnTo>
                  <a:lnTo>
                    <a:pt x="608" y="1880"/>
                  </a:lnTo>
                  <a:lnTo>
                    <a:pt x="606" y="1880"/>
                  </a:lnTo>
                  <a:lnTo>
                    <a:pt x="602" y="1880"/>
                  </a:lnTo>
                  <a:lnTo>
                    <a:pt x="596" y="1882"/>
                  </a:lnTo>
                  <a:lnTo>
                    <a:pt x="592" y="1886"/>
                  </a:lnTo>
                  <a:lnTo>
                    <a:pt x="592" y="1890"/>
                  </a:lnTo>
                  <a:lnTo>
                    <a:pt x="594" y="1894"/>
                  </a:lnTo>
                  <a:lnTo>
                    <a:pt x="600" y="1898"/>
                  </a:lnTo>
                  <a:lnTo>
                    <a:pt x="606" y="1900"/>
                  </a:lnTo>
                  <a:lnTo>
                    <a:pt x="610" y="1898"/>
                  </a:lnTo>
                  <a:lnTo>
                    <a:pt x="614" y="1894"/>
                  </a:lnTo>
                  <a:lnTo>
                    <a:pt x="618" y="1890"/>
                  </a:lnTo>
                  <a:lnTo>
                    <a:pt x="622" y="1890"/>
                  </a:lnTo>
                  <a:lnTo>
                    <a:pt x="632" y="1888"/>
                  </a:lnTo>
                  <a:lnTo>
                    <a:pt x="636" y="1886"/>
                  </a:lnTo>
                  <a:lnTo>
                    <a:pt x="640" y="1884"/>
                  </a:lnTo>
                  <a:lnTo>
                    <a:pt x="640" y="1880"/>
                  </a:lnTo>
                  <a:lnTo>
                    <a:pt x="636" y="1874"/>
                  </a:lnTo>
                  <a:lnTo>
                    <a:pt x="634" y="1872"/>
                  </a:lnTo>
                  <a:lnTo>
                    <a:pt x="632" y="1872"/>
                  </a:lnTo>
                  <a:lnTo>
                    <a:pt x="628" y="1874"/>
                  </a:lnTo>
                  <a:lnTo>
                    <a:pt x="624" y="1876"/>
                  </a:lnTo>
                  <a:lnTo>
                    <a:pt x="622" y="1876"/>
                  </a:lnTo>
                  <a:lnTo>
                    <a:pt x="620" y="1874"/>
                  </a:lnTo>
                  <a:close/>
                  <a:moveTo>
                    <a:pt x="830" y="1754"/>
                  </a:moveTo>
                  <a:lnTo>
                    <a:pt x="830" y="1754"/>
                  </a:lnTo>
                  <a:lnTo>
                    <a:pt x="820" y="1766"/>
                  </a:lnTo>
                  <a:lnTo>
                    <a:pt x="804" y="1784"/>
                  </a:lnTo>
                  <a:lnTo>
                    <a:pt x="802" y="1786"/>
                  </a:lnTo>
                  <a:lnTo>
                    <a:pt x="806" y="1786"/>
                  </a:lnTo>
                  <a:lnTo>
                    <a:pt x="818" y="1782"/>
                  </a:lnTo>
                  <a:lnTo>
                    <a:pt x="822" y="1780"/>
                  </a:lnTo>
                  <a:lnTo>
                    <a:pt x="826" y="1776"/>
                  </a:lnTo>
                  <a:lnTo>
                    <a:pt x="828" y="1772"/>
                  </a:lnTo>
                  <a:lnTo>
                    <a:pt x="834" y="1764"/>
                  </a:lnTo>
                  <a:lnTo>
                    <a:pt x="840" y="1756"/>
                  </a:lnTo>
                  <a:lnTo>
                    <a:pt x="840" y="1752"/>
                  </a:lnTo>
                  <a:lnTo>
                    <a:pt x="838" y="1752"/>
                  </a:lnTo>
                  <a:lnTo>
                    <a:pt x="836" y="1750"/>
                  </a:lnTo>
                  <a:lnTo>
                    <a:pt x="830" y="1754"/>
                  </a:lnTo>
                  <a:close/>
                  <a:moveTo>
                    <a:pt x="864" y="1744"/>
                  </a:moveTo>
                  <a:lnTo>
                    <a:pt x="864" y="1744"/>
                  </a:lnTo>
                  <a:lnTo>
                    <a:pt x="856" y="1742"/>
                  </a:lnTo>
                  <a:lnTo>
                    <a:pt x="852" y="1744"/>
                  </a:lnTo>
                  <a:lnTo>
                    <a:pt x="852" y="1748"/>
                  </a:lnTo>
                  <a:lnTo>
                    <a:pt x="852" y="1756"/>
                  </a:lnTo>
                  <a:lnTo>
                    <a:pt x="856" y="1758"/>
                  </a:lnTo>
                  <a:lnTo>
                    <a:pt x="860" y="1756"/>
                  </a:lnTo>
                  <a:lnTo>
                    <a:pt x="870" y="1752"/>
                  </a:lnTo>
                  <a:lnTo>
                    <a:pt x="874" y="1750"/>
                  </a:lnTo>
                  <a:lnTo>
                    <a:pt x="874" y="1748"/>
                  </a:lnTo>
                  <a:lnTo>
                    <a:pt x="872" y="1746"/>
                  </a:lnTo>
                  <a:lnTo>
                    <a:pt x="864" y="1744"/>
                  </a:lnTo>
                  <a:close/>
                  <a:moveTo>
                    <a:pt x="1368" y="1942"/>
                  </a:moveTo>
                  <a:lnTo>
                    <a:pt x="1368" y="1942"/>
                  </a:lnTo>
                  <a:lnTo>
                    <a:pt x="1372" y="1942"/>
                  </a:lnTo>
                  <a:lnTo>
                    <a:pt x="1372" y="1940"/>
                  </a:lnTo>
                  <a:lnTo>
                    <a:pt x="1372" y="1934"/>
                  </a:lnTo>
                  <a:lnTo>
                    <a:pt x="1370" y="1928"/>
                  </a:lnTo>
                  <a:lnTo>
                    <a:pt x="1370" y="1924"/>
                  </a:lnTo>
                  <a:lnTo>
                    <a:pt x="1372" y="1922"/>
                  </a:lnTo>
                  <a:lnTo>
                    <a:pt x="1372" y="1920"/>
                  </a:lnTo>
                  <a:lnTo>
                    <a:pt x="1370" y="1912"/>
                  </a:lnTo>
                  <a:lnTo>
                    <a:pt x="1360" y="1892"/>
                  </a:lnTo>
                  <a:lnTo>
                    <a:pt x="1358" y="1888"/>
                  </a:lnTo>
                  <a:lnTo>
                    <a:pt x="1356" y="1886"/>
                  </a:lnTo>
                  <a:lnTo>
                    <a:pt x="1350" y="1886"/>
                  </a:lnTo>
                  <a:lnTo>
                    <a:pt x="1344" y="1884"/>
                  </a:lnTo>
                  <a:lnTo>
                    <a:pt x="1342" y="1884"/>
                  </a:lnTo>
                  <a:lnTo>
                    <a:pt x="1338" y="1880"/>
                  </a:lnTo>
                  <a:lnTo>
                    <a:pt x="1332" y="1876"/>
                  </a:lnTo>
                  <a:lnTo>
                    <a:pt x="1332" y="1878"/>
                  </a:lnTo>
                  <a:lnTo>
                    <a:pt x="1334" y="1894"/>
                  </a:lnTo>
                  <a:lnTo>
                    <a:pt x="1338" y="1912"/>
                  </a:lnTo>
                  <a:lnTo>
                    <a:pt x="1340" y="1922"/>
                  </a:lnTo>
                  <a:lnTo>
                    <a:pt x="1344" y="1932"/>
                  </a:lnTo>
                  <a:lnTo>
                    <a:pt x="1348" y="1940"/>
                  </a:lnTo>
                  <a:lnTo>
                    <a:pt x="1346" y="1942"/>
                  </a:lnTo>
                  <a:lnTo>
                    <a:pt x="1342" y="1946"/>
                  </a:lnTo>
                  <a:lnTo>
                    <a:pt x="1342" y="1950"/>
                  </a:lnTo>
                  <a:lnTo>
                    <a:pt x="1342" y="1956"/>
                  </a:lnTo>
                  <a:lnTo>
                    <a:pt x="1342" y="1960"/>
                  </a:lnTo>
                  <a:lnTo>
                    <a:pt x="1346" y="1960"/>
                  </a:lnTo>
                  <a:lnTo>
                    <a:pt x="1358" y="1954"/>
                  </a:lnTo>
                  <a:lnTo>
                    <a:pt x="1360" y="1952"/>
                  </a:lnTo>
                  <a:lnTo>
                    <a:pt x="1362" y="1950"/>
                  </a:lnTo>
                  <a:lnTo>
                    <a:pt x="1362" y="1946"/>
                  </a:lnTo>
                  <a:lnTo>
                    <a:pt x="1362" y="1944"/>
                  </a:lnTo>
                  <a:lnTo>
                    <a:pt x="1368" y="1942"/>
                  </a:lnTo>
                  <a:close/>
                  <a:moveTo>
                    <a:pt x="1338" y="1970"/>
                  </a:moveTo>
                  <a:lnTo>
                    <a:pt x="1338" y="1970"/>
                  </a:lnTo>
                  <a:lnTo>
                    <a:pt x="1334" y="1956"/>
                  </a:lnTo>
                  <a:lnTo>
                    <a:pt x="1332" y="1946"/>
                  </a:lnTo>
                  <a:lnTo>
                    <a:pt x="1326" y="1938"/>
                  </a:lnTo>
                  <a:lnTo>
                    <a:pt x="1316" y="1932"/>
                  </a:lnTo>
                  <a:lnTo>
                    <a:pt x="1312" y="1930"/>
                  </a:lnTo>
                  <a:lnTo>
                    <a:pt x="1308" y="1930"/>
                  </a:lnTo>
                  <a:lnTo>
                    <a:pt x="1304" y="1932"/>
                  </a:lnTo>
                  <a:lnTo>
                    <a:pt x="1302" y="1934"/>
                  </a:lnTo>
                  <a:lnTo>
                    <a:pt x="1302" y="1942"/>
                  </a:lnTo>
                  <a:lnTo>
                    <a:pt x="1302" y="1946"/>
                  </a:lnTo>
                  <a:lnTo>
                    <a:pt x="1310" y="1952"/>
                  </a:lnTo>
                  <a:lnTo>
                    <a:pt x="1312" y="1958"/>
                  </a:lnTo>
                  <a:lnTo>
                    <a:pt x="1312" y="1966"/>
                  </a:lnTo>
                  <a:lnTo>
                    <a:pt x="1312" y="1970"/>
                  </a:lnTo>
                  <a:lnTo>
                    <a:pt x="1312" y="1972"/>
                  </a:lnTo>
                  <a:lnTo>
                    <a:pt x="1316" y="1976"/>
                  </a:lnTo>
                  <a:lnTo>
                    <a:pt x="1320" y="1978"/>
                  </a:lnTo>
                  <a:lnTo>
                    <a:pt x="1320" y="1980"/>
                  </a:lnTo>
                  <a:lnTo>
                    <a:pt x="1320" y="1984"/>
                  </a:lnTo>
                  <a:lnTo>
                    <a:pt x="1322" y="1988"/>
                  </a:lnTo>
                  <a:lnTo>
                    <a:pt x="1324" y="1988"/>
                  </a:lnTo>
                  <a:lnTo>
                    <a:pt x="1326" y="1988"/>
                  </a:lnTo>
                  <a:lnTo>
                    <a:pt x="1326" y="1992"/>
                  </a:lnTo>
                  <a:lnTo>
                    <a:pt x="1326" y="1998"/>
                  </a:lnTo>
                  <a:lnTo>
                    <a:pt x="1326" y="2002"/>
                  </a:lnTo>
                  <a:lnTo>
                    <a:pt x="1332" y="2006"/>
                  </a:lnTo>
                  <a:lnTo>
                    <a:pt x="1338" y="2016"/>
                  </a:lnTo>
                  <a:lnTo>
                    <a:pt x="1340" y="2016"/>
                  </a:lnTo>
                  <a:lnTo>
                    <a:pt x="1342" y="2014"/>
                  </a:lnTo>
                  <a:lnTo>
                    <a:pt x="1342" y="2008"/>
                  </a:lnTo>
                  <a:lnTo>
                    <a:pt x="1340" y="1998"/>
                  </a:lnTo>
                  <a:lnTo>
                    <a:pt x="1340" y="1992"/>
                  </a:lnTo>
                  <a:lnTo>
                    <a:pt x="1340" y="1990"/>
                  </a:lnTo>
                  <a:lnTo>
                    <a:pt x="1342" y="1984"/>
                  </a:lnTo>
                  <a:lnTo>
                    <a:pt x="1338" y="1970"/>
                  </a:lnTo>
                  <a:close/>
                  <a:moveTo>
                    <a:pt x="1294" y="1940"/>
                  </a:moveTo>
                  <a:lnTo>
                    <a:pt x="1294" y="1940"/>
                  </a:lnTo>
                  <a:lnTo>
                    <a:pt x="1292" y="1942"/>
                  </a:lnTo>
                  <a:lnTo>
                    <a:pt x="1292" y="1946"/>
                  </a:lnTo>
                  <a:lnTo>
                    <a:pt x="1292" y="1954"/>
                  </a:lnTo>
                  <a:lnTo>
                    <a:pt x="1292" y="1962"/>
                  </a:lnTo>
                  <a:lnTo>
                    <a:pt x="1294" y="1962"/>
                  </a:lnTo>
                  <a:lnTo>
                    <a:pt x="1298" y="1962"/>
                  </a:lnTo>
                  <a:lnTo>
                    <a:pt x="1300" y="1960"/>
                  </a:lnTo>
                  <a:lnTo>
                    <a:pt x="1300" y="1956"/>
                  </a:lnTo>
                  <a:lnTo>
                    <a:pt x="1300" y="1948"/>
                  </a:lnTo>
                  <a:lnTo>
                    <a:pt x="1296" y="1942"/>
                  </a:lnTo>
                  <a:lnTo>
                    <a:pt x="1294" y="1940"/>
                  </a:lnTo>
                  <a:close/>
                  <a:moveTo>
                    <a:pt x="1300" y="1922"/>
                  </a:moveTo>
                  <a:lnTo>
                    <a:pt x="1300" y="1922"/>
                  </a:lnTo>
                  <a:lnTo>
                    <a:pt x="1298" y="1916"/>
                  </a:lnTo>
                  <a:lnTo>
                    <a:pt x="1300" y="1914"/>
                  </a:lnTo>
                  <a:lnTo>
                    <a:pt x="1304" y="1916"/>
                  </a:lnTo>
                  <a:lnTo>
                    <a:pt x="1314" y="1922"/>
                  </a:lnTo>
                  <a:lnTo>
                    <a:pt x="1324" y="1928"/>
                  </a:lnTo>
                  <a:lnTo>
                    <a:pt x="1330" y="1930"/>
                  </a:lnTo>
                  <a:lnTo>
                    <a:pt x="1332" y="1930"/>
                  </a:lnTo>
                  <a:lnTo>
                    <a:pt x="1334" y="1928"/>
                  </a:lnTo>
                  <a:lnTo>
                    <a:pt x="1332" y="1920"/>
                  </a:lnTo>
                  <a:lnTo>
                    <a:pt x="1328" y="1910"/>
                  </a:lnTo>
                  <a:lnTo>
                    <a:pt x="1328" y="1908"/>
                  </a:lnTo>
                  <a:lnTo>
                    <a:pt x="1330" y="1902"/>
                  </a:lnTo>
                  <a:lnTo>
                    <a:pt x="1330" y="1900"/>
                  </a:lnTo>
                  <a:lnTo>
                    <a:pt x="1328" y="1896"/>
                  </a:lnTo>
                  <a:lnTo>
                    <a:pt x="1320" y="1890"/>
                  </a:lnTo>
                  <a:lnTo>
                    <a:pt x="1302" y="1882"/>
                  </a:lnTo>
                  <a:lnTo>
                    <a:pt x="1294" y="1880"/>
                  </a:lnTo>
                  <a:lnTo>
                    <a:pt x="1288" y="1882"/>
                  </a:lnTo>
                  <a:lnTo>
                    <a:pt x="1284" y="1884"/>
                  </a:lnTo>
                  <a:lnTo>
                    <a:pt x="1278" y="1884"/>
                  </a:lnTo>
                  <a:lnTo>
                    <a:pt x="1274" y="1884"/>
                  </a:lnTo>
                  <a:lnTo>
                    <a:pt x="1272" y="1886"/>
                  </a:lnTo>
                  <a:lnTo>
                    <a:pt x="1268" y="1892"/>
                  </a:lnTo>
                  <a:lnTo>
                    <a:pt x="1266" y="1898"/>
                  </a:lnTo>
                  <a:lnTo>
                    <a:pt x="1266" y="1902"/>
                  </a:lnTo>
                  <a:lnTo>
                    <a:pt x="1268" y="1906"/>
                  </a:lnTo>
                  <a:lnTo>
                    <a:pt x="1276" y="1910"/>
                  </a:lnTo>
                  <a:lnTo>
                    <a:pt x="1278" y="1912"/>
                  </a:lnTo>
                  <a:lnTo>
                    <a:pt x="1280" y="1914"/>
                  </a:lnTo>
                  <a:lnTo>
                    <a:pt x="1280" y="1918"/>
                  </a:lnTo>
                  <a:lnTo>
                    <a:pt x="1280" y="1924"/>
                  </a:lnTo>
                  <a:lnTo>
                    <a:pt x="1284" y="1928"/>
                  </a:lnTo>
                  <a:lnTo>
                    <a:pt x="1288" y="1932"/>
                  </a:lnTo>
                  <a:lnTo>
                    <a:pt x="1294" y="1934"/>
                  </a:lnTo>
                  <a:lnTo>
                    <a:pt x="1298" y="1932"/>
                  </a:lnTo>
                  <a:lnTo>
                    <a:pt x="1302" y="1926"/>
                  </a:lnTo>
                  <a:lnTo>
                    <a:pt x="1302" y="1924"/>
                  </a:lnTo>
                  <a:lnTo>
                    <a:pt x="1300" y="1922"/>
                  </a:lnTo>
                  <a:close/>
                  <a:moveTo>
                    <a:pt x="1404" y="1984"/>
                  </a:moveTo>
                  <a:lnTo>
                    <a:pt x="1404" y="1984"/>
                  </a:lnTo>
                  <a:lnTo>
                    <a:pt x="1406" y="1982"/>
                  </a:lnTo>
                  <a:lnTo>
                    <a:pt x="1408" y="1976"/>
                  </a:lnTo>
                  <a:lnTo>
                    <a:pt x="1410" y="1970"/>
                  </a:lnTo>
                  <a:lnTo>
                    <a:pt x="1408" y="1964"/>
                  </a:lnTo>
                  <a:lnTo>
                    <a:pt x="1404" y="1962"/>
                  </a:lnTo>
                  <a:lnTo>
                    <a:pt x="1400" y="1962"/>
                  </a:lnTo>
                  <a:lnTo>
                    <a:pt x="1394" y="1962"/>
                  </a:lnTo>
                  <a:lnTo>
                    <a:pt x="1388" y="1960"/>
                  </a:lnTo>
                  <a:lnTo>
                    <a:pt x="1382" y="1956"/>
                  </a:lnTo>
                  <a:lnTo>
                    <a:pt x="1374" y="1956"/>
                  </a:lnTo>
                  <a:lnTo>
                    <a:pt x="1370" y="1958"/>
                  </a:lnTo>
                  <a:lnTo>
                    <a:pt x="1370" y="1962"/>
                  </a:lnTo>
                  <a:lnTo>
                    <a:pt x="1370" y="1966"/>
                  </a:lnTo>
                  <a:lnTo>
                    <a:pt x="1370" y="1970"/>
                  </a:lnTo>
                  <a:lnTo>
                    <a:pt x="1372" y="1970"/>
                  </a:lnTo>
                  <a:lnTo>
                    <a:pt x="1378" y="1970"/>
                  </a:lnTo>
                  <a:lnTo>
                    <a:pt x="1380" y="1970"/>
                  </a:lnTo>
                  <a:lnTo>
                    <a:pt x="1382" y="1972"/>
                  </a:lnTo>
                  <a:lnTo>
                    <a:pt x="1382" y="1976"/>
                  </a:lnTo>
                  <a:lnTo>
                    <a:pt x="1382" y="1982"/>
                  </a:lnTo>
                  <a:lnTo>
                    <a:pt x="1382" y="1992"/>
                  </a:lnTo>
                  <a:lnTo>
                    <a:pt x="1384" y="1994"/>
                  </a:lnTo>
                  <a:lnTo>
                    <a:pt x="1386" y="1996"/>
                  </a:lnTo>
                  <a:lnTo>
                    <a:pt x="1390" y="1996"/>
                  </a:lnTo>
                  <a:lnTo>
                    <a:pt x="1398" y="1996"/>
                  </a:lnTo>
                  <a:lnTo>
                    <a:pt x="1402" y="1996"/>
                  </a:lnTo>
                  <a:lnTo>
                    <a:pt x="1404" y="1996"/>
                  </a:lnTo>
                  <a:lnTo>
                    <a:pt x="1404" y="1992"/>
                  </a:lnTo>
                  <a:lnTo>
                    <a:pt x="1404" y="1988"/>
                  </a:lnTo>
                  <a:lnTo>
                    <a:pt x="1404" y="1986"/>
                  </a:lnTo>
                  <a:lnTo>
                    <a:pt x="1404" y="1984"/>
                  </a:lnTo>
                  <a:close/>
                  <a:moveTo>
                    <a:pt x="1376" y="1988"/>
                  </a:moveTo>
                  <a:lnTo>
                    <a:pt x="1376" y="1988"/>
                  </a:lnTo>
                  <a:lnTo>
                    <a:pt x="1378" y="1980"/>
                  </a:lnTo>
                  <a:lnTo>
                    <a:pt x="1376" y="1978"/>
                  </a:lnTo>
                  <a:lnTo>
                    <a:pt x="1374" y="1976"/>
                  </a:lnTo>
                  <a:lnTo>
                    <a:pt x="1370" y="1974"/>
                  </a:lnTo>
                  <a:lnTo>
                    <a:pt x="1366" y="1970"/>
                  </a:lnTo>
                  <a:lnTo>
                    <a:pt x="1364" y="1966"/>
                  </a:lnTo>
                  <a:lnTo>
                    <a:pt x="1360" y="1966"/>
                  </a:lnTo>
                  <a:lnTo>
                    <a:pt x="1356" y="1968"/>
                  </a:lnTo>
                  <a:lnTo>
                    <a:pt x="1352" y="1972"/>
                  </a:lnTo>
                  <a:lnTo>
                    <a:pt x="1350" y="1974"/>
                  </a:lnTo>
                  <a:lnTo>
                    <a:pt x="1350" y="1978"/>
                  </a:lnTo>
                  <a:lnTo>
                    <a:pt x="1354" y="1984"/>
                  </a:lnTo>
                  <a:lnTo>
                    <a:pt x="1364" y="1996"/>
                  </a:lnTo>
                  <a:lnTo>
                    <a:pt x="1366" y="2000"/>
                  </a:lnTo>
                  <a:lnTo>
                    <a:pt x="1364" y="2000"/>
                  </a:lnTo>
                  <a:lnTo>
                    <a:pt x="1362" y="2000"/>
                  </a:lnTo>
                  <a:lnTo>
                    <a:pt x="1358" y="2000"/>
                  </a:lnTo>
                  <a:lnTo>
                    <a:pt x="1356" y="2004"/>
                  </a:lnTo>
                  <a:lnTo>
                    <a:pt x="1356" y="2010"/>
                  </a:lnTo>
                  <a:lnTo>
                    <a:pt x="1358" y="2020"/>
                  </a:lnTo>
                  <a:lnTo>
                    <a:pt x="1360" y="2022"/>
                  </a:lnTo>
                  <a:lnTo>
                    <a:pt x="1362" y="2022"/>
                  </a:lnTo>
                  <a:lnTo>
                    <a:pt x="1362" y="2018"/>
                  </a:lnTo>
                  <a:lnTo>
                    <a:pt x="1364" y="2014"/>
                  </a:lnTo>
                  <a:lnTo>
                    <a:pt x="1364" y="2012"/>
                  </a:lnTo>
                  <a:lnTo>
                    <a:pt x="1366" y="2014"/>
                  </a:lnTo>
                  <a:lnTo>
                    <a:pt x="1368" y="2020"/>
                  </a:lnTo>
                  <a:lnTo>
                    <a:pt x="1370" y="2020"/>
                  </a:lnTo>
                  <a:lnTo>
                    <a:pt x="1372" y="2012"/>
                  </a:lnTo>
                  <a:lnTo>
                    <a:pt x="1374" y="2008"/>
                  </a:lnTo>
                  <a:lnTo>
                    <a:pt x="1374" y="2002"/>
                  </a:lnTo>
                  <a:lnTo>
                    <a:pt x="1374" y="1996"/>
                  </a:lnTo>
                  <a:lnTo>
                    <a:pt x="1376" y="1988"/>
                  </a:lnTo>
                  <a:close/>
                  <a:moveTo>
                    <a:pt x="1392" y="2016"/>
                  </a:moveTo>
                  <a:lnTo>
                    <a:pt x="1392" y="2016"/>
                  </a:lnTo>
                  <a:lnTo>
                    <a:pt x="1384" y="2016"/>
                  </a:lnTo>
                  <a:lnTo>
                    <a:pt x="1382" y="2016"/>
                  </a:lnTo>
                  <a:lnTo>
                    <a:pt x="1384" y="2018"/>
                  </a:lnTo>
                  <a:lnTo>
                    <a:pt x="1384" y="2020"/>
                  </a:lnTo>
                  <a:lnTo>
                    <a:pt x="1382" y="2020"/>
                  </a:lnTo>
                  <a:lnTo>
                    <a:pt x="1378" y="2022"/>
                  </a:lnTo>
                  <a:lnTo>
                    <a:pt x="1376" y="2024"/>
                  </a:lnTo>
                  <a:lnTo>
                    <a:pt x="1376" y="2028"/>
                  </a:lnTo>
                  <a:lnTo>
                    <a:pt x="1376" y="2030"/>
                  </a:lnTo>
                  <a:lnTo>
                    <a:pt x="1378" y="2030"/>
                  </a:lnTo>
                  <a:lnTo>
                    <a:pt x="1384" y="2028"/>
                  </a:lnTo>
                  <a:lnTo>
                    <a:pt x="1386" y="2026"/>
                  </a:lnTo>
                  <a:lnTo>
                    <a:pt x="1392" y="2026"/>
                  </a:lnTo>
                  <a:lnTo>
                    <a:pt x="1396" y="2024"/>
                  </a:lnTo>
                  <a:lnTo>
                    <a:pt x="1396" y="2022"/>
                  </a:lnTo>
                  <a:lnTo>
                    <a:pt x="1396" y="2018"/>
                  </a:lnTo>
                  <a:lnTo>
                    <a:pt x="1392" y="2016"/>
                  </a:lnTo>
                  <a:close/>
                  <a:moveTo>
                    <a:pt x="1406" y="2070"/>
                  </a:moveTo>
                  <a:lnTo>
                    <a:pt x="1406" y="2070"/>
                  </a:lnTo>
                  <a:lnTo>
                    <a:pt x="1410" y="2070"/>
                  </a:lnTo>
                  <a:lnTo>
                    <a:pt x="1410" y="2072"/>
                  </a:lnTo>
                  <a:lnTo>
                    <a:pt x="1412" y="2074"/>
                  </a:lnTo>
                  <a:lnTo>
                    <a:pt x="1416" y="2072"/>
                  </a:lnTo>
                  <a:lnTo>
                    <a:pt x="1418" y="2074"/>
                  </a:lnTo>
                  <a:lnTo>
                    <a:pt x="1424" y="2080"/>
                  </a:lnTo>
                  <a:lnTo>
                    <a:pt x="1426" y="2084"/>
                  </a:lnTo>
                  <a:lnTo>
                    <a:pt x="1426" y="2086"/>
                  </a:lnTo>
                  <a:lnTo>
                    <a:pt x="1426" y="2088"/>
                  </a:lnTo>
                  <a:lnTo>
                    <a:pt x="1428" y="2090"/>
                  </a:lnTo>
                  <a:lnTo>
                    <a:pt x="1430" y="2092"/>
                  </a:lnTo>
                  <a:lnTo>
                    <a:pt x="1432" y="2090"/>
                  </a:lnTo>
                  <a:lnTo>
                    <a:pt x="1434" y="2090"/>
                  </a:lnTo>
                  <a:lnTo>
                    <a:pt x="1434" y="2094"/>
                  </a:lnTo>
                  <a:lnTo>
                    <a:pt x="1436" y="2102"/>
                  </a:lnTo>
                  <a:lnTo>
                    <a:pt x="1440" y="2106"/>
                  </a:lnTo>
                  <a:lnTo>
                    <a:pt x="1444" y="2106"/>
                  </a:lnTo>
                  <a:lnTo>
                    <a:pt x="1448" y="2104"/>
                  </a:lnTo>
                  <a:lnTo>
                    <a:pt x="1450" y="2100"/>
                  </a:lnTo>
                  <a:lnTo>
                    <a:pt x="1450" y="2096"/>
                  </a:lnTo>
                  <a:lnTo>
                    <a:pt x="1450" y="2092"/>
                  </a:lnTo>
                  <a:lnTo>
                    <a:pt x="1450" y="2088"/>
                  </a:lnTo>
                  <a:lnTo>
                    <a:pt x="1450" y="2084"/>
                  </a:lnTo>
                  <a:lnTo>
                    <a:pt x="1448" y="2084"/>
                  </a:lnTo>
                  <a:lnTo>
                    <a:pt x="1448" y="2082"/>
                  </a:lnTo>
                  <a:lnTo>
                    <a:pt x="1448" y="2076"/>
                  </a:lnTo>
                  <a:lnTo>
                    <a:pt x="1450" y="2070"/>
                  </a:lnTo>
                  <a:lnTo>
                    <a:pt x="1448" y="2070"/>
                  </a:lnTo>
                  <a:lnTo>
                    <a:pt x="1446" y="2070"/>
                  </a:lnTo>
                  <a:lnTo>
                    <a:pt x="1444" y="2068"/>
                  </a:lnTo>
                  <a:lnTo>
                    <a:pt x="1444" y="2066"/>
                  </a:lnTo>
                  <a:lnTo>
                    <a:pt x="1442" y="2062"/>
                  </a:lnTo>
                  <a:lnTo>
                    <a:pt x="1440" y="2062"/>
                  </a:lnTo>
                  <a:lnTo>
                    <a:pt x="1438" y="2062"/>
                  </a:lnTo>
                  <a:lnTo>
                    <a:pt x="1434" y="2060"/>
                  </a:lnTo>
                  <a:lnTo>
                    <a:pt x="1432" y="2058"/>
                  </a:lnTo>
                  <a:lnTo>
                    <a:pt x="1428" y="2058"/>
                  </a:lnTo>
                  <a:lnTo>
                    <a:pt x="1424" y="2060"/>
                  </a:lnTo>
                  <a:lnTo>
                    <a:pt x="1422" y="2058"/>
                  </a:lnTo>
                  <a:lnTo>
                    <a:pt x="1422" y="2056"/>
                  </a:lnTo>
                  <a:lnTo>
                    <a:pt x="1424" y="2052"/>
                  </a:lnTo>
                  <a:lnTo>
                    <a:pt x="1430" y="2052"/>
                  </a:lnTo>
                  <a:lnTo>
                    <a:pt x="1436" y="2056"/>
                  </a:lnTo>
                  <a:lnTo>
                    <a:pt x="1440" y="2058"/>
                  </a:lnTo>
                  <a:lnTo>
                    <a:pt x="1442" y="2058"/>
                  </a:lnTo>
                  <a:lnTo>
                    <a:pt x="1434" y="2050"/>
                  </a:lnTo>
                  <a:lnTo>
                    <a:pt x="1430" y="2044"/>
                  </a:lnTo>
                  <a:lnTo>
                    <a:pt x="1428" y="2038"/>
                  </a:lnTo>
                  <a:lnTo>
                    <a:pt x="1426" y="2032"/>
                  </a:lnTo>
                  <a:lnTo>
                    <a:pt x="1422" y="2026"/>
                  </a:lnTo>
                  <a:lnTo>
                    <a:pt x="1416" y="2022"/>
                  </a:lnTo>
                  <a:lnTo>
                    <a:pt x="1410" y="2022"/>
                  </a:lnTo>
                  <a:lnTo>
                    <a:pt x="1406" y="2022"/>
                  </a:lnTo>
                  <a:lnTo>
                    <a:pt x="1404" y="2020"/>
                  </a:lnTo>
                  <a:lnTo>
                    <a:pt x="1404" y="2018"/>
                  </a:lnTo>
                  <a:lnTo>
                    <a:pt x="1404" y="2014"/>
                  </a:lnTo>
                  <a:lnTo>
                    <a:pt x="1404" y="2008"/>
                  </a:lnTo>
                  <a:lnTo>
                    <a:pt x="1402" y="2004"/>
                  </a:lnTo>
                  <a:lnTo>
                    <a:pt x="1400" y="2002"/>
                  </a:lnTo>
                  <a:lnTo>
                    <a:pt x="1398" y="2002"/>
                  </a:lnTo>
                  <a:lnTo>
                    <a:pt x="1396" y="2004"/>
                  </a:lnTo>
                  <a:lnTo>
                    <a:pt x="1390" y="2004"/>
                  </a:lnTo>
                  <a:lnTo>
                    <a:pt x="1386" y="2002"/>
                  </a:lnTo>
                  <a:lnTo>
                    <a:pt x="1386" y="2004"/>
                  </a:lnTo>
                  <a:lnTo>
                    <a:pt x="1384" y="2006"/>
                  </a:lnTo>
                  <a:lnTo>
                    <a:pt x="1382" y="2008"/>
                  </a:lnTo>
                  <a:lnTo>
                    <a:pt x="1382" y="2010"/>
                  </a:lnTo>
                  <a:lnTo>
                    <a:pt x="1390" y="2012"/>
                  </a:lnTo>
                  <a:lnTo>
                    <a:pt x="1396" y="2014"/>
                  </a:lnTo>
                  <a:lnTo>
                    <a:pt x="1398" y="2018"/>
                  </a:lnTo>
                  <a:lnTo>
                    <a:pt x="1398" y="2022"/>
                  </a:lnTo>
                  <a:lnTo>
                    <a:pt x="1398" y="2028"/>
                  </a:lnTo>
                  <a:lnTo>
                    <a:pt x="1400" y="2030"/>
                  </a:lnTo>
                  <a:lnTo>
                    <a:pt x="1402" y="2034"/>
                  </a:lnTo>
                  <a:lnTo>
                    <a:pt x="1402" y="2038"/>
                  </a:lnTo>
                  <a:lnTo>
                    <a:pt x="1400" y="2040"/>
                  </a:lnTo>
                  <a:lnTo>
                    <a:pt x="1398" y="2040"/>
                  </a:lnTo>
                  <a:lnTo>
                    <a:pt x="1396" y="2040"/>
                  </a:lnTo>
                  <a:lnTo>
                    <a:pt x="1394" y="2042"/>
                  </a:lnTo>
                  <a:lnTo>
                    <a:pt x="1392" y="2046"/>
                  </a:lnTo>
                  <a:lnTo>
                    <a:pt x="1394" y="2048"/>
                  </a:lnTo>
                  <a:lnTo>
                    <a:pt x="1402" y="2050"/>
                  </a:lnTo>
                  <a:lnTo>
                    <a:pt x="1406" y="2050"/>
                  </a:lnTo>
                  <a:lnTo>
                    <a:pt x="1404" y="2052"/>
                  </a:lnTo>
                  <a:lnTo>
                    <a:pt x="1404" y="2056"/>
                  </a:lnTo>
                  <a:lnTo>
                    <a:pt x="1406" y="2060"/>
                  </a:lnTo>
                  <a:lnTo>
                    <a:pt x="1408" y="2062"/>
                  </a:lnTo>
                  <a:lnTo>
                    <a:pt x="1406" y="2064"/>
                  </a:lnTo>
                  <a:lnTo>
                    <a:pt x="1404" y="2064"/>
                  </a:lnTo>
                  <a:lnTo>
                    <a:pt x="1398" y="2064"/>
                  </a:lnTo>
                  <a:lnTo>
                    <a:pt x="1398" y="2066"/>
                  </a:lnTo>
                  <a:lnTo>
                    <a:pt x="1398" y="2068"/>
                  </a:lnTo>
                  <a:lnTo>
                    <a:pt x="1400" y="2070"/>
                  </a:lnTo>
                  <a:lnTo>
                    <a:pt x="1406" y="2070"/>
                  </a:lnTo>
                  <a:close/>
                  <a:moveTo>
                    <a:pt x="3826" y="3942"/>
                  </a:moveTo>
                  <a:lnTo>
                    <a:pt x="3826" y="3942"/>
                  </a:lnTo>
                  <a:lnTo>
                    <a:pt x="3824" y="3946"/>
                  </a:lnTo>
                  <a:lnTo>
                    <a:pt x="3822" y="3946"/>
                  </a:lnTo>
                  <a:lnTo>
                    <a:pt x="3818" y="3946"/>
                  </a:lnTo>
                  <a:lnTo>
                    <a:pt x="3812" y="3946"/>
                  </a:lnTo>
                  <a:lnTo>
                    <a:pt x="3808" y="3948"/>
                  </a:lnTo>
                  <a:lnTo>
                    <a:pt x="3804" y="3952"/>
                  </a:lnTo>
                  <a:lnTo>
                    <a:pt x="3802" y="3956"/>
                  </a:lnTo>
                  <a:lnTo>
                    <a:pt x="3802" y="3960"/>
                  </a:lnTo>
                  <a:lnTo>
                    <a:pt x="3806" y="3960"/>
                  </a:lnTo>
                  <a:lnTo>
                    <a:pt x="3818" y="3958"/>
                  </a:lnTo>
                  <a:lnTo>
                    <a:pt x="3824" y="3956"/>
                  </a:lnTo>
                  <a:lnTo>
                    <a:pt x="3828" y="3952"/>
                  </a:lnTo>
                  <a:lnTo>
                    <a:pt x="3830" y="3948"/>
                  </a:lnTo>
                  <a:lnTo>
                    <a:pt x="3830" y="3944"/>
                  </a:lnTo>
                  <a:lnTo>
                    <a:pt x="3830" y="3940"/>
                  </a:lnTo>
                  <a:lnTo>
                    <a:pt x="3828" y="3940"/>
                  </a:lnTo>
                  <a:lnTo>
                    <a:pt x="3826" y="3942"/>
                  </a:lnTo>
                  <a:close/>
                  <a:moveTo>
                    <a:pt x="3640" y="3780"/>
                  </a:moveTo>
                  <a:lnTo>
                    <a:pt x="3640" y="3780"/>
                  </a:lnTo>
                  <a:lnTo>
                    <a:pt x="3642" y="3776"/>
                  </a:lnTo>
                  <a:lnTo>
                    <a:pt x="3644" y="3772"/>
                  </a:lnTo>
                  <a:lnTo>
                    <a:pt x="3642" y="3766"/>
                  </a:lnTo>
                  <a:lnTo>
                    <a:pt x="3636" y="3760"/>
                  </a:lnTo>
                  <a:lnTo>
                    <a:pt x="3632" y="3754"/>
                  </a:lnTo>
                  <a:lnTo>
                    <a:pt x="3630" y="3748"/>
                  </a:lnTo>
                  <a:lnTo>
                    <a:pt x="3630" y="3744"/>
                  </a:lnTo>
                  <a:lnTo>
                    <a:pt x="3626" y="3742"/>
                  </a:lnTo>
                  <a:lnTo>
                    <a:pt x="3622" y="3744"/>
                  </a:lnTo>
                  <a:lnTo>
                    <a:pt x="3622" y="3748"/>
                  </a:lnTo>
                  <a:lnTo>
                    <a:pt x="3622" y="3754"/>
                  </a:lnTo>
                  <a:lnTo>
                    <a:pt x="3620" y="3764"/>
                  </a:lnTo>
                  <a:lnTo>
                    <a:pt x="3616" y="3772"/>
                  </a:lnTo>
                  <a:lnTo>
                    <a:pt x="3618" y="3776"/>
                  </a:lnTo>
                  <a:lnTo>
                    <a:pt x="3622" y="3780"/>
                  </a:lnTo>
                  <a:lnTo>
                    <a:pt x="3628" y="3786"/>
                  </a:lnTo>
                  <a:lnTo>
                    <a:pt x="3632" y="3788"/>
                  </a:lnTo>
                  <a:lnTo>
                    <a:pt x="3634" y="3786"/>
                  </a:lnTo>
                  <a:lnTo>
                    <a:pt x="3640" y="3780"/>
                  </a:lnTo>
                  <a:close/>
                  <a:moveTo>
                    <a:pt x="3646" y="3816"/>
                  </a:moveTo>
                  <a:lnTo>
                    <a:pt x="3646" y="3816"/>
                  </a:lnTo>
                  <a:lnTo>
                    <a:pt x="3650" y="3814"/>
                  </a:lnTo>
                  <a:lnTo>
                    <a:pt x="3652" y="3810"/>
                  </a:lnTo>
                  <a:lnTo>
                    <a:pt x="3652" y="3804"/>
                  </a:lnTo>
                  <a:lnTo>
                    <a:pt x="3650" y="3796"/>
                  </a:lnTo>
                  <a:lnTo>
                    <a:pt x="3646" y="3790"/>
                  </a:lnTo>
                  <a:lnTo>
                    <a:pt x="3644" y="3792"/>
                  </a:lnTo>
                  <a:lnTo>
                    <a:pt x="3642" y="3792"/>
                  </a:lnTo>
                  <a:lnTo>
                    <a:pt x="3640" y="3792"/>
                  </a:lnTo>
                  <a:lnTo>
                    <a:pt x="3638" y="3790"/>
                  </a:lnTo>
                  <a:lnTo>
                    <a:pt x="3636" y="3790"/>
                  </a:lnTo>
                  <a:lnTo>
                    <a:pt x="3634" y="3794"/>
                  </a:lnTo>
                  <a:lnTo>
                    <a:pt x="3634" y="3802"/>
                  </a:lnTo>
                  <a:lnTo>
                    <a:pt x="3640" y="3808"/>
                  </a:lnTo>
                  <a:lnTo>
                    <a:pt x="3642" y="3814"/>
                  </a:lnTo>
                  <a:lnTo>
                    <a:pt x="3644" y="3816"/>
                  </a:lnTo>
                  <a:lnTo>
                    <a:pt x="3646" y="3816"/>
                  </a:lnTo>
                  <a:close/>
                  <a:moveTo>
                    <a:pt x="3596" y="3668"/>
                  </a:moveTo>
                  <a:lnTo>
                    <a:pt x="3596" y="3668"/>
                  </a:lnTo>
                  <a:lnTo>
                    <a:pt x="3590" y="3666"/>
                  </a:lnTo>
                  <a:lnTo>
                    <a:pt x="3590" y="3670"/>
                  </a:lnTo>
                  <a:lnTo>
                    <a:pt x="3596" y="3674"/>
                  </a:lnTo>
                  <a:lnTo>
                    <a:pt x="3598" y="3676"/>
                  </a:lnTo>
                  <a:lnTo>
                    <a:pt x="3602" y="3676"/>
                  </a:lnTo>
                  <a:lnTo>
                    <a:pt x="3616" y="3670"/>
                  </a:lnTo>
                  <a:lnTo>
                    <a:pt x="3624" y="3668"/>
                  </a:lnTo>
                  <a:lnTo>
                    <a:pt x="3630" y="3668"/>
                  </a:lnTo>
                  <a:lnTo>
                    <a:pt x="3632" y="3668"/>
                  </a:lnTo>
                  <a:lnTo>
                    <a:pt x="3634" y="3666"/>
                  </a:lnTo>
                  <a:lnTo>
                    <a:pt x="3634" y="3664"/>
                  </a:lnTo>
                  <a:lnTo>
                    <a:pt x="3632" y="3662"/>
                  </a:lnTo>
                  <a:lnTo>
                    <a:pt x="3626" y="3662"/>
                  </a:lnTo>
                  <a:lnTo>
                    <a:pt x="3618" y="3664"/>
                  </a:lnTo>
                  <a:lnTo>
                    <a:pt x="3608" y="3662"/>
                  </a:lnTo>
                  <a:lnTo>
                    <a:pt x="3604" y="3660"/>
                  </a:lnTo>
                  <a:lnTo>
                    <a:pt x="3602" y="3660"/>
                  </a:lnTo>
                  <a:lnTo>
                    <a:pt x="3602" y="3664"/>
                  </a:lnTo>
                  <a:lnTo>
                    <a:pt x="3602" y="3668"/>
                  </a:lnTo>
                  <a:lnTo>
                    <a:pt x="3600" y="3670"/>
                  </a:lnTo>
                  <a:lnTo>
                    <a:pt x="3596" y="3668"/>
                  </a:lnTo>
                  <a:close/>
                  <a:moveTo>
                    <a:pt x="3666" y="3688"/>
                  </a:moveTo>
                  <a:lnTo>
                    <a:pt x="3666" y="3688"/>
                  </a:lnTo>
                  <a:lnTo>
                    <a:pt x="3668" y="3686"/>
                  </a:lnTo>
                  <a:lnTo>
                    <a:pt x="3668" y="3680"/>
                  </a:lnTo>
                  <a:lnTo>
                    <a:pt x="3668" y="3674"/>
                  </a:lnTo>
                  <a:lnTo>
                    <a:pt x="3664" y="3670"/>
                  </a:lnTo>
                  <a:lnTo>
                    <a:pt x="3658" y="3666"/>
                  </a:lnTo>
                  <a:lnTo>
                    <a:pt x="3654" y="3660"/>
                  </a:lnTo>
                  <a:lnTo>
                    <a:pt x="3648" y="3656"/>
                  </a:lnTo>
                  <a:lnTo>
                    <a:pt x="3640" y="3654"/>
                  </a:lnTo>
                  <a:lnTo>
                    <a:pt x="3634" y="3654"/>
                  </a:lnTo>
                  <a:lnTo>
                    <a:pt x="3644" y="3658"/>
                  </a:lnTo>
                  <a:lnTo>
                    <a:pt x="3648" y="3660"/>
                  </a:lnTo>
                  <a:lnTo>
                    <a:pt x="3650" y="3662"/>
                  </a:lnTo>
                  <a:lnTo>
                    <a:pt x="3654" y="3666"/>
                  </a:lnTo>
                  <a:lnTo>
                    <a:pt x="3658" y="3672"/>
                  </a:lnTo>
                  <a:lnTo>
                    <a:pt x="3662" y="3676"/>
                  </a:lnTo>
                  <a:lnTo>
                    <a:pt x="3662" y="3678"/>
                  </a:lnTo>
                  <a:lnTo>
                    <a:pt x="3660" y="3682"/>
                  </a:lnTo>
                  <a:lnTo>
                    <a:pt x="3658" y="3690"/>
                  </a:lnTo>
                  <a:lnTo>
                    <a:pt x="3658" y="3694"/>
                  </a:lnTo>
                  <a:lnTo>
                    <a:pt x="3656" y="3696"/>
                  </a:lnTo>
                  <a:lnTo>
                    <a:pt x="3654" y="3698"/>
                  </a:lnTo>
                  <a:lnTo>
                    <a:pt x="3652" y="3700"/>
                  </a:lnTo>
                  <a:lnTo>
                    <a:pt x="3658" y="3706"/>
                  </a:lnTo>
                  <a:lnTo>
                    <a:pt x="3660" y="3708"/>
                  </a:lnTo>
                  <a:lnTo>
                    <a:pt x="3660" y="3706"/>
                  </a:lnTo>
                  <a:lnTo>
                    <a:pt x="3662" y="3700"/>
                  </a:lnTo>
                  <a:lnTo>
                    <a:pt x="3664" y="3694"/>
                  </a:lnTo>
                  <a:lnTo>
                    <a:pt x="3666" y="3688"/>
                  </a:lnTo>
                  <a:close/>
                  <a:moveTo>
                    <a:pt x="3840" y="3888"/>
                  </a:moveTo>
                  <a:lnTo>
                    <a:pt x="3840" y="3888"/>
                  </a:lnTo>
                  <a:lnTo>
                    <a:pt x="3838" y="3886"/>
                  </a:lnTo>
                  <a:lnTo>
                    <a:pt x="3834" y="3884"/>
                  </a:lnTo>
                  <a:lnTo>
                    <a:pt x="3828" y="3882"/>
                  </a:lnTo>
                  <a:lnTo>
                    <a:pt x="3824" y="3884"/>
                  </a:lnTo>
                  <a:lnTo>
                    <a:pt x="3824" y="3886"/>
                  </a:lnTo>
                  <a:lnTo>
                    <a:pt x="3826" y="3888"/>
                  </a:lnTo>
                  <a:lnTo>
                    <a:pt x="3830" y="3888"/>
                  </a:lnTo>
                  <a:lnTo>
                    <a:pt x="3834" y="3890"/>
                  </a:lnTo>
                  <a:lnTo>
                    <a:pt x="3838" y="3890"/>
                  </a:lnTo>
                  <a:lnTo>
                    <a:pt x="3840" y="3890"/>
                  </a:lnTo>
                  <a:lnTo>
                    <a:pt x="3840" y="3888"/>
                  </a:lnTo>
                  <a:close/>
                  <a:moveTo>
                    <a:pt x="3700" y="3740"/>
                  </a:moveTo>
                  <a:lnTo>
                    <a:pt x="3700" y="3740"/>
                  </a:lnTo>
                  <a:lnTo>
                    <a:pt x="3686" y="3726"/>
                  </a:lnTo>
                  <a:lnTo>
                    <a:pt x="3680" y="3724"/>
                  </a:lnTo>
                  <a:lnTo>
                    <a:pt x="3678" y="3726"/>
                  </a:lnTo>
                  <a:lnTo>
                    <a:pt x="3682" y="3730"/>
                  </a:lnTo>
                  <a:lnTo>
                    <a:pt x="3686" y="3734"/>
                  </a:lnTo>
                  <a:lnTo>
                    <a:pt x="3694" y="3740"/>
                  </a:lnTo>
                  <a:lnTo>
                    <a:pt x="3700" y="3746"/>
                  </a:lnTo>
                  <a:lnTo>
                    <a:pt x="3702" y="3750"/>
                  </a:lnTo>
                  <a:lnTo>
                    <a:pt x="3702" y="3752"/>
                  </a:lnTo>
                  <a:lnTo>
                    <a:pt x="3698" y="3756"/>
                  </a:lnTo>
                  <a:lnTo>
                    <a:pt x="3694" y="3760"/>
                  </a:lnTo>
                  <a:lnTo>
                    <a:pt x="3694" y="3762"/>
                  </a:lnTo>
                  <a:lnTo>
                    <a:pt x="3696" y="3764"/>
                  </a:lnTo>
                  <a:lnTo>
                    <a:pt x="3702" y="3774"/>
                  </a:lnTo>
                  <a:lnTo>
                    <a:pt x="3702" y="3776"/>
                  </a:lnTo>
                  <a:lnTo>
                    <a:pt x="3704" y="3776"/>
                  </a:lnTo>
                  <a:lnTo>
                    <a:pt x="3702" y="3766"/>
                  </a:lnTo>
                  <a:lnTo>
                    <a:pt x="3704" y="3758"/>
                  </a:lnTo>
                  <a:lnTo>
                    <a:pt x="3706" y="3752"/>
                  </a:lnTo>
                  <a:lnTo>
                    <a:pt x="3704" y="3746"/>
                  </a:lnTo>
                  <a:lnTo>
                    <a:pt x="3700" y="3740"/>
                  </a:lnTo>
                  <a:close/>
                  <a:moveTo>
                    <a:pt x="3780" y="3864"/>
                  </a:moveTo>
                  <a:lnTo>
                    <a:pt x="3780" y="3864"/>
                  </a:lnTo>
                  <a:lnTo>
                    <a:pt x="3776" y="3862"/>
                  </a:lnTo>
                  <a:lnTo>
                    <a:pt x="3774" y="3864"/>
                  </a:lnTo>
                  <a:lnTo>
                    <a:pt x="3776" y="3868"/>
                  </a:lnTo>
                  <a:lnTo>
                    <a:pt x="3780" y="3872"/>
                  </a:lnTo>
                  <a:lnTo>
                    <a:pt x="3782" y="3872"/>
                  </a:lnTo>
                  <a:lnTo>
                    <a:pt x="3786" y="3872"/>
                  </a:lnTo>
                  <a:lnTo>
                    <a:pt x="3788" y="3874"/>
                  </a:lnTo>
                  <a:lnTo>
                    <a:pt x="3790" y="3876"/>
                  </a:lnTo>
                  <a:lnTo>
                    <a:pt x="3790" y="3880"/>
                  </a:lnTo>
                  <a:lnTo>
                    <a:pt x="3786" y="3886"/>
                  </a:lnTo>
                  <a:lnTo>
                    <a:pt x="3782" y="3890"/>
                  </a:lnTo>
                  <a:lnTo>
                    <a:pt x="3780" y="3894"/>
                  </a:lnTo>
                  <a:lnTo>
                    <a:pt x="3780" y="3896"/>
                  </a:lnTo>
                  <a:lnTo>
                    <a:pt x="3786" y="3892"/>
                  </a:lnTo>
                  <a:lnTo>
                    <a:pt x="3792" y="3886"/>
                  </a:lnTo>
                  <a:lnTo>
                    <a:pt x="3796" y="3882"/>
                  </a:lnTo>
                  <a:lnTo>
                    <a:pt x="3796" y="3876"/>
                  </a:lnTo>
                  <a:lnTo>
                    <a:pt x="3796" y="3870"/>
                  </a:lnTo>
                  <a:lnTo>
                    <a:pt x="3794" y="3866"/>
                  </a:lnTo>
                  <a:lnTo>
                    <a:pt x="3792" y="3866"/>
                  </a:lnTo>
                  <a:lnTo>
                    <a:pt x="3788" y="3866"/>
                  </a:lnTo>
                  <a:lnTo>
                    <a:pt x="3780" y="3864"/>
                  </a:lnTo>
                  <a:close/>
                  <a:moveTo>
                    <a:pt x="3708" y="3820"/>
                  </a:moveTo>
                  <a:lnTo>
                    <a:pt x="3708" y="3820"/>
                  </a:lnTo>
                  <a:lnTo>
                    <a:pt x="3708" y="3824"/>
                  </a:lnTo>
                  <a:lnTo>
                    <a:pt x="3714" y="3828"/>
                  </a:lnTo>
                  <a:lnTo>
                    <a:pt x="3718" y="3832"/>
                  </a:lnTo>
                  <a:lnTo>
                    <a:pt x="3720" y="3832"/>
                  </a:lnTo>
                  <a:lnTo>
                    <a:pt x="3720" y="3830"/>
                  </a:lnTo>
                  <a:lnTo>
                    <a:pt x="3718" y="3828"/>
                  </a:lnTo>
                  <a:lnTo>
                    <a:pt x="3712" y="3820"/>
                  </a:lnTo>
                  <a:lnTo>
                    <a:pt x="3710" y="3818"/>
                  </a:lnTo>
                  <a:lnTo>
                    <a:pt x="3708" y="3820"/>
                  </a:lnTo>
                  <a:close/>
                  <a:moveTo>
                    <a:pt x="3724" y="3770"/>
                  </a:moveTo>
                  <a:lnTo>
                    <a:pt x="3724" y="3770"/>
                  </a:lnTo>
                  <a:lnTo>
                    <a:pt x="3720" y="3768"/>
                  </a:lnTo>
                  <a:lnTo>
                    <a:pt x="3720" y="3770"/>
                  </a:lnTo>
                  <a:lnTo>
                    <a:pt x="3722" y="3772"/>
                  </a:lnTo>
                  <a:lnTo>
                    <a:pt x="3724" y="3778"/>
                  </a:lnTo>
                  <a:lnTo>
                    <a:pt x="3730" y="3788"/>
                  </a:lnTo>
                  <a:lnTo>
                    <a:pt x="3732" y="3794"/>
                  </a:lnTo>
                  <a:lnTo>
                    <a:pt x="3730" y="3798"/>
                  </a:lnTo>
                  <a:lnTo>
                    <a:pt x="3730" y="3800"/>
                  </a:lnTo>
                  <a:lnTo>
                    <a:pt x="3734" y="3798"/>
                  </a:lnTo>
                  <a:lnTo>
                    <a:pt x="3736" y="3796"/>
                  </a:lnTo>
                  <a:lnTo>
                    <a:pt x="3736" y="3794"/>
                  </a:lnTo>
                  <a:lnTo>
                    <a:pt x="3732" y="3788"/>
                  </a:lnTo>
                  <a:lnTo>
                    <a:pt x="3730" y="3780"/>
                  </a:lnTo>
                  <a:lnTo>
                    <a:pt x="3724" y="3770"/>
                  </a:lnTo>
                  <a:close/>
                  <a:moveTo>
                    <a:pt x="3748" y="3850"/>
                  </a:moveTo>
                  <a:lnTo>
                    <a:pt x="3748" y="3850"/>
                  </a:lnTo>
                  <a:lnTo>
                    <a:pt x="3754" y="3858"/>
                  </a:lnTo>
                  <a:lnTo>
                    <a:pt x="3756" y="3862"/>
                  </a:lnTo>
                  <a:lnTo>
                    <a:pt x="3756" y="3856"/>
                  </a:lnTo>
                  <a:lnTo>
                    <a:pt x="3750" y="3848"/>
                  </a:lnTo>
                  <a:lnTo>
                    <a:pt x="3748" y="3844"/>
                  </a:lnTo>
                  <a:lnTo>
                    <a:pt x="3748" y="3842"/>
                  </a:lnTo>
                  <a:lnTo>
                    <a:pt x="3744" y="3832"/>
                  </a:lnTo>
                  <a:lnTo>
                    <a:pt x="3740" y="3826"/>
                  </a:lnTo>
                  <a:lnTo>
                    <a:pt x="3736" y="3820"/>
                  </a:lnTo>
                  <a:lnTo>
                    <a:pt x="3734" y="3820"/>
                  </a:lnTo>
                  <a:lnTo>
                    <a:pt x="3736" y="3824"/>
                  </a:lnTo>
                  <a:lnTo>
                    <a:pt x="3742" y="3838"/>
                  </a:lnTo>
                  <a:lnTo>
                    <a:pt x="3744" y="3844"/>
                  </a:lnTo>
                  <a:lnTo>
                    <a:pt x="3742" y="3844"/>
                  </a:lnTo>
                  <a:lnTo>
                    <a:pt x="3742" y="3846"/>
                  </a:lnTo>
                  <a:lnTo>
                    <a:pt x="3748" y="3850"/>
                  </a:lnTo>
                  <a:close/>
                  <a:moveTo>
                    <a:pt x="3494" y="4042"/>
                  </a:moveTo>
                  <a:lnTo>
                    <a:pt x="3494" y="4042"/>
                  </a:lnTo>
                  <a:lnTo>
                    <a:pt x="3502" y="4042"/>
                  </a:lnTo>
                  <a:lnTo>
                    <a:pt x="3506" y="4040"/>
                  </a:lnTo>
                  <a:lnTo>
                    <a:pt x="3506" y="4038"/>
                  </a:lnTo>
                  <a:lnTo>
                    <a:pt x="3504" y="4036"/>
                  </a:lnTo>
                  <a:lnTo>
                    <a:pt x="3500" y="4036"/>
                  </a:lnTo>
                  <a:lnTo>
                    <a:pt x="3496" y="4038"/>
                  </a:lnTo>
                  <a:lnTo>
                    <a:pt x="3494" y="4040"/>
                  </a:lnTo>
                  <a:lnTo>
                    <a:pt x="3494" y="4042"/>
                  </a:lnTo>
                  <a:close/>
                  <a:moveTo>
                    <a:pt x="3432" y="3908"/>
                  </a:moveTo>
                  <a:lnTo>
                    <a:pt x="3432" y="3908"/>
                  </a:lnTo>
                  <a:lnTo>
                    <a:pt x="3428" y="3908"/>
                  </a:lnTo>
                  <a:lnTo>
                    <a:pt x="3426" y="3912"/>
                  </a:lnTo>
                  <a:lnTo>
                    <a:pt x="3426" y="3916"/>
                  </a:lnTo>
                  <a:lnTo>
                    <a:pt x="3426" y="3920"/>
                  </a:lnTo>
                  <a:lnTo>
                    <a:pt x="3428" y="3926"/>
                  </a:lnTo>
                  <a:lnTo>
                    <a:pt x="3432" y="3928"/>
                  </a:lnTo>
                  <a:lnTo>
                    <a:pt x="3438" y="3930"/>
                  </a:lnTo>
                  <a:lnTo>
                    <a:pt x="3444" y="3930"/>
                  </a:lnTo>
                  <a:lnTo>
                    <a:pt x="3448" y="3928"/>
                  </a:lnTo>
                  <a:lnTo>
                    <a:pt x="3448" y="3926"/>
                  </a:lnTo>
                  <a:lnTo>
                    <a:pt x="3446" y="3918"/>
                  </a:lnTo>
                  <a:lnTo>
                    <a:pt x="3440" y="3910"/>
                  </a:lnTo>
                  <a:lnTo>
                    <a:pt x="3436" y="3908"/>
                  </a:lnTo>
                  <a:lnTo>
                    <a:pt x="3432" y="3908"/>
                  </a:lnTo>
                  <a:close/>
                  <a:moveTo>
                    <a:pt x="4328" y="4390"/>
                  </a:moveTo>
                  <a:lnTo>
                    <a:pt x="4328" y="4390"/>
                  </a:lnTo>
                  <a:lnTo>
                    <a:pt x="4326" y="4392"/>
                  </a:lnTo>
                  <a:lnTo>
                    <a:pt x="4324" y="4394"/>
                  </a:lnTo>
                  <a:lnTo>
                    <a:pt x="4324" y="4402"/>
                  </a:lnTo>
                  <a:lnTo>
                    <a:pt x="4326" y="4406"/>
                  </a:lnTo>
                  <a:lnTo>
                    <a:pt x="4328" y="4408"/>
                  </a:lnTo>
                  <a:lnTo>
                    <a:pt x="4332" y="4410"/>
                  </a:lnTo>
                  <a:lnTo>
                    <a:pt x="4338" y="4410"/>
                  </a:lnTo>
                  <a:lnTo>
                    <a:pt x="4340" y="4408"/>
                  </a:lnTo>
                  <a:lnTo>
                    <a:pt x="4340" y="4406"/>
                  </a:lnTo>
                  <a:lnTo>
                    <a:pt x="4338" y="4400"/>
                  </a:lnTo>
                  <a:lnTo>
                    <a:pt x="4334" y="4392"/>
                  </a:lnTo>
                  <a:lnTo>
                    <a:pt x="4330" y="4390"/>
                  </a:lnTo>
                  <a:lnTo>
                    <a:pt x="4328" y="4390"/>
                  </a:lnTo>
                  <a:close/>
                  <a:moveTo>
                    <a:pt x="3606" y="3880"/>
                  </a:moveTo>
                  <a:lnTo>
                    <a:pt x="3606" y="3880"/>
                  </a:lnTo>
                  <a:lnTo>
                    <a:pt x="3610" y="3882"/>
                  </a:lnTo>
                  <a:lnTo>
                    <a:pt x="3614" y="3882"/>
                  </a:lnTo>
                  <a:lnTo>
                    <a:pt x="3616" y="3880"/>
                  </a:lnTo>
                  <a:lnTo>
                    <a:pt x="3614" y="3878"/>
                  </a:lnTo>
                  <a:lnTo>
                    <a:pt x="3604" y="3876"/>
                  </a:lnTo>
                  <a:lnTo>
                    <a:pt x="3602" y="3878"/>
                  </a:lnTo>
                  <a:lnTo>
                    <a:pt x="3606" y="3880"/>
                  </a:lnTo>
                  <a:close/>
                  <a:moveTo>
                    <a:pt x="3620" y="3884"/>
                  </a:moveTo>
                  <a:lnTo>
                    <a:pt x="3620" y="3884"/>
                  </a:lnTo>
                  <a:lnTo>
                    <a:pt x="3618" y="3886"/>
                  </a:lnTo>
                  <a:lnTo>
                    <a:pt x="3620" y="3888"/>
                  </a:lnTo>
                  <a:lnTo>
                    <a:pt x="3630" y="3892"/>
                  </a:lnTo>
                  <a:lnTo>
                    <a:pt x="3632" y="3892"/>
                  </a:lnTo>
                  <a:lnTo>
                    <a:pt x="3628" y="3888"/>
                  </a:lnTo>
                  <a:lnTo>
                    <a:pt x="3624" y="3884"/>
                  </a:lnTo>
                  <a:lnTo>
                    <a:pt x="3620" y="3884"/>
                  </a:lnTo>
                  <a:close/>
                  <a:moveTo>
                    <a:pt x="3838" y="4066"/>
                  </a:moveTo>
                  <a:lnTo>
                    <a:pt x="3838" y="4066"/>
                  </a:lnTo>
                  <a:lnTo>
                    <a:pt x="3838" y="4064"/>
                  </a:lnTo>
                  <a:lnTo>
                    <a:pt x="3836" y="4062"/>
                  </a:lnTo>
                  <a:lnTo>
                    <a:pt x="3828" y="4058"/>
                  </a:lnTo>
                  <a:lnTo>
                    <a:pt x="3822" y="4056"/>
                  </a:lnTo>
                  <a:lnTo>
                    <a:pt x="3818" y="4058"/>
                  </a:lnTo>
                  <a:lnTo>
                    <a:pt x="3818" y="4060"/>
                  </a:lnTo>
                  <a:lnTo>
                    <a:pt x="3820" y="4064"/>
                  </a:lnTo>
                  <a:lnTo>
                    <a:pt x="3826" y="4066"/>
                  </a:lnTo>
                  <a:lnTo>
                    <a:pt x="3834" y="4068"/>
                  </a:lnTo>
                  <a:lnTo>
                    <a:pt x="3836" y="4068"/>
                  </a:lnTo>
                  <a:lnTo>
                    <a:pt x="3838" y="4066"/>
                  </a:lnTo>
                  <a:close/>
                  <a:moveTo>
                    <a:pt x="3986" y="4384"/>
                  </a:moveTo>
                  <a:lnTo>
                    <a:pt x="3986" y="4384"/>
                  </a:lnTo>
                  <a:lnTo>
                    <a:pt x="3982" y="4384"/>
                  </a:lnTo>
                  <a:lnTo>
                    <a:pt x="3984" y="4386"/>
                  </a:lnTo>
                  <a:lnTo>
                    <a:pt x="3986" y="4392"/>
                  </a:lnTo>
                  <a:lnTo>
                    <a:pt x="3992" y="4396"/>
                  </a:lnTo>
                  <a:lnTo>
                    <a:pt x="4000" y="4402"/>
                  </a:lnTo>
                  <a:lnTo>
                    <a:pt x="4000" y="4400"/>
                  </a:lnTo>
                  <a:lnTo>
                    <a:pt x="3998" y="4396"/>
                  </a:lnTo>
                  <a:lnTo>
                    <a:pt x="3994" y="4392"/>
                  </a:lnTo>
                  <a:lnTo>
                    <a:pt x="3992" y="4390"/>
                  </a:lnTo>
                  <a:lnTo>
                    <a:pt x="3990" y="4388"/>
                  </a:lnTo>
                  <a:lnTo>
                    <a:pt x="3988" y="4386"/>
                  </a:lnTo>
                  <a:lnTo>
                    <a:pt x="3986" y="4384"/>
                  </a:lnTo>
                  <a:close/>
                  <a:moveTo>
                    <a:pt x="4018" y="4394"/>
                  </a:moveTo>
                  <a:lnTo>
                    <a:pt x="4018" y="4394"/>
                  </a:lnTo>
                  <a:lnTo>
                    <a:pt x="4018" y="4396"/>
                  </a:lnTo>
                  <a:lnTo>
                    <a:pt x="4020" y="4402"/>
                  </a:lnTo>
                  <a:lnTo>
                    <a:pt x="4020" y="4404"/>
                  </a:lnTo>
                  <a:lnTo>
                    <a:pt x="4022" y="4402"/>
                  </a:lnTo>
                  <a:lnTo>
                    <a:pt x="4024" y="4398"/>
                  </a:lnTo>
                  <a:lnTo>
                    <a:pt x="4024" y="4392"/>
                  </a:lnTo>
                  <a:lnTo>
                    <a:pt x="4022" y="4390"/>
                  </a:lnTo>
                  <a:lnTo>
                    <a:pt x="4020" y="4388"/>
                  </a:lnTo>
                  <a:lnTo>
                    <a:pt x="4016" y="4388"/>
                  </a:lnTo>
                  <a:lnTo>
                    <a:pt x="4014" y="4388"/>
                  </a:lnTo>
                  <a:lnTo>
                    <a:pt x="4014" y="4392"/>
                  </a:lnTo>
                  <a:lnTo>
                    <a:pt x="4018" y="4394"/>
                  </a:lnTo>
                  <a:close/>
                  <a:moveTo>
                    <a:pt x="4194" y="4446"/>
                  </a:moveTo>
                  <a:lnTo>
                    <a:pt x="4194" y="4446"/>
                  </a:lnTo>
                  <a:lnTo>
                    <a:pt x="4192" y="4448"/>
                  </a:lnTo>
                  <a:lnTo>
                    <a:pt x="4190" y="4448"/>
                  </a:lnTo>
                  <a:lnTo>
                    <a:pt x="4186" y="4446"/>
                  </a:lnTo>
                  <a:lnTo>
                    <a:pt x="4182" y="4446"/>
                  </a:lnTo>
                  <a:lnTo>
                    <a:pt x="4180" y="4446"/>
                  </a:lnTo>
                  <a:lnTo>
                    <a:pt x="4178" y="4450"/>
                  </a:lnTo>
                  <a:lnTo>
                    <a:pt x="4178" y="4452"/>
                  </a:lnTo>
                  <a:lnTo>
                    <a:pt x="4180" y="4454"/>
                  </a:lnTo>
                  <a:lnTo>
                    <a:pt x="4186" y="4454"/>
                  </a:lnTo>
                  <a:lnTo>
                    <a:pt x="4194" y="4456"/>
                  </a:lnTo>
                  <a:lnTo>
                    <a:pt x="4198" y="4456"/>
                  </a:lnTo>
                  <a:lnTo>
                    <a:pt x="4202" y="4454"/>
                  </a:lnTo>
                  <a:lnTo>
                    <a:pt x="4204" y="4448"/>
                  </a:lnTo>
                  <a:lnTo>
                    <a:pt x="4202" y="4444"/>
                  </a:lnTo>
                  <a:lnTo>
                    <a:pt x="4198" y="4444"/>
                  </a:lnTo>
                  <a:lnTo>
                    <a:pt x="4194" y="4446"/>
                  </a:lnTo>
                  <a:close/>
                  <a:moveTo>
                    <a:pt x="4316" y="4544"/>
                  </a:moveTo>
                  <a:lnTo>
                    <a:pt x="4316" y="4544"/>
                  </a:lnTo>
                  <a:lnTo>
                    <a:pt x="4316" y="4546"/>
                  </a:lnTo>
                  <a:lnTo>
                    <a:pt x="4318" y="4546"/>
                  </a:lnTo>
                  <a:lnTo>
                    <a:pt x="4320" y="4542"/>
                  </a:lnTo>
                  <a:lnTo>
                    <a:pt x="4320" y="4540"/>
                  </a:lnTo>
                  <a:lnTo>
                    <a:pt x="4318" y="4540"/>
                  </a:lnTo>
                  <a:lnTo>
                    <a:pt x="4316" y="4544"/>
                  </a:lnTo>
                  <a:close/>
                  <a:moveTo>
                    <a:pt x="4310" y="4554"/>
                  </a:moveTo>
                  <a:lnTo>
                    <a:pt x="4310" y="4554"/>
                  </a:lnTo>
                  <a:lnTo>
                    <a:pt x="4312" y="4556"/>
                  </a:lnTo>
                  <a:lnTo>
                    <a:pt x="4316" y="4552"/>
                  </a:lnTo>
                  <a:lnTo>
                    <a:pt x="4318" y="4548"/>
                  </a:lnTo>
                  <a:lnTo>
                    <a:pt x="4318" y="4546"/>
                  </a:lnTo>
                  <a:lnTo>
                    <a:pt x="4316" y="4548"/>
                  </a:lnTo>
                  <a:lnTo>
                    <a:pt x="4314" y="4550"/>
                  </a:lnTo>
                  <a:lnTo>
                    <a:pt x="4310" y="4554"/>
                  </a:lnTo>
                  <a:close/>
                  <a:moveTo>
                    <a:pt x="4316" y="4558"/>
                  </a:moveTo>
                  <a:lnTo>
                    <a:pt x="4316" y="4558"/>
                  </a:lnTo>
                  <a:lnTo>
                    <a:pt x="4312" y="4558"/>
                  </a:lnTo>
                  <a:lnTo>
                    <a:pt x="4310" y="4562"/>
                  </a:lnTo>
                  <a:lnTo>
                    <a:pt x="4308" y="4564"/>
                  </a:lnTo>
                  <a:lnTo>
                    <a:pt x="4308" y="4566"/>
                  </a:lnTo>
                  <a:lnTo>
                    <a:pt x="4314" y="4568"/>
                  </a:lnTo>
                  <a:lnTo>
                    <a:pt x="4316" y="4566"/>
                  </a:lnTo>
                  <a:lnTo>
                    <a:pt x="4318" y="4562"/>
                  </a:lnTo>
                  <a:lnTo>
                    <a:pt x="4318" y="4560"/>
                  </a:lnTo>
                  <a:lnTo>
                    <a:pt x="4316" y="4558"/>
                  </a:lnTo>
                  <a:close/>
                  <a:moveTo>
                    <a:pt x="4306" y="4570"/>
                  </a:moveTo>
                  <a:lnTo>
                    <a:pt x="4306" y="4570"/>
                  </a:lnTo>
                  <a:lnTo>
                    <a:pt x="4304" y="4572"/>
                  </a:lnTo>
                  <a:lnTo>
                    <a:pt x="4306" y="4572"/>
                  </a:lnTo>
                  <a:lnTo>
                    <a:pt x="4310" y="4574"/>
                  </a:lnTo>
                  <a:lnTo>
                    <a:pt x="4312" y="4572"/>
                  </a:lnTo>
                  <a:lnTo>
                    <a:pt x="4314" y="4570"/>
                  </a:lnTo>
                  <a:lnTo>
                    <a:pt x="4312" y="4570"/>
                  </a:lnTo>
                  <a:lnTo>
                    <a:pt x="4306" y="4570"/>
                  </a:lnTo>
                  <a:close/>
                  <a:moveTo>
                    <a:pt x="4322" y="4564"/>
                  </a:moveTo>
                  <a:lnTo>
                    <a:pt x="4322" y="4564"/>
                  </a:lnTo>
                  <a:lnTo>
                    <a:pt x="4320" y="4564"/>
                  </a:lnTo>
                  <a:lnTo>
                    <a:pt x="4318" y="4566"/>
                  </a:lnTo>
                  <a:lnTo>
                    <a:pt x="4318" y="4568"/>
                  </a:lnTo>
                  <a:lnTo>
                    <a:pt x="4322" y="4566"/>
                  </a:lnTo>
                  <a:lnTo>
                    <a:pt x="4322" y="4564"/>
                  </a:lnTo>
                  <a:close/>
                  <a:moveTo>
                    <a:pt x="4320" y="4550"/>
                  </a:moveTo>
                  <a:lnTo>
                    <a:pt x="4320" y="4550"/>
                  </a:lnTo>
                  <a:lnTo>
                    <a:pt x="4316" y="4550"/>
                  </a:lnTo>
                  <a:lnTo>
                    <a:pt x="4316" y="4552"/>
                  </a:lnTo>
                  <a:lnTo>
                    <a:pt x="4316" y="4556"/>
                  </a:lnTo>
                  <a:lnTo>
                    <a:pt x="4320" y="4554"/>
                  </a:lnTo>
                  <a:lnTo>
                    <a:pt x="4320" y="4552"/>
                  </a:lnTo>
                  <a:lnTo>
                    <a:pt x="4320" y="4550"/>
                  </a:lnTo>
                  <a:close/>
                  <a:moveTo>
                    <a:pt x="4334" y="4434"/>
                  </a:moveTo>
                  <a:lnTo>
                    <a:pt x="4334" y="4434"/>
                  </a:lnTo>
                  <a:lnTo>
                    <a:pt x="4334" y="4432"/>
                  </a:lnTo>
                  <a:lnTo>
                    <a:pt x="4330" y="4432"/>
                  </a:lnTo>
                  <a:lnTo>
                    <a:pt x="4324" y="4436"/>
                  </a:lnTo>
                  <a:lnTo>
                    <a:pt x="4322" y="4442"/>
                  </a:lnTo>
                  <a:lnTo>
                    <a:pt x="4326" y="4442"/>
                  </a:lnTo>
                  <a:lnTo>
                    <a:pt x="4332" y="4438"/>
                  </a:lnTo>
                  <a:lnTo>
                    <a:pt x="4334" y="4434"/>
                  </a:lnTo>
                  <a:close/>
                  <a:moveTo>
                    <a:pt x="4296" y="4460"/>
                  </a:moveTo>
                  <a:lnTo>
                    <a:pt x="4296" y="4460"/>
                  </a:lnTo>
                  <a:lnTo>
                    <a:pt x="4288" y="4462"/>
                  </a:lnTo>
                  <a:lnTo>
                    <a:pt x="4288" y="4464"/>
                  </a:lnTo>
                  <a:lnTo>
                    <a:pt x="4290" y="4466"/>
                  </a:lnTo>
                  <a:lnTo>
                    <a:pt x="4294" y="4470"/>
                  </a:lnTo>
                  <a:lnTo>
                    <a:pt x="4296" y="4472"/>
                  </a:lnTo>
                  <a:lnTo>
                    <a:pt x="4296" y="4476"/>
                  </a:lnTo>
                  <a:lnTo>
                    <a:pt x="4296" y="4482"/>
                  </a:lnTo>
                  <a:lnTo>
                    <a:pt x="4294" y="4486"/>
                  </a:lnTo>
                  <a:lnTo>
                    <a:pt x="4282" y="4492"/>
                  </a:lnTo>
                  <a:lnTo>
                    <a:pt x="4278" y="4496"/>
                  </a:lnTo>
                  <a:lnTo>
                    <a:pt x="4280" y="4498"/>
                  </a:lnTo>
                  <a:lnTo>
                    <a:pt x="4300" y="4496"/>
                  </a:lnTo>
                  <a:lnTo>
                    <a:pt x="4308" y="4496"/>
                  </a:lnTo>
                  <a:lnTo>
                    <a:pt x="4314" y="4492"/>
                  </a:lnTo>
                  <a:lnTo>
                    <a:pt x="4316" y="4488"/>
                  </a:lnTo>
                  <a:lnTo>
                    <a:pt x="4316" y="4482"/>
                  </a:lnTo>
                  <a:lnTo>
                    <a:pt x="4314" y="4472"/>
                  </a:lnTo>
                  <a:lnTo>
                    <a:pt x="4314" y="4468"/>
                  </a:lnTo>
                  <a:lnTo>
                    <a:pt x="4316" y="4464"/>
                  </a:lnTo>
                  <a:lnTo>
                    <a:pt x="4320" y="4460"/>
                  </a:lnTo>
                  <a:lnTo>
                    <a:pt x="4316" y="4458"/>
                  </a:lnTo>
                  <a:lnTo>
                    <a:pt x="4296" y="4460"/>
                  </a:lnTo>
                  <a:close/>
                  <a:moveTo>
                    <a:pt x="4290" y="4390"/>
                  </a:moveTo>
                  <a:lnTo>
                    <a:pt x="4290" y="4390"/>
                  </a:lnTo>
                  <a:lnTo>
                    <a:pt x="4286" y="4392"/>
                  </a:lnTo>
                  <a:lnTo>
                    <a:pt x="4284" y="4396"/>
                  </a:lnTo>
                  <a:lnTo>
                    <a:pt x="4284" y="4400"/>
                  </a:lnTo>
                  <a:lnTo>
                    <a:pt x="4288" y="4400"/>
                  </a:lnTo>
                  <a:lnTo>
                    <a:pt x="4290" y="4398"/>
                  </a:lnTo>
                  <a:lnTo>
                    <a:pt x="4292" y="4394"/>
                  </a:lnTo>
                  <a:lnTo>
                    <a:pt x="4292" y="4390"/>
                  </a:lnTo>
                  <a:lnTo>
                    <a:pt x="4290" y="4390"/>
                  </a:lnTo>
                  <a:close/>
                  <a:moveTo>
                    <a:pt x="4308" y="4332"/>
                  </a:moveTo>
                  <a:lnTo>
                    <a:pt x="4308" y="4332"/>
                  </a:lnTo>
                  <a:lnTo>
                    <a:pt x="4306" y="4332"/>
                  </a:lnTo>
                  <a:lnTo>
                    <a:pt x="4304" y="4336"/>
                  </a:lnTo>
                  <a:lnTo>
                    <a:pt x="4304" y="4340"/>
                  </a:lnTo>
                  <a:lnTo>
                    <a:pt x="4306" y="4344"/>
                  </a:lnTo>
                  <a:lnTo>
                    <a:pt x="4308" y="4344"/>
                  </a:lnTo>
                  <a:lnTo>
                    <a:pt x="4310" y="4340"/>
                  </a:lnTo>
                  <a:lnTo>
                    <a:pt x="4310" y="4336"/>
                  </a:lnTo>
                  <a:lnTo>
                    <a:pt x="4308" y="4332"/>
                  </a:lnTo>
                  <a:close/>
                  <a:moveTo>
                    <a:pt x="4316" y="4300"/>
                  </a:moveTo>
                  <a:lnTo>
                    <a:pt x="4316" y="4300"/>
                  </a:lnTo>
                  <a:lnTo>
                    <a:pt x="4314" y="4302"/>
                  </a:lnTo>
                  <a:lnTo>
                    <a:pt x="4312" y="4306"/>
                  </a:lnTo>
                  <a:lnTo>
                    <a:pt x="4312" y="4312"/>
                  </a:lnTo>
                  <a:lnTo>
                    <a:pt x="4314" y="4316"/>
                  </a:lnTo>
                  <a:lnTo>
                    <a:pt x="4318" y="4316"/>
                  </a:lnTo>
                  <a:lnTo>
                    <a:pt x="4320" y="4314"/>
                  </a:lnTo>
                  <a:lnTo>
                    <a:pt x="4322" y="4308"/>
                  </a:lnTo>
                  <a:lnTo>
                    <a:pt x="4322" y="4304"/>
                  </a:lnTo>
                  <a:lnTo>
                    <a:pt x="4320" y="4300"/>
                  </a:lnTo>
                  <a:lnTo>
                    <a:pt x="4320" y="4298"/>
                  </a:lnTo>
                  <a:lnTo>
                    <a:pt x="4316" y="4300"/>
                  </a:lnTo>
                  <a:close/>
                  <a:moveTo>
                    <a:pt x="4296" y="4230"/>
                  </a:moveTo>
                  <a:lnTo>
                    <a:pt x="4296" y="4230"/>
                  </a:lnTo>
                  <a:lnTo>
                    <a:pt x="4298" y="4236"/>
                  </a:lnTo>
                  <a:lnTo>
                    <a:pt x="4300" y="4240"/>
                  </a:lnTo>
                  <a:lnTo>
                    <a:pt x="4300" y="4242"/>
                  </a:lnTo>
                  <a:lnTo>
                    <a:pt x="4304" y="4242"/>
                  </a:lnTo>
                  <a:lnTo>
                    <a:pt x="4304" y="4238"/>
                  </a:lnTo>
                  <a:lnTo>
                    <a:pt x="4304" y="4232"/>
                  </a:lnTo>
                  <a:lnTo>
                    <a:pt x="4304" y="4226"/>
                  </a:lnTo>
                  <a:lnTo>
                    <a:pt x="4300" y="4222"/>
                  </a:lnTo>
                  <a:lnTo>
                    <a:pt x="4296" y="4222"/>
                  </a:lnTo>
                  <a:lnTo>
                    <a:pt x="4296" y="4224"/>
                  </a:lnTo>
                  <a:lnTo>
                    <a:pt x="4296" y="4228"/>
                  </a:lnTo>
                  <a:lnTo>
                    <a:pt x="4296" y="4230"/>
                  </a:lnTo>
                  <a:close/>
                  <a:moveTo>
                    <a:pt x="4370" y="4338"/>
                  </a:moveTo>
                  <a:lnTo>
                    <a:pt x="4370" y="4338"/>
                  </a:lnTo>
                  <a:lnTo>
                    <a:pt x="4370" y="4344"/>
                  </a:lnTo>
                  <a:lnTo>
                    <a:pt x="4372" y="4348"/>
                  </a:lnTo>
                  <a:lnTo>
                    <a:pt x="4374" y="4350"/>
                  </a:lnTo>
                  <a:lnTo>
                    <a:pt x="4378" y="4348"/>
                  </a:lnTo>
                  <a:lnTo>
                    <a:pt x="4378" y="4344"/>
                  </a:lnTo>
                  <a:lnTo>
                    <a:pt x="4378" y="4342"/>
                  </a:lnTo>
                  <a:lnTo>
                    <a:pt x="4374" y="4338"/>
                  </a:lnTo>
                  <a:lnTo>
                    <a:pt x="4372" y="4334"/>
                  </a:lnTo>
                  <a:lnTo>
                    <a:pt x="4370" y="4336"/>
                  </a:lnTo>
                  <a:lnTo>
                    <a:pt x="4370" y="4338"/>
                  </a:lnTo>
                  <a:close/>
                  <a:moveTo>
                    <a:pt x="4316" y="4280"/>
                  </a:moveTo>
                  <a:lnTo>
                    <a:pt x="4316" y="4280"/>
                  </a:lnTo>
                  <a:lnTo>
                    <a:pt x="4320" y="4280"/>
                  </a:lnTo>
                  <a:lnTo>
                    <a:pt x="4320" y="4282"/>
                  </a:lnTo>
                  <a:lnTo>
                    <a:pt x="4320" y="4284"/>
                  </a:lnTo>
                  <a:lnTo>
                    <a:pt x="4322" y="4284"/>
                  </a:lnTo>
                  <a:lnTo>
                    <a:pt x="4324" y="4280"/>
                  </a:lnTo>
                  <a:lnTo>
                    <a:pt x="4324" y="4276"/>
                  </a:lnTo>
                  <a:lnTo>
                    <a:pt x="4322" y="4270"/>
                  </a:lnTo>
                  <a:lnTo>
                    <a:pt x="4316" y="4264"/>
                  </a:lnTo>
                  <a:lnTo>
                    <a:pt x="4312" y="4260"/>
                  </a:lnTo>
                  <a:lnTo>
                    <a:pt x="4308" y="4258"/>
                  </a:lnTo>
                  <a:lnTo>
                    <a:pt x="4306" y="4262"/>
                  </a:lnTo>
                  <a:lnTo>
                    <a:pt x="4308" y="4266"/>
                  </a:lnTo>
                  <a:lnTo>
                    <a:pt x="4310" y="4270"/>
                  </a:lnTo>
                  <a:lnTo>
                    <a:pt x="4310" y="4274"/>
                  </a:lnTo>
                  <a:lnTo>
                    <a:pt x="4312" y="4278"/>
                  </a:lnTo>
                  <a:lnTo>
                    <a:pt x="4316" y="4280"/>
                  </a:lnTo>
                  <a:close/>
                  <a:moveTo>
                    <a:pt x="4284" y="4188"/>
                  </a:moveTo>
                  <a:lnTo>
                    <a:pt x="4284" y="4188"/>
                  </a:lnTo>
                  <a:lnTo>
                    <a:pt x="4284" y="4196"/>
                  </a:lnTo>
                  <a:lnTo>
                    <a:pt x="4284" y="4200"/>
                  </a:lnTo>
                  <a:lnTo>
                    <a:pt x="4288" y="4204"/>
                  </a:lnTo>
                  <a:lnTo>
                    <a:pt x="4292" y="4204"/>
                  </a:lnTo>
                  <a:lnTo>
                    <a:pt x="4292" y="4202"/>
                  </a:lnTo>
                  <a:lnTo>
                    <a:pt x="4292" y="4200"/>
                  </a:lnTo>
                  <a:lnTo>
                    <a:pt x="4292" y="4194"/>
                  </a:lnTo>
                  <a:lnTo>
                    <a:pt x="4290" y="4190"/>
                  </a:lnTo>
                  <a:lnTo>
                    <a:pt x="4288" y="4186"/>
                  </a:lnTo>
                  <a:lnTo>
                    <a:pt x="4286" y="4186"/>
                  </a:lnTo>
                  <a:lnTo>
                    <a:pt x="4284" y="4186"/>
                  </a:lnTo>
                  <a:lnTo>
                    <a:pt x="4284" y="4188"/>
                  </a:lnTo>
                  <a:close/>
                  <a:moveTo>
                    <a:pt x="4294" y="4192"/>
                  </a:moveTo>
                  <a:lnTo>
                    <a:pt x="4294" y="4192"/>
                  </a:lnTo>
                  <a:lnTo>
                    <a:pt x="4296" y="4194"/>
                  </a:lnTo>
                  <a:lnTo>
                    <a:pt x="4300" y="4192"/>
                  </a:lnTo>
                  <a:lnTo>
                    <a:pt x="4304" y="4192"/>
                  </a:lnTo>
                  <a:lnTo>
                    <a:pt x="4306" y="4192"/>
                  </a:lnTo>
                  <a:lnTo>
                    <a:pt x="4308" y="4192"/>
                  </a:lnTo>
                  <a:lnTo>
                    <a:pt x="4308" y="4190"/>
                  </a:lnTo>
                  <a:lnTo>
                    <a:pt x="4306" y="4188"/>
                  </a:lnTo>
                  <a:lnTo>
                    <a:pt x="4304" y="4188"/>
                  </a:lnTo>
                  <a:lnTo>
                    <a:pt x="4302" y="4186"/>
                  </a:lnTo>
                  <a:lnTo>
                    <a:pt x="4300" y="4184"/>
                  </a:lnTo>
                  <a:lnTo>
                    <a:pt x="4298" y="4180"/>
                  </a:lnTo>
                  <a:lnTo>
                    <a:pt x="4296" y="4178"/>
                  </a:lnTo>
                  <a:lnTo>
                    <a:pt x="4294" y="4180"/>
                  </a:lnTo>
                  <a:lnTo>
                    <a:pt x="4294" y="4182"/>
                  </a:lnTo>
                  <a:lnTo>
                    <a:pt x="4294" y="4186"/>
                  </a:lnTo>
                  <a:lnTo>
                    <a:pt x="4294" y="4188"/>
                  </a:lnTo>
                  <a:lnTo>
                    <a:pt x="4292" y="4188"/>
                  </a:lnTo>
                  <a:lnTo>
                    <a:pt x="4294" y="4192"/>
                  </a:lnTo>
                  <a:close/>
                  <a:moveTo>
                    <a:pt x="4306" y="4210"/>
                  </a:moveTo>
                  <a:lnTo>
                    <a:pt x="4306" y="4210"/>
                  </a:lnTo>
                  <a:lnTo>
                    <a:pt x="4306" y="4208"/>
                  </a:lnTo>
                  <a:lnTo>
                    <a:pt x="4306" y="4206"/>
                  </a:lnTo>
                  <a:lnTo>
                    <a:pt x="4306" y="4204"/>
                  </a:lnTo>
                  <a:lnTo>
                    <a:pt x="4304" y="4204"/>
                  </a:lnTo>
                  <a:lnTo>
                    <a:pt x="4302" y="4206"/>
                  </a:lnTo>
                  <a:lnTo>
                    <a:pt x="4302" y="4208"/>
                  </a:lnTo>
                  <a:lnTo>
                    <a:pt x="4304" y="4208"/>
                  </a:lnTo>
                  <a:lnTo>
                    <a:pt x="4306" y="4210"/>
                  </a:lnTo>
                  <a:close/>
                  <a:moveTo>
                    <a:pt x="4108" y="4082"/>
                  </a:moveTo>
                  <a:lnTo>
                    <a:pt x="4108" y="4082"/>
                  </a:lnTo>
                  <a:lnTo>
                    <a:pt x="4088" y="4080"/>
                  </a:lnTo>
                  <a:lnTo>
                    <a:pt x="4074" y="4080"/>
                  </a:lnTo>
                  <a:lnTo>
                    <a:pt x="4070" y="4082"/>
                  </a:lnTo>
                  <a:lnTo>
                    <a:pt x="4066" y="4086"/>
                  </a:lnTo>
                  <a:lnTo>
                    <a:pt x="4066" y="4090"/>
                  </a:lnTo>
                  <a:lnTo>
                    <a:pt x="4066" y="4098"/>
                  </a:lnTo>
                  <a:lnTo>
                    <a:pt x="4066" y="4104"/>
                  </a:lnTo>
                  <a:lnTo>
                    <a:pt x="4068" y="4106"/>
                  </a:lnTo>
                  <a:lnTo>
                    <a:pt x="4072" y="4108"/>
                  </a:lnTo>
                  <a:lnTo>
                    <a:pt x="4082" y="4106"/>
                  </a:lnTo>
                  <a:lnTo>
                    <a:pt x="4094" y="4106"/>
                  </a:lnTo>
                  <a:lnTo>
                    <a:pt x="4098" y="4106"/>
                  </a:lnTo>
                  <a:lnTo>
                    <a:pt x="4104" y="4108"/>
                  </a:lnTo>
                  <a:lnTo>
                    <a:pt x="4114" y="4106"/>
                  </a:lnTo>
                  <a:lnTo>
                    <a:pt x="4124" y="4100"/>
                  </a:lnTo>
                  <a:lnTo>
                    <a:pt x="4128" y="4096"/>
                  </a:lnTo>
                  <a:lnTo>
                    <a:pt x="4130" y="4092"/>
                  </a:lnTo>
                  <a:lnTo>
                    <a:pt x="4128" y="4088"/>
                  </a:lnTo>
                  <a:lnTo>
                    <a:pt x="4124" y="4086"/>
                  </a:lnTo>
                  <a:lnTo>
                    <a:pt x="4118" y="4084"/>
                  </a:lnTo>
                  <a:lnTo>
                    <a:pt x="4108" y="4082"/>
                  </a:lnTo>
                  <a:close/>
                  <a:moveTo>
                    <a:pt x="4132" y="4100"/>
                  </a:moveTo>
                  <a:lnTo>
                    <a:pt x="4132" y="4100"/>
                  </a:lnTo>
                  <a:lnTo>
                    <a:pt x="4134" y="4100"/>
                  </a:lnTo>
                  <a:lnTo>
                    <a:pt x="4138" y="4100"/>
                  </a:lnTo>
                  <a:lnTo>
                    <a:pt x="4142" y="4098"/>
                  </a:lnTo>
                  <a:lnTo>
                    <a:pt x="4142" y="4096"/>
                  </a:lnTo>
                  <a:lnTo>
                    <a:pt x="4140" y="4096"/>
                  </a:lnTo>
                  <a:lnTo>
                    <a:pt x="4136" y="4096"/>
                  </a:lnTo>
                  <a:lnTo>
                    <a:pt x="4132" y="4098"/>
                  </a:lnTo>
                  <a:lnTo>
                    <a:pt x="4132" y="4100"/>
                  </a:lnTo>
                  <a:close/>
                  <a:moveTo>
                    <a:pt x="4158" y="4118"/>
                  </a:moveTo>
                  <a:lnTo>
                    <a:pt x="4158" y="4118"/>
                  </a:lnTo>
                  <a:lnTo>
                    <a:pt x="4158" y="4120"/>
                  </a:lnTo>
                  <a:lnTo>
                    <a:pt x="4160" y="4120"/>
                  </a:lnTo>
                  <a:lnTo>
                    <a:pt x="4166" y="4118"/>
                  </a:lnTo>
                  <a:lnTo>
                    <a:pt x="4170" y="4116"/>
                  </a:lnTo>
                  <a:lnTo>
                    <a:pt x="4170" y="4114"/>
                  </a:lnTo>
                  <a:lnTo>
                    <a:pt x="4162" y="4114"/>
                  </a:lnTo>
                  <a:lnTo>
                    <a:pt x="4158" y="4116"/>
                  </a:lnTo>
                  <a:lnTo>
                    <a:pt x="4158" y="4118"/>
                  </a:lnTo>
                  <a:close/>
                  <a:moveTo>
                    <a:pt x="4228" y="4096"/>
                  </a:moveTo>
                  <a:lnTo>
                    <a:pt x="4228" y="4096"/>
                  </a:lnTo>
                  <a:lnTo>
                    <a:pt x="4230" y="4096"/>
                  </a:lnTo>
                  <a:lnTo>
                    <a:pt x="4232" y="4096"/>
                  </a:lnTo>
                  <a:lnTo>
                    <a:pt x="4234" y="4094"/>
                  </a:lnTo>
                  <a:lnTo>
                    <a:pt x="4236" y="4090"/>
                  </a:lnTo>
                  <a:lnTo>
                    <a:pt x="4234" y="4090"/>
                  </a:lnTo>
                  <a:lnTo>
                    <a:pt x="4232" y="4090"/>
                  </a:lnTo>
                  <a:lnTo>
                    <a:pt x="4228" y="4094"/>
                  </a:lnTo>
                  <a:lnTo>
                    <a:pt x="4228" y="4096"/>
                  </a:lnTo>
                  <a:close/>
                  <a:moveTo>
                    <a:pt x="4232" y="4104"/>
                  </a:moveTo>
                  <a:lnTo>
                    <a:pt x="4232" y="4104"/>
                  </a:lnTo>
                  <a:lnTo>
                    <a:pt x="4234" y="4104"/>
                  </a:lnTo>
                  <a:lnTo>
                    <a:pt x="4234" y="4102"/>
                  </a:lnTo>
                  <a:lnTo>
                    <a:pt x="4234" y="4100"/>
                  </a:lnTo>
                  <a:lnTo>
                    <a:pt x="4234" y="4098"/>
                  </a:lnTo>
                  <a:lnTo>
                    <a:pt x="4232" y="4098"/>
                  </a:lnTo>
                  <a:lnTo>
                    <a:pt x="4230" y="4100"/>
                  </a:lnTo>
                  <a:lnTo>
                    <a:pt x="4230" y="4102"/>
                  </a:lnTo>
                  <a:lnTo>
                    <a:pt x="4232" y="4104"/>
                  </a:lnTo>
                  <a:close/>
                  <a:moveTo>
                    <a:pt x="4266" y="4164"/>
                  </a:moveTo>
                  <a:lnTo>
                    <a:pt x="4266" y="4164"/>
                  </a:lnTo>
                  <a:lnTo>
                    <a:pt x="4266" y="4166"/>
                  </a:lnTo>
                  <a:lnTo>
                    <a:pt x="4264" y="4168"/>
                  </a:lnTo>
                  <a:lnTo>
                    <a:pt x="4266" y="4170"/>
                  </a:lnTo>
                  <a:lnTo>
                    <a:pt x="4268" y="4170"/>
                  </a:lnTo>
                  <a:lnTo>
                    <a:pt x="4268" y="4166"/>
                  </a:lnTo>
                  <a:lnTo>
                    <a:pt x="4268" y="4164"/>
                  </a:lnTo>
                  <a:lnTo>
                    <a:pt x="4266" y="4164"/>
                  </a:lnTo>
                  <a:close/>
                  <a:moveTo>
                    <a:pt x="4250" y="4144"/>
                  </a:moveTo>
                  <a:lnTo>
                    <a:pt x="4250" y="4144"/>
                  </a:lnTo>
                  <a:lnTo>
                    <a:pt x="4250" y="4148"/>
                  </a:lnTo>
                  <a:lnTo>
                    <a:pt x="4252" y="4148"/>
                  </a:lnTo>
                  <a:lnTo>
                    <a:pt x="4254" y="4148"/>
                  </a:lnTo>
                  <a:lnTo>
                    <a:pt x="4254" y="4146"/>
                  </a:lnTo>
                  <a:lnTo>
                    <a:pt x="4254" y="4144"/>
                  </a:lnTo>
                  <a:lnTo>
                    <a:pt x="4252" y="4144"/>
                  </a:lnTo>
                  <a:lnTo>
                    <a:pt x="4250" y="4144"/>
                  </a:lnTo>
                  <a:close/>
                  <a:moveTo>
                    <a:pt x="4242" y="4134"/>
                  </a:moveTo>
                  <a:lnTo>
                    <a:pt x="4242" y="4134"/>
                  </a:lnTo>
                  <a:lnTo>
                    <a:pt x="4242" y="4138"/>
                  </a:lnTo>
                  <a:lnTo>
                    <a:pt x="4244" y="4140"/>
                  </a:lnTo>
                  <a:lnTo>
                    <a:pt x="4246" y="4142"/>
                  </a:lnTo>
                  <a:lnTo>
                    <a:pt x="4248" y="4140"/>
                  </a:lnTo>
                  <a:lnTo>
                    <a:pt x="4248" y="4138"/>
                  </a:lnTo>
                  <a:lnTo>
                    <a:pt x="4246" y="4134"/>
                  </a:lnTo>
                  <a:lnTo>
                    <a:pt x="4242" y="4134"/>
                  </a:lnTo>
                  <a:close/>
                  <a:moveTo>
                    <a:pt x="4282" y="4154"/>
                  </a:moveTo>
                  <a:lnTo>
                    <a:pt x="4282" y="4154"/>
                  </a:lnTo>
                  <a:lnTo>
                    <a:pt x="4286" y="4154"/>
                  </a:lnTo>
                  <a:lnTo>
                    <a:pt x="4288" y="4152"/>
                  </a:lnTo>
                  <a:lnTo>
                    <a:pt x="4288" y="4150"/>
                  </a:lnTo>
                  <a:lnTo>
                    <a:pt x="4286" y="4146"/>
                  </a:lnTo>
                  <a:lnTo>
                    <a:pt x="4282" y="4146"/>
                  </a:lnTo>
                  <a:lnTo>
                    <a:pt x="4280" y="4148"/>
                  </a:lnTo>
                  <a:lnTo>
                    <a:pt x="4280" y="4152"/>
                  </a:lnTo>
                  <a:lnTo>
                    <a:pt x="4282" y="4154"/>
                  </a:lnTo>
                  <a:close/>
                  <a:moveTo>
                    <a:pt x="4284" y="4126"/>
                  </a:moveTo>
                  <a:lnTo>
                    <a:pt x="4284" y="4126"/>
                  </a:lnTo>
                  <a:lnTo>
                    <a:pt x="4286" y="4124"/>
                  </a:lnTo>
                  <a:lnTo>
                    <a:pt x="4286" y="4122"/>
                  </a:lnTo>
                  <a:lnTo>
                    <a:pt x="4284" y="4118"/>
                  </a:lnTo>
                  <a:lnTo>
                    <a:pt x="4282" y="4118"/>
                  </a:lnTo>
                  <a:lnTo>
                    <a:pt x="4280" y="4120"/>
                  </a:lnTo>
                  <a:lnTo>
                    <a:pt x="4280" y="4124"/>
                  </a:lnTo>
                  <a:lnTo>
                    <a:pt x="4284" y="4126"/>
                  </a:lnTo>
                  <a:close/>
                  <a:moveTo>
                    <a:pt x="1780" y="2486"/>
                  </a:moveTo>
                  <a:lnTo>
                    <a:pt x="1780" y="2486"/>
                  </a:lnTo>
                  <a:lnTo>
                    <a:pt x="1790" y="2488"/>
                  </a:lnTo>
                  <a:lnTo>
                    <a:pt x="1794" y="2486"/>
                  </a:lnTo>
                  <a:lnTo>
                    <a:pt x="1796" y="2484"/>
                  </a:lnTo>
                  <a:lnTo>
                    <a:pt x="1800" y="2484"/>
                  </a:lnTo>
                  <a:lnTo>
                    <a:pt x="1802" y="2484"/>
                  </a:lnTo>
                  <a:lnTo>
                    <a:pt x="1802" y="2480"/>
                  </a:lnTo>
                  <a:lnTo>
                    <a:pt x="1800" y="2474"/>
                  </a:lnTo>
                  <a:lnTo>
                    <a:pt x="1796" y="2470"/>
                  </a:lnTo>
                  <a:lnTo>
                    <a:pt x="1794" y="2466"/>
                  </a:lnTo>
                  <a:lnTo>
                    <a:pt x="1794" y="2464"/>
                  </a:lnTo>
                  <a:lnTo>
                    <a:pt x="1792" y="2460"/>
                  </a:lnTo>
                  <a:lnTo>
                    <a:pt x="1788" y="2456"/>
                  </a:lnTo>
                  <a:lnTo>
                    <a:pt x="1782" y="2448"/>
                  </a:lnTo>
                  <a:lnTo>
                    <a:pt x="1778" y="2440"/>
                  </a:lnTo>
                  <a:lnTo>
                    <a:pt x="1774" y="2434"/>
                  </a:lnTo>
                  <a:lnTo>
                    <a:pt x="1770" y="2430"/>
                  </a:lnTo>
                  <a:lnTo>
                    <a:pt x="1766" y="2428"/>
                  </a:lnTo>
                  <a:lnTo>
                    <a:pt x="1754" y="2426"/>
                  </a:lnTo>
                  <a:lnTo>
                    <a:pt x="1744" y="2420"/>
                  </a:lnTo>
                  <a:lnTo>
                    <a:pt x="1738" y="2414"/>
                  </a:lnTo>
                  <a:lnTo>
                    <a:pt x="1738" y="2412"/>
                  </a:lnTo>
                  <a:lnTo>
                    <a:pt x="1738" y="2408"/>
                  </a:lnTo>
                  <a:lnTo>
                    <a:pt x="1740" y="2406"/>
                  </a:lnTo>
                  <a:lnTo>
                    <a:pt x="1738" y="2404"/>
                  </a:lnTo>
                  <a:lnTo>
                    <a:pt x="1732" y="2398"/>
                  </a:lnTo>
                  <a:lnTo>
                    <a:pt x="1724" y="2390"/>
                  </a:lnTo>
                  <a:lnTo>
                    <a:pt x="1720" y="2384"/>
                  </a:lnTo>
                  <a:lnTo>
                    <a:pt x="1716" y="2376"/>
                  </a:lnTo>
                  <a:lnTo>
                    <a:pt x="1712" y="2372"/>
                  </a:lnTo>
                  <a:lnTo>
                    <a:pt x="1704" y="2368"/>
                  </a:lnTo>
                  <a:lnTo>
                    <a:pt x="1680" y="2362"/>
                  </a:lnTo>
                  <a:lnTo>
                    <a:pt x="1656" y="2356"/>
                  </a:lnTo>
                  <a:lnTo>
                    <a:pt x="1646" y="2354"/>
                  </a:lnTo>
                  <a:lnTo>
                    <a:pt x="1640" y="2350"/>
                  </a:lnTo>
                  <a:lnTo>
                    <a:pt x="1632" y="2344"/>
                  </a:lnTo>
                  <a:lnTo>
                    <a:pt x="1620" y="2340"/>
                  </a:lnTo>
                  <a:lnTo>
                    <a:pt x="1608" y="2340"/>
                  </a:lnTo>
                  <a:lnTo>
                    <a:pt x="1602" y="2340"/>
                  </a:lnTo>
                  <a:lnTo>
                    <a:pt x="1596" y="2342"/>
                  </a:lnTo>
                  <a:lnTo>
                    <a:pt x="1596" y="2344"/>
                  </a:lnTo>
                  <a:lnTo>
                    <a:pt x="1596" y="2346"/>
                  </a:lnTo>
                  <a:lnTo>
                    <a:pt x="1600" y="2354"/>
                  </a:lnTo>
                  <a:lnTo>
                    <a:pt x="1608" y="2358"/>
                  </a:lnTo>
                  <a:lnTo>
                    <a:pt x="1612" y="2360"/>
                  </a:lnTo>
                  <a:lnTo>
                    <a:pt x="1618" y="2358"/>
                  </a:lnTo>
                  <a:lnTo>
                    <a:pt x="1626" y="2358"/>
                  </a:lnTo>
                  <a:lnTo>
                    <a:pt x="1632" y="2358"/>
                  </a:lnTo>
                  <a:lnTo>
                    <a:pt x="1634" y="2360"/>
                  </a:lnTo>
                  <a:lnTo>
                    <a:pt x="1630" y="2360"/>
                  </a:lnTo>
                  <a:lnTo>
                    <a:pt x="1624" y="2362"/>
                  </a:lnTo>
                  <a:lnTo>
                    <a:pt x="1618" y="2364"/>
                  </a:lnTo>
                  <a:lnTo>
                    <a:pt x="1616" y="2366"/>
                  </a:lnTo>
                  <a:lnTo>
                    <a:pt x="1616" y="2368"/>
                  </a:lnTo>
                  <a:lnTo>
                    <a:pt x="1618" y="2372"/>
                  </a:lnTo>
                  <a:lnTo>
                    <a:pt x="1622" y="2374"/>
                  </a:lnTo>
                  <a:lnTo>
                    <a:pt x="1622" y="2376"/>
                  </a:lnTo>
                  <a:lnTo>
                    <a:pt x="1620" y="2378"/>
                  </a:lnTo>
                  <a:lnTo>
                    <a:pt x="1616" y="2380"/>
                  </a:lnTo>
                  <a:lnTo>
                    <a:pt x="1614" y="2382"/>
                  </a:lnTo>
                  <a:lnTo>
                    <a:pt x="1616" y="2384"/>
                  </a:lnTo>
                  <a:lnTo>
                    <a:pt x="1618" y="2384"/>
                  </a:lnTo>
                  <a:lnTo>
                    <a:pt x="1620" y="2384"/>
                  </a:lnTo>
                  <a:lnTo>
                    <a:pt x="1624" y="2382"/>
                  </a:lnTo>
                  <a:lnTo>
                    <a:pt x="1630" y="2380"/>
                  </a:lnTo>
                  <a:lnTo>
                    <a:pt x="1632" y="2382"/>
                  </a:lnTo>
                  <a:lnTo>
                    <a:pt x="1634" y="2384"/>
                  </a:lnTo>
                  <a:lnTo>
                    <a:pt x="1636" y="2388"/>
                  </a:lnTo>
                  <a:lnTo>
                    <a:pt x="1638" y="2386"/>
                  </a:lnTo>
                  <a:lnTo>
                    <a:pt x="1642" y="2382"/>
                  </a:lnTo>
                  <a:lnTo>
                    <a:pt x="1644" y="2382"/>
                  </a:lnTo>
                  <a:lnTo>
                    <a:pt x="1646" y="2382"/>
                  </a:lnTo>
                  <a:lnTo>
                    <a:pt x="1648" y="2384"/>
                  </a:lnTo>
                  <a:lnTo>
                    <a:pt x="1646" y="2388"/>
                  </a:lnTo>
                  <a:lnTo>
                    <a:pt x="1644" y="2392"/>
                  </a:lnTo>
                  <a:lnTo>
                    <a:pt x="1644" y="2396"/>
                  </a:lnTo>
                  <a:lnTo>
                    <a:pt x="1646" y="2398"/>
                  </a:lnTo>
                  <a:lnTo>
                    <a:pt x="1648" y="2398"/>
                  </a:lnTo>
                  <a:lnTo>
                    <a:pt x="1652" y="2398"/>
                  </a:lnTo>
                  <a:lnTo>
                    <a:pt x="1656" y="2394"/>
                  </a:lnTo>
                  <a:lnTo>
                    <a:pt x="1662" y="2392"/>
                  </a:lnTo>
                  <a:lnTo>
                    <a:pt x="1664" y="2394"/>
                  </a:lnTo>
                  <a:lnTo>
                    <a:pt x="1666" y="2398"/>
                  </a:lnTo>
                  <a:lnTo>
                    <a:pt x="1668" y="2402"/>
                  </a:lnTo>
                  <a:lnTo>
                    <a:pt x="1670" y="2404"/>
                  </a:lnTo>
                  <a:lnTo>
                    <a:pt x="1676" y="2408"/>
                  </a:lnTo>
                  <a:lnTo>
                    <a:pt x="1678" y="2410"/>
                  </a:lnTo>
                  <a:lnTo>
                    <a:pt x="1674" y="2412"/>
                  </a:lnTo>
                  <a:lnTo>
                    <a:pt x="1670" y="2416"/>
                  </a:lnTo>
                  <a:lnTo>
                    <a:pt x="1668" y="2420"/>
                  </a:lnTo>
                  <a:lnTo>
                    <a:pt x="1670" y="2424"/>
                  </a:lnTo>
                  <a:lnTo>
                    <a:pt x="1676" y="2424"/>
                  </a:lnTo>
                  <a:lnTo>
                    <a:pt x="1688" y="2422"/>
                  </a:lnTo>
                  <a:lnTo>
                    <a:pt x="1692" y="2424"/>
                  </a:lnTo>
                  <a:lnTo>
                    <a:pt x="1694" y="2428"/>
                  </a:lnTo>
                  <a:lnTo>
                    <a:pt x="1696" y="2432"/>
                  </a:lnTo>
                  <a:lnTo>
                    <a:pt x="1700" y="2434"/>
                  </a:lnTo>
                  <a:lnTo>
                    <a:pt x="1702" y="2434"/>
                  </a:lnTo>
                  <a:lnTo>
                    <a:pt x="1702" y="2438"/>
                  </a:lnTo>
                  <a:lnTo>
                    <a:pt x="1702" y="2444"/>
                  </a:lnTo>
                  <a:lnTo>
                    <a:pt x="1706" y="2448"/>
                  </a:lnTo>
                  <a:lnTo>
                    <a:pt x="1710" y="2452"/>
                  </a:lnTo>
                  <a:lnTo>
                    <a:pt x="1716" y="2452"/>
                  </a:lnTo>
                  <a:lnTo>
                    <a:pt x="1722" y="2450"/>
                  </a:lnTo>
                  <a:lnTo>
                    <a:pt x="1728" y="2450"/>
                  </a:lnTo>
                  <a:lnTo>
                    <a:pt x="1730" y="2452"/>
                  </a:lnTo>
                  <a:lnTo>
                    <a:pt x="1728" y="2456"/>
                  </a:lnTo>
                  <a:lnTo>
                    <a:pt x="1728" y="2458"/>
                  </a:lnTo>
                  <a:lnTo>
                    <a:pt x="1728" y="2460"/>
                  </a:lnTo>
                  <a:lnTo>
                    <a:pt x="1730" y="2466"/>
                  </a:lnTo>
                  <a:lnTo>
                    <a:pt x="1738" y="2472"/>
                  </a:lnTo>
                  <a:lnTo>
                    <a:pt x="1750" y="2474"/>
                  </a:lnTo>
                  <a:lnTo>
                    <a:pt x="1758" y="2476"/>
                  </a:lnTo>
                  <a:lnTo>
                    <a:pt x="1764" y="2480"/>
                  </a:lnTo>
                  <a:lnTo>
                    <a:pt x="1770" y="2482"/>
                  </a:lnTo>
                  <a:lnTo>
                    <a:pt x="1780" y="2486"/>
                  </a:lnTo>
                  <a:close/>
                  <a:moveTo>
                    <a:pt x="1446" y="2194"/>
                  </a:moveTo>
                  <a:lnTo>
                    <a:pt x="1446" y="2194"/>
                  </a:lnTo>
                  <a:lnTo>
                    <a:pt x="1450" y="2192"/>
                  </a:lnTo>
                  <a:lnTo>
                    <a:pt x="1452" y="2188"/>
                  </a:lnTo>
                  <a:lnTo>
                    <a:pt x="1454" y="2178"/>
                  </a:lnTo>
                  <a:lnTo>
                    <a:pt x="1452" y="2168"/>
                  </a:lnTo>
                  <a:lnTo>
                    <a:pt x="1454" y="2162"/>
                  </a:lnTo>
                  <a:lnTo>
                    <a:pt x="1454" y="2158"/>
                  </a:lnTo>
                  <a:lnTo>
                    <a:pt x="1460" y="2144"/>
                  </a:lnTo>
                  <a:lnTo>
                    <a:pt x="1460" y="2140"/>
                  </a:lnTo>
                  <a:lnTo>
                    <a:pt x="1458" y="2140"/>
                  </a:lnTo>
                  <a:lnTo>
                    <a:pt x="1452" y="2144"/>
                  </a:lnTo>
                  <a:lnTo>
                    <a:pt x="1446" y="2144"/>
                  </a:lnTo>
                  <a:lnTo>
                    <a:pt x="1442" y="2146"/>
                  </a:lnTo>
                  <a:lnTo>
                    <a:pt x="1444" y="2148"/>
                  </a:lnTo>
                  <a:lnTo>
                    <a:pt x="1446" y="2154"/>
                  </a:lnTo>
                  <a:lnTo>
                    <a:pt x="1446" y="2160"/>
                  </a:lnTo>
                  <a:lnTo>
                    <a:pt x="1442" y="2166"/>
                  </a:lnTo>
                  <a:lnTo>
                    <a:pt x="1434" y="2168"/>
                  </a:lnTo>
                  <a:lnTo>
                    <a:pt x="1428" y="2170"/>
                  </a:lnTo>
                  <a:lnTo>
                    <a:pt x="1422" y="2168"/>
                  </a:lnTo>
                  <a:lnTo>
                    <a:pt x="1422" y="2166"/>
                  </a:lnTo>
                  <a:lnTo>
                    <a:pt x="1428" y="2164"/>
                  </a:lnTo>
                  <a:lnTo>
                    <a:pt x="1436" y="2162"/>
                  </a:lnTo>
                  <a:lnTo>
                    <a:pt x="1440" y="2156"/>
                  </a:lnTo>
                  <a:lnTo>
                    <a:pt x="1440" y="2152"/>
                  </a:lnTo>
                  <a:lnTo>
                    <a:pt x="1436" y="2144"/>
                  </a:lnTo>
                  <a:lnTo>
                    <a:pt x="1432" y="2142"/>
                  </a:lnTo>
                  <a:lnTo>
                    <a:pt x="1430" y="2142"/>
                  </a:lnTo>
                  <a:lnTo>
                    <a:pt x="1428" y="2142"/>
                  </a:lnTo>
                  <a:lnTo>
                    <a:pt x="1426" y="2140"/>
                  </a:lnTo>
                  <a:lnTo>
                    <a:pt x="1422" y="2138"/>
                  </a:lnTo>
                  <a:lnTo>
                    <a:pt x="1420" y="2140"/>
                  </a:lnTo>
                  <a:lnTo>
                    <a:pt x="1418" y="2140"/>
                  </a:lnTo>
                  <a:lnTo>
                    <a:pt x="1414" y="2138"/>
                  </a:lnTo>
                  <a:lnTo>
                    <a:pt x="1410" y="2136"/>
                  </a:lnTo>
                  <a:lnTo>
                    <a:pt x="1406" y="2136"/>
                  </a:lnTo>
                  <a:lnTo>
                    <a:pt x="1404" y="2138"/>
                  </a:lnTo>
                  <a:lnTo>
                    <a:pt x="1406" y="2142"/>
                  </a:lnTo>
                  <a:lnTo>
                    <a:pt x="1404" y="2146"/>
                  </a:lnTo>
                  <a:lnTo>
                    <a:pt x="1404" y="2152"/>
                  </a:lnTo>
                  <a:lnTo>
                    <a:pt x="1404" y="2156"/>
                  </a:lnTo>
                  <a:lnTo>
                    <a:pt x="1406" y="2164"/>
                  </a:lnTo>
                  <a:lnTo>
                    <a:pt x="1410" y="2170"/>
                  </a:lnTo>
                  <a:lnTo>
                    <a:pt x="1408" y="2172"/>
                  </a:lnTo>
                  <a:lnTo>
                    <a:pt x="1410" y="2178"/>
                  </a:lnTo>
                  <a:lnTo>
                    <a:pt x="1414" y="2180"/>
                  </a:lnTo>
                  <a:lnTo>
                    <a:pt x="1418" y="2180"/>
                  </a:lnTo>
                  <a:lnTo>
                    <a:pt x="1422" y="2180"/>
                  </a:lnTo>
                  <a:lnTo>
                    <a:pt x="1426" y="2184"/>
                  </a:lnTo>
                  <a:lnTo>
                    <a:pt x="1428" y="2186"/>
                  </a:lnTo>
                  <a:lnTo>
                    <a:pt x="1426" y="2186"/>
                  </a:lnTo>
                  <a:lnTo>
                    <a:pt x="1422" y="2186"/>
                  </a:lnTo>
                  <a:lnTo>
                    <a:pt x="1418" y="2186"/>
                  </a:lnTo>
                  <a:lnTo>
                    <a:pt x="1418" y="2188"/>
                  </a:lnTo>
                  <a:lnTo>
                    <a:pt x="1422" y="2192"/>
                  </a:lnTo>
                  <a:lnTo>
                    <a:pt x="1426" y="2196"/>
                  </a:lnTo>
                  <a:lnTo>
                    <a:pt x="1426" y="2198"/>
                  </a:lnTo>
                  <a:lnTo>
                    <a:pt x="1428" y="2198"/>
                  </a:lnTo>
                  <a:lnTo>
                    <a:pt x="1434" y="2200"/>
                  </a:lnTo>
                  <a:lnTo>
                    <a:pt x="1438" y="2198"/>
                  </a:lnTo>
                  <a:lnTo>
                    <a:pt x="1440" y="2198"/>
                  </a:lnTo>
                  <a:lnTo>
                    <a:pt x="1442" y="2196"/>
                  </a:lnTo>
                  <a:lnTo>
                    <a:pt x="1446" y="2194"/>
                  </a:lnTo>
                  <a:close/>
                  <a:moveTo>
                    <a:pt x="1478" y="2250"/>
                  </a:moveTo>
                  <a:lnTo>
                    <a:pt x="1478" y="2250"/>
                  </a:lnTo>
                  <a:lnTo>
                    <a:pt x="1480" y="2246"/>
                  </a:lnTo>
                  <a:lnTo>
                    <a:pt x="1480" y="2244"/>
                  </a:lnTo>
                  <a:lnTo>
                    <a:pt x="1478" y="2244"/>
                  </a:lnTo>
                  <a:lnTo>
                    <a:pt x="1476" y="2244"/>
                  </a:lnTo>
                  <a:lnTo>
                    <a:pt x="1472" y="2246"/>
                  </a:lnTo>
                  <a:lnTo>
                    <a:pt x="1472" y="2244"/>
                  </a:lnTo>
                  <a:lnTo>
                    <a:pt x="1470" y="2242"/>
                  </a:lnTo>
                  <a:lnTo>
                    <a:pt x="1468" y="2240"/>
                  </a:lnTo>
                  <a:lnTo>
                    <a:pt x="1464" y="2238"/>
                  </a:lnTo>
                  <a:lnTo>
                    <a:pt x="1460" y="2234"/>
                  </a:lnTo>
                  <a:lnTo>
                    <a:pt x="1458" y="2230"/>
                  </a:lnTo>
                  <a:lnTo>
                    <a:pt x="1460" y="2224"/>
                  </a:lnTo>
                  <a:lnTo>
                    <a:pt x="1460" y="2222"/>
                  </a:lnTo>
                  <a:lnTo>
                    <a:pt x="1458" y="2222"/>
                  </a:lnTo>
                  <a:lnTo>
                    <a:pt x="1454" y="2220"/>
                  </a:lnTo>
                  <a:lnTo>
                    <a:pt x="1452" y="2216"/>
                  </a:lnTo>
                  <a:lnTo>
                    <a:pt x="1456" y="2216"/>
                  </a:lnTo>
                  <a:lnTo>
                    <a:pt x="1460" y="2216"/>
                  </a:lnTo>
                  <a:lnTo>
                    <a:pt x="1464" y="2214"/>
                  </a:lnTo>
                  <a:lnTo>
                    <a:pt x="1464" y="2212"/>
                  </a:lnTo>
                  <a:lnTo>
                    <a:pt x="1464" y="2210"/>
                  </a:lnTo>
                  <a:lnTo>
                    <a:pt x="1462" y="2210"/>
                  </a:lnTo>
                  <a:lnTo>
                    <a:pt x="1464" y="2206"/>
                  </a:lnTo>
                  <a:lnTo>
                    <a:pt x="1464" y="2204"/>
                  </a:lnTo>
                  <a:lnTo>
                    <a:pt x="1462" y="2202"/>
                  </a:lnTo>
                  <a:lnTo>
                    <a:pt x="1460" y="2200"/>
                  </a:lnTo>
                  <a:lnTo>
                    <a:pt x="1458" y="2198"/>
                  </a:lnTo>
                  <a:lnTo>
                    <a:pt x="1458" y="2196"/>
                  </a:lnTo>
                  <a:lnTo>
                    <a:pt x="1456" y="2194"/>
                  </a:lnTo>
                  <a:lnTo>
                    <a:pt x="1454" y="2194"/>
                  </a:lnTo>
                  <a:lnTo>
                    <a:pt x="1448" y="2198"/>
                  </a:lnTo>
                  <a:lnTo>
                    <a:pt x="1446" y="2200"/>
                  </a:lnTo>
                  <a:lnTo>
                    <a:pt x="1442" y="2202"/>
                  </a:lnTo>
                  <a:lnTo>
                    <a:pt x="1434" y="2204"/>
                  </a:lnTo>
                  <a:lnTo>
                    <a:pt x="1428" y="2204"/>
                  </a:lnTo>
                  <a:lnTo>
                    <a:pt x="1426" y="2204"/>
                  </a:lnTo>
                  <a:lnTo>
                    <a:pt x="1428" y="2206"/>
                  </a:lnTo>
                  <a:lnTo>
                    <a:pt x="1430" y="2208"/>
                  </a:lnTo>
                  <a:lnTo>
                    <a:pt x="1436" y="2208"/>
                  </a:lnTo>
                  <a:lnTo>
                    <a:pt x="1440" y="2208"/>
                  </a:lnTo>
                  <a:lnTo>
                    <a:pt x="1442" y="2210"/>
                  </a:lnTo>
                  <a:lnTo>
                    <a:pt x="1442" y="2212"/>
                  </a:lnTo>
                  <a:lnTo>
                    <a:pt x="1438" y="2212"/>
                  </a:lnTo>
                  <a:lnTo>
                    <a:pt x="1436" y="2214"/>
                  </a:lnTo>
                  <a:lnTo>
                    <a:pt x="1436" y="2218"/>
                  </a:lnTo>
                  <a:lnTo>
                    <a:pt x="1440" y="2222"/>
                  </a:lnTo>
                  <a:lnTo>
                    <a:pt x="1444" y="2222"/>
                  </a:lnTo>
                  <a:lnTo>
                    <a:pt x="1448" y="2222"/>
                  </a:lnTo>
                  <a:lnTo>
                    <a:pt x="1448" y="2224"/>
                  </a:lnTo>
                  <a:lnTo>
                    <a:pt x="1446" y="2226"/>
                  </a:lnTo>
                  <a:lnTo>
                    <a:pt x="1446" y="2228"/>
                  </a:lnTo>
                  <a:lnTo>
                    <a:pt x="1450" y="2232"/>
                  </a:lnTo>
                  <a:lnTo>
                    <a:pt x="1460" y="2242"/>
                  </a:lnTo>
                  <a:lnTo>
                    <a:pt x="1466" y="2246"/>
                  </a:lnTo>
                  <a:lnTo>
                    <a:pt x="1466" y="2248"/>
                  </a:lnTo>
                  <a:lnTo>
                    <a:pt x="1466" y="2250"/>
                  </a:lnTo>
                  <a:lnTo>
                    <a:pt x="1468" y="2252"/>
                  </a:lnTo>
                  <a:lnTo>
                    <a:pt x="1470" y="2256"/>
                  </a:lnTo>
                  <a:lnTo>
                    <a:pt x="1472" y="2258"/>
                  </a:lnTo>
                  <a:lnTo>
                    <a:pt x="1476" y="2260"/>
                  </a:lnTo>
                  <a:lnTo>
                    <a:pt x="1480" y="2262"/>
                  </a:lnTo>
                  <a:lnTo>
                    <a:pt x="1486" y="2262"/>
                  </a:lnTo>
                  <a:lnTo>
                    <a:pt x="1488" y="2260"/>
                  </a:lnTo>
                  <a:lnTo>
                    <a:pt x="1488" y="2258"/>
                  </a:lnTo>
                  <a:lnTo>
                    <a:pt x="1486" y="2254"/>
                  </a:lnTo>
                  <a:lnTo>
                    <a:pt x="1482" y="2252"/>
                  </a:lnTo>
                  <a:lnTo>
                    <a:pt x="1480" y="2252"/>
                  </a:lnTo>
                  <a:lnTo>
                    <a:pt x="1478" y="2252"/>
                  </a:lnTo>
                  <a:lnTo>
                    <a:pt x="1478" y="2250"/>
                  </a:lnTo>
                  <a:close/>
                  <a:moveTo>
                    <a:pt x="1658" y="2400"/>
                  </a:moveTo>
                  <a:lnTo>
                    <a:pt x="1658" y="2400"/>
                  </a:lnTo>
                  <a:lnTo>
                    <a:pt x="1656" y="2402"/>
                  </a:lnTo>
                  <a:lnTo>
                    <a:pt x="1656" y="2406"/>
                  </a:lnTo>
                  <a:lnTo>
                    <a:pt x="1660" y="2410"/>
                  </a:lnTo>
                  <a:lnTo>
                    <a:pt x="1664" y="2412"/>
                  </a:lnTo>
                  <a:lnTo>
                    <a:pt x="1668" y="2412"/>
                  </a:lnTo>
                  <a:lnTo>
                    <a:pt x="1668" y="2408"/>
                  </a:lnTo>
                  <a:lnTo>
                    <a:pt x="1666" y="2402"/>
                  </a:lnTo>
                  <a:lnTo>
                    <a:pt x="1662" y="2400"/>
                  </a:lnTo>
                  <a:lnTo>
                    <a:pt x="1660" y="2398"/>
                  </a:lnTo>
                  <a:lnTo>
                    <a:pt x="1658" y="2400"/>
                  </a:lnTo>
                  <a:close/>
                  <a:moveTo>
                    <a:pt x="1514" y="2172"/>
                  </a:moveTo>
                  <a:lnTo>
                    <a:pt x="1514" y="2172"/>
                  </a:lnTo>
                  <a:lnTo>
                    <a:pt x="1508" y="2170"/>
                  </a:lnTo>
                  <a:lnTo>
                    <a:pt x="1508" y="2172"/>
                  </a:lnTo>
                  <a:lnTo>
                    <a:pt x="1512" y="2182"/>
                  </a:lnTo>
                  <a:lnTo>
                    <a:pt x="1516" y="2184"/>
                  </a:lnTo>
                  <a:lnTo>
                    <a:pt x="1520" y="2186"/>
                  </a:lnTo>
                  <a:lnTo>
                    <a:pt x="1524" y="2190"/>
                  </a:lnTo>
                  <a:lnTo>
                    <a:pt x="1528" y="2196"/>
                  </a:lnTo>
                  <a:lnTo>
                    <a:pt x="1532" y="2200"/>
                  </a:lnTo>
                  <a:lnTo>
                    <a:pt x="1534" y="2200"/>
                  </a:lnTo>
                  <a:lnTo>
                    <a:pt x="1536" y="2196"/>
                  </a:lnTo>
                  <a:lnTo>
                    <a:pt x="1536" y="2190"/>
                  </a:lnTo>
                  <a:lnTo>
                    <a:pt x="1532" y="2186"/>
                  </a:lnTo>
                  <a:lnTo>
                    <a:pt x="1528" y="2180"/>
                  </a:lnTo>
                  <a:lnTo>
                    <a:pt x="1514" y="2172"/>
                  </a:lnTo>
                  <a:close/>
                  <a:moveTo>
                    <a:pt x="1548" y="2182"/>
                  </a:moveTo>
                  <a:lnTo>
                    <a:pt x="1548" y="2182"/>
                  </a:lnTo>
                  <a:lnTo>
                    <a:pt x="1538" y="2170"/>
                  </a:lnTo>
                  <a:lnTo>
                    <a:pt x="1526" y="2158"/>
                  </a:lnTo>
                  <a:lnTo>
                    <a:pt x="1520" y="2156"/>
                  </a:lnTo>
                  <a:lnTo>
                    <a:pt x="1518" y="2156"/>
                  </a:lnTo>
                  <a:lnTo>
                    <a:pt x="1518" y="2160"/>
                  </a:lnTo>
                  <a:lnTo>
                    <a:pt x="1520" y="2164"/>
                  </a:lnTo>
                  <a:lnTo>
                    <a:pt x="1524" y="2172"/>
                  </a:lnTo>
                  <a:lnTo>
                    <a:pt x="1526" y="2174"/>
                  </a:lnTo>
                  <a:lnTo>
                    <a:pt x="1530" y="2176"/>
                  </a:lnTo>
                  <a:lnTo>
                    <a:pt x="1532" y="2176"/>
                  </a:lnTo>
                  <a:lnTo>
                    <a:pt x="1536" y="2180"/>
                  </a:lnTo>
                  <a:lnTo>
                    <a:pt x="1542" y="2194"/>
                  </a:lnTo>
                  <a:lnTo>
                    <a:pt x="1544" y="2196"/>
                  </a:lnTo>
                  <a:lnTo>
                    <a:pt x="1548" y="2196"/>
                  </a:lnTo>
                  <a:lnTo>
                    <a:pt x="1550" y="2196"/>
                  </a:lnTo>
                  <a:lnTo>
                    <a:pt x="1550" y="2194"/>
                  </a:lnTo>
                  <a:lnTo>
                    <a:pt x="1548" y="2192"/>
                  </a:lnTo>
                  <a:lnTo>
                    <a:pt x="1550" y="2190"/>
                  </a:lnTo>
                  <a:lnTo>
                    <a:pt x="1550" y="2186"/>
                  </a:lnTo>
                  <a:lnTo>
                    <a:pt x="1548" y="2182"/>
                  </a:lnTo>
                  <a:close/>
                  <a:moveTo>
                    <a:pt x="1518" y="2154"/>
                  </a:moveTo>
                  <a:lnTo>
                    <a:pt x="1518" y="2154"/>
                  </a:lnTo>
                  <a:lnTo>
                    <a:pt x="1520" y="2152"/>
                  </a:lnTo>
                  <a:lnTo>
                    <a:pt x="1518" y="2148"/>
                  </a:lnTo>
                  <a:lnTo>
                    <a:pt x="1516" y="2144"/>
                  </a:lnTo>
                  <a:lnTo>
                    <a:pt x="1510" y="2144"/>
                  </a:lnTo>
                  <a:lnTo>
                    <a:pt x="1506" y="2144"/>
                  </a:lnTo>
                  <a:lnTo>
                    <a:pt x="1502" y="2146"/>
                  </a:lnTo>
                  <a:lnTo>
                    <a:pt x="1500" y="2150"/>
                  </a:lnTo>
                  <a:lnTo>
                    <a:pt x="1500" y="2156"/>
                  </a:lnTo>
                  <a:lnTo>
                    <a:pt x="1500" y="2158"/>
                  </a:lnTo>
                  <a:lnTo>
                    <a:pt x="1502" y="2156"/>
                  </a:lnTo>
                  <a:lnTo>
                    <a:pt x="1504" y="2154"/>
                  </a:lnTo>
                  <a:lnTo>
                    <a:pt x="1508" y="2154"/>
                  </a:lnTo>
                  <a:lnTo>
                    <a:pt x="1512" y="2158"/>
                  </a:lnTo>
                  <a:lnTo>
                    <a:pt x="1514" y="2158"/>
                  </a:lnTo>
                  <a:lnTo>
                    <a:pt x="1518" y="2154"/>
                  </a:lnTo>
                  <a:close/>
                  <a:moveTo>
                    <a:pt x="1568" y="2192"/>
                  </a:moveTo>
                  <a:lnTo>
                    <a:pt x="1568" y="2192"/>
                  </a:lnTo>
                  <a:lnTo>
                    <a:pt x="1566" y="2192"/>
                  </a:lnTo>
                  <a:lnTo>
                    <a:pt x="1566" y="2194"/>
                  </a:lnTo>
                  <a:lnTo>
                    <a:pt x="1566" y="2198"/>
                  </a:lnTo>
                  <a:lnTo>
                    <a:pt x="1566" y="2204"/>
                  </a:lnTo>
                  <a:lnTo>
                    <a:pt x="1564" y="2206"/>
                  </a:lnTo>
                  <a:lnTo>
                    <a:pt x="1562" y="2208"/>
                  </a:lnTo>
                  <a:lnTo>
                    <a:pt x="1560" y="2212"/>
                  </a:lnTo>
                  <a:lnTo>
                    <a:pt x="1560" y="2216"/>
                  </a:lnTo>
                  <a:lnTo>
                    <a:pt x="1562" y="2216"/>
                  </a:lnTo>
                  <a:lnTo>
                    <a:pt x="1566" y="2216"/>
                  </a:lnTo>
                  <a:lnTo>
                    <a:pt x="1570" y="2212"/>
                  </a:lnTo>
                  <a:lnTo>
                    <a:pt x="1572" y="2208"/>
                  </a:lnTo>
                  <a:lnTo>
                    <a:pt x="1574" y="2206"/>
                  </a:lnTo>
                  <a:lnTo>
                    <a:pt x="1576" y="2208"/>
                  </a:lnTo>
                  <a:lnTo>
                    <a:pt x="1576" y="2210"/>
                  </a:lnTo>
                  <a:lnTo>
                    <a:pt x="1576" y="2212"/>
                  </a:lnTo>
                  <a:lnTo>
                    <a:pt x="1572" y="2216"/>
                  </a:lnTo>
                  <a:lnTo>
                    <a:pt x="1566" y="2220"/>
                  </a:lnTo>
                  <a:lnTo>
                    <a:pt x="1566" y="2222"/>
                  </a:lnTo>
                  <a:lnTo>
                    <a:pt x="1568" y="2226"/>
                  </a:lnTo>
                  <a:lnTo>
                    <a:pt x="1572" y="2228"/>
                  </a:lnTo>
                  <a:lnTo>
                    <a:pt x="1576" y="2228"/>
                  </a:lnTo>
                  <a:lnTo>
                    <a:pt x="1578" y="2224"/>
                  </a:lnTo>
                  <a:lnTo>
                    <a:pt x="1580" y="2222"/>
                  </a:lnTo>
                  <a:lnTo>
                    <a:pt x="1580" y="2224"/>
                  </a:lnTo>
                  <a:lnTo>
                    <a:pt x="1580" y="2230"/>
                  </a:lnTo>
                  <a:lnTo>
                    <a:pt x="1580" y="2232"/>
                  </a:lnTo>
                  <a:lnTo>
                    <a:pt x="1582" y="2234"/>
                  </a:lnTo>
                  <a:lnTo>
                    <a:pt x="1586" y="2232"/>
                  </a:lnTo>
                  <a:lnTo>
                    <a:pt x="1586" y="2230"/>
                  </a:lnTo>
                  <a:lnTo>
                    <a:pt x="1588" y="2214"/>
                  </a:lnTo>
                  <a:lnTo>
                    <a:pt x="1586" y="2210"/>
                  </a:lnTo>
                  <a:lnTo>
                    <a:pt x="1584" y="2206"/>
                  </a:lnTo>
                  <a:lnTo>
                    <a:pt x="1578" y="2198"/>
                  </a:lnTo>
                  <a:lnTo>
                    <a:pt x="1572" y="2194"/>
                  </a:lnTo>
                  <a:lnTo>
                    <a:pt x="1568" y="2192"/>
                  </a:lnTo>
                  <a:close/>
                  <a:moveTo>
                    <a:pt x="1560" y="2224"/>
                  </a:moveTo>
                  <a:lnTo>
                    <a:pt x="1560" y="2224"/>
                  </a:lnTo>
                  <a:lnTo>
                    <a:pt x="1562" y="2232"/>
                  </a:lnTo>
                  <a:lnTo>
                    <a:pt x="1570" y="2242"/>
                  </a:lnTo>
                  <a:lnTo>
                    <a:pt x="1572" y="2242"/>
                  </a:lnTo>
                  <a:lnTo>
                    <a:pt x="1572" y="2240"/>
                  </a:lnTo>
                  <a:lnTo>
                    <a:pt x="1572" y="2236"/>
                  </a:lnTo>
                  <a:lnTo>
                    <a:pt x="1568" y="2230"/>
                  </a:lnTo>
                  <a:lnTo>
                    <a:pt x="1562" y="2224"/>
                  </a:lnTo>
                  <a:lnTo>
                    <a:pt x="1560" y="2224"/>
                  </a:lnTo>
                  <a:close/>
                  <a:moveTo>
                    <a:pt x="1582" y="2244"/>
                  </a:moveTo>
                  <a:lnTo>
                    <a:pt x="1582" y="2244"/>
                  </a:lnTo>
                  <a:lnTo>
                    <a:pt x="1580" y="2244"/>
                  </a:lnTo>
                  <a:lnTo>
                    <a:pt x="1580" y="2248"/>
                  </a:lnTo>
                  <a:lnTo>
                    <a:pt x="1582" y="2252"/>
                  </a:lnTo>
                  <a:lnTo>
                    <a:pt x="1584" y="2254"/>
                  </a:lnTo>
                  <a:lnTo>
                    <a:pt x="1586" y="2252"/>
                  </a:lnTo>
                  <a:lnTo>
                    <a:pt x="1586" y="2248"/>
                  </a:lnTo>
                  <a:lnTo>
                    <a:pt x="1586" y="2244"/>
                  </a:lnTo>
                  <a:lnTo>
                    <a:pt x="1582" y="2244"/>
                  </a:lnTo>
                  <a:close/>
                  <a:moveTo>
                    <a:pt x="4140" y="1656"/>
                  </a:moveTo>
                  <a:lnTo>
                    <a:pt x="4140" y="1656"/>
                  </a:lnTo>
                  <a:lnTo>
                    <a:pt x="4136" y="1658"/>
                  </a:lnTo>
                  <a:lnTo>
                    <a:pt x="4134" y="1662"/>
                  </a:lnTo>
                  <a:lnTo>
                    <a:pt x="4136" y="1668"/>
                  </a:lnTo>
                  <a:lnTo>
                    <a:pt x="4142" y="1674"/>
                  </a:lnTo>
                  <a:lnTo>
                    <a:pt x="4148" y="1678"/>
                  </a:lnTo>
                  <a:lnTo>
                    <a:pt x="4154" y="1680"/>
                  </a:lnTo>
                  <a:lnTo>
                    <a:pt x="4160" y="1680"/>
                  </a:lnTo>
                  <a:lnTo>
                    <a:pt x="4164" y="1678"/>
                  </a:lnTo>
                  <a:lnTo>
                    <a:pt x="4166" y="1672"/>
                  </a:lnTo>
                  <a:lnTo>
                    <a:pt x="4168" y="1668"/>
                  </a:lnTo>
                  <a:lnTo>
                    <a:pt x="4166" y="1664"/>
                  </a:lnTo>
                  <a:lnTo>
                    <a:pt x="4164" y="1660"/>
                  </a:lnTo>
                  <a:lnTo>
                    <a:pt x="4160" y="1658"/>
                  </a:lnTo>
                  <a:lnTo>
                    <a:pt x="4154" y="1656"/>
                  </a:lnTo>
                  <a:lnTo>
                    <a:pt x="4148" y="1654"/>
                  </a:lnTo>
                  <a:lnTo>
                    <a:pt x="4140" y="1656"/>
                  </a:lnTo>
                  <a:close/>
                  <a:moveTo>
                    <a:pt x="4268" y="2596"/>
                  </a:moveTo>
                  <a:lnTo>
                    <a:pt x="4268" y="2596"/>
                  </a:lnTo>
                  <a:lnTo>
                    <a:pt x="4260" y="2594"/>
                  </a:lnTo>
                  <a:lnTo>
                    <a:pt x="4244" y="2596"/>
                  </a:lnTo>
                  <a:lnTo>
                    <a:pt x="4226" y="2596"/>
                  </a:lnTo>
                  <a:lnTo>
                    <a:pt x="4216" y="2594"/>
                  </a:lnTo>
                  <a:lnTo>
                    <a:pt x="4206" y="2592"/>
                  </a:lnTo>
                  <a:lnTo>
                    <a:pt x="4198" y="2588"/>
                  </a:lnTo>
                  <a:lnTo>
                    <a:pt x="4194" y="2584"/>
                  </a:lnTo>
                  <a:lnTo>
                    <a:pt x="4192" y="2578"/>
                  </a:lnTo>
                  <a:lnTo>
                    <a:pt x="4190" y="2572"/>
                  </a:lnTo>
                  <a:lnTo>
                    <a:pt x="4190" y="2568"/>
                  </a:lnTo>
                  <a:lnTo>
                    <a:pt x="4188" y="2566"/>
                  </a:lnTo>
                  <a:lnTo>
                    <a:pt x="4186" y="2568"/>
                  </a:lnTo>
                  <a:lnTo>
                    <a:pt x="4180" y="2574"/>
                  </a:lnTo>
                  <a:lnTo>
                    <a:pt x="4174" y="2586"/>
                  </a:lnTo>
                  <a:lnTo>
                    <a:pt x="4174" y="2588"/>
                  </a:lnTo>
                  <a:lnTo>
                    <a:pt x="4176" y="2588"/>
                  </a:lnTo>
                  <a:lnTo>
                    <a:pt x="4180" y="2590"/>
                  </a:lnTo>
                  <a:lnTo>
                    <a:pt x="4182" y="2592"/>
                  </a:lnTo>
                  <a:lnTo>
                    <a:pt x="4184" y="2596"/>
                  </a:lnTo>
                  <a:lnTo>
                    <a:pt x="4184" y="2600"/>
                  </a:lnTo>
                  <a:lnTo>
                    <a:pt x="4184" y="2602"/>
                  </a:lnTo>
                  <a:lnTo>
                    <a:pt x="4190" y="2602"/>
                  </a:lnTo>
                  <a:lnTo>
                    <a:pt x="4196" y="2602"/>
                  </a:lnTo>
                  <a:lnTo>
                    <a:pt x="4198" y="2604"/>
                  </a:lnTo>
                  <a:lnTo>
                    <a:pt x="4202" y="2606"/>
                  </a:lnTo>
                  <a:lnTo>
                    <a:pt x="4208" y="2612"/>
                  </a:lnTo>
                  <a:lnTo>
                    <a:pt x="4214" y="2614"/>
                  </a:lnTo>
                  <a:lnTo>
                    <a:pt x="4226" y="2616"/>
                  </a:lnTo>
                  <a:lnTo>
                    <a:pt x="4248" y="2624"/>
                  </a:lnTo>
                  <a:lnTo>
                    <a:pt x="4252" y="2626"/>
                  </a:lnTo>
                  <a:lnTo>
                    <a:pt x="4256" y="2626"/>
                  </a:lnTo>
                  <a:lnTo>
                    <a:pt x="4256" y="2620"/>
                  </a:lnTo>
                  <a:lnTo>
                    <a:pt x="4256" y="2612"/>
                  </a:lnTo>
                  <a:lnTo>
                    <a:pt x="4256" y="2608"/>
                  </a:lnTo>
                  <a:lnTo>
                    <a:pt x="4258" y="2604"/>
                  </a:lnTo>
                  <a:lnTo>
                    <a:pt x="4264" y="2600"/>
                  </a:lnTo>
                  <a:lnTo>
                    <a:pt x="4268" y="2598"/>
                  </a:lnTo>
                  <a:lnTo>
                    <a:pt x="4270" y="2596"/>
                  </a:lnTo>
                  <a:lnTo>
                    <a:pt x="4268" y="2596"/>
                  </a:lnTo>
                  <a:close/>
                  <a:moveTo>
                    <a:pt x="4356" y="2612"/>
                  </a:moveTo>
                  <a:lnTo>
                    <a:pt x="4356" y="2612"/>
                  </a:lnTo>
                  <a:lnTo>
                    <a:pt x="4346" y="2608"/>
                  </a:lnTo>
                  <a:lnTo>
                    <a:pt x="4342" y="2606"/>
                  </a:lnTo>
                  <a:lnTo>
                    <a:pt x="4340" y="2604"/>
                  </a:lnTo>
                  <a:lnTo>
                    <a:pt x="4338" y="2596"/>
                  </a:lnTo>
                  <a:lnTo>
                    <a:pt x="4340" y="2582"/>
                  </a:lnTo>
                  <a:lnTo>
                    <a:pt x="4340" y="2568"/>
                  </a:lnTo>
                  <a:lnTo>
                    <a:pt x="4338" y="2566"/>
                  </a:lnTo>
                  <a:lnTo>
                    <a:pt x="4336" y="2564"/>
                  </a:lnTo>
                  <a:lnTo>
                    <a:pt x="4334" y="2564"/>
                  </a:lnTo>
                  <a:lnTo>
                    <a:pt x="4330" y="2568"/>
                  </a:lnTo>
                  <a:lnTo>
                    <a:pt x="4318" y="2582"/>
                  </a:lnTo>
                  <a:lnTo>
                    <a:pt x="4306" y="2598"/>
                  </a:lnTo>
                  <a:lnTo>
                    <a:pt x="4298" y="2612"/>
                  </a:lnTo>
                  <a:lnTo>
                    <a:pt x="4296" y="2620"/>
                  </a:lnTo>
                  <a:lnTo>
                    <a:pt x="4294" y="2628"/>
                  </a:lnTo>
                  <a:lnTo>
                    <a:pt x="4296" y="2636"/>
                  </a:lnTo>
                  <a:lnTo>
                    <a:pt x="4298" y="2646"/>
                  </a:lnTo>
                  <a:lnTo>
                    <a:pt x="4302" y="2652"/>
                  </a:lnTo>
                  <a:lnTo>
                    <a:pt x="4304" y="2652"/>
                  </a:lnTo>
                  <a:lnTo>
                    <a:pt x="4306" y="2652"/>
                  </a:lnTo>
                  <a:lnTo>
                    <a:pt x="4312" y="2644"/>
                  </a:lnTo>
                  <a:lnTo>
                    <a:pt x="4314" y="2632"/>
                  </a:lnTo>
                  <a:lnTo>
                    <a:pt x="4320" y="2622"/>
                  </a:lnTo>
                  <a:lnTo>
                    <a:pt x="4322" y="2620"/>
                  </a:lnTo>
                  <a:lnTo>
                    <a:pt x="4324" y="2618"/>
                  </a:lnTo>
                  <a:lnTo>
                    <a:pt x="4326" y="2620"/>
                  </a:lnTo>
                  <a:lnTo>
                    <a:pt x="4326" y="2622"/>
                  </a:lnTo>
                  <a:lnTo>
                    <a:pt x="4324" y="2634"/>
                  </a:lnTo>
                  <a:lnTo>
                    <a:pt x="4324" y="2646"/>
                  </a:lnTo>
                  <a:lnTo>
                    <a:pt x="4324" y="2648"/>
                  </a:lnTo>
                  <a:lnTo>
                    <a:pt x="4326" y="2650"/>
                  </a:lnTo>
                  <a:lnTo>
                    <a:pt x="4334" y="2646"/>
                  </a:lnTo>
                  <a:lnTo>
                    <a:pt x="4344" y="2640"/>
                  </a:lnTo>
                  <a:lnTo>
                    <a:pt x="4354" y="2632"/>
                  </a:lnTo>
                  <a:lnTo>
                    <a:pt x="4362" y="2622"/>
                  </a:lnTo>
                  <a:lnTo>
                    <a:pt x="4364" y="2620"/>
                  </a:lnTo>
                  <a:lnTo>
                    <a:pt x="4364" y="2616"/>
                  </a:lnTo>
                  <a:lnTo>
                    <a:pt x="4360" y="2614"/>
                  </a:lnTo>
                  <a:lnTo>
                    <a:pt x="4356" y="2612"/>
                  </a:lnTo>
                  <a:close/>
                  <a:moveTo>
                    <a:pt x="4284" y="2440"/>
                  </a:moveTo>
                  <a:lnTo>
                    <a:pt x="4284" y="2440"/>
                  </a:lnTo>
                  <a:lnTo>
                    <a:pt x="4286" y="2438"/>
                  </a:lnTo>
                  <a:lnTo>
                    <a:pt x="4284" y="2436"/>
                  </a:lnTo>
                  <a:lnTo>
                    <a:pt x="4280" y="2430"/>
                  </a:lnTo>
                  <a:lnTo>
                    <a:pt x="4272" y="2424"/>
                  </a:lnTo>
                  <a:lnTo>
                    <a:pt x="4260" y="2416"/>
                  </a:lnTo>
                  <a:lnTo>
                    <a:pt x="4246" y="2410"/>
                  </a:lnTo>
                  <a:lnTo>
                    <a:pt x="4230" y="2404"/>
                  </a:lnTo>
                  <a:lnTo>
                    <a:pt x="4212" y="2398"/>
                  </a:lnTo>
                  <a:lnTo>
                    <a:pt x="4194" y="2396"/>
                  </a:lnTo>
                  <a:lnTo>
                    <a:pt x="4178" y="2394"/>
                  </a:lnTo>
                  <a:lnTo>
                    <a:pt x="4170" y="2394"/>
                  </a:lnTo>
                  <a:lnTo>
                    <a:pt x="4168" y="2396"/>
                  </a:lnTo>
                  <a:lnTo>
                    <a:pt x="4172" y="2398"/>
                  </a:lnTo>
                  <a:lnTo>
                    <a:pt x="4186" y="2408"/>
                  </a:lnTo>
                  <a:lnTo>
                    <a:pt x="4202" y="2418"/>
                  </a:lnTo>
                  <a:lnTo>
                    <a:pt x="4220" y="2430"/>
                  </a:lnTo>
                  <a:lnTo>
                    <a:pt x="4246" y="2442"/>
                  </a:lnTo>
                  <a:lnTo>
                    <a:pt x="4258" y="2446"/>
                  </a:lnTo>
                  <a:lnTo>
                    <a:pt x="4270" y="2446"/>
                  </a:lnTo>
                  <a:lnTo>
                    <a:pt x="4278" y="2446"/>
                  </a:lnTo>
                  <a:lnTo>
                    <a:pt x="4282" y="2444"/>
                  </a:lnTo>
                  <a:lnTo>
                    <a:pt x="4284" y="2440"/>
                  </a:lnTo>
                  <a:close/>
                  <a:moveTo>
                    <a:pt x="4640" y="2510"/>
                  </a:moveTo>
                  <a:lnTo>
                    <a:pt x="4640" y="2510"/>
                  </a:lnTo>
                  <a:lnTo>
                    <a:pt x="4646" y="2502"/>
                  </a:lnTo>
                  <a:lnTo>
                    <a:pt x="4646" y="2496"/>
                  </a:lnTo>
                  <a:lnTo>
                    <a:pt x="4644" y="2496"/>
                  </a:lnTo>
                  <a:lnTo>
                    <a:pt x="4640" y="2496"/>
                  </a:lnTo>
                  <a:lnTo>
                    <a:pt x="4628" y="2506"/>
                  </a:lnTo>
                  <a:lnTo>
                    <a:pt x="4622" y="2514"/>
                  </a:lnTo>
                  <a:lnTo>
                    <a:pt x="4616" y="2522"/>
                  </a:lnTo>
                  <a:lnTo>
                    <a:pt x="4612" y="2528"/>
                  </a:lnTo>
                  <a:lnTo>
                    <a:pt x="4608" y="2528"/>
                  </a:lnTo>
                  <a:lnTo>
                    <a:pt x="4608" y="2526"/>
                  </a:lnTo>
                  <a:lnTo>
                    <a:pt x="4608" y="2520"/>
                  </a:lnTo>
                  <a:lnTo>
                    <a:pt x="4608" y="2512"/>
                  </a:lnTo>
                  <a:lnTo>
                    <a:pt x="4612" y="2504"/>
                  </a:lnTo>
                  <a:lnTo>
                    <a:pt x="4616" y="2498"/>
                  </a:lnTo>
                  <a:lnTo>
                    <a:pt x="4622" y="2492"/>
                  </a:lnTo>
                  <a:lnTo>
                    <a:pt x="4630" y="2488"/>
                  </a:lnTo>
                  <a:lnTo>
                    <a:pt x="4634" y="2484"/>
                  </a:lnTo>
                  <a:lnTo>
                    <a:pt x="4636" y="2480"/>
                  </a:lnTo>
                  <a:lnTo>
                    <a:pt x="4638" y="2476"/>
                  </a:lnTo>
                  <a:lnTo>
                    <a:pt x="4636" y="2474"/>
                  </a:lnTo>
                  <a:lnTo>
                    <a:pt x="4634" y="2472"/>
                  </a:lnTo>
                  <a:lnTo>
                    <a:pt x="4630" y="2472"/>
                  </a:lnTo>
                  <a:lnTo>
                    <a:pt x="4626" y="2474"/>
                  </a:lnTo>
                  <a:lnTo>
                    <a:pt x="4620" y="2476"/>
                  </a:lnTo>
                  <a:lnTo>
                    <a:pt x="4614" y="2476"/>
                  </a:lnTo>
                  <a:lnTo>
                    <a:pt x="4608" y="2474"/>
                  </a:lnTo>
                  <a:lnTo>
                    <a:pt x="4602" y="2470"/>
                  </a:lnTo>
                  <a:lnTo>
                    <a:pt x="4600" y="2466"/>
                  </a:lnTo>
                  <a:lnTo>
                    <a:pt x="4600" y="2460"/>
                  </a:lnTo>
                  <a:lnTo>
                    <a:pt x="4602" y="2456"/>
                  </a:lnTo>
                  <a:lnTo>
                    <a:pt x="4610" y="2448"/>
                  </a:lnTo>
                  <a:lnTo>
                    <a:pt x="4616" y="2442"/>
                  </a:lnTo>
                  <a:lnTo>
                    <a:pt x="4618" y="2436"/>
                  </a:lnTo>
                  <a:lnTo>
                    <a:pt x="4614" y="2430"/>
                  </a:lnTo>
                  <a:lnTo>
                    <a:pt x="4610" y="2426"/>
                  </a:lnTo>
                  <a:lnTo>
                    <a:pt x="4602" y="2424"/>
                  </a:lnTo>
                  <a:lnTo>
                    <a:pt x="4590" y="2422"/>
                  </a:lnTo>
                  <a:lnTo>
                    <a:pt x="4578" y="2422"/>
                  </a:lnTo>
                  <a:lnTo>
                    <a:pt x="4566" y="2426"/>
                  </a:lnTo>
                  <a:lnTo>
                    <a:pt x="4554" y="2428"/>
                  </a:lnTo>
                  <a:lnTo>
                    <a:pt x="4548" y="2428"/>
                  </a:lnTo>
                  <a:lnTo>
                    <a:pt x="4546" y="2428"/>
                  </a:lnTo>
                  <a:lnTo>
                    <a:pt x="4546" y="2426"/>
                  </a:lnTo>
                  <a:lnTo>
                    <a:pt x="4546" y="2422"/>
                  </a:lnTo>
                  <a:lnTo>
                    <a:pt x="4542" y="2420"/>
                  </a:lnTo>
                  <a:lnTo>
                    <a:pt x="4536" y="2422"/>
                  </a:lnTo>
                  <a:lnTo>
                    <a:pt x="4528" y="2422"/>
                  </a:lnTo>
                  <a:lnTo>
                    <a:pt x="4524" y="2420"/>
                  </a:lnTo>
                  <a:lnTo>
                    <a:pt x="4520" y="2418"/>
                  </a:lnTo>
                  <a:lnTo>
                    <a:pt x="4518" y="2414"/>
                  </a:lnTo>
                  <a:lnTo>
                    <a:pt x="4518" y="2408"/>
                  </a:lnTo>
                  <a:lnTo>
                    <a:pt x="4520" y="2404"/>
                  </a:lnTo>
                  <a:lnTo>
                    <a:pt x="4524" y="2400"/>
                  </a:lnTo>
                  <a:lnTo>
                    <a:pt x="4528" y="2398"/>
                  </a:lnTo>
                  <a:lnTo>
                    <a:pt x="4532" y="2396"/>
                  </a:lnTo>
                  <a:lnTo>
                    <a:pt x="4532" y="2392"/>
                  </a:lnTo>
                  <a:lnTo>
                    <a:pt x="4530" y="2388"/>
                  </a:lnTo>
                  <a:lnTo>
                    <a:pt x="4526" y="2386"/>
                  </a:lnTo>
                  <a:lnTo>
                    <a:pt x="4522" y="2384"/>
                  </a:lnTo>
                  <a:lnTo>
                    <a:pt x="4514" y="2384"/>
                  </a:lnTo>
                  <a:lnTo>
                    <a:pt x="4506" y="2388"/>
                  </a:lnTo>
                  <a:lnTo>
                    <a:pt x="4496" y="2394"/>
                  </a:lnTo>
                  <a:lnTo>
                    <a:pt x="4490" y="2400"/>
                  </a:lnTo>
                  <a:lnTo>
                    <a:pt x="4486" y="2402"/>
                  </a:lnTo>
                  <a:lnTo>
                    <a:pt x="4484" y="2400"/>
                  </a:lnTo>
                  <a:lnTo>
                    <a:pt x="4486" y="2394"/>
                  </a:lnTo>
                  <a:lnTo>
                    <a:pt x="4496" y="2374"/>
                  </a:lnTo>
                  <a:lnTo>
                    <a:pt x="4508" y="2354"/>
                  </a:lnTo>
                  <a:lnTo>
                    <a:pt x="4518" y="2336"/>
                  </a:lnTo>
                  <a:lnTo>
                    <a:pt x="4526" y="2322"/>
                  </a:lnTo>
                  <a:lnTo>
                    <a:pt x="4536" y="2308"/>
                  </a:lnTo>
                  <a:lnTo>
                    <a:pt x="4538" y="2304"/>
                  </a:lnTo>
                  <a:lnTo>
                    <a:pt x="4540" y="2298"/>
                  </a:lnTo>
                  <a:lnTo>
                    <a:pt x="4538" y="2294"/>
                  </a:lnTo>
                  <a:lnTo>
                    <a:pt x="4536" y="2292"/>
                  </a:lnTo>
                  <a:lnTo>
                    <a:pt x="4530" y="2290"/>
                  </a:lnTo>
                  <a:lnTo>
                    <a:pt x="4524" y="2292"/>
                  </a:lnTo>
                  <a:lnTo>
                    <a:pt x="4514" y="2294"/>
                  </a:lnTo>
                  <a:lnTo>
                    <a:pt x="4504" y="2298"/>
                  </a:lnTo>
                  <a:lnTo>
                    <a:pt x="4494" y="2304"/>
                  </a:lnTo>
                  <a:lnTo>
                    <a:pt x="4488" y="2310"/>
                  </a:lnTo>
                  <a:lnTo>
                    <a:pt x="4484" y="2316"/>
                  </a:lnTo>
                  <a:lnTo>
                    <a:pt x="4482" y="2320"/>
                  </a:lnTo>
                  <a:lnTo>
                    <a:pt x="4480" y="2328"/>
                  </a:lnTo>
                  <a:lnTo>
                    <a:pt x="4478" y="2332"/>
                  </a:lnTo>
                  <a:lnTo>
                    <a:pt x="4472" y="2336"/>
                  </a:lnTo>
                  <a:lnTo>
                    <a:pt x="4466" y="2342"/>
                  </a:lnTo>
                  <a:lnTo>
                    <a:pt x="4460" y="2350"/>
                  </a:lnTo>
                  <a:lnTo>
                    <a:pt x="4448" y="2376"/>
                  </a:lnTo>
                  <a:lnTo>
                    <a:pt x="4434" y="2408"/>
                  </a:lnTo>
                  <a:lnTo>
                    <a:pt x="4420" y="2440"/>
                  </a:lnTo>
                  <a:lnTo>
                    <a:pt x="4410" y="2460"/>
                  </a:lnTo>
                  <a:lnTo>
                    <a:pt x="4408" y="2464"/>
                  </a:lnTo>
                  <a:lnTo>
                    <a:pt x="4406" y="2462"/>
                  </a:lnTo>
                  <a:lnTo>
                    <a:pt x="4406" y="2460"/>
                  </a:lnTo>
                  <a:lnTo>
                    <a:pt x="4402" y="2462"/>
                  </a:lnTo>
                  <a:lnTo>
                    <a:pt x="4396" y="2464"/>
                  </a:lnTo>
                  <a:lnTo>
                    <a:pt x="4386" y="2474"/>
                  </a:lnTo>
                  <a:lnTo>
                    <a:pt x="4384" y="2476"/>
                  </a:lnTo>
                  <a:lnTo>
                    <a:pt x="4384" y="2478"/>
                  </a:lnTo>
                  <a:lnTo>
                    <a:pt x="4384" y="2480"/>
                  </a:lnTo>
                  <a:lnTo>
                    <a:pt x="4388" y="2482"/>
                  </a:lnTo>
                  <a:lnTo>
                    <a:pt x="4402" y="2484"/>
                  </a:lnTo>
                  <a:lnTo>
                    <a:pt x="4406" y="2486"/>
                  </a:lnTo>
                  <a:lnTo>
                    <a:pt x="4406" y="2488"/>
                  </a:lnTo>
                  <a:lnTo>
                    <a:pt x="4394" y="2498"/>
                  </a:lnTo>
                  <a:lnTo>
                    <a:pt x="4386" y="2504"/>
                  </a:lnTo>
                  <a:lnTo>
                    <a:pt x="4380" y="2510"/>
                  </a:lnTo>
                  <a:lnTo>
                    <a:pt x="4378" y="2514"/>
                  </a:lnTo>
                  <a:lnTo>
                    <a:pt x="4378" y="2516"/>
                  </a:lnTo>
                  <a:lnTo>
                    <a:pt x="4378" y="2520"/>
                  </a:lnTo>
                  <a:lnTo>
                    <a:pt x="4382" y="2524"/>
                  </a:lnTo>
                  <a:lnTo>
                    <a:pt x="4384" y="2528"/>
                  </a:lnTo>
                  <a:lnTo>
                    <a:pt x="4390" y="2530"/>
                  </a:lnTo>
                  <a:lnTo>
                    <a:pt x="4398" y="2530"/>
                  </a:lnTo>
                  <a:lnTo>
                    <a:pt x="4416" y="2526"/>
                  </a:lnTo>
                  <a:lnTo>
                    <a:pt x="4426" y="2524"/>
                  </a:lnTo>
                  <a:lnTo>
                    <a:pt x="4434" y="2524"/>
                  </a:lnTo>
                  <a:lnTo>
                    <a:pt x="4446" y="2528"/>
                  </a:lnTo>
                  <a:lnTo>
                    <a:pt x="4452" y="2530"/>
                  </a:lnTo>
                  <a:lnTo>
                    <a:pt x="4462" y="2532"/>
                  </a:lnTo>
                  <a:lnTo>
                    <a:pt x="4474" y="2532"/>
                  </a:lnTo>
                  <a:lnTo>
                    <a:pt x="4490" y="2530"/>
                  </a:lnTo>
                  <a:lnTo>
                    <a:pt x="4504" y="2528"/>
                  </a:lnTo>
                  <a:lnTo>
                    <a:pt x="4512" y="2528"/>
                  </a:lnTo>
                  <a:lnTo>
                    <a:pt x="4514" y="2530"/>
                  </a:lnTo>
                  <a:lnTo>
                    <a:pt x="4512" y="2532"/>
                  </a:lnTo>
                  <a:lnTo>
                    <a:pt x="4512" y="2534"/>
                  </a:lnTo>
                  <a:lnTo>
                    <a:pt x="4514" y="2536"/>
                  </a:lnTo>
                  <a:lnTo>
                    <a:pt x="4520" y="2538"/>
                  </a:lnTo>
                  <a:lnTo>
                    <a:pt x="4532" y="2536"/>
                  </a:lnTo>
                  <a:lnTo>
                    <a:pt x="4544" y="2536"/>
                  </a:lnTo>
                  <a:lnTo>
                    <a:pt x="4548" y="2538"/>
                  </a:lnTo>
                  <a:lnTo>
                    <a:pt x="4546" y="2542"/>
                  </a:lnTo>
                  <a:lnTo>
                    <a:pt x="4540" y="2548"/>
                  </a:lnTo>
                  <a:lnTo>
                    <a:pt x="4522" y="2560"/>
                  </a:lnTo>
                  <a:lnTo>
                    <a:pt x="4516" y="2564"/>
                  </a:lnTo>
                  <a:lnTo>
                    <a:pt x="4514" y="2570"/>
                  </a:lnTo>
                  <a:lnTo>
                    <a:pt x="4514" y="2574"/>
                  </a:lnTo>
                  <a:lnTo>
                    <a:pt x="4518" y="2576"/>
                  </a:lnTo>
                  <a:lnTo>
                    <a:pt x="4522" y="2578"/>
                  </a:lnTo>
                  <a:lnTo>
                    <a:pt x="4526" y="2578"/>
                  </a:lnTo>
                  <a:lnTo>
                    <a:pt x="4532" y="2576"/>
                  </a:lnTo>
                  <a:lnTo>
                    <a:pt x="4540" y="2572"/>
                  </a:lnTo>
                  <a:lnTo>
                    <a:pt x="4546" y="2566"/>
                  </a:lnTo>
                  <a:lnTo>
                    <a:pt x="4552" y="2558"/>
                  </a:lnTo>
                  <a:lnTo>
                    <a:pt x="4558" y="2550"/>
                  </a:lnTo>
                  <a:lnTo>
                    <a:pt x="4564" y="2546"/>
                  </a:lnTo>
                  <a:lnTo>
                    <a:pt x="4566" y="2544"/>
                  </a:lnTo>
                  <a:lnTo>
                    <a:pt x="4570" y="2544"/>
                  </a:lnTo>
                  <a:lnTo>
                    <a:pt x="4572" y="2542"/>
                  </a:lnTo>
                  <a:lnTo>
                    <a:pt x="4576" y="2540"/>
                  </a:lnTo>
                  <a:lnTo>
                    <a:pt x="4578" y="2538"/>
                  </a:lnTo>
                  <a:lnTo>
                    <a:pt x="4582" y="2530"/>
                  </a:lnTo>
                  <a:lnTo>
                    <a:pt x="4586" y="2524"/>
                  </a:lnTo>
                  <a:lnTo>
                    <a:pt x="4590" y="2520"/>
                  </a:lnTo>
                  <a:lnTo>
                    <a:pt x="4594" y="2518"/>
                  </a:lnTo>
                  <a:lnTo>
                    <a:pt x="4596" y="2520"/>
                  </a:lnTo>
                  <a:lnTo>
                    <a:pt x="4598" y="2524"/>
                  </a:lnTo>
                  <a:lnTo>
                    <a:pt x="4598" y="2530"/>
                  </a:lnTo>
                  <a:lnTo>
                    <a:pt x="4598" y="2538"/>
                  </a:lnTo>
                  <a:lnTo>
                    <a:pt x="4594" y="2548"/>
                  </a:lnTo>
                  <a:lnTo>
                    <a:pt x="4590" y="2564"/>
                  </a:lnTo>
                  <a:lnTo>
                    <a:pt x="4588" y="2574"/>
                  </a:lnTo>
                  <a:lnTo>
                    <a:pt x="4588" y="2576"/>
                  </a:lnTo>
                  <a:lnTo>
                    <a:pt x="4592" y="2576"/>
                  </a:lnTo>
                  <a:lnTo>
                    <a:pt x="4600" y="2570"/>
                  </a:lnTo>
                  <a:lnTo>
                    <a:pt x="4606" y="2566"/>
                  </a:lnTo>
                  <a:lnTo>
                    <a:pt x="4608" y="2566"/>
                  </a:lnTo>
                  <a:lnTo>
                    <a:pt x="4610" y="2568"/>
                  </a:lnTo>
                  <a:lnTo>
                    <a:pt x="4612" y="2572"/>
                  </a:lnTo>
                  <a:lnTo>
                    <a:pt x="4614" y="2576"/>
                  </a:lnTo>
                  <a:lnTo>
                    <a:pt x="4618" y="2580"/>
                  </a:lnTo>
                  <a:lnTo>
                    <a:pt x="4624" y="2584"/>
                  </a:lnTo>
                  <a:lnTo>
                    <a:pt x="4630" y="2586"/>
                  </a:lnTo>
                  <a:lnTo>
                    <a:pt x="4638" y="2584"/>
                  </a:lnTo>
                  <a:lnTo>
                    <a:pt x="4642" y="2582"/>
                  </a:lnTo>
                  <a:lnTo>
                    <a:pt x="4644" y="2580"/>
                  </a:lnTo>
                  <a:lnTo>
                    <a:pt x="4644" y="2574"/>
                  </a:lnTo>
                  <a:lnTo>
                    <a:pt x="4644" y="2560"/>
                  </a:lnTo>
                  <a:lnTo>
                    <a:pt x="4644" y="2550"/>
                  </a:lnTo>
                  <a:lnTo>
                    <a:pt x="4648" y="2536"/>
                  </a:lnTo>
                  <a:lnTo>
                    <a:pt x="4650" y="2526"/>
                  </a:lnTo>
                  <a:lnTo>
                    <a:pt x="4650" y="2522"/>
                  </a:lnTo>
                  <a:lnTo>
                    <a:pt x="4648" y="2520"/>
                  </a:lnTo>
                  <a:lnTo>
                    <a:pt x="4644" y="2520"/>
                  </a:lnTo>
                  <a:lnTo>
                    <a:pt x="4640" y="2522"/>
                  </a:lnTo>
                  <a:lnTo>
                    <a:pt x="4636" y="2520"/>
                  </a:lnTo>
                  <a:lnTo>
                    <a:pt x="4636" y="2518"/>
                  </a:lnTo>
                  <a:lnTo>
                    <a:pt x="4640" y="2510"/>
                  </a:lnTo>
                  <a:close/>
                  <a:moveTo>
                    <a:pt x="3266" y="1234"/>
                  </a:moveTo>
                  <a:lnTo>
                    <a:pt x="3266" y="1234"/>
                  </a:lnTo>
                  <a:lnTo>
                    <a:pt x="3276" y="1242"/>
                  </a:lnTo>
                  <a:lnTo>
                    <a:pt x="3278" y="1244"/>
                  </a:lnTo>
                  <a:lnTo>
                    <a:pt x="3280" y="1244"/>
                  </a:lnTo>
                  <a:lnTo>
                    <a:pt x="3284" y="1240"/>
                  </a:lnTo>
                  <a:lnTo>
                    <a:pt x="3286" y="1234"/>
                  </a:lnTo>
                  <a:lnTo>
                    <a:pt x="3286" y="1218"/>
                  </a:lnTo>
                  <a:lnTo>
                    <a:pt x="3282" y="1206"/>
                  </a:lnTo>
                  <a:lnTo>
                    <a:pt x="3280" y="1204"/>
                  </a:lnTo>
                  <a:lnTo>
                    <a:pt x="3276" y="1206"/>
                  </a:lnTo>
                  <a:lnTo>
                    <a:pt x="3272" y="1208"/>
                  </a:lnTo>
                  <a:lnTo>
                    <a:pt x="3268" y="1210"/>
                  </a:lnTo>
                  <a:lnTo>
                    <a:pt x="3264" y="1216"/>
                  </a:lnTo>
                  <a:lnTo>
                    <a:pt x="3262" y="1220"/>
                  </a:lnTo>
                  <a:lnTo>
                    <a:pt x="3264" y="1228"/>
                  </a:lnTo>
                  <a:lnTo>
                    <a:pt x="3266" y="1234"/>
                  </a:lnTo>
                  <a:close/>
                  <a:moveTo>
                    <a:pt x="1702" y="940"/>
                  </a:moveTo>
                  <a:lnTo>
                    <a:pt x="1702" y="940"/>
                  </a:lnTo>
                  <a:lnTo>
                    <a:pt x="1718" y="944"/>
                  </a:lnTo>
                  <a:lnTo>
                    <a:pt x="1736" y="950"/>
                  </a:lnTo>
                  <a:lnTo>
                    <a:pt x="1766" y="960"/>
                  </a:lnTo>
                  <a:lnTo>
                    <a:pt x="1776" y="966"/>
                  </a:lnTo>
                  <a:lnTo>
                    <a:pt x="1784" y="972"/>
                  </a:lnTo>
                  <a:lnTo>
                    <a:pt x="1790" y="978"/>
                  </a:lnTo>
                  <a:lnTo>
                    <a:pt x="1794" y="984"/>
                  </a:lnTo>
                  <a:lnTo>
                    <a:pt x="1800" y="996"/>
                  </a:lnTo>
                  <a:lnTo>
                    <a:pt x="1804" y="1002"/>
                  </a:lnTo>
                  <a:lnTo>
                    <a:pt x="1808" y="1004"/>
                  </a:lnTo>
                  <a:lnTo>
                    <a:pt x="1814" y="1006"/>
                  </a:lnTo>
                  <a:lnTo>
                    <a:pt x="1820" y="1006"/>
                  </a:lnTo>
                  <a:lnTo>
                    <a:pt x="1832" y="1002"/>
                  </a:lnTo>
                  <a:lnTo>
                    <a:pt x="1846" y="994"/>
                  </a:lnTo>
                  <a:lnTo>
                    <a:pt x="1860" y="984"/>
                  </a:lnTo>
                  <a:lnTo>
                    <a:pt x="1866" y="982"/>
                  </a:lnTo>
                  <a:lnTo>
                    <a:pt x="1870" y="980"/>
                  </a:lnTo>
                  <a:lnTo>
                    <a:pt x="1878" y="982"/>
                  </a:lnTo>
                  <a:lnTo>
                    <a:pt x="1882" y="982"/>
                  </a:lnTo>
                  <a:lnTo>
                    <a:pt x="1888" y="984"/>
                  </a:lnTo>
                  <a:lnTo>
                    <a:pt x="1896" y="982"/>
                  </a:lnTo>
                  <a:lnTo>
                    <a:pt x="1906" y="978"/>
                  </a:lnTo>
                  <a:lnTo>
                    <a:pt x="1912" y="976"/>
                  </a:lnTo>
                  <a:lnTo>
                    <a:pt x="1914" y="972"/>
                  </a:lnTo>
                  <a:lnTo>
                    <a:pt x="1920" y="964"/>
                  </a:lnTo>
                  <a:lnTo>
                    <a:pt x="1922" y="954"/>
                  </a:lnTo>
                  <a:lnTo>
                    <a:pt x="1922" y="946"/>
                  </a:lnTo>
                  <a:lnTo>
                    <a:pt x="1922" y="936"/>
                  </a:lnTo>
                  <a:lnTo>
                    <a:pt x="1926" y="930"/>
                  </a:lnTo>
                  <a:lnTo>
                    <a:pt x="1932" y="924"/>
                  </a:lnTo>
                  <a:lnTo>
                    <a:pt x="1942" y="920"/>
                  </a:lnTo>
                  <a:lnTo>
                    <a:pt x="1952" y="918"/>
                  </a:lnTo>
                  <a:lnTo>
                    <a:pt x="1958" y="914"/>
                  </a:lnTo>
                  <a:lnTo>
                    <a:pt x="1962" y="910"/>
                  </a:lnTo>
                  <a:lnTo>
                    <a:pt x="1964" y="904"/>
                  </a:lnTo>
                  <a:lnTo>
                    <a:pt x="1966" y="898"/>
                  </a:lnTo>
                  <a:lnTo>
                    <a:pt x="1970" y="892"/>
                  </a:lnTo>
                  <a:lnTo>
                    <a:pt x="1978" y="886"/>
                  </a:lnTo>
                  <a:lnTo>
                    <a:pt x="1992" y="880"/>
                  </a:lnTo>
                  <a:lnTo>
                    <a:pt x="2020" y="868"/>
                  </a:lnTo>
                  <a:lnTo>
                    <a:pt x="2046" y="856"/>
                  </a:lnTo>
                  <a:lnTo>
                    <a:pt x="2070" y="846"/>
                  </a:lnTo>
                  <a:lnTo>
                    <a:pt x="2090" y="840"/>
                  </a:lnTo>
                  <a:lnTo>
                    <a:pt x="2106" y="836"/>
                  </a:lnTo>
                  <a:lnTo>
                    <a:pt x="2116" y="832"/>
                  </a:lnTo>
                  <a:lnTo>
                    <a:pt x="2122" y="826"/>
                  </a:lnTo>
                  <a:lnTo>
                    <a:pt x="2124" y="822"/>
                  </a:lnTo>
                  <a:lnTo>
                    <a:pt x="2122" y="818"/>
                  </a:lnTo>
                  <a:lnTo>
                    <a:pt x="2118" y="814"/>
                  </a:lnTo>
                  <a:lnTo>
                    <a:pt x="2106" y="810"/>
                  </a:lnTo>
                  <a:lnTo>
                    <a:pt x="2096" y="806"/>
                  </a:lnTo>
                  <a:lnTo>
                    <a:pt x="2088" y="800"/>
                  </a:lnTo>
                  <a:lnTo>
                    <a:pt x="2068" y="786"/>
                  </a:lnTo>
                  <a:lnTo>
                    <a:pt x="2058" y="778"/>
                  </a:lnTo>
                  <a:lnTo>
                    <a:pt x="2046" y="772"/>
                  </a:lnTo>
                  <a:lnTo>
                    <a:pt x="2032" y="768"/>
                  </a:lnTo>
                  <a:lnTo>
                    <a:pt x="2016" y="766"/>
                  </a:lnTo>
                  <a:lnTo>
                    <a:pt x="2002" y="768"/>
                  </a:lnTo>
                  <a:lnTo>
                    <a:pt x="1992" y="770"/>
                  </a:lnTo>
                  <a:lnTo>
                    <a:pt x="1986" y="772"/>
                  </a:lnTo>
                  <a:lnTo>
                    <a:pt x="1982" y="776"/>
                  </a:lnTo>
                  <a:lnTo>
                    <a:pt x="1980" y="782"/>
                  </a:lnTo>
                  <a:lnTo>
                    <a:pt x="1978" y="784"/>
                  </a:lnTo>
                  <a:lnTo>
                    <a:pt x="1974" y="786"/>
                  </a:lnTo>
                  <a:lnTo>
                    <a:pt x="1970" y="786"/>
                  </a:lnTo>
                  <a:lnTo>
                    <a:pt x="1972" y="782"/>
                  </a:lnTo>
                  <a:lnTo>
                    <a:pt x="1972" y="776"/>
                  </a:lnTo>
                  <a:lnTo>
                    <a:pt x="1970" y="774"/>
                  </a:lnTo>
                  <a:lnTo>
                    <a:pt x="1968" y="772"/>
                  </a:lnTo>
                  <a:lnTo>
                    <a:pt x="1964" y="770"/>
                  </a:lnTo>
                  <a:lnTo>
                    <a:pt x="1958" y="770"/>
                  </a:lnTo>
                  <a:lnTo>
                    <a:pt x="1948" y="770"/>
                  </a:lnTo>
                  <a:lnTo>
                    <a:pt x="1932" y="766"/>
                  </a:lnTo>
                  <a:lnTo>
                    <a:pt x="1918" y="762"/>
                  </a:lnTo>
                  <a:lnTo>
                    <a:pt x="1906" y="756"/>
                  </a:lnTo>
                  <a:lnTo>
                    <a:pt x="1890" y="748"/>
                  </a:lnTo>
                  <a:lnTo>
                    <a:pt x="1884" y="746"/>
                  </a:lnTo>
                  <a:lnTo>
                    <a:pt x="1876" y="744"/>
                  </a:lnTo>
                  <a:lnTo>
                    <a:pt x="1866" y="744"/>
                  </a:lnTo>
                  <a:lnTo>
                    <a:pt x="1854" y="748"/>
                  </a:lnTo>
                  <a:lnTo>
                    <a:pt x="1836" y="752"/>
                  </a:lnTo>
                  <a:lnTo>
                    <a:pt x="1818" y="754"/>
                  </a:lnTo>
                  <a:lnTo>
                    <a:pt x="1780" y="758"/>
                  </a:lnTo>
                  <a:lnTo>
                    <a:pt x="1754" y="760"/>
                  </a:lnTo>
                  <a:lnTo>
                    <a:pt x="1748" y="762"/>
                  </a:lnTo>
                  <a:lnTo>
                    <a:pt x="1746" y="764"/>
                  </a:lnTo>
                  <a:lnTo>
                    <a:pt x="1748" y="766"/>
                  </a:lnTo>
                  <a:lnTo>
                    <a:pt x="1752" y="770"/>
                  </a:lnTo>
                  <a:lnTo>
                    <a:pt x="1754" y="774"/>
                  </a:lnTo>
                  <a:lnTo>
                    <a:pt x="1758" y="782"/>
                  </a:lnTo>
                  <a:lnTo>
                    <a:pt x="1760" y="786"/>
                  </a:lnTo>
                  <a:lnTo>
                    <a:pt x="1762" y="790"/>
                  </a:lnTo>
                  <a:lnTo>
                    <a:pt x="1768" y="794"/>
                  </a:lnTo>
                  <a:lnTo>
                    <a:pt x="1774" y="798"/>
                  </a:lnTo>
                  <a:lnTo>
                    <a:pt x="1782" y="800"/>
                  </a:lnTo>
                  <a:lnTo>
                    <a:pt x="1784" y="804"/>
                  </a:lnTo>
                  <a:lnTo>
                    <a:pt x="1784" y="806"/>
                  </a:lnTo>
                  <a:lnTo>
                    <a:pt x="1782" y="808"/>
                  </a:lnTo>
                  <a:lnTo>
                    <a:pt x="1774" y="814"/>
                  </a:lnTo>
                  <a:lnTo>
                    <a:pt x="1772" y="818"/>
                  </a:lnTo>
                  <a:lnTo>
                    <a:pt x="1772" y="822"/>
                  </a:lnTo>
                  <a:lnTo>
                    <a:pt x="1770" y="824"/>
                  </a:lnTo>
                  <a:lnTo>
                    <a:pt x="1768" y="826"/>
                  </a:lnTo>
                  <a:lnTo>
                    <a:pt x="1764" y="828"/>
                  </a:lnTo>
                  <a:lnTo>
                    <a:pt x="1758" y="828"/>
                  </a:lnTo>
                  <a:lnTo>
                    <a:pt x="1756" y="832"/>
                  </a:lnTo>
                  <a:lnTo>
                    <a:pt x="1754" y="836"/>
                  </a:lnTo>
                  <a:lnTo>
                    <a:pt x="1754" y="840"/>
                  </a:lnTo>
                  <a:lnTo>
                    <a:pt x="1752" y="844"/>
                  </a:lnTo>
                  <a:lnTo>
                    <a:pt x="1746" y="850"/>
                  </a:lnTo>
                  <a:lnTo>
                    <a:pt x="1742" y="856"/>
                  </a:lnTo>
                  <a:lnTo>
                    <a:pt x="1742" y="858"/>
                  </a:lnTo>
                  <a:lnTo>
                    <a:pt x="1744" y="860"/>
                  </a:lnTo>
                  <a:lnTo>
                    <a:pt x="1752" y="864"/>
                  </a:lnTo>
                  <a:lnTo>
                    <a:pt x="1754" y="868"/>
                  </a:lnTo>
                  <a:lnTo>
                    <a:pt x="1752" y="870"/>
                  </a:lnTo>
                  <a:lnTo>
                    <a:pt x="1742" y="872"/>
                  </a:lnTo>
                  <a:lnTo>
                    <a:pt x="1732" y="874"/>
                  </a:lnTo>
                  <a:lnTo>
                    <a:pt x="1728" y="876"/>
                  </a:lnTo>
                  <a:lnTo>
                    <a:pt x="1728" y="880"/>
                  </a:lnTo>
                  <a:lnTo>
                    <a:pt x="1732" y="886"/>
                  </a:lnTo>
                  <a:lnTo>
                    <a:pt x="1732" y="890"/>
                  </a:lnTo>
                  <a:lnTo>
                    <a:pt x="1730" y="894"/>
                  </a:lnTo>
                  <a:lnTo>
                    <a:pt x="1720" y="906"/>
                  </a:lnTo>
                  <a:lnTo>
                    <a:pt x="1710" y="918"/>
                  </a:lnTo>
                  <a:lnTo>
                    <a:pt x="1706" y="922"/>
                  </a:lnTo>
                  <a:lnTo>
                    <a:pt x="1704" y="928"/>
                  </a:lnTo>
                  <a:lnTo>
                    <a:pt x="1702" y="934"/>
                  </a:lnTo>
                  <a:lnTo>
                    <a:pt x="1700" y="936"/>
                  </a:lnTo>
                  <a:lnTo>
                    <a:pt x="1698" y="938"/>
                  </a:lnTo>
                  <a:lnTo>
                    <a:pt x="1702" y="940"/>
                  </a:lnTo>
                  <a:close/>
                  <a:moveTo>
                    <a:pt x="2646" y="1098"/>
                  </a:moveTo>
                  <a:lnTo>
                    <a:pt x="2646" y="1098"/>
                  </a:lnTo>
                  <a:lnTo>
                    <a:pt x="2652" y="1096"/>
                  </a:lnTo>
                  <a:lnTo>
                    <a:pt x="2656" y="1096"/>
                  </a:lnTo>
                  <a:lnTo>
                    <a:pt x="2660" y="1100"/>
                  </a:lnTo>
                  <a:lnTo>
                    <a:pt x="2664" y="1102"/>
                  </a:lnTo>
                  <a:lnTo>
                    <a:pt x="2670" y="1108"/>
                  </a:lnTo>
                  <a:lnTo>
                    <a:pt x="2672" y="1108"/>
                  </a:lnTo>
                  <a:lnTo>
                    <a:pt x="2676" y="1106"/>
                  </a:lnTo>
                  <a:lnTo>
                    <a:pt x="2680" y="1102"/>
                  </a:lnTo>
                  <a:lnTo>
                    <a:pt x="2684" y="1104"/>
                  </a:lnTo>
                  <a:lnTo>
                    <a:pt x="2688" y="1108"/>
                  </a:lnTo>
                  <a:lnTo>
                    <a:pt x="2692" y="1108"/>
                  </a:lnTo>
                  <a:lnTo>
                    <a:pt x="2696" y="1110"/>
                  </a:lnTo>
                  <a:lnTo>
                    <a:pt x="2700" y="1108"/>
                  </a:lnTo>
                  <a:lnTo>
                    <a:pt x="2704" y="1106"/>
                  </a:lnTo>
                  <a:lnTo>
                    <a:pt x="2706" y="1104"/>
                  </a:lnTo>
                  <a:lnTo>
                    <a:pt x="2706" y="1100"/>
                  </a:lnTo>
                  <a:lnTo>
                    <a:pt x="2706" y="1090"/>
                  </a:lnTo>
                  <a:lnTo>
                    <a:pt x="2704" y="1078"/>
                  </a:lnTo>
                  <a:lnTo>
                    <a:pt x="2702" y="1074"/>
                  </a:lnTo>
                  <a:lnTo>
                    <a:pt x="2698" y="1072"/>
                  </a:lnTo>
                  <a:lnTo>
                    <a:pt x="2690" y="1074"/>
                  </a:lnTo>
                  <a:lnTo>
                    <a:pt x="2682" y="1074"/>
                  </a:lnTo>
                  <a:lnTo>
                    <a:pt x="2678" y="1072"/>
                  </a:lnTo>
                  <a:lnTo>
                    <a:pt x="2678" y="1070"/>
                  </a:lnTo>
                  <a:lnTo>
                    <a:pt x="2676" y="1066"/>
                  </a:lnTo>
                  <a:lnTo>
                    <a:pt x="2676" y="1064"/>
                  </a:lnTo>
                  <a:lnTo>
                    <a:pt x="2668" y="1064"/>
                  </a:lnTo>
                  <a:lnTo>
                    <a:pt x="2662" y="1062"/>
                  </a:lnTo>
                  <a:lnTo>
                    <a:pt x="2654" y="1060"/>
                  </a:lnTo>
                  <a:lnTo>
                    <a:pt x="2644" y="1054"/>
                  </a:lnTo>
                  <a:lnTo>
                    <a:pt x="2630" y="1044"/>
                  </a:lnTo>
                  <a:lnTo>
                    <a:pt x="2624" y="1038"/>
                  </a:lnTo>
                  <a:lnTo>
                    <a:pt x="2618" y="1036"/>
                  </a:lnTo>
                  <a:lnTo>
                    <a:pt x="2616" y="1036"/>
                  </a:lnTo>
                  <a:lnTo>
                    <a:pt x="2616" y="1042"/>
                  </a:lnTo>
                  <a:lnTo>
                    <a:pt x="2616" y="1044"/>
                  </a:lnTo>
                  <a:lnTo>
                    <a:pt x="2612" y="1046"/>
                  </a:lnTo>
                  <a:lnTo>
                    <a:pt x="2602" y="1042"/>
                  </a:lnTo>
                  <a:lnTo>
                    <a:pt x="2588" y="1036"/>
                  </a:lnTo>
                  <a:lnTo>
                    <a:pt x="2582" y="1030"/>
                  </a:lnTo>
                  <a:lnTo>
                    <a:pt x="2578" y="1026"/>
                  </a:lnTo>
                  <a:lnTo>
                    <a:pt x="2574" y="1020"/>
                  </a:lnTo>
                  <a:lnTo>
                    <a:pt x="2568" y="1016"/>
                  </a:lnTo>
                  <a:lnTo>
                    <a:pt x="2560" y="1010"/>
                  </a:lnTo>
                  <a:lnTo>
                    <a:pt x="2556" y="1006"/>
                  </a:lnTo>
                  <a:lnTo>
                    <a:pt x="2556" y="1004"/>
                  </a:lnTo>
                  <a:lnTo>
                    <a:pt x="2556" y="1002"/>
                  </a:lnTo>
                  <a:lnTo>
                    <a:pt x="2558" y="998"/>
                  </a:lnTo>
                  <a:lnTo>
                    <a:pt x="2564" y="988"/>
                  </a:lnTo>
                  <a:lnTo>
                    <a:pt x="2566" y="982"/>
                  </a:lnTo>
                  <a:lnTo>
                    <a:pt x="2566" y="976"/>
                  </a:lnTo>
                  <a:lnTo>
                    <a:pt x="2566" y="970"/>
                  </a:lnTo>
                  <a:lnTo>
                    <a:pt x="2562" y="964"/>
                  </a:lnTo>
                  <a:lnTo>
                    <a:pt x="2558" y="958"/>
                  </a:lnTo>
                  <a:lnTo>
                    <a:pt x="2552" y="952"/>
                  </a:lnTo>
                  <a:lnTo>
                    <a:pt x="2546" y="946"/>
                  </a:lnTo>
                  <a:lnTo>
                    <a:pt x="2542" y="938"/>
                  </a:lnTo>
                  <a:lnTo>
                    <a:pt x="2536" y="916"/>
                  </a:lnTo>
                  <a:lnTo>
                    <a:pt x="2530" y="894"/>
                  </a:lnTo>
                  <a:lnTo>
                    <a:pt x="2526" y="882"/>
                  </a:lnTo>
                  <a:lnTo>
                    <a:pt x="2520" y="874"/>
                  </a:lnTo>
                  <a:lnTo>
                    <a:pt x="2510" y="864"/>
                  </a:lnTo>
                  <a:lnTo>
                    <a:pt x="2502" y="860"/>
                  </a:lnTo>
                  <a:lnTo>
                    <a:pt x="2494" y="856"/>
                  </a:lnTo>
                  <a:lnTo>
                    <a:pt x="2476" y="846"/>
                  </a:lnTo>
                  <a:lnTo>
                    <a:pt x="2468" y="840"/>
                  </a:lnTo>
                  <a:lnTo>
                    <a:pt x="2464" y="838"/>
                  </a:lnTo>
                  <a:lnTo>
                    <a:pt x="2460" y="840"/>
                  </a:lnTo>
                  <a:lnTo>
                    <a:pt x="2460" y="842"/>
                  </a:lnTo>
                  <a:lnTo>
                    <a:pt x="2456" y="844"/>
                  </a:lnTo>
                  <a:lnTo>
                    <a:pt x="2454" y="846"/>
                  </a:lnTo>
                  <a:lnTo>
                    <a:pt x="2446" y="844"/>
                  </a:lnTo>
                  <a:lnTo>
                    <a:pt x="2434" y="840"/>
                  </a:lnTo>
                  <a:lnTo>
                    <a:pt x="2422" y="838"/>
                  </a:lnTo>
                  <a:lnTo>
                    <a:pt x="2416" y="838"/>
                  </a:lnTo>
                  <a:lnTo>
                    <a:pt x="2412" y="840"/>
                  </a:lnTo>
                  <a:lnTo>
                    <a:pt x="2408" y="844"/>
                  </a:lnTo>
                  <a:lnTo>
                    <a:pt x="2406" y="848"/>
                  </a:lnTo>
                  <a:lnTo>
                    <a:pt x="2408" y="854"/>
                  </a:lnTo>
                  <a:lnTo>
                    <a:pt x="2410" y="864"/>
                  </a:lnTo>
                  <a:lnTo>
                    <a:pt x="2414" y="872"/>
                  </a:lnTo>
                  <a:lnTo>
                    <a:pt x="2416" y="882"/>
                  </a:lnTo>
                  <a:lnTo>
                    <a:pt x="2422" y="904"/>
                  </a:lnTo>
                  <a:lnTo>
                    <a:pt x="2424" y="914"/>
                  </a:lnTo>
                  <a:lnTo>
                    <a:pt x="2428" y="924"/>
                  </a:lnTo>
                  <a:lnTo>
                    <a:pt x="2434" y="934"/>
                  </a:lnTo>
                  <a:lnTo>
                    <a:pt x="2444" y="942"/>
                  </a:lnTo>
                  <a:lnTo>
                    <a:pt x="2448" y="946"/>
                  </a:lnTo>
                  <a:lnTo>
                    <a:pt x="2448" y="950"/>
                  </a:lnTo>
                  <a:lnTo>
                    <a:pt x="2448" y="952"/>
                  </a:lnTo>
                  <a:lnTo>
                    <a:pt x="2446" y="954"/>
                  </a:lnTo>
                  <a:lnTo>
                    <a:pt x="2438" y="958"/>
                  </a:lnTo>
                  <a:lnTo>
                    <a:pt x="2432" y="962"/>
                  </a:lnTo>
                  <a:lnTo>
                    <a:pt x="2428" y="966"/>
                  </a:lnTo>
                  <a:lnTo>
                    <a:pt x="2426" y="966"/>
                  </a:lnTo>
                  <a:lnTo>
                    <a:pt x="2424" y="964"/>
                  </a:lnTo>
                  <a:lnTo>
                    <a:pt x="2416" y="956"/>
                  </a:lnTo>
                  <a:lnTo>
                    <a:pt x="2404" y="940"/>
                  </a:lnTo>
                  <a:lnTo>
                    <a:pt x="2400" y="928"/>
                  </a:lnTo>
                  <a:lnTo>
                    <a:pt x="2396" y="918"/>
                  </a:lnTo>
                  <a:lnTo>
                    <a:pt x="2392" y="902"/>
                  </a:lnTo>
                  <a:lnTo>
                    <a:pt x="2388" y="896"/>
                  </a:lnTo>
                  <a:lnTo>
                    <a:pt x="2384" y="890"/>
                  </a:lnTo>
                  <a:lnTo>
                    <a:pt x="2376" y="886"/>
                  </a:lnTo>
                  <a:lnTo>
                    <a:pt x="2366" y="882"/>
                  </a:lnTo>
                  <a:lnTo>
                    <a:pt x="2354" y="876"/>
                  </a:lnTo>
                  <a:lnTo>
                    <a:pt x="2352" y="874"/>
                  </a:lnTo>
                  <a:lnTo>
                    <a:pt x="2354" y="874"/>
                  </a:lnTo>
                  <a:lnTo>
                    <a:pt x="2354" y="872"/>
                  </a:lnTo>
                  <a:lnTo>
                    <a:pt x="2354" y="870"/>
                  </a:lnTo>
                  <a:lnTo>
                    <a:pt x="2350" y="868"/>
                  </a:lnTo>
                  <a:lnTo>
                    <a:pt x="2344" y="866"/>
                  </a:lnTo>
                  <a:lnTo>
                    <a:pt x="2324" y="860"/>
                  </a:lnTo>
                  <a:lnTo>
                    <a:pt x="2312" y="862"/>
                  </a:lnTo>
                  <a:lnTo>
                    <a:pt x="2308" y="862"/>
                  </a:lnTo>
                  <a:lnTo>
                    <a:pt x="2308" y="864"/>
                  </a:lnTo>
                  <a:lnTo>
                    <a:pt x="2310" y="868"/>
                  </a:lnTo>
                  <a:lnTo>
                    <a:pt x="2316" y="872"/>
                  </a:lnTo>
                  <a:lnTo>
                    <a:pt x="2324" y="876"/>
                  </a:lnTo>
                  <a:lnTo>
                    <a:pt x="2326" y="878"/>
                  </a:lnTo>
                  <a:lnTo>
                    <a:pt x="2328" y="882"/>
                  </a:lnTo>
                  <a:lnTo>
                    <a:pt x="2328" y="884"/>
                  </a:lnTo>
                  <a:lnTo>
                    <a:pt x="2326" y="886"/>
                  </a:lnTo>
                  <a:lnTo>
                    <a:pt x="2332" y="888"/>
                  </a:lnTo>
                  <a:lnTo>
                    <a:pt x="2342" y="892"/>
                  </a:lnTo>
                  <a:lnTo>
                    <a:pt x="2346" y="896"/>
                  </a:lnTo>
                  <a:lnTo>
                    <a:pt x="2346" y="898"/>
                  </a:lnTo>
                  <a:lnTo>
                    <a:pt x="2342" y="900"/>
                  </a:lnTo>
                  <a:lnTo>
                    <a:pt x="2326" y="896"/>
                  </a:lnTo>
                  <a:lnTo>
                    <a:pt x="2314" y="894"/>
                  </a:lnTo>
                  <a:lnTo>
                    <a:pt x="2306" y="896"/>
                  </a:lnTo>
                  <a:lnTo>
                    <a:pt x="2302" y="900"/>
                  </a:lnTo>
                  <a:lnTo>
                    <a:pt x="2300" y="906"/>
                  </a:lnTo>
                  <a:lnTo>
                    <a:pt x="2298" y="910"/>
                  </a:lnTo>
                  <a:lnTo>
                    <a:pt x="2296" y="914"/>
                  </a:lnTo>
                  <a:lnTo>
                    <a:pt x="2292" y="914"/>
                  </a:lnTo>
                  <a:lnTo>
                    <a:pt x="2288" y="910"/>
                  </a:lnTo>
                  <a:lnTo>
                    <a:pt x="2284" y="904"/>
                  </a:lnTo>
                  <a:lnTo>
                    <a:pt x="2284" y="900"/>
                  </a:lnTo>
                  <a:lnTo>
                    <a:pt x="2288" y="892"/>
                  </a:lnTo>
                  <a:lnTo>
                    <a:pt x="2290" y="888"/>
                  </a:lnTo>
                  <a:lnTo>
                    <a:pt x="2288" y="884"/>
                  </a:lnTo>
                  <a:lnTo>
                    <a:pt x="2280" y="880"/>
                  </a:lnTo>
                  <a:lnTo>
                    <a:pt x="2266" y="876"/>
                  </a:lnTo>
                  <a:lnTo>
                    <a:pt x="2240" y="868"/>
                  </a:lnTo>
                  <a:lnTo>
                    <a:pt x="2222" y="866"/>
                  </a:lnTo>
                  <a:lnTo>
                    <a:pt x="2210" y="866"/>
                  </a:lnTo>
                  <a:lnTo>
                    <a:pt x="2200" y="870"/>
                  </a:lnTo>
                  <a:lnTo>
                    <a:pt x="2196" y="874"/>
                  </a:lnTo>
                  <a:lnTo>
                    <a:pt x="2194" y="876"/>
                  </a:lnTo>
                  <a:lnTo>
                    <a:pt x="2196" y="880"/>
                  </a:lnTo>
                  <a:lnTo>
                    <a:pt x="2196" y="884"/>
                  </a:lnTo>
                  <a:lnTo>
                    <a:pt x="2192" y="886"/>
                  </a:lnTo>
                  <a:lnTo>
                    <a:pt x="2168" y="894"/>
                  </a:lnTo>
                  <a:lnTo>
                    <a:pt x="2160" y="894"/>
                  </a:lnTo>
                  <a:lnTo>
                    <a:pt x="2158" y="894"/>
                  </a:lnTo>
                  <a:lnTo>
                    <a:pt x="2162" y="890"/>
                  </a:lnTo>
                  <a:lnTo>
                    <a:pt x="2174" y="880"/>
                  </a:lnTo>
                  <a:lnTo>
                    <a:pt x="2176" y="876"/>
                  </a:lnTo>
                  <a:lnTo>
                    <a:pt x="2178" y="872"/>
                  </a:lnTo>
                  <a:lnTo>
                    <a:pt x="2176" y="868"/>
                  </a:lnTo>
                  <a:lnTo>
                    <a:pt x="2178" y="864"/>
                  </a:lnTo>
                  <a:lnTo>
                    <a:pt x="2180" y="856"/>
                  </a:lnTo>
                  <a:lnTo>
                    <a:pt x="2180" y="852"/>
                  </a:lnTo>
                  <a:lnTo>
                    <a:pt x="2178" y="848"/>
                  </a:lnTo>
                  <a:lnTo>
                    <a:pt x="2174" y="842"/>
                  </a:lnTo>
                  <a:lnTo>
                    <a:pt x="2166" y="838"/>
                  </a:lnTo>
                  <a:lnTo>
                    <a:pt x="2158" y="836"/>
                  </a:lnTo>
                  <a:lnTo>
                    <a:pt x="2146" y="836"/>
                  </a:lnTo>
                  <a:lnTo>
                    <a:pt x="2134" y="838"/>
                  </a:lnTo>
                  <a:lnTo>
                    <a:pt x="2120" y="842"/>
                  </a:lnTo>
                  <a:lnTo>
                    <a:pt x="2094" y="854"/>
                  </a:lnTo>
                  <a:lnTo>
                    <a:pt x="2070" y="862"/>
                  </a:lnTo>
                  <a:lnTo>
                    <a:pt x="2052" y="868"/>
                  </a:lnTo>
                  <a:lnTo>
                    <a:pt x="2036" y="876"/>
                  </a:lnTo>
                  <a:lnTo>
                    <a:pt x="2004" y="896"/>
                  </a:lnTo>
                  <a:lnTo>
                    <a:pt x="1996" y="900"/>
                  </a:lnTo>
                  <a:lnTo>
                    <a:pt x="1992" y="904"/>
                  </a:lnTo>
                  <a:lnTo>
                    <a:pt x="1992" y="908"/>
                  </a:lnTo>
                  <a:lnTo>
                    <a:pt x="1996" y="910"/>
                  </a:lnTo>
                  <a:lnTo>
                    <a:pt x="2006" y="914"/>
                  </a:lnTo>
                  <a:lnTo>
                    <a:pt x="2010" y="916"/>
                  </a:lnTo>
                  <a:lnTo>
                    <a:pt x="2012" y="918"/>
                  </a:lnTo>
                  <a:lnTo>
                    <a:pt x="2012" y="920"/>
                  </a:lnTo>
                  <a:lnTo>
                    <a:pt x="2010" y="922"/>
                  </a:lnTo>
                  <a:lnTo>
                    <a:pt x="2002" y="924"/>
                  </a:lnTo>
                  <a:lnTo>
                    <a:pt x="1992" y="928"/>
                  </a:lnTo>
                  <a:lnTo>
                    <a:pt x="1986" y="932"/>
                  </a:lnTo>
                  <a:lnTo>
                    <a:pt x="1980" y="938"/>
                  </a:lnTo>
                  <a:lnTo>
                    <a:pt x="1976" y="946"/>
                  </a:lnTo>
                  <a:lnTo>
                    <a:pt x="1972" y="952"/>
                  </a:lnTo>
                  <a:lnTo>
                    <a:pt x="1972" y="958"/>
                  </a:lnTo>
                  <a:lnTo>
                    <a:pt x="1972" y="962"/>
                  </a:lnTo>
                  <a:lnTo>
                    <a:pt x="1972" y="966"/>
                  </a:lnTo>
                  <a:lnTo>
                    <a:pt x="1976" y="966"/>
                  </a:lnTo>
                  <a:lnTo>
                    <a:pt x="1980" y="966"/>
                  </a:lnTo>
                  <a:lnTo>
                    <a:pt x="1986" y="964"/>
                  </a:lnTo>
                  <a:lnTo>
                    <a:pt x="1990" y="962"/>
                  </a:lnTo>
                  <a:lnTo>
                    <a:pt x="1994" y="962"/>
                  </a:lnTo>
                  <a:lnTo>
                    <a:pt x="1996" y="964"/>
                  </a:lnTo>
                  <a:lnTo>
                    <a:pt x="1998" y="966"/>
                  </a:lnTo>
                  <a:lnTo>
                    <a:pt x="2000" y="974"/>
                  </a:lnTo>
                  <a:lnTo>
                    <a:pt x="2004" y="982"/>
                  </a:lnTo>
                  <a:lnTo>
                    <a:pt x="2008" y="984"/>
                  </a:lnTo>
                  <a:lnTo>
                    <a:pt x="2016" y="986"/>
                  </a:lnTo>
                  <a:lnTo>
                    <a:pt x="2036" y="984"/>
                  </a:lnTo>
                  <a:lnTo>
                    <a:pt x="2058" y="980"/>
                  </a:lnTo>
                  <a:lnTo>
                    <a:pt x="2074" y="976"/>
                  </a:lnTo>
                  <a:lnTo>
                    <a:pt x="2086" y="976"/>
                  </a:lnTo>
                  <a:lnTo>
                    <a:pt x="2090" y="976"/>
                  </a:lnTo>
                  <a:lnTo>
                    <a:pt x="2092" y="978"/>
                  </a:lnTo>
                  <a:lnTo>
                    <a:pt x="2092" y="982"/>
                  </a:lnTo>
                  <a:lnTo>
                    <a:pt x="2084" y="986"/>
                  </a:lnTo>
                  <a:lnTo>
                    <a:pt x="2070" y="990"/>
                  </a:lnTo>
                  <a:lnTo>
                    <a:pt x="2046" y="996"/>
                  </a:lnTo>
                  <a:lnTo>
                    <a:pt x="2016" y="1002"/>
                  </a:lnTo>
                  <a:lnTo>
                    <a:pt x="2008" y="1006"/>
                  </a:lnTo>
                  <a:lnTo>
                    <a:pt x="2004" y="1010"/>
                  </a:lnTo>
                  <a:lnTo>
                    <a:pt x="2002" y="1014"/>
                  </a:lnTo>
                  <a:lnTo>
                    <a:pt x="2004" y="1018"/>
                  </a:lnTo>
                  <a:lnTo>
                    <a:pt x="2008" y="1022"/>
                  </a:lnTo>
                  <a:lnTo>
                    <a:pt x="2014" y="1028"/>
                  </a:lnTo>
                  <a:lnTo>
                    <a:pt x="2028" y="1036"/>
                  </a:lnTo>
                  <a:lnTo>
                    <a:pt x="2036" y="1040"/>
                  </a:lnTo>
                  <a:lnTo>
                    <a:pt x="2048" y="1042"/>
                  </a:lnTo>
                  <a:lnTo>
                    <a:pt x="2066" y="1040"/>
                  </a:lnTo>
                  <a:lnTo>
                    <a:pt x="2082" y="1038"/>
                  </a:lnTo>
                  <a:lnTo>
                    <a:pt x="2090" y="1040"/>
                  </a:lnTo>
                  <a:lnTo>
                    <a:pt x="2102" y="1042"/>
                  </a:lnTo>
                  <a:lnTo>
                    <a:pt x="2124" y="1044"/>
                  </a:lnTo>
                  <a:lnTo>
                    <a:pt x="2148" y="1042"/>
                  </a:lnTo>
                  <a:lnTo>
                    <a:pt x="2164" y="1038"/>
                  </a:lnTo>
                  <a:lnTo>
                    <a:pt x="2180" y="1036"/>
                  </a:lnTo>
                  <a:lnTo>
                    <a:pt x="2190" y="1038"/>
                  </a:lnTo>
                  <a:lnTo>
                    <a:pt x="2202" y="1040"/>
                  </a:lnTo>
                  <a:lnTo>
                    <a:pt x="2220" y="1044"/>
                  </a:lnTo>
                  <a:lnTo>
                    <a:pt x="2232" y="1044"/>
                  </a:lnTo>
                  <a:lnTo>
                    <a:pt x="2238" y="1044"/>
                  </a:lnTo>
                  <a:lnTo>
                    <a:pt x="2248" y="1050"/>
                  </a:lnTo>
                  <a:lnTo>
                    <a:pt x="2260" y="1056"/>
                  </a:lnTo>
                  <a:lnTo>
                    <a:pt x="2272" y="1062"/>
                  </a:lnTo>
                  <a:lnTo>
                    <a:pt x="2276" y="1064"/>
                  </a:lnTo>
                  <a:lnTo>
                    <a:pt x="2276" y="1066"/>
                  </a:lnTo>
                  <a:lnTo>
                    <a:pt x="2264" y="1066"/>
                  </a:lnTo>
                  <a:lnTo>
                    <a:pt x="2252" y="1066"/>
                  </a:lnTo>
                  <a:lnTo>
                    <a:pt x="2246" y="1066"/>
                  </a:lnTo>
                  <a:lnTo>
                    <a:pt x="2238" y="1068"/>
                  </a:lnTo>
                  <a:lnTo>
                    <a:pt x="2218" y="1066"/>
                  </a:lnTo>
                  <a:lnTo>
                    <a:pt x="2180" y="1064"/>
                  </a:lnTo>
                  <a:lnTo>
                    <a:pt x="2138" y="1066"/>
                  </a:lnTo>
                  <a:lnTo>
                    <a:pt x="2096" y="1070"/>
                  </a:lnTo>
                  <a:lnTo>
                    <a:pt x="2060" y="1076"/>
                  </a:lnTo>
                  <a:lnTo>
                    <a:pt x="2048" y="1080"/>
                  </a:lnTo>
                  <a:lnTo>
                    <a:pt x="2042" y="1084"/>
                  </a:lnTo>
                  <a:lnTo>
                    <a:pt x="2040" y="1088"/>
                  </a:lnTo>
                  <a:lnTo>
                    <a:pt x="2040" y="1090"/>
                  </a:lnTo>
                  <a:lnTo>
                    <a:pt x="2044" y="1096"/>
                  </a:lnTo>
                  <a:lnTo>
                    <a:pt x="2048" y="1104"/>
                  </a:lnTo>
                  <a:lnTo>
                    <a:pt x="2056" y="1110"/>
                  </a:lnTo>
                  <a:lnTo>
                    <a:pt x="2072" y="1124"/>
                  </a:lnTo>
                  <a:lnTo>
                    <a:pt x="2080" y="1130"/>
                  </a:lnTo>
                  <a:lnTo>
                    <a:pt x="2092" y="1134"/>
                  </a:lnTo>
                  <a:lnTo>
                    <a:pt x="2108" y="1138"/>
                  </a:lnTo>
                  <a:lnTo>
                    <a:pt x="2126" y="1138"/>
                  </a:lnTo>
                  <a:lnTo>
                    <a:pt x="2160" y="1140"/>
                  </a:lnTo>
                  <a:lnTo>
                    <a:pt x="2184" y="1140"/>
                  </a:lnTo>
                  <a:lnTo>
                    <a:pt x="2190" y="1140"/>
                  </a:lnTo>
                  <a:lnTo>
                    <a:pt x="2194" y="1144"/>
                  </a:lnTo>
                  <a:lnTo>
                    <a:pt x="2194" y="1150"/>
                  </a:lnTo>
                  <a:lnTo>
                    <a:pt x="2194" y="1154"/>
                  </a:lnTo>
                  <a:lnTo>
                    <a:pt x="2192" y="1166"/>
                  </a:lnTo>
                  <a:lnTo>
                    <a:pt x="2192" y="1172"/>
                  </a:lnTo>
                  <a:lnTo>
                    <a:pt x="2196" y="1178"/>
                  </a:lnTo>
                  <a:lnTo>
                    <a:pt x="2202" y="1184"/>
                  </a:lnTo>
                  <a:lnTo>
                    <a:pt x="2208" y="1190"/>
                  </a:lnTo>
                  <a:lnTo>
                    <a:pt x="2216" y="1194"/>
                  </a:lnTo>
                  <a:lnTo>
                    <a:pt x="2230" y="1194"/>
                  </a:lnTo>
                  <a:lnTo>
                    <a:pt x="2254" y="1192"/>
                  </a:lnTo>
                  <a:lnTo>
                    <a:pt x="2270" y="1192"/>
                  </a:lnTo>
                  <a:lnTo>
                    <a:pt x="2284" y="1194"/>
                  </a:lnTo>
                  <a:lnTo>
                    <a:pt x="2294" y="1192"/>
                  </a:lnTo>
                  <a:lnTo>
                    <a:pt x="2312" y="1188"/>
                  </a:lnTo>
                  <a:lnTo>
                    <a:pt x="2340" y="1182"/>
                  </a:lnTo>
                  <a:lnTo>
                    <a:pt x="2370" y="1176"/>
                  </a:lnTo>
                  <a:lnTo>
                    <a:pt x="2382" y="1172"/>
                  </a:lnTo>
                  <a:lnTo>
                    <a:pt x="2392" y="1168"/>
                  </a:lnTo>
                  <a:lnTo>
                    <a:pt x="2398" y="1164"/>
                  </a:lnTo>
                  <a:lnTo>
                    <a:pt x="2406" y="1162"/>
                  </a:lnTo>
                  <a:lnTo>
                    <a:pt x="2420" y="1160"/>
                  </a:lnTo>
                  <a:lnTo>
                    <a:pt x="2434" y="1158"/>
                  </a:lnTo>
                  <a:lnTo>
                    <a:pt x="2440" y="1156"/>
                  </a:lnTo>
                  <a:lnTo>
                    <a:pt x="2450" y="1152"/>
                  </a:lnTo>
                  <a:lnTo>
                    <a:pt x="2456" y="1148"/>
                  </a:lnTo>
                  <a:lnTo>
                    <a:pt x="2460" y="1144"/>
                  </a:lnTo>
                  <a:lnTo>
                    <a:pt x="2460" y="1140"/>
                  </a:lnTo>
                  <a:lnTo>
                    <a:pt x="2460" y="1138"/>
                  </a:lnTo>
                  <a:lnTo>
                    <a:pt x="2460" y="1134"/>
                  </a:lnTo>
                  <a:lnTo>
                    <a:pt x="2460" y="1132"/>
                  </a:lnTo>
                  <a:lnTo>
                    <a:pt x="2464" y="1128"/>
                  </a:lnTo>
                  <a:lnTo>
                    <a:pt x="2470" y="1126"/>
                  </a:lnTo>
                  <a:lnTo>
                    <a:pt x="2478" y="1124"/>
                  </a:lnTo>
                  <a:lnTo>
                    <a:pt x="2482" y="1124"/>
                  </a:lnTo>
                  <a:lnTo>
                    <a:pt x="2484" y="1126"/>
                  </a:lnTo>
                  <a:lnTo>
                    <a:pt x="2486" y="1130"/>
                  </a:lnTo>
                  <a:lnTo>
                    <a:pt x="2484" y="1140"/>
                  </a:lnTo>
                  <a:lnTo>
                    <a:pt x="2484" y="1146"/>
                  </a:lnTo>
                  <a:lnTo>
                    <a:pt x="2486" y="1146"/>
                  </a:lnTo>
                  <a:lnTo>
                    <a:pt x="2488" y="1146"/>
                  </a:lnTo>
                  <a:lnTo>
                    <a:pt x="2500" y="1146"/>
                  </a:lnTo>
                  <a:lnTo>
                    <a:pt x="2510" y="1146"/>
                  </a:lnTo>
                  <a:lnTo>
                    <a:pt x="2524" y="1150"/>
                  </a:lnTo>
                  <a:lnTo>
                    <a:pt x="2534" y="1152"/>
                  </a:lnTo>
                  <a:lnTo>
                    <a:pt x="2540" y="1156"/>
                  </a:lnTo>
                  <a:lnTo>
                    <a:pt x="2538" y="1156"/>
                  </a:lnTo>
                  <a:lnTo>
                    <a:pt x="2536" y="1158"/>
                  </a:lnTo>
                  <a:lnTo>
                    <a:pt x="2532" y="1160"/>
                  </a:lnTo>
                  <a:lnTo>
                    <a:pt x="2532" y="1162"/>
                  </a:lnTo>
                  <a:lnTo>
                    <a:pt x="2540" y="1164"/>
                  </a:lnTo>
                  <a:lnTo>
                    <a:pt x="2548" y="1166"/>
                  </a:lnTo>
                  <a:lnTo>
                    <a:pt x="2552" y="1168"/>
                  </a:lnTo>
                  <a:lnTo>
                    <a:pt x="2558" y="1166"/>
                  </a:lnTo>
                  <a:lnTo>
                    <a:pt x="2562" y="1164"/>
                  </a:lnTo>
                  <a:lnTo>
                    <a:pt x="2566" y="1164"/>
                  </a:lnTo>
                  <a:lnTo>
                    <a:pt x="2572" y="1164"/>
                  </a:lnTo>
                  <a:lnTo>
                    <a:pt x="2582" y="1166"/>
                  </a:lnTo>
                  <a:lnTo>
                    <a:pt x="2600" y="1170"/>
                  </a:lnTo>
                  <a:lnTo>
                    <a:pt x="2606" y="1170"/>
                  </a:lnTo>
                  <a:lnTo>
                    <a:pt x="2610" y="1170"/>
                  </a:lnTo>
                  <a:lnTo>
                    <a:pt x="2618" y="1172"/>
                  </a:lnTo>
                  <a:lnTo>
                    <a:pt x="2624" y="1172"/>
                  </a:lnTo>
                  <a:lnTo>
                    <a:pt x="2630" y="1172"/>
                  </a:lnTo>
                  <a:lnTo>
                    <a:pt x="2638" y="1166"/>
                  </a:lnTo>
                  <a:lnTo>
                    <a:pt x="2646" y="1160"/>
                  </a:lnTo>
                  <a:lnTo>
                    <a:pt x="2650" y="1158"/>
                  </a:lnTo>
                  <a:lnTo>
                    <a:pt x="2656" y="1158"/>
                  </a:lnTo>
                  <a:lnTo>
                    <a:pt x="2664" y="1156"/>
                  </a:lnTo>
                  <a:lnTo>
                    <a:pt x="2670" y="1152"/>
                  </a:lnTo>
                  <a:lnTo>
                    <a:pt x="2672" y="1148"/>
                  </a:lnTo>
                  <a:lnTo>
                    <a:pt x="2672" y="1146"/>
                  </a:lnTo>
                  <a:lnTo>
                    <a:pt x="2670" y="1142"/>
                  </a:lnTo>
                  <a:lnTo>
                    <a:pt x="2666" y="1138"/>
                  </a:lnTo>
                  <a:lnTo>
                    <a:pt x="2662" y="1136"/>
                  </a:lnTo>
                  <a:lnTo>
                    <a:pt x="2660" y="1134"/>
                  </a:lnTo>
                  <a:lnTo>
                    <a:pt x="2662" y="1128"/>
                  </a:lnTo>
                  <a:lnTo>
                    <a:pt x="2664" y="1126"/>
                  </a:lnTo>
                  <a:lnTo>
                    <a:pt x="2662" y="1124"/>
                  </a:lnTo>
                  <a:lnTo>
                    <a:pt x="2658" y="1122"/>
                  </a:lnTo>
                  <a:lnTo>
                    <a:pt x="2652" y="1122"/>
                  </a:lnTo>
                  <a:lnTo>
                    <a:pt x="2644" y="1124"/>
                  </a:lnTo>
                  <a:lnTo>
                    <a:pt x="2630" y="1132"/>
                  </a:lnTo>
                  <a:lnTo>
                    <a:pt x="2620" y="1136"/>
                  </a:lnTo>
                  <a:lnTo>
                    <a:pt x="2618" y="1136"/>
                  </a:lnTo>
                  <a:lnTo>
                    <a:pt x="2620" y="1132"/>
                  </a:lnTo>
                  <a:lnTo>
                    <a:pt x="2622" y="1126"/>
                  </a:lnTo>
                  <a:lnTo>
                    <a:pt x="2620" y="1122"/>
                  </a:lnTo>
                  <a:lnTo>
                    <a:pt x="2616" y="1118"/>
                  </a:lnTo>
                  <a:lnTo>
                    <a:pt x="2612" y="1116"/>
                  </a:lnTo>
                  <a:lnTo>
                    <a:pt x="2604" y="1112"/>
                  </a:lnTo>
                  <a:lnTo>
                    <a:pt x="2600" y="1110"/>
                  </a:lnTo>
                  <a:lnTo>
                    <a:pt x="2602" y="1108"/>
                  </a:lnTo>
                  <a:lnTo>
                    <a:pt x="2604" y="1108"/>
                  </a:lnTo>
                  <a:lnTo>
                    <a:pt x="2608" y="1108"/>
                  </a:lnTo>
                  <a:lnTo>
                    <a:pt x="2620" y="1112"/>
                  </a:lnTo>
                  <a:lnTo>
                    <a:pt x="2632" y="1116"/>
                  </a:lnTo>
                  <a:lnTo>
                    <a:pt x="2636" y="1118"/>
                  </a:lnTo>
                  <a:lnTo>
                    <a:pt x="2640" y="1116"/>
                  </a:lnTo>
                  <a:lnTo>
                    <a:pt x="2644" y="1112"/>
                  </a:lnTo>
                  <a:lnTo>
                    <a:pt x="2640" y="1108"/>
                  </a:lnTo>
                  <a:lnTo>
                    <a:pt x="2638" y="1106"/>
                  </a:lnTo>
                  <a:lnTo>
                    <a:pt x="2638" y="1104"/>
                  </a:lnTo>
                  <a:lnTo>
                    <a:pt x="2640" y="1102"/>
                  </a:lnTo>
                  <a:lnTo>
                    <a:pt x="2646" y="1098"/>
                  </a:lnTo>
                  <a:close/>
                  <a:moveTo>
                    <a:pt x="2506" y="806"/>
                  </a:moveTo>
                  <a:lnTo>
                    <a:pt x="2506" y="806"/>
                  </a:lnTo>
                  <a:lnTo>
                    <a:pt x="2492" y="808"/>
                  </a:lnTo>
                  <a:lnTo>
                    <a:pt x="2480" y="812"/>
                  </a:lnTo>
                  <a:lnTo>
                    <a:pt x="2470" y="814"/>
                  </a:lnTo>
                  <a:lnTo>
                    <a:pt x="2464" y="818"/>
                  </a:lnTo>
                  <a:lnTo>
                    <a:pt x="2460" y="822"/>
                  </a:lnTo>
                  <a:lnTo>
                    <a:pt x="2460" y="824"/>
                  </a:lnTo>
                  <a:lnTo>
                    <a:pt x="2462" y="828"/>
                  </a:lnTo>
                  <a:lnTo>
                    <a:pt x="2468" y="830"/>
                  </a:lnTo>
                  <a:lnTo>
                    <a:pt x="2480" y="834"/>
                  </a:lnTo>
                  <a:lnTo>
                    <a:pt x="2488" y="836"/>
                  </a:lnTo>
                  <a:lnTo>
                    <a:pt x="2492" y="840"/>
                  </a:lnTo>
                  <a:lnTo>
                    <a:pt x="2494" y="846"/>
                  </a:lnTo>
                  <a:lnTo>
                    <a:pt x="2498" y="850"/>
                  </a:lnTo>
                  <a:lnTo>
                    <a:pt x="2504" y="856"/>
                  </a:lnTo>
                  <a:lnTo>
                    <a:pt x="2514" y="862"/>
                  </a:lnTo>
                  <a:lnTo>
                    <a:pt x="2524" y="872"/>
                  </a:lnTo>
                  <a:lnTo>
                    <a:pt x="2530" y="874"/>
                  </a:lnTo>
                  <a:lnTo>
                    <a:pt x="2530" y="870"/>
                  </a:lnTo>
                  <a:lnTo>
                    <a:pt x="2532" y="868"/>
                  </a:lnTo>
                  <a:lnTo>
                    <a:pt x="2534" y="866"/>
                  </a:lnTo>
                  <a:lnTo>
                    <a:pt x="2540" y="862"/>
                  </a:lnTo>
                  <a:lnTo>
                    <a:pt x="2546" y="852"/>
                  </a:lnTo>
                  <a:lnTo>
                    <a:pt x="2560" y="830"/>
                  </a:lnTo>
                  <a:lnTo>
                    <a:pt x="2562" y="826"/>
                  </a:lnTo>
                  <a:lnTo>
                    <a:pt x="2562" y="822"/>
                  </a:lnTo>
                  <a:lnTo>
                    <a:pt x="2560" y="818"/>
                  </a:lnTo>
                  <a:lnTo>
                    <a:pt x="2554" y="816"/>
                  </a:lnTo>
                  <a:lnTo>
                    <a:pt x="2546" y="812"/>
                  </a:lnTo>
                  <a:lnTo>
                    <a:pt x="2540" y="808"/>
                  </a:lnTo>
                  <a:lnTo>
                    <a:pt x="2530" y="806"/>
                  </a:lnTo>
                  <a:lnTo>
                    <a:pt x="2506" y="806"/>
                  </a:lnTo>
                  <a:close/>
                  <a:moveTo>
                    <a:pt x="4290" y="1312"/>
                  </a:moveTo>
                  <a:lnTo>
                    <a:pt x="4290" y="1312"/>
                  </a:lnTo>
                  <a:lnTo>
                    <a:pt x="4284" y="1304"/>
                  </a:lnTo>
                  <a:lnTo>
                    <a:pt x="4280" y="1300"/>
                  </a:lnTo>
                  <a:lnTo>
                    <a:pt x="4274" y="1296"/>
                  </a:lnTo>
                  <a:lnTo>
                    <a:pt x="4268" y="1296"/>
                  </a:lnTo>
                  <a:lnTo>
                    <a:pt x="4256" y="1296"/>
                  </a:lnTo>
                  <a:lnTo>
                    <a:pt x="4246" y="1300"/>
                  </a:lnTo>
                  <a:lnTo>
                    <a:pt x="4236" y="1304"/>
                  </a:lnTo>
                  <a:lnTo>
                    <a:pt x="4230" y="1304"/>
                  </a:lnTo>
                  <a:lnTo>
                    <a:pt x="4228" y="1304"/>
                  </a:lnTo>
                  <a:lnTo>
                    <a:pt x="4228" y="1302"/>
                  </a:lnTo>
                  <a:lnTo>
                    <a:pt x="4230" y="1292"/>
                  </a:lnTo>
                  <a:lnTo>
                    <a:pt x="4232" y="1282"/>
                  </a:lnTo>
                  <a:lnTo>
                    <a:pt x="4232" y="1280"/>
                  </a:lnTo>
                  <a:lnTo>
                    <a:pt x="4230" y="1278"/>
                  </a:lnTo>
                  <a:lnTo>
                    <a:pt x="4224" y="1278"/>
                  </a:lnTo>
                  <a:lnTo>
                    <a:pt x="4216" y="1280"/>
                  </a:lnTo>
                  <a:lnTo>
                    <a:pt x="4202" y="1284"/>
                  </a:lnTo>
                  <a:lnTo>
                    <a:pt x="4200" y="1284"/>
                  </a:lnTo>
                  <a:lnTo>
                    <a:pt x="4198" y="1282"/>
                  </a:lnTo>
                  <a:lnTo>
                    <a:pt x="4200" y="1276"/>
                  </a:lnTo>
                  <a:lnTo>
                    <a:pt x="4202" y="1268"/>
                  </a:lnTo>
                  <a:lnTo>
                    <a:pt x="4202" y="1264"/>
                  </a:lnTo>
                  <a:lnTo>
                    <a:pt x="4200" y="1258"/>
                  </a:lnTo>
                  <a:lnTo>
                    <a:pt x="4196" y="1254"/>
                  </a:lnTo>
                  <a:lnTo>
                    <a:pt x="4182" y="1248"/>
                  </a:lnTo>
                  <a:lnTo>
                    <a:pt x="4162" y="1234"/>
                  </a:lnTo>
                  <a:lnTo>
                    <a:pt x="4150" y="1228"/>
                  </a:lnTo>
                  <a:lnTo>
                    <a:pt x="4136" y="1224"/>
                  </a:lnTo>
                  <a:lnTo>
                    <a:pt x="4124" y="1224"/>
                  </a:lnTo>
                  <a:lnTo>
                    <a:pt x="4112" y="1224"/>
                  </a:lnTo>
                  <a:lnTo>
                    <a:pt x="4100" y="1224"/>
                  </a:lnTo>
                  <a:lnTo>
                    <a:pt x="4090" y="1222"/>
                  </a:lnTo>
                  <a:lnTo>
                    <a:pt x="4084" y="1216"/>
                  </a:lnTo>
                  <a:lnTo>
                    <a:pt x="4082" y="1214"/>
                  </a:lnTo>
                  <a:lnTo>
                    <a:pt x="4080" y="1208"/>
                  </a:lnTo>
                  <a:lnTo>
                    <a:pt x="4080" y="1204"/>
                  </a:lnTo>
                  <a:lnTo>
                    <a:pt x="4076" y="1200"/>
                  </a:lnTo>
                  <a:lnTo>
                    <a:pt x="4072" y="1196"/>
                  </a:lnTo>
                  <a:lnTo>
                    <a:pt x="4066" y="1194"/>
                  </a:lnTo>
                  <a:lnTo>
                    <a:pt x="4054" y="1192"/>
                  </a:lnTo>
                  <a:lnTo>
                    <a:pt x="4040" y="1192"/>
                  </a:lnTo>
                  <a:lnTo>
                    <a:pt x="4030" y="1192"/>
                  </a:lnTo>
                  <a:lnTo>
                    <a:pt x="4024" y="1192"/>
                  </a:lnTo>
                  <a:lnTo>
                    <a:pt x="4022" y="1190"/>
                  </a:lnTo>
                  <a:lnTo>
                    <a:pt x="4022" y="1188"/>
                  </a:lnTo>
                  <a:lnTo>
                    <a:pt x="4032" y="1182"/>
                  </a:lnTo>
                  <a:lnTo>
                    <a:pt x="4038" y="1178"/>
                  </a:lnTo>
                  <a:lnTo>
                    <a:pt x="4040" y="1172"/>
                  </a:lnTo>
                  <a:lnTo>
                    <a:pt x="4042" y="1168"/>
                  </a:lnTo>
                  <a:lnTo>
                    <a:pt x="4042" y="1164"/>
                  </a:lnTo>
                  <a:lnTo>
                    <a:pt x="4040" y="1156"/>
                  </a:lnTo>
                  <a:lnTo>
                    <a:pt x="4036" y="1150"/>
                  </a:lnTo>
                  <a:lnTo>
                    <a:pt x="4030" y="1144"/>
                  </a:lnTo>
                  <a:lnTo>
                    <a:pt x="4028" y="1142"/>
                  </a:lnTo>
                  <a:lnTo>
                    <a:pt x="4032" y="1140"/>
                  </a:lnTo>
                  <a:lnTo>
                    <a:pt x="4042" y="1142"/>
                  </a:lnTo>
                  <a:lnTo>
                    <a:pt x="4056" y="1144"/>
                  </a:lnTo>
                  <a:lnTo>
                    <a:pt x="4068" y="1144"/>
                  </a:lnTo>
                  <a:lnTo>
                    <a:pt x="4078" y="1142"/>
                  </a:lnTo>
                  <a:lnTo>
                    <a:pt x="4084" y="1140"/>
                  </a:lnTo>
                  <a:lnTo>
                    <a:pt x="4084" y="1138"/>
                  </a:lnTo>
                  <a:lnTo>
                    <a:pt x="4084" y="1136"/>
                  </a:lnTo>
                  <a:lnTo>
                    <a:pt x="4078" y="1130"/>
                  </a:lnTo>
                  <a:lnTo>
                    <a:pt x="4066" y="1126"/>
                  </a:lnTo>
                  <a:lnTo>
                    <a:pt x="4046" y="1122"/>
                  </a:lnTo>
                  <a:lnTo>
                    <a:pt x="4018" y="1116"/>
                  </a:lnTo>
                  <a:lnTo>
                    <a:pt x="4016" y="1116"/>
                  </a:lnTo>
                  <a:lnTo>
                    <a:pt x="4016" y="1114"/>
                  </a:lnTo>
                  <a:lnTo>
                    <a:pt x="4020" y="1112"/>
                  </a:lnTo>
                  <a:lnTo>
                    <a:pt x="4040" y="1110"/>
                  </a:lnTo>
                  <a:lnTo>
                    <a:pt x="4052" y="1106"/>
                  </a:lnTo>
                  <a:lnTo>
                    <a:pt x="4062" y="1102"/>
                  </a:lnTo>
                  <a:lnTo>
                    <a:pt x="4064" y="1098"/>
                  </a:lnTo>
                  <a:lnTo>
                    <a:pt x="4066" y="1094"/>
                  </a:lnTo>
                  <a:lnTo>
                    <a:pt x="4066" y="1092"/>
                  </a:lnTo>
                  <a:lnTo>
                    <a:pt x="4066" y="1088"/>
                  </a:lnTo>
                  <a:lnTo>
                    <a:pt x="4062" y="1082"/>
                  </a:lnTo>
                  <a:lnTo>
                    <a:pt x="4054" y="1074"/>
                  </a:lnTo>
                  <a:lnTo>
                    <a:pt x="4044" y="1070"/>
                  </a:lnTo>
                  <a:lnTo>
                    <a:pt x="4036" y="1066"/>
                  </a:lnTo>
                  <a:lnTo>
                    <a:pt x="4026" y="1066"/>
                  </a:lnTo>
                  <a:lnTo>
                    <a:pt x="4020" y="1068"/>
                  </a:lnTo>
                  <a:lnTo>
                    <a:pt x="4014" y="1070"/>
                  </a:lnTo>
                  <a:lnTo>
                    <a:pt x="4004" y="1074"/>
                  </a:lnTo>
                  <a:lnTo>
                    <a:pt x="3988" y="1074"/>
                  </a:lnTo>
                  <a:lnTo>
                    <a:pt x="3982" y="1072"/>
                  </a:lnTo>
                  <a:lnTo>
                    <a:pt x="3980" y="1070"/>
                  </a:lnTo>
                  <a:lnTo>
                    <a:pt x="3982" y="1066"/>
                  </a:lnTo>
                  <a:lnTo>
                    <a:pt x="3994" y="1062"/>
                  </a:lnTo>
                  <a:lnTo>
                    <a:pt x="4014" y="1054"/>
                  </a:lnTo>
                  <a:lnTo>
                    <a:pt x="4020" y="1052"/>
                  </a:lnTo>
                  <a:lnTo>
                    <a:pt x="4022" y="1050"/>
                  </a:lnTo>
                  <a:lnTo>
                    <a:pt x="4018" y="1046"/>
                  </a:lnTo>
                  <a:lnTo>
                    <a:pt x="4012" y="1042"/>
                  </a:lnTo>
                  <a:lnTo>
                    <a:pt x="3984" y="1030"/>
                  </a:lnTo>
                  <a:lnTo>
                    <a:pt x="3966" y="1024"/>
                  </a:lnTo>
                  <a:lnTo>
                    <a:pt x="3952" y="1022"/>
                  </a:lnTo>
                  <a:lnTo>
                    <a:pt x="3942" y="1024"/>
                  </a:lnTo>
                  <a:lnTo>
                    <a:pt x="3934" y="1028"/>
                  </a:lnTo>
                  <a:lnTo>
                    <a:pt x="3930" y="1030"/>
                  </a:lnTo>
                  <a:lnTo>
                    <a:pt x="3926" y="1030"/>
                  </a:lnTo>
                  <a:lnTo>
                    <a:pt x="3926" y="1026"/>
                  </a:lnTo>
                  <a:lnTo>
                    <a:pt x="3928" y="1018"/>
                  </a:lnTo>
                  <a:lnTo>
                    <a:pt x="3928" y="1008"/>
                  </a:lnTo>
                  <a:lnTo>
                    <a:pt x="3926" y="1004"/>
                  </a:lnTo>
                  <a:lnTo>
                    <a:pt x="3922" y="1002"/>
                  </a:lnTo>
                  <a:lnTo>
                    <a:pt x="3916" y="1002"/>
                  </a:lnTo>
                  <a:lnTo>
                    <a:pt x="3908" y="1004"/>
                  </a:lnTo>
                  <a:lnTo>
                    <a:pt x="3904" y="1002"/>
                  </a:lnTo>
                  <a:lnTo>
                    <a:pt x="3904" y="996"/>
                  </a:lnTo>
                  <a:lnTo>
                    <a:pt x="3902" y="988"/>
                  </a:lnTo>
                  <a:lnTo>
                    <a:pt x="3896" y="982"/>
                  </a:lnTo>
                  <a:lnTo>
                    <a:pt x="3888" y="974"/>
                  </a:lnTo>
                  <a:lnTo>
                    <a:pt x="3880" y="970"/>
                  </a:lnTo>
                  <a:lnTo>
                    <a:pt x="3868" y="968"/>
                  </a:lnTo>
                  <a:lnTo>
                    <a:pt x="3858" y="968"/>
                  </a:lnTo>
                  <a:lnTo>
                    <a:pt x="3846" y="972"/>
                  </a:lnTo>
                  <a:lnTo>
                    <a:pt x="3836" y="980"/>
                  </a:lnTo>
                  <a:lnTo>
                    <a:pt x="3826" y="986"/>
                  </a:lnTo>
                  <a:lnTo>
                    <a:pt x="3820" y="988"/>
                  </a:lnTo>
                  <a:lnTo>
                    <a:pt x="3814" y="988"/>
                  </a:lnTo>
                  <a:lnTo>
                    <a:pt x="3810" y="982"/>
                  </a:lnTo>
                  <a:lnTo>
                    <a:pt x="3806" y="976"/>
                  </a:lnTo>
                  <a:lnTo>
                    <a:pt x="3802" y="966"/>
                  </a:lnTo>
                  <a:lnTo>
                    <a:pt x="3792" y="944"/>
                  </a:lnTo>
                  <a:lnTo>
                    <a:pt x="3788" y="936"/>
                  </a:lnTo>
                  <a:lnTo>
                    <a:pt x="3784" y="932"/>
                  </a:lnTo>
                  <a:lnTo>
                    <a:pt x="3778" y="930"/>
                  </a:lnTo>
                  <a:lnTo>
                    <a:pt x="3774" y="932"/>
                  </a:lnTo>
                  <a:lnTo>
                    <a:pt x="3768" y="932"/>
                  </a:lnTo>
                  <a:lnTo>
                    <a:pt x="3762" y="930"/>
                  </a:lnTo>
                  <a:lnTo>
                    <a:pt x="3758" y="926"/>
                  </a:lnTo>
                  <a:lnTo>
                    <a:pt x="3750" y="918"/>
                  </a:lnTo>
                  <a:lnTo>
                    <a:pt x="3744" y="908"/>
                  </a:lnTo>
                  <a:lnTo>
                    <a:pt x="3736" y="902"/>
                  </a:lnTo>
                  <a:lnTo>
                    <a:pt x="3726" y="898"/>
                  </a:lnTo>
                  <a:lnTo>
                    <a:pt x="3718" y="896"/>
                  </a:lnTo>
                  <a:lnTo>
                    <a:pt x="3700" y="896"/>
                  </a:lnTo>
                  <a:lnTo>
                    <a:pt x="3692" y="894"/>
                  </a:lnTo>
                  <a:lnTo>
                    <a:pt x="3686" y="892"/>
                  </a:lnTo>
                  <a:lnTo>
                    <a:pt x="3668" y="884"/>
                  </a:lnTo>
                  <a:lnTo>
                    <a:pt x="3658" y="882"/>
                  </a:lnTo>
                  <a:lnTo>
                    <a:pt x="3646" y="880"/>
                  </a:lnTo>
                  <a:lnTo>
                    <a:pt x="3636" y="882"/>
                  </a:lnTo>
                  <a:lnTo>
                    <a:pt x="3624" y="884"/>
                  </a:lnTo>
                  <a:lnTo>
                    <a:pt x="3614" y="892"/>
                  </a:lnTo>
                  <a:lnTo>
                    <a:pt x="3606" y="904"/>
                  </a:lnTo>
                  <a:lnTo>
                    <a:pt x="3604" y="908"/>
                  </a:lnTo>
                  <a:lnTo>
                    <a:pt x="3600" y="912"/>
                  </a:lnTo>
                  <a:lnTo>
                    <a:pt x="3596" y="914"/>
                  </a:lnTo>
                  <a:lnTo>
                    <a:pt x="3592" y="916"/>
                  </a:lnTo>
                  <a:lnTo>
                    <a:pt x="3584" y="914"/>
                  </a:lnTo>
                  <a:lnTo>
                    <a:pt x="3578" y="908"/>
                  </a:lnTo>
                  <a:lnTo>
                    <a:pt x="3570" y="904"/>
                  </a:lnTo>
                  <a:lnTo>
                    <a:pt x="3560" y="900"/>
                  </a:lnTo>
                  <a:lnTo>
                    <a:pt x="3556" y="900"/>
                  </a:lnTo>
                  <a:lnTo>
                    <a:pt x="3552" y="900"/>
                  </a:lnTo>
                  <a:lnTo>
                    <a:pt x="3548" y="902"/>
                  </a:lnTo>
                  <a:lnTo>
                    <a:pt x="3544" y="906"/>
                  </a:lnTo>
                  <a:lnTo>
                    <a:pt x="3536" y="916"/>
                  </a:lnTo>
                  <a:lnTo>
                    <a:pt x="3528" y="922"/>
                  </a:lnTo>
                  <a:lnTo>
                    <a:pt x="3520" y="926"/>
                  </a:lnTo>
                  <a:lnTo>
                    <a:pt x="3516" y="928"/>
                  </a:lnTo>
                  <a:lnTo>
                    <a:pt x="3512" y="930"/>
                  </a:lnTo>
                  <a:lnTo>
                    <a:pt x="3510" y="928"/>
                  </a:lnTo>
                  <a:lnTo>
                    <a:pt x="3512" y="922"/>
                  </a:lnTo>
                  <a:lnTo>
                    <a:pt x="3518" y="916"/>
                  </a:lnTo>
                  <a:lnTo>
                    <a:pt x="3522" y="908"/>
                  </a:lnTo>
                  <a:lnTo>
                    <a:pt x="3526" y="898"/>
                  </a:lnTo>
                  <a:lnTo>
                    <a:pt x="3528" y="888"/>
                  </a:lnTo>
                  <a:lnTo>
                    <a:pt x="3528" y="878"/>
                  </a:lnTo>
                  <a:lnTo>
                    <a:pt x="3526" y="870"/>
                  </a:lnTo>
                  <a:lnTo>
                    <a:pt x="3522" y="862"/>
                  </a:lnTo>
                  <a:lnTo>
                    <a:pt x="3516" y="856"/>
                  </a:lnTo>
                  <a:lnTo>
                    <a:pt x="3508" y="850"/>
                  </a:lnTo>
                  <a:lnTo>
                    <a:pt x="3500" y="848"/>
                  </a:lnTo>
                  <a:lnTo>
                    <a:pt x="3498" y="842"/>
                  </a:lnTo>
                  <a:lnTo>
                    <a:pt x="3496" y="836"/>
                  </a:lnTo>
                  <a:lnTo>
                    <a:pt x="3494" y="828"/>
                  </a:lnTo>
                  <a:lnTo>
                    <a:pt x="3494" y="822"/>
                  </a:lnTo>
                  <a:lnTo>
                    <a:pt x="3492" y="816"/>
                  </a:lnTo>
                  <a:lnTo>
                    <a:pt x="3488" y="812"/>
                  </a:lnTo>
                  <a:lnTo>
                    <a:pt x="3480" y="808"/>
                  </a:lnTo>
                  <a:lnTo>
                    <a:pt x="3466" y="808"/>
                  </a:lnTo>
                  <a:lnTo>
                    <a:pt x="3446" y="808"/>
                  </a:lnTo>
                  <a:lnTo>
                    <a:pt x="3424" y="810"/>
                  </a:lnTo>
                  <a:lnTo>
                    <a:pt x="3400" y="816"/>
                  </a:lnTo>
                  <a:lnTo>
                    <a:pt x="3376" y="822"/>
                  </a:lnTo>
                  <a:lnTo>
                    <a:pt x="3358" y="830"/>
                  </a:lnTo>
                  <a:lnTo>
                    <a:pt x="3350" y="834"/>
                  </a:lnTo>
                  <a:lnTo>
                    <a:pt x="3344" y="840"/>
                  </a:lnTo>
                  <a:lnTo>
                    <a:pt x="3340" y="846"/>
                  </a:lnTo>
                  <a:lnTo>
                    <a:pt x="3340" y="854"/>
                  </a:lnTo>
                  <a:lnTo>
                    <a:pt x="3338" y="858"/>
                  </a:lnTo>
                  <a:lnTo>
                    <a:pt x="3336" y="864"/>
                  </a:lnTo>
                  <a:lnTo>
                    <a:pt x="3334" y="866"/>
                  </a:lnTo>
                  <a:lnTo>
                    <a:pt x="3332" y="868"/>
                  </a:lnTo>
                  <a:lnTo>
                    <a:pt x="3326" y="868"/>
                  </a:lnTo>
                  <a:lnTo>
                    <a:pt x="3320" y="868"/>
                  </a:lnTo>
                  <a:lnTo>
                    <a:pt x="3314" y="868"/>
                  </a:lnTo>
                  <a:lnTo>
                    <a:pt x="3312" y="870"/>
                  </a:lnTo>
                  <a:lnTo>
                    <a:pt x="3312" y="872"/>
                  </a:lnTo>
                  <a:lnTo>
                    <a:pt x="3314" y="880"/>
                  </a:lnTo>
                  <a:lnTo>
                    <a:pt x="3322" y="898"/>
                  </a:lnTo>
                  <a:lnTo>
                    <a:pt x="3328" y="914"/>
                  </a:lnTo>
                  <a:lnTo>
                    <a:pt x="3330" y="920"/>
                  </a:lnTo>
                  <a:lnTo>
                    <a:pt x="3330" y="924"/>
                  </a:lnTo>
                  <a:lnTo>
                    <a:pt x="3328" y="926"/>
                  </a:lnTo>
                  <a:lnTo>
                    <a:pt x="3326" y="928"/>
                  </a:lnTo>
                  <a:lnTo>
                    <a:pt x="3320" y="930"/>
                  </a:lnTo>
                  <a:lnTo>
                    <a:pt x="3314" y="930"/>
                  </a:lnTo>
                  <a:lnTo>
                    <a:pt x="3310" y="932"/>
                  </a:lnTo>
                  <a:lnTo>
                    <a:pt x="3308" y="934"/>
                  </a:lnTo>
                  <a:lnTo>
                    <a:pt x="3310" y="936"/>
                  </a:lnTo>
                  <a:lnTo>
                    <a:pt x="3316" y="946"/>
                  </a:lnTo>
                  <a:lnTo>
                    <a:pt x="3324" y="956"/>
                  </a:lnTo>
                  <a:lnTo>
                    <a:pt x="3334" y="960"/>
                  </a:lnTo>
                  <a:lnTo>
                    <a:pt x="3340" y="962"/>
                  </a:lnTo>
                  <a:lnTo>
                    <a:pt x="3348" y="962"/>
                  </a:lnTo>
                  <a:lnTo>
                    <a:pt x="3354" y="962"/>
                  </a:lnTo>
                  <a:lnTo>
                    <a:pt x="3358" y="962"/>
                  </a:lnTo>
                  <a:lnTo>
                    <a:pt x="3362" y="966"/>
                  </a:lnTo>
                  <a:lnTo>
                    <a:pt x="3364" y="974"/>
                  </a:lnTo>
                  <a:lnTo>
                    <a:pt x="3362" y="978"/>
                  </a:lnTo>
                  <a:lnTo>
                    <a:pt x="3360" y="980"/>
                  </a:lnTo>
                  <a:lnTo>
                    <a:pt x="3356" y="982"/>
                  </a:lnTo>
                  <a:lnTo>
                    <a:pt x="3350" y="982"/>
                  </a:lnTo>
                  <a:lnTo>
                    <a:pt x="3336" y="978"/>
                  </a:lnTo>
                  <a:lnTo>
                    <a:pt x="3320" y="970"/>
                  </a:lnTo>
                  <a:lnTo>
                    <a:pt x="3304" y="960"/>
                  </a:lnTo>
                  <a:lnTo>
                    <a:pt x="3294" y="948"/>
                  </a:lnTo>
                  <a:lnTo>
                    <a:pt x="3290" y="940"/>
                  </a:lnTo>
                  <a:lnTo>
                    <a:pt x="3288" y="934"/>
                  </a:lnTo>
                  <a:lnTo>
                    <a:pt x="3288" y="926"/>
                  </a:lnTo>
                  <a:lnTo>
                    <a:pt x="3290" y="920"/>
                  </a:lnTo>
                  <a:lnTo>
                    <a:pt x="3294" y="908"/>
                  </a:lnTo>
                  <a:lnTo>
                    <a:pt x="3294" y="900"/>
                  </a:lnTo>
                  <a:lnTo>
                    <a:pt x="3290" y="894"/>
                  </a:lnTo>
                  <a:lnTo>
                    <a:pt x="3286" y="890"/>
                  </a:lnTo>
                  <a:lnTo>
                    <a:pt x="3282" y="886"/>
                  </a:lnTo>
                  <a:lnTo>
                    <a:pt x="3280" y="880"/>
                  </a:lnTo>
                  <a:lnTo>
                    <a:pt x="3284" y="872"/>
                  </a:lnTo>
                  <a:lnTo>
                    <a:pt x="3294" y="856"/>
                  </a:lnTo>
                  <a:lnTo>
                    <a:pt x="3308" y="842"/>
                  </a:lnTo>
                  <a:lnTo>
                    <a:pt x="3320" y="832"/>
                  </a:lnTo>
                  <a:lnTo>
                    <a:pt x="3330" y="824"/>
                  </a:lnTo>
                  <a:lnTo>
                    <a:pt x="3338" y="820"/>
                  </a:lnTo>
                  <a:lnTo>
                    <a:pt x="3348" y="814"/>
                  </a:lnTo>
                  <a:lnTo>
                    <a:pt x="3352" y="812"/>
                  </a:lnTo>
                  <a:lnTo>
                    <a:pt x="3354" y="808"/>
                  </a:lnTo>
                  <a:lnTo>
                    <a:pt x="3352" y="804"/>
                  </a:lnTo>
                  <a:lnTo>
                    <a:pt x="3350" y="802"/>
                  </a:lnTo>
                  <a:lnTo>
                    <a:pt x="3340" y="800"/>
                  </a:lnTo>
                  <a:lnTo>
                    <a:pt x="3324" y="798"/>
                  </a:lnTo>
                  <a:lnTo>
                    <a:pt x="3304" y="798"/>
                  </a:lnTo>
                  <a:lnTo>
                    <a:pt x="3280" y="800"/>
                  </a:lnTo>
                  <a:lnTo>
                    <a:pt x="3256" y="806"/>
                  </a:lnTo>
                  <a:lnTo>
                    <a:pt x="3232" y="814"/>
                  </a:lnTo>
                  <a:lnTo>
                    <a:pt x="3210" y="824"/>
                  </a:lnTo>
                  <a:lnTo>
                    <a:pt x="3192" y="836"/>
                  </a:lnTo>
                  <a:lnTo>
                    <a:pt x="3182" y="846"/>
                  </a:lnTo>
                  <a:lnTo>
                    <a:pt x="3176" y="852"/>
                  </a:lnTo>
                  <a:lnTo>
                    <a:pt x="3172" y="858"/>
                  </a:lnTo>
                  <a:lnTo>
                    <a:pt x="3172" y="868"/>
                  </a:lnTo>
                  <a:lnTo>
                    <a:pt x="3170" y="874"/>
                  </a:lnTo>
                  <a:lnTo>
                    <a:pt x="3164" y="880"/>
                  </a:lnTo>
                  <a:lnTo>
                    <a:pt x="3158" y="886"/>
                  </a:lnTo>
                  <a:lnTo>
                    <a:pt x="3154" y="894"/>
                  </a:lnTo>
                  <a:lnTo>
                    <a:pt x="3148" y="910"/>
                  </a:lnTo>
                  <a:lnTo>
                    <a:pt x="3146" y="928"/>
                  </a:lnTo>
                  <a:lnTo>
                    <a:pt x="3142" y="954"/>
                  </a:lnTo>
                  <a:lnTo>
                    <a:pt x="3140" y="966"/>
                  </a:lnTo>
                  <a:lnTo>
                    <a:pt x="3140" y="976"/>
                  </a:lnTo>
                  <a:lnTo>
                    <a:pt x="3142" y="982"/>
                  </a:lnTo>
                  <a:lnTo>
                    <a:pt x="3148" y="986"/>
                  </a:lnTo>
                  <a:lnTo>
                    <a:pt x="3156" y="990"/>
                  </a:lnTo>
                  <a:lnTo>
                    <a:pt x="3166" y="992"/>
                  </a:lnTo>
                  <a:lnTo>
                    <a:pt x="3198" y="994"/>
                  </a:lnTo>
                  <a:lnTo>
                    <a:pt x="3216" y="996"/>
                  </a:lnTo>
                  <a:lnTo>
                    <a:pt x="3230" y="1000"/>
                  </a:lnTo>
                  <a:lnTo>
                    <a:pt x="3240" y="1004"/>
                  </a:lnTo>
                  <a:lnTo>
                    <a:pt x="3246" y="1008"/>
                  </a:lnTo>
                  <a:lnTo>
                    <a:pt x="3246" y="1012"/>
                  </a:lnTo>
                  <a:lnTo>
                    <a:pt x="3244" y="1016"/>
                  </a:lnTo>
                  <a:lnTo>
                    <a:pt x="3234" y="1016"/>
                  </a:lnTo>
                  <a:lnTo>
                    <a:pt x="3220" y="1016"/>
                  </a:lnTo>
                  <a:lnTo>
                    <a:pt x="3190" y="1014"/>
                  </a:lnTo>
                  <a:lnTo>
                    <a:pt x="3180" y="1014"/>
                  </a:lnTo>
                  <a:lnTo>
                    <a:pt x="3174" y="1016"/>
                  </a:lnTo>
                  <a:lnTo>
                    <a:pt x="3172" y="1018"/>
                  </a:lnTo>
                  <a:lnTo>
                    <a:pt x="3172" y="1020"/>
                  </a:lnTo>
                  <a:lnTo>
                    <a:pt x="3174" y="1026"/>
                  </a:lnTo>
                  <a:lnTo>
                    <a:pt x="3180" y="1036"/>
                  </a:lnTo>
                  <a:lnTo>
                    <a:pt x="3192" y="1048"/>
                  </a:lnTo>
                  <a:lnTo>
                    <a:pt x="3208" y="1060"/>
                  </a:lnTo>
                  <a:lnTo>
                    <a:pt x="3222" y="1066"/>
                  </a:lnTo>
                  <a:lnTo>
                    <a:pt x="3234" y="1068"/>
                  </a:lnTo>
                  <a:lnTo>
                    <a:pt x="3248" y="1068"/>
                  </a:lnTo>
                  <a:lnTo>
                    <a:pt x="3260" y="1066"/>
                  </a:lnTo>
                  <a:lnTo>
                    <a:pt x="3270" y="1066"/>
                  </a:lnTo>
                  <a:lnTo>
                    <a:pt x="3282" y="1068"/>
                  </a:lnTo>
                  <a:lnTo>
                    <a:pt x="3292" y="1074"/>
                  </a:lnTo>
                  <a:lnTo>
                    <a:pt x="3304" y="1082"/>
                  </a:lnTo>
                  <a:lnTo>
                    <a:pt x="3314" y="1086"/>
                  </a:lnTo>
                  <a:lnTo>
                    <a:pt x="3324" y="1086"/>
                  </a:lnTo>
                  <a:lnTo>
                    <a:pt x="3334" y="1086"/>
                  </a:lnTo>
                  <a:lnTo>
                    <a:pt x="3350" y="1084"/>
                  </a:lnTo>
                  <a:lnTo>
                    <a:pt x="3360" y="1082"/>
                  </a:lnTo>
                  <a:lnTo>
                    <a:pt x="3374" y="1086"/>
                  </a:lnTo>
                  <a:lnTo>
                    <a:pt x="3386" y="1088"/>
                  </a:lnTo>
                  <a:lnTo>
                    <a:pt x="3400" y="1088"/>
                  </a:lnTo>
                  <a:lnTo>
                    <a:pt x="3408" y="1086"/>
                  </a:lnTo>
                  <a:lnTo>
                    <a:pt x="3416" y="1088"/>
                  </a:lnTo>
                  <a:lnTo>
                    <a:pt x="3428" y="1090"/>
                  </a:lnTo>
                  <a:lnTo>
                    <a:pt x="3444" y="1094"/>
                  </a:lnTo>
                  <a:lnTo>
                    <a:pt x="3456" y="1096"/>
                  </a:lnTo>
                  <a:lnTo>
                    <a:pt x="3464" y="1096"/>
                  </a:lnTo>
                  <a:lnTo>
                    <a:pt x="3470" y="1094"/>
                  </a:lnTo>
                  <a:lnTo>
                    <a:pt x="3472" y="1090"/>
                  </a:lnTo>
                  <a:lnTo>
                    <a:pt x="3476" y="1088"/>
                  </a:lnTo>
                  <a:lnTo>
                    <a:pt x="3480" y="1086"/>
                  </a:lnTo>
                  <a:lnTo>
                    <a:pt x="3486" y="1088"/>
                  </a:lnTo>
                  <a:lnTo>
                    <a:pt x="3496" y="1096"/>
                  </a:lnTo>
                  <a:lnTo>
                    <a:pt x="3514" y="1108"/>
                  </a:lnTo>
                  <a:lnTo>
                    <a:pt x="3518" y="1110"/>
                  </a:lnTo>
                  <a:lnTo>
                    <a:pt x="3520" y="1110"/>
                  </a:lnTo>
                  <a:lnTo>
                    <a:pt x="3520" y="1108"/>
                  </a:lnTo>
                  <a:lnTo>
                    <a:pt x="3516" y="1102"/>
                  </a:lnTo>
                  <a:lnTo>
                    <a:pt x="3504" y="1088"/>
                  </a:lnTo>
                  <a:lnTo>
                    <a:pt x="3498" y="1082"/>
                  </a:lnTo>
                  <a:lnTo>
                    <a:pt x="3498" y="1080"/>
                  </a:lnTo>
                  <a:lnTo>
                    <a:pt x="3500" y="1080"/>
                  </a:lnTo>
                  <a:lnTo>
                    <a:pt x="3508" y="1078"/>
                  </a:lnTo>
                  <a:lnTo>
                    <a:pt x="3520" y="1080"/>
                  </a:lnTo>
                  <a:lnTo>
                    <a:pt x="3550" y="1088"/>
                  </a:lnTo>
                  <a:lnTo>
                    <a:pt x="3584" y="1094"/>
                  </a:lnTo>
                  <a:lnTo>
                    <a:pt x="3590" y="1094"/>
                  </a:lnTo>
                  <a:lnTo>
                    <a:pt x="3596" y="1094"/>
                  </a:lnTo>
                  <a:lnTo>
                    <a:pt x="3598" y="1092"/>
                  </a:lnTo>
                  <a:lnTo>
                    <a:pt x="3600" y="1088"/>
                  </a:lnTo>
                  <a:lnTo>
                    <a:pt x="3602" y="1080"/>
                  </a:lnTo>
                  <a:lnTo>
                    <a:pt x="3600" y="1072"/>
                  </a:lnTo>
                  <a:lnTo>
                    <a:pt x="3596" y="1058"/>
                  </a:lnTo>
                  <a:lnTo>
                    <a:pt x="3596" y="1056"/>
                  </a:lnTo>
                  <a:lnTo>
                    <a:pt x="3598" y="1056"/>
                  </a:lnTo>
                  <a:lnTo>
                    <a:pt x="3604" y="1062"/>
                  </a:lnTo>
                  <a:lnTo>
                    <a:pt x="3612" y="1068"/>
                  </a:lnTo>
                  <a:lnTo>
                    <a:pt x="3618" y="1070"/>
                  </a:lnTo>
                  <a:lnTo>
                    <a:pt x="3626" y="1070"/>
                  </a:lnTo>
                  <a:lnTo>
                    <a:pt x="3630" y="1070"/>
                  </a:lnTo>
                  <a:lnTo>
                    <a:pt x="3636" y="1070"/>
                  </a:lnTo>
                  <a:lnTo>
                    <a:pt x="3638" y="1070"/>
                  </a:lnTo>
                  <a:lnTo>
                    <a:pt x="3640" y="1074"/>
                  </a:lnTo>
                  <a:lnTo>
                    <a:pt x="3642" y="1082"/>
                  </a:lnTo>
                  <a:lnTo>
                    <a:pt x="3642" y="1092"/>
                  </a:lnTo>
                  <a:lnTo>
                    <a:pt x="3644" y="1100"/>
                  </a:lnTo>
                  <a:lnTo>
                    <a:pt x="3648" y="1104"/>
                  </a:lnTo>
                  <a:lnTo>
                    <a:pt x="3652" y="1108"/>
                  </a:lnTo>
                  <a:lnTo>
                    <a:pt x="3670" y="1114"/>
                  </a:lnTo>
                  <a:lnTo>
                    <a:pt x="3696" y="1124"/>
                  </a:lnTo>
                  <a:lnTo>
                    <a:pt x="3710" y="1130"/>
                  </a:lnTo>
                  <a:lnTo>
                    <a:pt x="3720" y="1136"/>
                  </a:lnTo>
                  <a:lnTo>
                    <a:pt x="3724" y="1142"/>
                  </a:lnTo>
                  <a:lnTo>
                    <a:pt x="3724" y="1146"/>
                  </a:lnTo>
                  <a:lnTo>
                    <a:pt x="3722" y="1150"/>
                  </a:lnTo>
                  <a:lnTo>
                    <a:pt x="3716" y="1152"/>
                  </a:lnTo>
                  <a:lnTo>
                    <a:pt x="3708" y="1154"/>
                  </a:lnTo>
                  <a:lnTo>
                    <a:pt x="3698" y="1154"/>
                  </a:lnTo>
                  <a:lnTo>
                    <a:pt x="3690" y="1156"/>
                  </a:lnTo>
                  <a:lnTo>
                    <a:pt x="3684" y="1158"/>
                  </a:lnTo>
                  <a:lnTo>
                    <a:pt x="3680" y="1162"/>
                  </a:lnTo>
                  <a:lnTo>
                    <a:pt x="3678" y="1168"/>
                  </a:lnTo>
                  <a:lnTo>
                    <a:pt x="3678" y="1172"/>
                  </a:lnTo>
                  <a:lnTo>
                    <a:pt x="3684" y="1176"/>
                  </a:lnTo>
                  <a:lnTo>
                    <a:pt x="3692" y="1176"/>
                  </a:lnTo>
                  <a:lnTo>
                    <a:pt x="3704" y="1174"/>
                  </a:lnTo>
                  <a:lnTo>
                    <a:pt x="3718" y="1172"/>
                  </a:lnTo>
                  <a:lnTo>
                    <a:pt x="3732" y="1172"/>
                  </a:lnTo>
                  <a:lnTo>
                    <a:pt x="3746" y="1174"/>
                  </a:lnTo>
                  <a:lnTo>
                    <a:pt x="3760" y="1176"/>
                  </a:lnTo>
                  <a:lnTo>
                    <a:pt x="3772" y="1182"/>
                  </a:lnTo>
                  <a:lnTo>
                    <a:pt x="3782" y="1186"/>
                  </a:lnTo>
                  <a:lnTo>
                    <a:pt x="3788" y="1192"/>
                  </a:lnTo>
                  <a:lnTo>
                    <a:pt x="3794" y="1198"/>
                  </a:lnTo>
                  <a:lnTo>
                    <a:pt x="3798" y="1202"/>
                  </a:lnTo>
                  <a:lnTo>
                    <a:pt x="3802" y="1206"/>
                  </a:lnTo>
                  <a:lnTo>
                    <a:pt x="3816" y="1210"/>
                  </a:lnTo>
                  <a:lnTo>
                    <a:pt x="3822" y="1214"/>
                  </a:lnTo>
                  <a:lnTo>
                    <a:pt x="3828" y="1218"/>
                  </a:lnTo>
                  <a:lnTo>
                    <a:pt x="3832" y="1226"/>
                  </a:lnTo>
                  <a:lnTo>
                    <a:pt x="3836" y="1236"/>
                  </a:lnTo>
                  <a:lnTo>
                    <a:pt x="3838" y="1248"/>
                  </a:lnTo>
                  <a:lnTo>
                    <a:pt x="3844" y="1256"/>
                  </a:lnTo>
                  <a:lnTo>
                    <a:pt x="3852" y="1272"/>
                  </a:lnTo>
                  <a:lnTo>
                    <a:pt x="3856" y="1278"/>
                  </a:lnTo>
                  <a:lnTo>
                    <a:pt x="3858" y="1282"/>
                  </a:lnTo>
                  <a:lnTo>
                    <a:pt x="3856" y="1288"/>
                  </a:lnTo>
                  <a:lnTo>
                    <a:pt x="3850" y="1292"/>
                  </a:lnTo>
                  <a:lnTo>
                    <a:pt x="3836" y="1302"/>
                  </a:lnTo>
                  <a:lnTo>
                    <a:pt x="3824" y="1314"/>
                  </a:lnTo>
                  <a:lnTo>
                    <a:pt x="3808" y="1330"/>
                  </a:lnTo>
                  <a:lnTo>
                    <a:pt x="3788" y="1346"/>
                  </a:lnTo>
                  <a:lnTo>
                    <a:pt x="3784" y="1350"/>
                  </a:lnTo>
                  <a:lnTo>
                    <a:pt x="3782" y="1356"/>
                  </a:lnTo>
                  <a:lnTo>
                    <a:pt x="3780" y="1362"/>
                  </a:lnTo>
                  <a:lnTo>
                    <a:pt x="3782" y="1366"/>
                  </a:lnTo>
                  <a:lnTo>
                    <a:pt x="3786" y="1378"/>
                  </a:lnTo>
                  <a:lnTo>
                    <a:pt x="3794" y="1388"/>
                  </a:lnTo>
                  <a:lnTo>
                    <a:pt x="3806" y="1402"/>
                  </a:lnTo>
                  <a:lnTo>
                    <a:pt x="3806" y="1404"/>
                  </a:lnTo>
                  <a:lnTo>
                    <a:pt x="3798" y="1402"/>
                  </a:lnTo>
                  <a:lnTo>
                    <a:pt x="3786" y="1400"/>
                  </a:lnTo>
                  <a:lnTo>
                    <a:pt x="3776" y="1402"/>
                  </a:lnTo>
                  <a:lnTo>
                    <a:pt x="3768" y="1406"/>
                  </a:lnTo>
                  <a:lnTo>
                    <a:pt x="3760" y="1410"/>
                  </a:lnTo>
                  <a:lnTo>
                    <a:pt x="3750" y="1414"/>
                  </a:lnTo>
                  <a:lnTo>
                    <a:pt x="3736" y="1416"/>
                  </a:lnTo>
                  <a:lnTo>
                    <a:pt x="3716" y="1416"/>
                  </a:lnTo>
                  <a:lnTo>
                    <a:pt x="3692" y="1412"/>
                  </a:lnTo>
                  <a:lnTo>
                    <a:pt x="3670" y="1408"/>
                  </a:lnTo>
                  <a:lnTo>
                    <a:pt x="3656" y="1406"/>
                  </a:lnTo>
                  <a:lnTo>
                    <a:pt x="3650" y="1406"/>
                  </a:lnTo>
                  <a:lnTo>
                    <a:pt x="3650" y="1410"/>
                  </a:lnTo>
                  <a:lnTo>
                    <a:pt x="3650" y="1414"/>
                  </a:lnTo>
                  <a:lnTo>
                    <a:pt x="3650" y="1420"/>
                  </a:lnTo>
                  <a:lnTo>
                    <a:pt x="3646" y="1428"/>
                  </a:lnTo>
                  <a:lnTo>
                    <a:pt x="3634" y="1436"/>
                  </a:lnTo>
                  <a:lnTo>
                    <a:pt x="3628" y="1440"/>
                  </a:lnTo>
                  <a:lnTo>
                    <a:pt x="3624" y="1444"/>
                  </a:lnTo>
                  <a:lnTo>
                    <a:pt x="3622" y="1450"/>
                  </a:lnTo>
                  <a:lnTo>
                    <a:pt x="3622" y="1456"/>
                  </a:lnTo>
                  <a:lnTo>
                    <a:pt x="3622" y="1460"/>
                  </a:lnTo>
                  <a:lnTo>
                    <a:pt x="3624" y="1466"/>
                  </a:lnTo>
                  <a:lnTo>
                    <a:pt x="3634" y="1476"/>
                  </a:lnTo>
                  <a:lnTo>
                    <a:pt x="3646" y="1484"/>
                  </a:lnTo>
                  <a:lnTo>
                    <a:pt x="3654" y="1486"/>
                  </a:lnTo>
                  <a:lnTo>
                    <a:pt x="3664" y="1488"/>
                  </a:lnTo>
                  <a:lnTo>
                    <a:pt x="3672" y="1488"/>
                  </a:lnTo>
                  <a:lnTo>
                    <a:pt x="3682" y="1486"/>
                  </a:lnTo>
                  <a:lnTo>
                    <a:pt x="3692" y="1484"/>
                  </a:lnTo>
                  <a:lnTo>
                    <a:pt x="3702" y="1480"/>
                  </a:lnTo>
                  <a:lnTo>
                    <a:pt x="3720" y="1472"/>
                  </a:lnTo>
                  <a:lnTo>
                    <a:pt x="3732" y="1472"/>
                  </a:lnTo>
                  <a:lnTo>
                    <a:pt x="3742" y="1474"/>
                  </a:lnTo>
                  <a:lnTo>
                    <a:pt x="3748" y="1478"/>
                  </a:lnTo>
                  <a:lnTo>
                    <a:pt x="3752" y="1482"/>
                  </a:lnTo>
                  <a:lnTo>
                    <a:pt x="3758" y="1484"/>
                  </a:lnTo>
                  <a:lnTo>
                    <a:pt x="3762" y="1484"/>
                  </a:lnTo>
                  <a:lnTo>
                    <a:pt x="3768" y="1478"/>
                  </a:lnTo>
                  <a:lnTo>
                    <a:pt x="3776" y="1472"/>
                  </a:lnTo>
                  <a:lnTo>
                    <a:pt x="3780" y="1470"/>
                  </a:lnTo>
                  <a:lnTo>
                    <a:pt x="3782" y="1474"/>
                  </a:lnTo>
                  <a:lnTo>
                    <a:pt x="3784" y="1478"/>
                  </a:lnTo>
                  <a:lnTo>
                    <a:pt x="3786" y="1486"/>
                  </a:lnTo>
                  <a:lnTo>
                    <a:pt x="3788" y="1486"/>
                  </a:lnTo>
                  <a:lnTo>
                    <a:pt x="3792" y="1482"/>
                  </a:lnTo>
                  <a:lnTo>
                    <a:pt x="3796" y="1472"/>
                  </a:lnTo>
                  <a:lnTo>
                    <a:pt x="3798" y="1470"/>
                  </a:lnTo>
                  <a:lnTo>
                    <a:pt x="3802" y="1468"/>
                  </a:lnTo>
                  <a:lnTo>
                    <a:pt x="3806" y="1470"/>
                  </a:lnTo>
                  <a:lnTo>
                    <a:pt x="3812" y="1476"/>
                  </a:lnTo>
                  <a:lnTo>
                    <a:pt x="3836" y="1502"/>
                  </a:lnTo>
                  <a:lnTo>
                    <a:pt x="3848" y="1516"/>
                  </a:lnTo>
                  <a:lnTo>
                    <a:pt x="3858" y="1524"/>
                  </a:lnTo>
                  <a:lnTo>
                    <a:pt x="3864" y="1526"/>
                  </a:lnTo>
                  <a:lnTo>
                    <a:pt x="3868" y="1524"/>
                  </a:lnTo>
                  <a:lnTo>
                    <a:pt x="3872" y="1522"/>
                  </a:lnTo>
                  <a:lnTo>
                    <a:pt x="3876" y="1522"/>
                  </a:lnTo>
                  <a:lnTo>
                    <a:pt x="3882" y="1524"/>
                  </a:lnTo>
                  <a:lnTo>
                    <a:pt x="3890" y="1530"/>
                  </a:lnTo>
                  <a:lnTo>
                    <a:pt x="3896" y="1536"/>
                  </a:lnTo>
                  <a:lnTo>
                    <a:pt x="3896" y="1538"/>
                  </a:lnTo>
                  <a:lnTo>
                    <a:pt x="3896" y="1540"/>
                  </a:lnTo>
                  <a:lnTo>
                    <a:pt x="3890" y="1540"/>
                  </a:lnTo>
                  <a:lnTo>
                    <a:pt x="3882" y="1542"/>
                  </a:lnTo>
                  <a:lnTo>
                    <a:pt x="3876" y="1542"/>
                  </a:lnTo>
                  <a:lnTo>
                    <a:pt x="3872" y="1544"/>
                  </a:lnTo>
                  <a:lnTo>
                    <a:pt x="3872" y="1546"/>
                  </a:lnTo>
                  <a:lnTo>
                    <a:pt x="3872" y="1550"/>
                  </a:lnTo>
                  <a:lnTo>
                    <a:pt x="3874" y="1554"/>
                  </a:lnTo>
                  <a:lnTo>
                    <a:pt x="3884" y="1566"/>
                  </a:lnTo>
                  <a:lnTo>
                    <a:pt x="3896" y="1572"/>
                  </a:lnTo>
                  <a:lnTo>
                    <a:pt x="3908" y="1578"/>
                  </a:lnTo>
                  <a:lnTo>
                    <a:pt x="3934" y="1584"/>
                  </a:lnTo>
                  <a:lnTo>
                    <a:pt x="3956" y="1590"/>
                  </a:lnTo>
                  <a:lnTo>
                    <a:pt x="3966" y="1596"/>
                  </a:lnTo>
                  <a:lnTo>
                    <a:pt x="3974" y="1602"/>
                  </a:lnTo>
                  <a:lnTo>
                    <a:pt x="3982" y="1610"/>
                  </a:lnTo>
                  <a:lnTo>
                    <a:pt x="3994" y="1616"/>
                  </a:lnTo>
                  <a:lnTo>
                    <a:pt x="4008" y="1620"/>
                  </a:lnTo>
                  <a:lnTo>
                    <a:pt x="4024" y="1626"/>
                  </a:lnTo>
                  <a:lnTo>
                    <a:pt x="4058" y="1634"/>
                  </a:lnTo>
                  <a:lnTo>
                    <a:pt x="4090" y="1644"/>
                  </a:lnTo>
                  <a:lnTo>
                    <a:pt x="4102" y="1648"/>
                  </a:lnTo>
                  <a:lnTo>
                    <a:pt x="4110" y="1648"/>
                  </a:lnTo>
                  <a:lnTo>
                    <a:pt x="4112" y="1646"/>
                  </a:lnTo>
                  <a:lnTo>
                    <a:pt x="4114" y="1644"/>
                  </a:lnTo>
                  <a:lnTo>
                    <a:pt x="4114" y="1638"/>
                  </a:lnTo>
                  <a:lnTo>
                    <a:pt x="4112" y="1630"/>
                  </a:lnTo>
                  <a:lnTo>
                    <a:pt x="4106" y="1620"/>
                  </a:lnTo>
                  <a:lnTo>
                    <a:pt x="4098" y="1610"/>
                  </a:lnTo>
                  <a:lnTo>
                    <a:pt x="4088" y="1600"/>
                  </a:lnTo>
                  <a:lnTo>
                    <a:pt x="4076" y="1588"/>
                  </a:lnTo>
                  <a:lnTo>
                    <a:pt x="4060" y="1578"/>
                  </a:lnTo>
                  <a:lnTo>
                    <a:pt x="4028" y="1556"/>
                  </a:lnTo>
                  <a:lnTo>
                    <a:pt x="4014" y="1546"/>
                  </a:lnTo>
                  <a:lnTo>
                    <a:pt x="4002" y="1536"/>
                  </a:lnTo>
                  <a:lnTo>
                    <a:pt x="3994" y="1528"/>
                  </a:lnTo>
                  <a:lnTo>
                    <a:pt x="3994" y="1526"/>
                  </a:lnTo>
                  <a:lnTo>
                    <a:pt x="3994" y="1522"/>
                  </a:lnTo>
                  <a:lnTo>
                    <a:pt x="3996" y="1520"/>
                  </a:lnTo>
                  <a:lnTo>
                    <a:pt x="3998" y="1520"/>
                  </a:lnTo>
                  <a:lnTo>
                    <a:pt x="4004" y="1522"/>
                  </a:lnTo>
                  <a:lnTo>
                    <a:pt x="4020" y="1534"/>
                  </a:lnTo>
                  <a:lnTo>
                    <a:pt x="4036" y="1544"/>
                  </a:lnTo>
                  <a:lnTo>
                    <a:pt x="4040" y="1546"/>
                  </a:lnTo>
                  <a:lnTo>
                    <a:pt x="4042" y="1544"/>
                  </a:lnTo>
                  <a:lnTo>
                    <a:pt x="4042" y="1542"/>
                  </a:lnTo>
                  <a:lnTo>
                    <a:pt x="4044" y="1540"/>
                  </a:lnTo>
                  <a:lnTo>
                    <a:pt x="4048" y="1540"/>
                  </a:lnTo>
                  <a:lnTo>
                    <a:pt x="4064" y="1552"/>
                  </a:lnTo>
                  <a:lnTo>
                    <a:pt x="4074" y="1560"/>
                  </a:lnTo>
                  <a:lnTo>
                    <a:pt x="4084" y="1568"/>
                  </a:lnTo>
                  <a:lnTo>
                    <a:pt x="4096" y="1574"/>
                  </a:lnTo>
                  <a:lnTo>
                    <a:pt x="4108" y="1576"/>
                  </a:lnTo>
                  <a:lnTo>
                    <a:pt x="4120" y="1580"/>
                  </a:lnTo>
                  <a:lnTo>
                    <a:pt x="4130" y="1586"/>
                  </a:lnTo>
                  <a:lnTo>
                    <a:pt x="4138" y="1594"/>
                  </a:lnTo>
                  <a:lnTo>
                    <a:pt x="4146" y="1602"/>
                  </a:lnTo>
                  <a:lnTo>
                    <a:pt x="4150" y="1610"/>
                  </a:lnTo>
                  <a:lnTo>
                    <a:pt x="4154" y="1612"/>
                  </a:lnTo>
                  <a:lnTo>
                    <a:pt x="4154" y="1610"/>
                  </a:lnTo>
                  <a:lnTo>
                    <a:pt x="4154" y="1600"/>
                  </a:lnTo>
                  <a:lnTo>
                    <a:pt x="4152" y="1590"/>
                  </a:lnTo>
                  <a:lnTo>
                    <a:pt x="4152" y="1586"/>
                  </a:lnTo>
                  <a:lnTo>
                    <a:pt x="4154" y="1584"/>
                  </a:lnTo>
                  <a:lnTo>
                    <a:pt x="4156" y="1586"/>
                  </a:lnTo>
                  <a:lnTo>
                    <a:pt x="4158" y="1586"/>
                  </a:lnTo>
                  <a:lnTo>
                    <a:pt x="4160" y="1584"/>
                  </a:lnTo>
                  <a:lnTo>
                    <a:pt x="4160" y="1576"/>
                  </a:lnTo>
                  <a:lnTo>
                    <a:pt x="4158" y="1564"/>
                  </a:lnTo>
                  <a:lnTo>
                    <a:pt x="4158" y="1548"/>
                  </a:lnTo>
                  <a:lnTo>
                    <a:pt x="4160" y="1552"/>
                  </a:lnTo>
                  <a:lnTo>
                    <a:pt x="4162" y="1556"/>
                  </a:lnTo>
                  <a:lnTo>
                    <a:pt x="4166" y="1556"/>
                  </a:lnTo>
                  <a:lnTo>
                    <a:pt x="4168" y="1554"/>
                  </a:lnTo>
                  <a:lnTo>
                    <a:pt x="4172" y="1544"/>
                  </a:lnTo>
                  <a:lnTo>
                    <a:pt x="4172" y="1532"/>
                  </a:lnTo>
                  <a:lnTo>
                    <a:pt x="4170" y="1524"/>
                  </a:lnTo>
                  <a:lnTo>
                    <a:pt x="4166" y="1522"/>
                  </a:lnTo>
                  <a:lnTo>
                    <a:pt x="4162" y="1520"/>
                  </a:lnTo>
                  <a:lnTo>
                    <a:pt x="4158" y="1520"/>
                  </a:lnTo>
                  <a:lnTo>
                    <a:pt x="4154" y="1520"/>
                  </a:lnTo>
                  <a:lnTo>
                    <a:pt x="4156" y="1516"/>
                  </a:lnTo>
                  <a:lnTo>
                    <a:pt x="4158" y="1510"/>
                  </a:lnTo>
                  <a:lnTo>
                    <a:pt x="4162" y="1504"/>
                  </a:lnTo>
                  <a:lnTo>
                    <a:pt x="4162" y="1500"/>
                  </a:lnTo>
                  <a:lnTo>
                    <a:pt x="4158" y="1498"/>
                  </a:lnTo>
                  <a:lnTo>
                    <a:pt x="4152" y="1498"/>
                  </a:lnTo>
                  <a:lnTo>
                    <a:pt x="4146" y="1496"/>
                  </a:lnTo>
                  <a:lnTo>
                    <a:pt x="4142" y="1494"/>
                  </a:lnTo>
                  <a:lnTo>
                    <a:pt x="4140" y="1492"/>
                  </a:lnTo>
                  <a:lnTo>
                    <a:pt x="4142" y="1486"/>
                  </a:lnTo>
                  <a:lnTo>
                    <a:pt x="4148" y="1478"/>
                  </a:lnTo>
                  <a:lnTo>
                    <a:pt x="4150" y="1474"/>
                  </a:lnTo>
                  <a:lnTo>
                    <a:pt x="4150" y="1468"/>
                  </a:lnTo>
                  <a:lnTo>
                    <a:pt x="4146" y="1464"/>
                  </a:lnTo>
                  <a:lnTo>
                    <a:pt x="4140" y="1460"/>
                  </a:lnTo>
                  <a:lnTo>
                    <a:pt x="4132" y="1456"/>
                  </a:lnTo>
                  <a:lnTo>
                    <a:pt x="4106" y="1446"/>
                  </a:lnTo>
                  <a:lnTo>
                    <a:pt x="4092" y="1438"/>
                  </a:lnTo>
                  <a:lnTo>
                    <a:pt x="4082" y="1430"/>
                  </a:lnTo>
                  <a:lnTo>
                    <a:pt x="4076" y="1420"/>
                  </a:lnTo>
                  <a:lnTo>
                    <a:pt x="4072" y="1408"/>
                  </a:lnTo>
                  <a:lnTo>
                    <a:pt x="4068" y="1400"/>
                  </a:lnTo>
                  <a:lnTo>
                    <a:pt x="4064" y="1394"/>
                  </a:lnTo>
                  <a:lnTo>
                    <a:pt x="4060" y="1390"/>
                  </a:lnTo>
                  <a:lnTo>
                    <a:pt x="4052" y="1390"/>
                  </a:lnTo>
                  <a:lnTo>
                    <a:pt x="4044" y="1392"/>
                  </a:lnTo>
                  <a:lnTo>
                    <a:pt x="4038" y="1392"/>
                  </a:lnTo>
                  <a:lnTo>
                    <a:pt x="4032" y="1390"/>
                  </a:lnTo>
                  <a:lnTo>
                    <a:pt x="4030" y="1388"/>
                  </a:lnTo>
                  <a:lnTo>
                    <a:pt x="4030" y="1384"/>
                  </a:lnTo>
                  <a:lnTo>
                    <a:pt x="4034" y="1380"/>
                  </a:lnTo>
                  <a:lnTo>
                    <a:pt x="4040" y="1378"/>
                  </a:lnTo>
                  <a:lnTo>
                    <a:pt x="4048" y="1376"/>
                  </a:lnTo>
                  <a:lnTo>
                    <a:pt x="4054" y="1374"/>
                  </a:lnTo>
                  <a:lnTo>
                    <a:pt x="4056" y="1372"/>
                  </a:lnTo>
                  <a:lnTo>
                    <a:pt x="4058" y="1370"/>
                  </a:lnTo>
                  <a:lnTo>
                    <a:pt x="4058" y="1368"/>
                  </a:lnTo>
                  <a:lnTo>
                    <a:pt x="4054" y="1360"/>
                  </a:lnTo>
                  <a:lnTo>
                    <a:pt x="4050" y="1354"/>
                  </a:lnTo>
                  <a:lnTo>
                    <a:pt x="4042" y="1344"/>
                  </a:lnTo>
                  <a:lnTo>
                    <a:pt x="4042" y="1342"/>
                  </a:lnTo>
                  <a:lnTo>
                    <a:pt x="4044" y="1342"/>
                  </a:lnTo>
                  <a:lnTo>
                    <a:pt x="4050" y="1344"/>
                  </a:lnTo>
                  <a:lnTo>
                    <a:pt x="4058" y="1344"/>
                  </a:lnTo>
                  <a:lnTo>
                    <a:pt x="4064" y="1342"/>
                  </a:lnTo>
                  <a:lnTo>
                    <a:pt x="4068" y="1340"/>
                  </a:lnTo>
                  <a:lnTo>
                    <a:pt x="4070" y="1336"/>
                  </a:lnTo>
                  <a:lnTo>
                    <a:pt x="4072" y="1332"/>
                  </a:lnTo>
                  <a:lnTo>
                    <a:pt x="4074" y="1332"/>
                  </a:lnTo>
                  <a:lnTo>
                    <a:pt x="4078" y="1334"/>
                  </a:lnTo>
                  <a:lnTo>
                    <a:pt x="4084" y="1342"/>
                  </a:lnTo>
                  <a:lnTo>
                    <a:pt x="4090" y="1350"/>
                  </a:lnTo>
                  <a:lnTo>
                    <a:pt x="4094" y="1354"/>
                  </a:lnTo>
                  <a:lnTo>
                    <a:pt x="4100" y="1356"/>
                  </a:lnTo>
                  <a:lnTo>
                    <a:pt x="4104" y="1356"/>
                  </a:lnTo>
                  <a:lnTo>
                    <a:pt x="4110" y="1356"/>
                  </a:lnTo>
                  <a:lnTo>
                    <a:pt x="4112" y="1360"/>
                  </a:lnTo>
                  <a:lnTo>
                    <a:pt x="4114" y="1364"/>
                  </a:lnTo>
                  <a:lnTo>
                    <a:pt x="4116" y="1370"/>
                  </a:lnTo>
                  <a:lnTo>
                    <a:pt x="4120" y="1374"/>
                  </a:lnTo>
                  <a:lnTo>
                    <a:pt x="4126" y="1376"/>
                  </a:lnTo>
                  <a:lnTo>
                    <a:pt x="4130" y="1378"/>
                  </a:lnTo>
                  <a:lnTo>
                    <a:pt x="4132" y="1380"/>
                  </a:lnTo>
                  <a:lnTo>
                    <a:pt x="4134" y="1384"/>
                  </a:lnTo>
                  <a:lnTo>
                    <a:pt x="4134" y="1388"/>
                  </a:lnTo>
                  <a:lnTo>
                    <a:pt x="4134" y="1394"/>
                  </a:lnTo>
                  <a:lnTo>
                    <a:pt x="4138" y="1398"/>
                  </a:lnTo>
                  <a:lnTo>
                    <a:pt x="4148" y="1410"/>
                  </a:lnTo>
                  <a:lnTo>
                    <a:pt x="4162" y="1424"/>
                  </a:lnTo>
                  <a:lnTo>
                    <a:pt x="4180" y="1434"/>
                  </a:lnTo>
                  <a:lnTo>
                    <a:pt x="4196" y="1442"/>
                  </a:lnTo>
                  <a:lnTo>
                    <a:pt x="4204" y="1444"/>
                  </a:lnTo>
                  <a:lnTo>
                    <a:pt x="4210" y="1446"/>
                  </a:lnTo>
                  <a:lnTo>
                    <a:pt x="4216" y="1444"/>
                  </a:lnTo>
                  <a:lnTo>
                    <a:pt x="4218" y="1440"/>
                  </a:lnTo>
                  <a:lnTo>
                    <a:pt x="4220" y="1434"/>
                  </a:lnTo>
                  <a:lnTo>
                    <a:pt x="4220" y="1426"/>
                  </a:lnTo>
                  <a:lnTo>
                    <a:pt x="4218" y="1416"/>
                  </a:lnTo>
                  <a:lnTo>
                    <a:pt x="4218" y="1408"/>
                  </a:lnTo>
                  <a:lnTo>
                    <a:pt x="4220" y="1404"/>
                  </a:lnTo>
                  <a:lnTo>
                    <a:pt x="4224" y="1400"/>
                  </a:lnTo>
                  <a:lnTo>
                    <a:pt x="4228" y="1396"/>
                  </a:lnTo>
                  <a:lnTo>
                    <a:pt x="4232" y="1396"/>
                  </a:lnTo>
                  <a:lnTo>
                    <a:pt x="4242" y="1394"/>
                  </a:lnTo>
                  <a:lnTo>
                    <a:pt x="4260" y="1394"/>
                  </a:lnTo>
                  <a:lnTo>
                    <a:pt x="4262" y="1394"/>
                  </a:lnTo>
                  <a:lnTo>
                    <a:pt x="4264" y="1392"/>
                  </a:lnTo>
                  <a:lnTo>
                    <a:pt x="4264" y="1390"/>
                  </a:lnTo>
                  <a:lnTo>
                    <a:pt x="4262" y="1386"/>
                  </a:lnTo>
                  <a:lnTo>
                    <a:pt x="4258" y="1378"/>
                  </a:lnTo>
                  <a:lnTo>
                    <a:pt x="4258" y="1374"/>
                  </a:lnTo>
                  <a:lnTo>
                    <a:pt x="4260" y="1372"/>
                  </a:lnTo>
                  <a:lnTo>
                    <a:pt x="4262" y="1370"/>
                  </a:lnTo>
                  <a:lnTo>
                    <a:pt x="4268" y="1368"/>
                  </a:lnTo>
                  <a:lnTo>
                    <a:pt x="4270" y="1366"/>
                  </a:lnTo>
                  <a:lnTo>
                    <a:pt x="4268" y="1360"/>
                  </a:lnTo>
                  <a:lnTo>
                    <a:pt x="4266" y="1358"/>
                  </a:lnTo>
                  <a:lnTo>
                    <a:pt x="4266" y="1356"/>
                  </a:lnTo>
                  <a:lnTo>
                    <a:pt x="4270" y="1352"/>
                  </a:lnTo>
                  <a:lnTo>
                    <a:pt x="4284" y="1346"/>
                  </a:lnTo>
                  <a:lnTo>
                    <a:pt x="4290" y="1340"/>
                  </a:lnTo>
                  <a:lnTo>
                    <a:pt x="4294" y="1334"/>
                  </a:lnTo>
                  <a:lnTo>
                    <a:pt x="4296" y="1330"/>
                  </a:lnTo>
                  <a:lnTo>
                    <a:pt x="4296" y="1324"/>
                  </a:lnTo>
                  <a:lnTo>
                    <a:pt x="4290" y="1312"/>
                  </a:lnTo>
                  <a:close/>
                  <a:moveTo>
                    <a:pt x="3666" y="1230"/>
                  </a:moveTo>
                  <a:lnTo>
                    <a:pt x="3666" y="1230"/>
                  </a:lnTo>
                  <a:lnTo>
                    <a:pt x="3660" y="1240"/>
                  </a:lnTo>
                  <a:lnTo>
                    <a:pt x="3656" y="1250"/>
                  </a:lnTo>
                  <a:lnTo>
                    <a:pt x="3656" y="1258"/>
                  </a:lnTo>
                  <a:lnTo>
                    <a:pt x="3658" y="1266"/>
                  </a:lnTo>
                  <a:lnTo>
                    <a:pt x="3664" y="1272"/>
                  </a:lnTo>
                  <a:lnTo>
                    <a:pt x="3674" y="1278"/>
                  </a:lnTo>
                  <a:lnTo>
                    <a:pt x="3690" y="1280"/>
                  </a:lnTo>
                  <a:lnTo>
                    <a:pt x="3710" y="1280"/>
                  </a:lnTo>
                  <a:lnTo>
                    <a:pt x="3730" y="1278"/>
                  </a:lnTo>
                  <a:lnTo>
                    <a:pt x="3742" y="1274"/>
                  </a:lnTo>
                  <a:lnTo>
                    <a:pt x="3748" y="1268"/>
                  </a:lnTo>
                  <a:lnTo>
                    <a:pt x="3750" y="1262"/>
                  </a:lnTo>
                  <a:lnTo>
                    <a:pt x="3750" y="1252"/>
                  </a:lnTo>
                  <a:lnTo>
                    <a:pt x="3748" y="1244"/>
                  </a:lnTo>
                  <a:lnTo>
                    <a:pt x="3746" y="1234"/>
                  </a:lnTo>
                  <a:lnTo>
                    <a:pt x="3748" y="1226"/>
                  </a:lnTo>
                  <a:lnTo>
                    <a:pt x="3748" y="1220"/>
                  </a:lnTo>
                  <a:lnTo>
                    <a:pt x="3746" y="1216"/>
                  </a:lnTo>
                  <a:lnTo>
                    <a:pt x="3744" y="1212"/>
                  </a:lnTo>
                  <a:lnTo>
                    <a:pt x="3740" y="1210"/>
                  </a:lnTo>
                  <a:lnTo>
                    <a:pt x="3730" y="1206"/>
                  </a:lnTo>
                  <a:lnTo>
                    <a:pt x="3716" y="1204"/>
                  </a:lnTo>
                  <a:lnTo>
                    <a:pt x="3702" y="1204"/>
                  </a:lnTo>
                  <a:lnTo>
                    <a:pt x="3688" y="1208"/>
                  </a:lnTo>
                  <a:lnTo>
                    <a:pt x="3676" y="1218"/>
                  </a:lnTo>
                  <a:lnTo>
                    <a:pt x="3670" y="1222"/>
                  </a:lnTo>
                  <a:lnTo>
                    <a:pt x="3666" y="1230"/>
                  </a:lnTo>
                  <a:close/>
                  <a:moveTo>
                    <a:pt x="3526" y="1508"/>
                  </a:moveTo>
                  <a:lnTo>
                    <a:pt x="3526" y="1508"/>
                  </a:lnTo>
                  <a:lnTo>
                    <a:pt x="3516" y="1498"/>
                  </a:lnTo>
                  <a:lnTo>
                    <a:pt x="3512" y="1496"/>
                  </a:lnTo>
                  <a:lnTo>
                    <a:pt x="3510" y="1498"/>
                  </a:lnTo>
                  <a:lnTo>
                    <a:pt x="3504" y="1500"/>
                  </a:lnTo>
                  <a:lnTo>
                    <a:pt x="3498" y="1502"/>
                  </a:lnTo>
                  <a:lnTo>
                    <a:pt x="3490" y="1500"/>
                  </a:lnTo>
                  <a:lnTo>
                    <a:pt x="3484" y="1496"/>
                  </a:lnTo>
                  <a:lnTo>
                    <a:pt x="3478" y="1490"/>
                  </a:lnTo>
                  <a:lnTo>
                    <a:pt x="3474" y="1478"/>
                  </a:lnTo>
                  <a:lnTo>
                    <a:pt x="3472" y="1470"/>
                  </a:lnTo>
                  <a:lnTo>
                    <a:pt x="3466" y="1464"/>
                  </a:lnTo>
                  <a:lnTo>
                    <a:pt x="3458" y="1458"/>
                  </a:lnTo>
                  <a:lnTo>
                    <a:pt x="3446" y="1452"/>
                  </a:lnTo>
                  <a:lnTo>
                    <a:pt x="3432" y="1446"/>
                  </a:lnTo>
                  <a:lnTo>
                    <a:pt x="3418" y="1438"/>
                  </a:lnTo>
                  <a:lnTo>
                    <a:pt x="3396" y="1420"/>
                  </a:lnTo>
                  <a:lnTo>
                    <a:pt x="3386" y="1414"/>
                  </a:lnTo>
                  <a:lnTo>
                    <a:pt x="3376" y="1408"/>
                  </a:lnTo>
                  <a:lnTo>
                    <a:pt x="3368" y="1408"/>
                  </a:lnTo>
                  <a:lnTo>
                    <a:pt x="3364" y="1408"/>
                  </a:lnTo>
                  <a:lnTo>
                    <a:pt x="3362" y="1412"/>
                  </a:lnTo>
                  <a:lnTo>
                    <a:pt x="3358" y="1414"/>
                  </a:lnTo>
                  <a:lnTo>
                    <a:pt x="3356" y="1416"/>
                  </a:lnTo>
                  <a:lnTo>
                    <a:pt x="3352" y="1414"/>
                  </a:lnTo>
                  <a:lnTo>
                    <a:pt x="3350" y="1414"/>
                  </a:lnTo>
                  <a:lnTo>
                    <a:pt x="3346" y="1408"/>
                  </a:lnTo>
                  <a:lnTo>
                    <a:pt x="3340" y="1400"/>
                  </a:lnTo>
                  <a:lnTo>
                    <a:pt x="3336" y="1390"/>
                  </a:lnTo>
                  <a:lnTo>
                    <a:pt x="3330" y="1382"/>
                  </a:lnTo>
                  <a:lnTo>
                    <a:pt x="3324" y="1378"/>
                  </a:lnTo>
                  <a:lnTo>
                    <a:pt x="3320" y="1376"/>
                  </a:lnTo>
                  <a:lnTo>
                    <a:pt x="3316" y="1376"/>
                  </a:lnTo>
                  <a:lnTo>
                    <a:pt x="3312" y="1378"/>
                  </a:lnTo>
                  <a:lnTo>
                    <a:pt x="3308" y="1380"/>
                  </a:lnTo>
                  <a:lnTo>
                    <a:pt x="3302" y="1390"/>
                  </a:lnTo>
                  <a:lnTo>
                    <a:pt x="3296" y="1402"/>
                  </a:lnTo>
                  <a:lnTo>
                    <a:pt x="3292" y="1416"/>
                  </a:lnTo>
                  <a:lnTo>
                    <a:pt x="3290" y="1434"/>
                  </a:lnTo>
                  <a:lnTo>
                    <a:pt x="3288" y="1450"/>
                  </a:lnTo>
                  <a:lnTo>
                    <a:pt x="3290" y="1466"/>
                  </a:lnTo>
                  <a:lnTo>
                    <a:pt x="3292" y="1480"/>
                  </a:lnTo>
                  <a:lnTo>
                    <a:pt x="3292" y="1488"/>
                  </a:lnTo>
                  <a:lnTo>
                    <a:pt x="3292" y="1492"/>
                  </a:lnTo>
                  <a:lnTo>
                    <a:pt x="3290" y="1496"/>
                  </a:lnTo>
                  <a:lnTo>
                    <a:pt x="3288" y="1500"/>
                  </a:lnTo>
                  <a:lnTo>
                    <a:pt x="3282" y="1506"/>
                  </a:lnTo>
                  <a:lnTo>
                    <a:pt x="3272" y="1510"/>
                  </a:lnTo>
                  <a:lnTo>
                    <a:pt x="3264" y="1514"/>
                  </a:lnTo>
                  <a:lnTo>
                    <a:pt x="3258" y="1518"/>
                  </a:lnTo>
                  <a:lnTo>
                    <a:pt x="3256" y="1522"/>
                  </a:lnTo>
                  <a:lnTo>
                    <a:pt x="3256" y="1524"/>
                  </a:lnTo>
                  <a:lnTo>
                    <a:pt x="3256" y="1528"/>
                  </a:lnTo>
                  <a:lnTo>
                    <a:pt x="3258" y="1534"/>
                  </a:lnTo>
                  <a:lnTo>
                    <a:pt x="3260" y="1536"/>
                  </a:lnTo>
                  <a:lnTo>
                    <a:pt x="3262" y="1536"/>
                  </a:lnTo>
                  <a:lnTo>
                    <a:pt x="3270" y="1536"/>
                  </a:lnTo>
                  <a:lnTo>
                    <a:pt x="3294" y="1532"/>
                  </a:lnTo>
                  <a:lnTo>
                    <a:pt x="3304" y="1530"/>
                  </a:lnTo>
                  <a:lnTo>
                    <a:pt x="3314" y="1530"/>
                  </a:lnTo>
                  <a:lnTo>
                    <a:pt x="3318" y="1532"/>
                  </a:lnTo>
                  <a:lnTo>
                    <a:pt x="3320" y="1534"/>
                  </a:lnTo>
                  <a:lnTo>
                    <a:pt x="3322" y="1536"/>
                  </a:lnTo>
                  <a:lnTo>
                    <a:pt x="3322" y="1542"/>
                  </a:lnTo>
                  <a:lnTo>
                    <a:pt x="3322" y="1550"/>
                  </a:lnTo>
                  <a:lnTo>
                    <a:pt x="3324" y="1558"/>
                  </a:lnTo>
                  <a:lnTo>
                    <a:pt x="3330" y="1562"/>
                  </a:lnTo>
                  <a:lnTo>
                    <a:pt x="3336" y="1566"/>
                  </a:lnTo>
                  <a:lnTo>
                    <a:pt x="3344" y="1566"/>
                  </a:lnTo>
                  <a:lnTo>
                    <a:pt x="3350" y="1564"/>
                  </a:lnTo>
                  <a:lnTo>
                    <a:pt x="3358" y="1560"/>
                  </a:lnTo>
                  <a:lnTo>
                    <a:pt x="3364" y="1550"/>
                  </a:lnTo>
                  <a:lnTo>
                    <a:pt x="3368" y="1542"/>
                  </a:lnTo>
                  <a:lnTo>
                    <a:pt x="3374" y="1538"/>
                  </a:lnTo>
                  <a:lnTo>
                    <a:pt x="3378" y="1534"/>
                  </a:lnTo>
                  <a:lnTo>
                    <a:pt x="3384" y="1534"/>
                  </a:lnTo>
                  <a:lnTo>
                    <a:pt x="3388" y="1534"/>
                  </a:lnTo>
                  <a:lnTo>
                    <a:pt x="3392" y="1530"/>
                  </a:lnTo>
                  <a:lnTo>
                    <a:pt x="3396" y="1526"/>
                  </a:lnTo>
                  <a:lnTo>
                    <a:pt x="3400" y="1518"/>
                  </a:lnTo>
                  <a:lnTo>
                    <a:pt x="3404" y="1508"/>
                  </a:lnTo>
                  <a:lnTo>
                    <a:pt x="3410" y="1502"/>
                  </a:lnTo>
                  <a:lnTo>
                    <a:pt x="3416" y="1500"/>
                  </a:lnTo>
                  <a:lnTo>
                    <a:pt x="3424" y="1500"/>
                  </a:lnTo>
                  <a:lnTo>
                    <a:pt x="3432" y="1502"/>
                  </a:lnTo>
                  <a:lnTo>
                    <a:pt x="3438" y="1506"/>
                  </a:lnTo>
                  <a:lnTo>
                    <a:pt x="3444" y="1512"/>
                  </a:lnTo>
                  <a:lnTo>
                    <a:pt x="3446" y="1518"/>
                  </a:lnTo>
                  <a:lnTo>
                    <a:pt x="3448" y="1524"/>
                  </a:lnTo>
                  <a:lnTo>
                    <a:pt x="3450" y="1528"/>
                  </a:lnTo>
                  <a:lnTo>
                    <a:pt x="3452" y="1530"/>
                  </a:lnTo>
                  <a:lnTo>
                    <a:pt x="3456" y="1530"/>
                  </a:lnTo>
                  <a:lnTo>
                    <a:pt x="3468" y="1532"/>
                  </a:lnTo>
                  <a:lnTo>
                    <a:pt x="3488" y="1534"/>
                  </a:lnTo>
                  <a:lnTo>
                    <a:pt x="3498" y="1536"/>
                  </a:lnTo>
                  <a:lnTo>
                    <a:pt x="3508" y="1538"/>
                  </a:lnTo>
                  <a:lnTo>
                    <a:pt x="3518" y="1536"/>
                  </a:lnTo>
                  <a:lnTo>
                    <a:pt x="3526" y="1534"/>
                  </a:lnTo>
                  <a:lnTo>
                    <a:pt x="3532" y="1528"/>
                  </a:lnTo>
                  <a:lnTo>
                    <a:pt x="3534" y="1522"/>
                  </a:lnTo>
                  <a:lnTo>
                    <a:pt x="3532" y="1516"/>
                  </a:lnTo>
                  <a:lnTo>
                    <a:pt x="3526" y="1508"/>
                  </a:lnTo>
                  <a:close/>
                  <a:moveTo>
                    <a:pt x="3466" y="1576"/>
                  </a:moveTo>
                  <a:lnTo>
                    <a:pt x="3466" y="1576"/>
                  </a:lnTo>
                  <a:lnTo>
                    <a:pt x="3462" y="1574"/>
                  </a:lnTo>
                  <a:lnTo>
                    <a:pt x="3456" y="1572"/>
                  </a:lnTo>
                  <a:lnTo>
                    <a:pt x="3442" y="1574"/>
                  </a:lnTo>
                  <a:lnTo>
                    <a:pt x="3428" y="1578"/>
                  </a:lnTo>
                  <a:lnTo>
                    <a:pt x="3412" y="1584"/>
                  </a:lnTo>
                  <a:lnTo>
                    <a:pt x="3400" y="1594"/>
                  </a:lnTo>
                  <a:lnTo>
                    <a:pt x="3392" y="1604"/>
                  </a:lnTo>
                  <a:lnTo>
                    <a:pt x="3390" y="1608"/>
                  </a:lnTo>
                  <a:lnTo>
                    <a:pt x="3388" y="1614"/>
                  </a:lnTo>
                  <a:lnTo>
                    <a:pt x="3390" y="1620"/>
                  </a:lnTo>
                  <a:lnTo>
                    <a:pt x="3394" y="1624"/>
                  </a:lnTo>
                  <a:lnTo>
                    <a:pt x="3398" y="1628"/>
                  </a:lnTo>
                  <a:lnTo>
                    <a:pt x="3404" y="1630"/>
                  </a:lnTo>
                  <a:lnTo>
                    <a:pt x="3410" y="1630"/>
                  </a:lnTo>
                  <a:lnTo>
                    <a:pt x="3416" y="1628"/>
                  </a:lnTo>
                  <a:lnTo>
                    <a:pt x="3432" y="1622"/>
                  </a:lnTo>
                  <a:lnTo>
                    <a:pt x="3446" y="1614"/>
                  </a:lnTo>
                  <a:lnTo>
                    <a:pt x="3458" y="1602"/>
                  </a:lnTo>
                  <a:lnTo>
                    <a:pt x="3466" y="1592"/>
                  </a:lnTo>
                  <a:lnTo>
                    <a:pt x="3468" y="1586"/>
                  </a:lnTo>
                  <a:lnTo>
                    <a:pt x="3470" y="1582"/>
                  </a:lnTo>
                  <a:lnTo>
                    <a:pt x="3468" y="1578"/>
                  </a:lnTo>
                  <a:lnTo>
                    <a:pt x="3466" y="1576"/>
                  </a:lnTo>
                  <a:close/>
                  <a:moveTo>
                    <a:pt x="3512" y="820"/>
                  </a:moveTo>
                  <a:lnTo>
                    <a:pt x="3512" y="820"/>
                  </a:lnTo>
                  <a:lnTo>
                    <a:pt x="3510" y="830"/>
                  </a:lnTo>
                  <a:lnTo>
                    <a:pt x="3512" y="836"/>
                  </a:lnTo>
                  <a:lnTo>
                    <a:pt x="3516" y="840"/>
                  </a:lnTo>
                  <a:lnTo>
                    <a:pt x="3528" y="844"/>
                  </a:lnTo>
                  <a:lnTo>
                    <a:pt x="3534" y="848"/>
                  </a:lnTo>
                  <a:lnTo>
                    <a:pt x="3536" y="850"/>
                  </a:lnTo>
                  <a:lnTo>
                    <a:pt x="3538" y="858"/>
                  </a:lnTo>
                  <a:lnTo>
                    <a:pt x="3538" y="862"/>
                  </a:lnTo>
                  <a:lnTo>
                    <a:pt x="3542" y="866"/>
                  </a:lnTo>
                  <a:lnTo>
                    <a:pt x="3546" y="872"/>
                  </a:lnTo>
                  <a:lnTo>
                    <a:pt x="3556" y="878"/>
                  </a:lnTo>
                  <a:lnTo>
                    <a:pt x="3568" y="882"/>
                  </a:lnTo>
                  <a:lnTo>
                    <a:pt x="3576" y="882"/>
                  </a:lnTo>
                  <a:lnTo>
                    <a:pt x="3582" y="880"/>
                  </a:lnTo>
                  <a:lnTo>
                    <a:pt x="3590" y="878"/>
                  </a:lnTo>
                  <a:lnTo>
                    <a:pt x="3604" y="872"/>
                  </a:lnTo>
                  <a:lnTo>
                    <a:pt x="3614" y="872"/>
                  </a:lnTo>
                  <a:lnTo>
                    <a:pt x="3628" y="872"/>
                  </a:lnTo>
                  <a:lnTo>
                    <a:pt x="3658" y="876"/>
                  </a:lnTo>
                  <a:lnTo>
                    <a:pt x="3686" y="876"/>
                  </a:lnTo>
                  <a:lnTo>
                    <a:pt x="3696" y="876"/>
                  </a:lnTo>
                  <a:lnTo>
                    <a:pt x="3702" y="872"/>
                  </a:lnTo>
                  <a:lnTo>
                    <a:pt x="3704" y="870"/>
                  </a:lnTo>
                  <a:lnTo>
                    <a:pt x="3704" y="868"/>
                  </a:lnTo>
                  <a:lnTo>
                    <a:pt x="3698" y="862"/>
                  </a:lnTo>
                  <a:lnTo>
                    <a:pt x="3684" y="846"/>
                  </a:lnTo>
                  <a:lnTo>
                    <a:pt x="3676" y="838"/>
                  </a:lnTo>
                  <a:lnTo>
                    <a:pt x="3666" y="830"/>
                  </a:lnTo>
                  <a:lnTo>
                    <a:pt x="3654" y="824"/>
                  </a:lnTo>
                  <a:lnTo>
                    <a:pt x="3642" y="818"/>
                  </a:lnTo>
                  <a:lnTo>
                    <a:pt x="3626" y="814"/>
                  </a:lnTo>
                  <a:lnTo>
                    <a:pt x="3606" y="814"/>
                  </a:lnTo>
                  <a:lnTo>
                    <a:pt x="3586" y="814"/>
                  </a:lnTo>
                  <a:lnTo>
                    <a:pt x="3568" y="812"/>
                  </a:lnTo>
                  <a:lnTo>
                    <a:pt x="3540" y="806"/>
                  </a:lnTo>
                  <a:lnTo>
                    <a:pt x="3528" y="806"/>
                  </a:lnTo>
                  <a:lnTo>
                    <a:pt x="3520" y="808"/>
                  </a:lnTo>
                  <a:lnTo>
                    <a:pt x="3518" y="808"/>
                  </a:lnTo>
                  <a:lnTo>
                    <a:pt x="3516" y="812"/>
                  </a:lnTo>
                  <a:lnTo>
                    <a:pt x="3512" y="820"/>
                  </a:lnTo>
                  <a:close/>
                  <a:moveTo>
                    <a:pt x="3202" y="736"/>
                  </a:moveTo>
                  <a:lnTo>
                    <a:pt x="3202" y="736"/>
                  </a:lnTo>
                  <a:lnTo>
                    <a:pt x="3202" y="744"/>
                  </a:lnTo>
                  <a:lnTo>
                    <a:pt x="3202" y="748"/>
                  </a:lnTo>
                  <a:lnTo>
                    <a:pt x="3204" y="750"/>
                  </a:lnTo>
                  <a:lnTo>
                    <a:pt x="3212" y="752"/>
                  </a:lnTo>
                  <a:lnTo>
                    <a:pt x="3224" y="752"/>
                  </a:lnTo>
                  <a:lnTo>
                    <a:pt x="3266" y="752"/>
                  </a:lnTo>
                  <a:lnTo>
                    <a:pt x="3332" y="752"/>
                  </a:lnTo>
                  <a:lnTo>
                    <a:pt x="3366" y="750"/>
                  </a:lnTo>
                  <a:lnTo>
                    <a:pt x="3390" y="746"/>
                  </a:lnTo>
                  <a:lnTo>
                    <a:pt x="3406" y="740"/>
                  </a:lnTo>
                  <a:lnTo>
                    <a:pt x="3414" y="734"/>
                  </a:lnTo>
                  <a:lnTo>
                    <a:pt x="3420" y="730"/>
                  </a:lnTo>
                  <a:lnTo>
                    <a:pt x="3420" y="726"/>
                  </a:lnTo>
                  <a:lnTo>
                    <a:pt x="3422" y="726"/>
                  </a:lnTo>
                  <a:lnTo>
                    <a:pt x="3424" y="732"/>
                  </a:lnTo>
                  <a:lnTo>
                    <a:pt x="3426" y="736"/>
                  </a:lnTo>
                  <a:lnTo>
                    <a:pt x="3430" y="740"/>
                  </a:lnTo>
                  <a:lnTo>
                    <a:pt x="3444" y="746"/>
                  </a:lnTo>
                  <a:lnTo>
                    <a:pt x="3464" y="748"/>
                  </a:lnTo>
                  <a:lnTo>
                    <a:pt x="3486" y="750"/>
                  </a:lnTo>
                  <a:lnTo>
                    <a:pt x="3506" y="750"/>
                  </a:lnTo>
                  <a:lnTo>
                    <a:pt x="3524" y="746"/>
                  </a:lnTo>
                  <a:lnTo>
                    <a:pt x="3536" y="742"/>
                  </a:lnTo>
                  <a:lnTo>
                    <a:pt x="3540" y="738"/>
                  </a:lnTo>
                  <a:lnTo>
                    <a:pt x="3542" y="734"/>
                  </a:lnTo>
                  <a:lnTo>
                    <a:pt x="3544" y="728"/>
                  </a:lnTo>
                  <a:lnTo>
                    <a:pt x="3548" y="724"/>
                  </a:lnTo>
                  <a:lnTo>
                    <a:pt x="3554" y="722"/>
                  </a:lnTo>
                  <a:lnTo>
                    <a:pt x="3562" y="720"/>
                  </a:lnTo>
                  <a:lnTo>
                    <a:pt x="3566" y="718"/>
                  </a:lnTo>
                  <a:lnTo>
                    <a:pt x="3570" y="716"/>
                  </a:lnTo>
                  <a:lnTo>
                    <a:pt x="3568" y="714"/>
                  </a:lnTo>
                  <a:lnTo>
                    <a:pt x="3560" y="710"/>
                  </a:lnTo>
                  <a:lnTo>
                    <a:pt x="3554" y="706"/>
                  </a:lnTo>
                  <a:lnTo>
                    <a:pt x="3552" y="704"/>
                  </a:lnTo>
                  <a:lnTo>
                    <a:pt x="3552" y="700"/>
                  </a:lnTo>
                  <a:lnTo>
                    <a:pt x="3556" y="698"/>
                  </a:lnTo>
                  <a:lnTo>
                    <a:pt x="3560" y="694"/>
                  </a:lnTo>
                  <a:lnTo>
                    <a:pt x="3562" y="688"/>
                  </a:lnTo>
                  <a:lnTo>
                    <a:pt x="3564" y="682"/>
                  </a:lnTo>
                  <a:lnTo>
                    <a:pt x="3560" y="674"/>
                  </a:lnTo>
                  <a:lnTo>
                    <a:pt x="3554" y="668"/>
                  </a:lnTo>
                  <a:lnTo>
                    <a:pt x="3548" y="664"/>
                  </a:lnTo>
                  <a:lnTo>
                    <a:pt x="3540" y="660"/>
                  </a:lnTo>
                  <a:lnTo>
                    <a:pt x="3532" y="660"/>
                  </a:lnTo>
                  <a:lnTo>
                    <a:pt x="3516" y="658"/>
                  </a:lnTo>
                  <a:lnTo>
                    <a:pt x="3508" y="656"/>
                  </a:lnTo>
                  <a:lnTo>
                    <a:pt x="3502" y="652"/>
                  </a:lnTo>
                  <a:lnTo>
                    <a:pt x="3496" y="648"/>
                  </a:lnTo>
                  <a:lnTo>
                    <a:pt x="3486" y="646"/>
                  </a:lnTo>
                  <a:lnTo>
                    <a:pt x="3474" y="644"/>
                  </a:lnTo>
                  <a:lnTo>
                    <a:pt x="3460" y="644"/>
                  </a:lnTo>
                  <a:lnTo>
                    <a:pt x="3420" y="648"/>
                  </a:lnTo>
                  <a:lnTo>
                    <a:pt x="3366" y="654"/>
                  </a:lnTo>
                  <a:lnTo>
                    <a:pt x="3340" y="658"/>
                  </a:lnTo>
                  <a:lnTo>
                    <a:pt x="3324" y="664"/>
                  </a:lnTo>
                  <a:lnTo>
                    <a:pt x="3314" y="668"/>
                  </a:lnTo>
                  <a:lnTo>
                    <a:pt x="3308" y="672"/>
                  </a:lnTo>
                  <a:lnTo>
                    <a:pt x="3302" y="676"/>
                  </a:lnTo>
                  <a:lnTo>
                    <a:pt x="3298" y="678"/>
                  </a:lnTo>
                  <a:lnTo>
                    <a:pt x="3290" y="676"/>
                  </a:lnTo>
                  <a:lnTo>
                    <a:pt x="3276" y="672"/>
                  </a:lnTo>
                  <a:lnTo>
                    <a:pt x="3262" y="668"/>
                  </a:lnTo>
                  <a:lnTo>
                    <a:pt x="3250" y="666"/>
                  </a:lnTo>
                  <a:lnTo>
                    <a:pt x="3242" y="668"/>
                  </a:lnTo>
                  <a:lnTo>
                    <a:pt x="3236" y="670"/>
                  </a:lnTo>
                  <a:lnTo>
                    <a:pt x="3228" y="672"/>
                  </a:lnTo>
                  <a:lnTo>
                    <a:pt x="3222" y="672"/>
                  </a:lnTo>
                  <a:lnTo>
                    <a:pt x="3216" y="670"/>
                  </a:lnTo>
                  <a:lnTo>
                    <a:pt x="3206" y="664"/>
                  </a:lnTo>
                  <a:lnTo>
                    <a:pt x="3198" y="658"/>
                  </a:lnTo>
                  <a:lnTo>
                    <a:pt x="3194" y="658"/>
                  </a:lnTo>
                  <a:lnTo>
                    <a:pt x="3190" y="660"/>
                  </a:lnTo>
                  <a:lnTo>
                    <a:pt x="3190" y="664"/>
                  </a:lnTo>
                  <a:lnTo>
                    <a:pt x="3188" y="668"/>
                  </a:lnTo>
                  <a:lnTo>
                    <a:pt x="3186" y="672"/>
                  </a:lnTo>
                  <a:lnTo>
                    <a:pt x="3184" y="674"/>
                  </a:lnTo>
                  <a:lnTo>
                    <a:pt x="3178" y="672"/>
                  </a:lnTo>
                  <a:lnTo>
                    <a:pt x="3172" y="668"/>
                  </a:lnTo>
                  <a:lnTo>
                    <a:pt x="3170" y="664"/>
                  </a:lnTo>
                  <a:lnTo>
                    <a:pt x="3170" y="662"/>
                  </a:lnTo>
                  <a:lnTo>
                    <a:pt x="3170" y="658"/>
                  </a:lnTo>
                  <a:lnTo>
                    <a:pt x="3172" y="654"/>
                  </a:lnTo>
                  <a:lnTo>
                    <a:pt x="3170" y="650"/>
                  </a:lnTo>
                  <a:lnTo>
                    <a:pt x="3168" y="646"/>
                  </a:lnTo>
                  <a:lnTo>
                    <a:pt x="3162" y="638"/>
                  </a:lnTo>
                  <a:lnTo>
                    <a:pt x="3154" y="634"/>
                  </a:lnTo>
                  <a:lnTo>
                    <a:pt x="3146" y="630"/>
                  </a:lnTo>
                  <a:lnTo>
                    <a:pt x="3142" y="630"/>
                  </a:lnTo>
                  <a:lnTo>
                    <a:pt x="3136" y="632"/>
                  </a:lnTo>
                  <a:lnTo>
                    <a:pt x="3128" y="634"/>
                  </a:lnTo>
                  <a:lnTo>
                    <a:pt x="3126" y="632"/>
                  </a:lnTo>
                  <a:lnTo>
                    <a:pt x="3124" y="628"/>
                  </a:lnTo>
                  <a:lnTo>
                    <a:pt x="3124" y="624"/>
                  </a:lnTo>
                  <a:lnTo>
                    <a:pt x="3124" y="622"/>
                  </a:lnTo>
                  <a:lnTo>
                    <a:pt x="3130" y="620"/>
                  </a:lnTo>
                  <a:lnTo>
                    <a:pt x="3150" y="622"/>
                  </a:lnTo>
                  <a:lnTo>
                    <a:pt x="3170" y="622"/>
                  </a:lnTo>
                  <a:lnTo>
                    <a:pt x="3176" y="620"/>
                  </a:lnTo>
                  <a:lnTo>
                    <a:pt x="3176" y="618"/>
                  </a:lnTo>
                  <a:lnTo>
                    <a:pt x="3176" y="616"/>
                  </a:lnTo>
                  <a:lnTo>
                    <a:pt x="3174" y="610"/>
                  </a:lnTo>
                  <a:lnTo>
                    <a:pt x="3170" y="608"/>
                  </a:lnTo>
                  <a:lnTo>
                    <a:pt x="3156" y="604"/>
                  </a:lnTo>
                  <a:lnTo>
                    <a:pt x="3138" y="602"/>
                  </a:lnTo>
                  <a:lnTo>
                    <a:pt x="3130" y="598"/>
                  </a:lnTo>
                  <a:lnTo>
                    <a:pt x="3120" y="594"/>
                  </a:lnTo>
                  <a:lnTo>
                    <a:pt x="3100" y="584"/>
                  </a:lnTo>
                  <a:lnTo>
                    <a:pt x="3092" y="582"/>
                  </a:lnTo>
                  <a:lnTo>
                    <a:pt x="3084" y="580"/>
                  </a:lnTo>
                  <a:lnTo>
                    <a:pt x="3066" y="580"/>
                  </a:lnTo>
                  <a:lnTo>
                    <a:pt x="3042" y="584"/>
                  </a:lnTo>
                  <a:lnTo>
                    <a:pt x="3030" y="586"/>
                  </a:lnTo>
                  <a:lnTo>
                    <a:pt x="3022" y="582"/>
                  </a:lnTo>
                  <a:lnTo>
                    <a:pt x="3014" y="578"/>
                  </a:lnTo>
                  <a:lnTo>
                    <a:pt x="3008" y="574"/>
                  </a:lnTo>
                  <a:lnTo>
                    <a:pt x="2996" y="562"/>
                  </a:lnTo>
                  <a:lnTo>
                    <a:pt x="2990" y="560"/>
                  </a:lnTo>
                  <a:lnTo>
                    <a:pt x="2984" y="558"/>
                  </a:lnTo>
                  <a:lnTo>
                    <a:pt x="2974" y="560"/>
                  </a:lnTo>
                  <a:lnTo>
                    <a:pt x="2964" y="558"/>
                  </a:lnTo>
                  <a:lnTo>
                    <a:pt x="2938" y="556"/>
                  </a:lnTo>
                  <a:lnTo>
                    <a:pt x="2908" y="552"/>
                  </a:lnTo>
                  <a:lnTo>
                    <a:pt x="2876" y="550"/>
                  </a:lnTo>
                  <a:lnTo>
                    <a:pt x="2870" y="550"/>
                  </a:lnTo>
                  <a:lnTo>
                    <a:pt x="2866" y="552"/>
                  </a:lnTo>
                  <a:lnTo>
                    <a:pt x="2862" y="554"/>
                  </a:lnTo>
                  <a:lnTo>
                    <a:pt x="2860" y="558"/>
                  </a:lnTo>
                  <a:lnTo>
                    <a:pt x="2862" y="562"/>
                  </a:lnTo>
                  <a:lnTo>
                    <a:pt x="2864" y="568"/>
                  </a:lnTo>
                  <a:lnTo>
                    <a:pt x="2870" y="574"/>
                  </a:lnTo>
                  <a:lnTo>
                    <a:pt x="2878" y="582"/>
                  </a:lnTo>
                  <a:lnTo>
                    <a:pt x="2888" y="588"/>
                  </a:lnTo>
                  <a:lnTo>
                    <a:pt x="2896" y="592"/>
                  </a:lnTo>
                  <a:lnTo>
                    <a:pt x="2910" y="598"/>
                  </a:lnTo>
                  <a:lnTo>
                    <a:pt x="2920" y="602"/>
                  </a:lnTo>
                  <a:lnTo>
                    <a:pt x="2922" y="604"/>
                  </a:lnTo>
                  <a:lnTo>
                    <a:pt x="2924" y="610"/>
                  </a:lnTo>
                  <a:lnTo>
                    <a:pt x="2926" y="614"/>
                  </a:lnTo>
                  <a:lnTo>
                    <a:pt x="2930" y="618"/>
                  </a:lnTo>
                  <a:lnTo>
                    <a:pt x="2938" y="620"/>
                  </a:lnTo>
                  <a:lnTo>
                    <a:pt x="2948" y="620"/>
                  </a:lnTo>
                  <a:lnTo>
                    <a:pt x="2972" y="616"/>
                  </a:lnTo>
                  <a:lnTo>
                    <a:pt x="3000" y="610"/>
                  </a:lnTo>
                  <a:lnTo>
                    <a:pt x="3012" y="608"/>
                  </a:lnTo>
                  <a:lnTo>
                    <a:pt x="3020" y="610"/>
                  </a:lnTo>
                  <a:lnTo>
                    <a:pt x="3026" y="612"/>
                  </a:lnTo>
                  <a:lnTo>
                    <a:pt x="3030" y="616"/>
                  </a:lnTo>
                  <a:lnTo>
                    <a:pt x="3040" y="626"/>
                  </a:lnTo>
                  <a:lnTo>
                    <a:pt x="3046" y="634"/>
                  </a:lnTo>
                  <a:lnTo>
                    <a:pt x="3054" y="640"/>
                  </a:lnTo>
                  <a:lnTo>
                    <a:pt x="3060" y="644"/>
                  </a:lnTo>
                  <a:lnTo>
                    <a:pt x="3062" y="648"/>
                  </a:lnTo>
                  <a:lnTo>
                    <a:pt x="3064" y="650"/>
                  </a:lnTo>
                  <a:lnTo>
                    <a:pt x="3064" y="654"/>
                  </a:lnTo>
                  <a:lnTo>
                    <a:pt x="3060" y="662"/>
                  </a:lnTo>
                  <a:lnTo>
                    <a:pt x="3056" y="670"/>
                  </a:lnTo>
                  <a:lnTo>
                    <a:pt x="3050" y="678"/>
                  </a:lnTo>
                  <a:lnTo>
                    <a:pt x="3046" y="684"/>
                  </a:lnTo>
                  <a:lnTo>
                    <a:pt x="3046" y="690"/>
                  </a:lnTo>
                  <a:lnTo>
                    <a:pt x="3046" y="692"/>
                  </a:lnTo>
                  <a:lnTo>
                    <a:pt x="3050" y="694"/>
                  </a:lnTo>
                  <a:lnTo>
                    <a:pt x="3056" y="698"/>
                  </a:lnTo>
                  <a:lnTo>
                    <a:pt x="3058" y="704"/>
                  </a:lnTo>
                  <a:lnTo>
                    <a:pt x="3060" y="714"/>
                  </a:lnTo>
                  <a:lnTo>
                    <a:pt x="3060" y="720"/>
                  </a:lnTo>
                  <a:lnTo>
                    <a:pt x="3062" y="724"/>
                  </a:lnTo>
                  <a:lnTo>
                    <a:pt x="3068" y="730"/>
                  </a:lnTo>
                  <a:lnTo>
                    <a:pt x="3076" y="736"/>
                  </a:lnTo>
                  <a:lnTo>
                    <a:pt x="3086" y="740"/>
                  </a:lnTo>
                  <a:lnTo>
                    <a:pt x="3092" y="740"/>
                  </a:lnTo>
                  <a:lnTo>
                    <a:pt x="3096" y="740"/>
                  </a:lnTo>
                  <a:lnTo>
                    <a:pt x="3100" y="738"/>
                  </a:lnTo>
                  <a:lnTo>
                    <a:pt x="3104" y="736"/>
                  </a:lnTo>
                  <a:lnTo>
                    <a:pt x="3110" y="736"/>
                  </a:lnTo>
                  <a:lnTo>
                    <a:pt x="3120" y="738"/>
                  </a:lnTo>
                  <a:lnTo>
                    <a:pt x="3134" y="744"/>
                  </a:lnTo>
                  <a:lnTo>
                    <a:pt x="3142" y="746"/>
                  </a:lnTo>
                  <a:lnTo>
                    <a:pt x="3150" y="748"/>
                  </a:lnTo>
                  <a:lnTo>
                    <a:pt x="3164" y="748"/>
                  </a:lnTo>
                  <a:lnTo>
                    <a:pt x="3176" y="744"/>
                  </a:lnTo>
                  <a:lnTo>
                    <a:pt x="3186" y="738"/>
                  </a:lnTo>
                  <a:lnTo>
                    <a:pt x="3200" y="730"/>
                  </a:lnTo>
                  <a:lnTo>
                    <a:pt x="3202" y="730"/>
                  </a:lnTo>
                  <a:lnTo>
                    <a:pt x="3202" y="736"/>
                  </a:lnTo>
                  <a:close/>
                  <a:moveTo>
                    <a:pt x="2978" y="738"/>
                  </a:moveTo>
                  <a:lnTo>
                    <a:pt x="2978" y="738"/>
                  </a:lnTo>
                  <a:lnTo>
                    <a:pt x="2992" y="738"/>
                  </a:lnTo>
                  <a:lnTo>
                    <a:pt x="3004" y="734"/>
                  </a:lnTo>
                  <a:lnTo>
                    <a:pt x="3008" y="728"/>
                  </a:lnTo>
                  <a:lnTo>
                    <a:pt x="3010" y="720"/>
                  </a:lnTo>
                  <a:lnTo>
                    <a:pt x="3008" y="710"/>
                  </a:lnTo>
                  <a:lnTo>
                    <a:pt x="3004" y="700"/>
                  </a:lnTo>
                  <a:lnTo>
                    <a:pt x="2996" y="688"/>
                  </a:lnTo>
                  <a:lnTo>
                    <a:pt x="2986" y="678"/>
                  </a:lnTo>
                  <a:lnTo>
                    <a:pt x="2974" y="668"/>
                  </a:lnTo>
                  <a:lnTo>
                    <a:pt x="2964" y="664"/>
                  </a:lnTo>
                  <a:lnTo>
                    <a:pt x="2952" y="660"/>
                  </a:lnTo>
                  <a:lnTo>
                    <a:pt x="2940" y="662"/>
                  </a:lnTo>
                  <a:lnTo>
                    <a:pt x="2928" y="664"/>
                  </a:lnTo>
                  <a:lnTo>
                    <a:pt x="2918" y="670"/>
                  </a:lnTo>
                  <a:lnTo>
                    <a:pt x="2908" y="676"/>
                  </a:lnTo>
                  <a:lnTo>
                    <a:pt x="2898" y="684"/>
                  </a:lnTo>
                  <a:lnTo>
                    <a:pt x="2888" y="698"/>
                  </a:lnTo>
                  <a:lnTo>
                    <a:pt x="2884" y="704"/>
                  </a:lnTo>
                  <a:lnTo>
                    <a:pt x="2882" y="708"/>
                  </a:lnTo>
                  <a:lnTo>
                    <a:pt x="2884" y="714"/>
                  </a:lnTo>
                  <a:lnTo>
                    <a:pt x="2886" y="718"/>
                  </a:lnTo>
                  <a:lnTo>
                    <a:pt x="2894" y="720"/>
                  </a:lnTo>
                  <a:lnTo>
                    <a:pt x="2904" y="722"/>
                  </a:lnTo>
                  <a:lnTo>
                    <a:pt x="2914" y="724"/>
                  </a:lnTo>
                  <a:lnTo>
                    <a:pt x="2924" y="726"/>
                  </a:lnTo>
                  <a:lnTo>
                    <a:pt x="2936" y="732"/>
                  </a:lnTo>
                  <a:lnTo>
                    <a:pt x="2950" y="736"/>
                  </a:lnTo>
                  <a:lnTo>
                    <a:pt x="2962" y="738"/>
                  </a:lnTo>
                  <a:lnTo>
                    <a:pt x="2978" y="738"/>
                  </a:lnTo>
                  <a:close/>
                  <a:moveTo>
                    <a:pt x="3076" y="866"/>
                  </a:moveTo>
                  <a:lnTo>
                    <a:pt x="3076" y="866"/>
                  </a:lnTo>
                  <a:lnTo>
                    <a:pt x="3086" y="852"/>
                  </a:lnTo>
                  <a:lnTo>
                    <a:pt x="3098" y="840"/>
                  </a:lnTo>
                  <a:lnTo>
                    <a:pt x="3118" y="818"/>
                  </a:lnTo>
                  <a:lnTo>
                    <a:pt x="3126" y="810"/>
                  </a:lnTo>
                  <a:lnTo>
                    <a:pt x="3128" y="806"/>
                  </a:lnTo>
                  <a:lnTo>
                    <a:pt x="3128" y="802"/>
                  </a:lnTo>
                  <a:lnTo>
                    <a:pt x="3128" y="798"/>
                  </a:lnTo>
                  <a:lnTo>
                    <a:pt x="3126" y="794"/>
                  </a:lnTo>
                  <a:lnTo>
                    <a:pt x="3122" y="792"/>
                  </a:lnTo>
                  <a:lnTo>
                    <a:pt x="3114" y="790"/>
                  </a:lnTo>
                  <a:lnTo>
                    <a:pt x="3102" y="786"/>
                  </a:lnTo>
                  <a:lnTo>
                    <a:pt x="3090" y="784"/>
                  </a:lnTo>
                  <a:lnTo>
                    <a:pt x="3084" y="786"/>
                  </a:lnTo>
                  <a:lnTo>
                    <a:pt x="3076" y="788"/>
                  </a:lnTo>
                  <a:lnTo>
                    <a:pt x="3066" y="790"/>
                  </a:lnTo>
                  <a:lnTo>
                    <a:pt x="3058" y="790"/>
                  </a:lnTo>
                  <a:lnTo>
                    <a:pt x="3050" y="786"/>
                  </a:lnTo>
                  <a:lnTo>
                    <a:pt x="3034" y="778"/>
                  </a:lnTo>
                  <a:lnTo>
                    <a:pt x="3026" y="776"/>
                  </a:lnTo>
                  <a:lnTo>
                    <a:pt x="3016" y="774"/>
                  </a:lnTo>
                  <a:lnTo>
                    <a:pt x="3006" y="772"/>
                  </a:lnTo>
                  <a:lnTo>
                    <a:pt x="2994" y="774"/>
                  </a:lnTo>
                  <a:lnTo>
                    <a:pt x="2958" y="780"/>
                  </a:lnTo>
                  <a:lnTo>
                    <a:pt x="2940" y="784"/>
                  </a:lnTo>
                  <a:lnTo>
                    <a:pt x="2932" y="788"/>
                  </a:lnTo>
                  <a:lnTo>
                    <a:pt x="2928" y="792"/>
                  </a:lnTo>
                  <a:lnTo>
                    <a:pt x="2928" y="796"/>
                  </a:lnTo>
                  <a:lnTo>
                    <a:pt x="2932" y="802"/>
                  </a:lnTo>
                  <a:lnTo>
                    <a:pt x="2932" y="804"/>
                  </a:lnTo>
                  <a:lnTo>
                    <a:pt x="2928" y="804"/>
                  </a:lnTo>
                  <a:lnTo>
                    <a:pt x="2918" y="804"/>
                  </a:lnTo>
                  <a:lnTo>
                    <a:pt x="2916" y="806"/>
                  </a:lnTo>
                  <a:lnTo>
                    <a:pt x="2914" y="808"/>
                  </a:lnTo>
                  <a:lnTo>
                    <a:pt x="2910" y="822"/>
                  </a:lnTo>
                  <a:lnTo>
                    <a:pt x="2910" y="846"/>
                  </a:lnTo>
                  <a:lnTo>
                    <a:pt x="2910" y="860"/>
                  </a:lnTo>
                  <a:lnTo>
                    <a:pt x="2912" y="872"/>
                  </a:lnTo>
                  <a:lnTo>
                    <a:pt x="2916" y="880"/>
                  </a:lnTo>
                  <a:lnTo>
                    <a:pt x="2920" y="888"/>
                  </a:lnTo>
                  <a:lnTo>
                    <a:pt x="2928" y="900"/>
                  </a:lnTo>
                  <a:lnTo>
                    <a:pt x="2930" y="906"/>
                  </a:lnTo>
                  <a:lnTo>
                    <a:pt x="2930" y="916"/>
                  </a:lnTo>
                  <a:lnTo>
                    <a:pt x="2930" y="924"/>
                  </a:lnTo>
                  <a:lnTo>
                    <a:pt x="2932" y="928"/>
                  </a:lnTo>
                  <a:lnTo>
                    <a:pt x="2936" y="930"/>
                  </a:lnTo>
                  <a:lnTo>
                    <a:pt x="2942" y="930"/>
                  </a:lnTo>
                  <a:lnTo>
                    <a:pt x="2956" y="928"/>
                  </a:lnTo>
                  <a:lnTo>
                    <a:pt x="2964" y="930"/>
                  </a:lnTo>
                  <a:lnTo>
                    <a:pt x="2974" y="934"/>
                  </a:lnTo>
                  <a:lnTo>
                    <a:pt x="2978" y="936"/>
                  </a:lnTo>
                  <a:lnTo>
                    <a:pt x="2980" y="934"/>
                  </a:lnTo>
                  <a:lnTo>
                    <a:pt x="2986" y="918"/>
                  </a:lnTo>
                  <a:lnTo>
                    <a:pt x="2988" y="914"/>
                  </a:lnTo>
                  <a:lnTo>
                    <a:pt x="2992" y="910"/>
                  </a:lnTo>
                  <a:lnTo>
                    <a:pt x="2998" y="908"/>
                  </a:lnTo>
                  <a:lnTo>
                    <a:pt x="3000" y="906"/>
                  </a:lnTo>
                  <a:lnTo>
                    <a:pt x="3002" y="902"/>
                  </a:lnTo>
                  <a:lnTo>
                    <a:pt x="3000" y="896"/>
                  </a:lnTo>
                  <a:lnTo>
                    <a:pt x="2996" y="888"/>
                  </a:lnTo>
                  <a:lnTo>
                    <a:pt x="2994" y="882"/>
                  </a:lnTo>
                  <a:lnTo>
                    <a:pt x="2994" y="880"/>
                  </a:lnTo>
                  <a:lnTo>
                    <a:pt x="2996" y="878"/>
                  </a:lnTo>
                  <a:lnTo>
                    <a:pt x="2998" y="876"/>
                  </a:lnTo>
                  <a:lnTo>
                    <a:pt x="3010" y="878"/>
                  </a:lnTo>
                  <a:lnTo>
                    <a:pt x="3022" y="880"/>
                  </a:lnTo>
                  <a:lnTo>
                    <a:pt x="3038" y="880"/>
                  </a:lnTo>
                  <a:lnTo>
                    <a:pt x="3052" y="880"/>
                  </a:lnTo>
                  <a:lnTo>
                    <a:pt x="3060" y="878"/>
                  </a:lnTo>
                  <a:lnTo>
                    <a:pt x="3066" y="876"/>
                  </a:lnTo>
                  <a:lnTo>
                    <a:pt x="3072" y="872"/>
                  </a:lnTo>
                  <a:lnTo>
                    <a:pt x="3076" y="866"/>
                  </a:lnTo>
                  <a:close/>
                  <a:moveTo>
                    <a:pt x="2888" y="892"/>
                  </a:moveTo>
                  <a:lnTo>
                    <a:pt x="2888" y="892"/>
                  </a:lnTo>
                  <a:lnTo>
                    <a:pt x="2884" y="884"/>
                  </a:lnTo>
                  <a:lnTo>
                    <a:pt x="2880" y="882"/>
                  </a:lnTo>
                  <a:lnTo>
                    <a:pt x="2876" y="882"/>
                  </a:lnTo>
                  <a:lnTo>
                    <a:pt x="2872" y="884"/>
                  </a:lnTo>
                  <a:lnTo>
                    <a:pt x="2868" y="886"/>
                  </a:lnTo>
                  <a:lnTo>
                    <a:pt x="2864" y="888"/>
                  </a:lnTo>
                  <a:lnTo>
                    <a:pt x="2858" y="884"/>
                  </a:lnTo>
                  <a:lnTo>
                    <a:pt x="2852" y="876"/>
                  </a:lnTo>
                  <a:lnTo>
                    <a:pt x="2846" y="868"/>
                  </a:lnTo>
                  <a:lnTo>
                    <a:pt x="2838" y="862"/>
                  </a:lnTo>
                  <a:lnTo>
                    <a:pt x="2824" y="854"/>
                  </a:lnTo>
                  <a:lnTo>
                    <a:pt x="2820" y="850"/>
                  </a:lnTo>
                  <a:lnTo>
                    <a:pt x="2820" y="848"/>
                  </a:lnTo>
                  <a:lnTo>
                    <a:pt x="2826" y="846"/>
                  </a:lnTo>
                  <a:lnTo>
                    <a:pt x="2838" y="842"/>
                  </a:lnTo>
                  <a:lnTo>
                    <a:pt x="2850" y="838"/>
                  </a:lnTo>
                  <a:lnTo>
                    <a:pt x="2856" y="836"/>
                  </a:lnTo>
                  <a:lnTo>
                    <a:pt x="2856" y="832"/>
                  </a:lnTo>
                  <a:lnTo>
                    <a:pt x="2852" y="830"/>
                  </a:lnTo>
                  <a:lnTo>
                    <a:pt x="2848" y="828"/>
                  </a:lnTo>
                  <a:lnTo>
                    <a:pt x="2846" y="826"/>
                  </a:lnTo>
                  <a:lnTo>
                    <a:pt x="2846" y="822"/>
                  </a:lnTo>
                  <a:lnTo>
                    <a:pt x="2852" y="818"/>
                  </a:lnTo>
                  <a:lnTo>
                    <a:pt x="2860" y="814"/>
                  </a:lnTo>
                  <a:lnTo>
                    <a:pt x="2862" y="808"/>
                  </a:lnTo>
                  <a:lnTo>
                    <a:pt x="2862" y="804"/>
                  </a:lnTo>
                  <a:lnTo>
                    <a:pt x="2856" y="800"/>
                  </a:lnTo>
                  <a:lnTo>
                    <a:pt x="2848" y="798"/>
                  </a:lnTo>
                  <a:lnTo>
                    <a:pt x="2838" y="796"/>
                  </a:lnTo>
                  <a:lnTo>
                    <a:pt x="2824" y="798"/>
                  </a:lnTo>
                  <a:lnTo>
                    <a:pt x="2810" y="802"/>
                  </a:lnTo>
                  <a:lnTo>
                    <a:pt x="2796" y="806"/>
                  </a:lnTo>
                  <a:lnTo>
                    <a:pt x="2782" y="806"/>
                  </a:lnTo>
                  <a:lnTo>
                    <a:pt x="2770" y="804"/>
                  </a:lnTo>
                  <a:lnTo>
                    <a:pt x="2760" y="800"/>
                  </a:lnTo>
                  <a:lnTo>
                    <a:pt x="2750" y="796"/>
                  </a:lnTo>
                  <a:lnTo>
                    <a:pt x="2740" y="794"/>
                  </a:lnTo>
                  <a:lnTo>
                    <a:pt x="2728" y="794"/>
                  </a:lnTo>
                  <a:lnTo>
                    <a:pt x="2718" y="798"/>
                  </a:lnTo>
                  <a:lnTo>
                    <a:pt x="2694" y="808"/>
                  </a:lnTo>
                  <a:lnTo>
                    <a:pt x="2686" y="812"/>
                  </a:lnTo>
                  <a:lnTo>
                    <a:pt x="2680" y="818"/>
                  </a:lnTo>
                  <a:lnTo>
                    <a:pt x="2676" y="822"/>
                  </a:lnTo>
                  <a:lnTo>
                    <a:pt x="2678" y="826"/>
                  </a:lnTo>
                  <a:lnTo>
                    <a:pt x="2682" y="832"/>
                  </a:lnTo>
                  <a:lnTo>
                    <a:pt x="2694" y="838"/>
                  </a:lnTo>
                  <a:lnTo>
                    <a:pt x="2702" y="840"/>
                  </a:lnTo>
                  <a:lnTo>
                    <a:pt x="2712" y="846"/>
                  </a:lnTo>
                  <a:lnTo>
                    <a:pt x="2718" y="850"/>
                  </a:lnTo>
                  <a:lnTo>
                    <a:pt x="2724" y="856"/>
                  </a:lnTo>
                  <a:lnTo>
                    <a:pt x="2726" y="862"/>
                  </a:lnTo>
                  <a:lnTo>
                    <a:pt x="2724" y="866"/>
                  </a:lnTo>
                  <a:lnTo>
                    <a:pt x="2722" y="872"/>
                  </a:lnTo>
                  <a:lnTo>
                    <a:pt x="2716" y="876"/>
                  </a:lnTo>
                  <a:lnTo>
                    <a:pt x="2710" y="880"/>
                  </a:lnTo>
                  <a:lnTo>
                    <a:pt x="2704" y="882"/>
                  </a:lnTo>
                  <a:lnTo>
                    <a:pt x="2698" y="882"/>
                  </a:lnTo>
                  <a:lnTo>
                    <a:pt x="2688" y="880"/>
                  </a:lnTo>
                  <a:lnTo>
                    <a:pt x="2678" y="874"/>
                  </a:lnTo>
                  <a:lnTo>
                    <a:pt x="2668" y="866"/>
                  </a:lnTo>
                  <a:lnTo>
                    <a:pt x="2660" y="860"/>
                  </a:lnTo>
                  <a:lnTo>
                    <a:pt x="2650" y="856"/>
                  </a:lnTo>
                  <a:lnTo>
                    <a:pt x="2646" y="856"/>
                  </a:lnTo>
                  <a:lnTo>
                    <a:pt x="2642" y="858"/>
                  </a:lnTo>
                  <a:lnTo>
                    <a:pt x="2636" y="860"/>
                  </a:lnTo>
                  <a:lnTo>
                    <a:pt x="2632" y="864"/>
                  </a:lnTo>
                  <a:lnTo>
                    <a:pt x="2630" y="872"/>
                  </a:lnTo>
                  <a:lnTo>
                    <a:pt x="2632" y="880"/>
                  </a:lnTo>
                  <a:lnTo>
                    <a:pt x="2636" y="888"/>
                  </a:lnTo>
                  <a:lnTo>
                    <a:pt x="2646" y="896"/>
                  </a:lnTo>
                  <a:lnTo>
                    <a:pt x="2656" y="904"/>
                  </a:lnTo>
                  <a:lnTo>
                    <a:pt x="2672" y="912"/>
                  </a:lnTo>
                  <a:lnTo>
                    <a:pt x="2688" y="918"/>
                  </a:lnTo>
                  <a:lnTo>
                    <a:pt x="2704" y="924"/>
                  </a:lnTo>
                  <a:lnTo>
                    <a:pt x="2722" y="932"/>
                  </a:lnTo>
                  <a:lnTo>
                    <a:pt x="2734" y="940"/>
                  </a:lnTo>
                  <a:lnTo>
                    <a:pt x="2746" y="952"/>
                  </a:lnTo>
                  <a:lnTo>
                    <a:pt x="2756" y="962"/>
                  </a:lnTo>
                  <a:lnTo>
                    <a:pt x="2772" y="982"/>
                  </a:lnTo>
                  <a:lnTo>
                    <a:pt x="2782" y="988"/>
                  </a:lnTo>
                  <a:lnTo>
                    <a:pt x="2792" y="992"/>
                  </a:lnTo>
                  <a:lnTo>
                    <a:pt x="2800" y="992"/>
                  </a:lnTo>
                  <a:lnTo>
                    <a:pt x="2806" y="988"/>
                  </a:lnTo>
                  <a:lnTo>
                    <a:pt x="2810" y="984"/>
                  </a:lnTo>
                  <a:lnTo>
                    <a:pt x="2810" y="978"/>
                  </a:lnTo>
                  <a:lnTo>
                    <a:pt x="2812" y="972"/>
                  </a:lnTo>
                  <a:lnTo>
                    <a:pt x="2814" y="966"/>
                  </a:lnTo>
                  <a:lnTo>
                    <a:pt x="2816" y="964"/>
                  </a:lnTo>
                  <a:lnTo>
                    <a:pt x="2822" y="964"/>
                  </a:lnTo>
                  <a:lnTo>
                    <a:pt x="2830" y="966"/>
                  </a:lnTo>
                  <a:lnTo>
                    <a:pt x="2840" y="966"/>
                  </a:lnTo>
                  <a:lnTo>
                    <a:pt x="2850" y="964"/>
                  </a:lnTo>
                  <a:lnTo>
                    <a:pt x="2860" y="960"/>
                  </a:lnTo>
                  <a:lnTo>
                    <a:pt x="2868" y="956"/>
                  </a:lnTo>
                  <a:lnTo>
                    <a:pt x="2876" y="948"/>
                  </a:lnTo>
                  <a:lnTo>
                    <a:pt x="2880" y="940"/>
                  </a:lnTo>
                  <a:lnTo>
                    <a:pt x="2882" y="932"/>
                  </a:lnTo>
                  <a:lnTo>
                    <a:pt x="2882" y="922"/>
                  </a:lnTo>
                  <a:lnTo>
                    <a:pt x="2884" y="918"/>
                  </a:lnTo>
                  <a:lnTo>
                    <a:pt x="2888" y="910"/>
                  </a:lnTo>
                  <a:lnTo>
                    <a:pt x="2888" y="908"/>
                  </a:lnTo>
                  <a:lnTo>
                    <a:pt x="2890" y="904"/>
                  </a:lnTo>
                  <a:lnTo>
                    <a:pt x="2890" y="900"/>
                  </a:lnTo>
                  <a:lnTo>
                    <a:pt x="2888" y="892"/>
                  </a:lnTo>
                  <a:close/>
                  <a:moveTo>
                    <a:pt x="2794" y="1126"/>
                  </a:moveTo>
                  <a:lnTo>
                    <a:pt x="2794" y="1126"/>
                  </a:lnTo>
                  <a:lnTo>
                    <a:pt x="2784" y="1136"/>
                  </a:lnTo>
                  <a:lnTo>
                    <a:pt x="2776" y="1142"/>
                  </a:lnTo>
                  <a:lnTo>
                    <a:pt x="2768" y="1146"/>
                  </a:lnTo>
                  <a:lnTo>
                    <a:pt x="2760" y="1148"/>
                  </a:lnTo>
                  <a:lnTo>
                    <a:pt x="2756" y="1150"/>
                  </a:lnTo>
                  <a:lnTo>
                    <a:pt x="2754" y="1152"/>
                  </a:lnTo>
                  <a:lnTo>
                    <a:pt x="2756" y="1154"/>
                  </a:lnTo>
                  <a:lnTo>
                    <a:pt x="2762" y="1162"/>
                  </a:lnTo>
                  <a:lnTo>
                    <a:pt x="2772" y="1168"/>
                  </a:lnTo>
                  <a:lnTo>
                    <a:pt x="2786" y="1172"/>
                  </a:lnTo>
                  <a:lnTo>
                    <a:pt x="2826" y="1180"/>
                  </a:lnTo>
                  <a:lnTo>
                    <a:pt x="2836" y="1182"/>
                  </a:lnTo>
                  <a:lnTo>
                    <a:pt x="2848" y="1186"/>
                  </a:lnTo>
                  <a:lnTo>
                    <a:pt x="2864" y="1194"/>
                  </a:lnTo>
                  <a:lnTo>
                    <a:pt x="2872" y="1196"/>
                  </a:lnTo>
                  <a:lnTo>
                    <a:pt x="2880" y="1196"/>
                  </a:lnTo>
                  <a:lnTo>
                    <a:pt x="2888" y="1194"/>
                  </a:lnTo>
                  <a:lnTo>
                    <a:pt x="2896" y="1190"/>
                  </a:lnTo>
                  <a:lnTo>
                    <a:pt x="2902" y="1184"/>
                  </a:lnTo>
                  <a:lnTo>
                    <a:pt x="2908" y="1182"/>
                  </a:lnTo>
                  <a:lnTo>
                    <a:pt x="2916" y="1180"/>
                  </a:lnTo>
                  <a:lnTo>
                    <a:pt x="2924" y="1180"/>
                  </a:lnTo>
                  <a:lnTo>
                    <a:pt x="2926" y="1176"/>
                  </a:lnTo>
                  <a:lnTo>
                    <a:pt x="2930" y="1172"/>
                  </a:lnTo>
                  <a:lnTo>
                    <a:pt x="2932" y="1166"/>
                  </a:lnTo>
                  <a:lnTo>
                    <a:pt x="2932" y="1164"/>
                  </a:lnTo>
                  <a:lnTo>
                    <a:pt x="2928" y="1164"/>
                  </a:lnTo>
                  <a:lnTo>
                    <a:pt x="2922" y="1164"/>
                  </a:lnTo>
                  <a:lnTo>
                    <a:pt x="2916" y="1162"/>
                  </a:lnTo>
                  <a:lnTo>
                    <a:pt x="2910" y="1158"/>
                  </a:lnTo>
                  <a:lnTo>
                    <a:pt x="2904" y="1150"/>
                  </a:lnTo>
                  <a:lnTo>
                    <a:pt x="2900" y="1142"/>
                  </a:lnTo>
                  <a:lnTo>
                    <a:pt x="2896" y="1138"/>
                  </a:lnTo>
                  <a:lnTo>
                    <a:pt x="2892" y="1136"/>
                  </a:lnTo>
                  <a:lnTo>
                    <a:pt x="2888" y="1134"/>
                  </a:lnTo>
                  <a:lnTo>
                    <a:pt x="2876" y="1130"/>
                  </a:lnTo>
                  <a:lnTo>
                    <a:pt x="2868" y="1124"/>
                  </a:lnTo>
                  <a:lnTo>
                    <a:pt x="2858" y="1114"/>
                  </a:lnTo>
                  <a:lnTo>
                    <a:pt x="2848" y="1102"/>
                  </a:lnTo>
                  <a:lnTo>
                    <a:pt x="2838" y="1096"/>
                  </a:lnTo>
                  <a:lnTo>
                    <a:pt x="2830" y="1094"/>
                  </a:lnTo>
                  <a:lnTo>
                    <a:pt x="2822" y="1094"/>
                  </a:lnTo>
                  <a:lnTo>
                    <a:pt x="2816" y="1098"/>
                  </a:lnTo>
                  <a:lnTo>
                    <a:pt x="2808" y="1104"/>
                  </a:lnTo>
                  <a:lnTo>
                    <a:pt x="2794" y="1126"/>
                  </a:lnTo>
                  <a:close/>
                  <a:moveTo>
                    <a:pt x="2544" y="400"/>
                  </a:moveTo>
                  <a:lnTo>
                    <a:pt x="2544" y="400"/>
                  </a:lnTo>
                  <a:lnTo>
                    <a:pt x="2544" y="408"/>
                  </a:lnTo>
                  <a:lnTo>
                    <a:pt x="2546" y="410"/>
                  </a:lnTo>
                  <a:lnTo>
                    <a:pt x="2550" y="408"/>
                  </a:lnTo>
                  <a:lnTo>
                    <a:pt x="2554" y="406"/>
                  </a:lnTo>
                  <a:lnTo>
                    <a:pt x="2560" y="404"/>
                  </a:lnTo>
                  <a:lnTo>
                    <a:pt x="2566" y="402"/>
                  </a:lnTo>
                  <a:lnTo>
                    <a:pt x="2572" y="406"/>
                  </a:lnTo>
                  <a:lnTo>
                    <a:pt x="2580" y="412"/>
                  </a:lnTo>
                  <a:lnTo>
                    <a:pt x="2586" y="422"/>
                  </a:lnTo>
                  <a:lnTo>
                    <a:pt x="2586" y="426"/>
                  </a:lnTo>
                  <a:lnTo>
                    <a:pt x="2582" y="428"/>
                  </a:lnTo>
                  <a:lnTo>
                    <a:pt x="2576" y="428"/>
                  </a:lnTo>
                  <a:lnTo>
                    <a:pt x="2558" y="428"/>
                  </a:lnTo>
                  <a:lnTo>
                    <a:pt x="2548" y="428"/>
                  </a:lnTo>
                  <a:lnTo>
                    <a:pt x="2540" y="430"/>
                  </a:lnTo>
                  <a:lnTo>
                    <a:pt x="2538" y="432"/>
                  </a:lnTo>
                  <a:lnTo>
                    <a:pt x="2538" y="436"/>
                  </a:lnTo>
                  <a:lnTo>
                    <a:pt x="2538" y="442"/>
                  </a:lnTo>
                  <a:lnTo>
                    <a:pt x="2542" y="446"/>
                  </a:lnTo>
                  <a:lnTo>
                    <a:pt x="2550" y="450"/>
                  </a:lnTo>
                  <a:lnTo>
                    <a:pt x="2560" y="452"/>
                  </a:lnTo>
                  <a:lnTo>
                    <a:pt x="2574" y="450"/>
                  </a:lnTo>
                  <a:lnTo>
                    <a:pt x="2592" y="446"/>
                  </a:lnTo>
                  <a:lnTo>
                    <a:pt x="2612" y="442"/>
                  </a:lnTo>
                  <a:lnTo>
                    <a:pt x="2622" y="440"/>
                  </a:lnTo>
                  <a:lnTo>
                    <a:pt x="2628" y="442"/>
                  </a:lnTo>
                  <a:lnTo>
                    <a:pt x="2628" y="444"/>
                  </a:lnTo>
                  <a:lnTo>
                    <a:pt x="2630" y="448"/>
                  </a:lnTo>
                  <a:lnTo>
                    <a:pt x="2634" y="450"/>
                  </a:lnTo>
                  <a:lnTo>
                    <a:pt x="2644" y="452"/>
                  </a:lnTo>
                  <a:lnTo>
                    <a:pt x="2660" y="450"/>
                  </a:lnTo>
                  <a:lnTo>
                    <a:pt x="2670" y="450"/>
                  </a:lnTo>
                  <a:lnTo>
                    <a:pt x="2678" y="450"/>
                  </a:lnTo>
                  <a:lnTo>
                    <a:pt x="2684" y="452"/>
                  </a:lnTo>
                  <a:lnTo>
                    <a:pt x="2688" y="454"/>
                  </a:lnTo>
                  <a:lnTo>
                    <a:pt x="2696" y="462"/>
                  </a:lnTo>
                  <a:lnTo>
                    <a:pt x="2700" y="470"/>
                  </a:lnTo>
                  <a:lnTo>
                    <a:pt x="2708" y="478"/>
                  </a:lnTo>
                  <a:lnTo>
                    <a:pt x="2712" y="482"/>
                  </a:lnTo>
                  <a:lnTo>
                    <a:pt x="2718" y="486"/>
                  </a:lnTo>
                  <a:lnTo>
                    <a:pt x="2724" y="488"/>
                  </a:lnTo>
                  <a:lnTo>
                    <a:pt x="2734" y="490"/>
                  </a:lnTo>
                  <a:lnTo>
                    <a:pt x="2746" y="490"/>
                  </a:lnTo>
                  <a:lnTo>
                    <a:pt x="2758" y="488"/>
                  </a:lnTo>
                  <a:lnTo>
                    <a:pt x="2768" y="486"/>
                  </a:lnTo>
                  <a:lnTo>
                    <a:pt x="2776" y="484"/>
                  </a:lnTo>
                  <a:lnTo>
                    <a:pt x="2780" y="480"/>
                  </a:lnTo>
                  <a:lnTo>
                    <a:pt x="2782" y="478"/>
                  </a:lnTo>
                  <a:lnTo>
                    <a:pt x="2780" y="474"/>
                  </a:lnTo>
                  <a:lnTo>
                    <a:pt x="2778" y="470"/>
                  </a:lnTo>
                  <a:lnTo>
                    <a:pt x="2772" y="462"/>
                  </a:lnTo>
                  <a:lnTo>
                    <a:pt x="2754" y="446"/>
                  </a:lnTo>
                  <a:lnTo>
                    <a:pt x="2750" y="442"/>
                  </a:lnTo>
                  <a:lnTo>
                    <a:pt x="2750" y="440"/>
                  </a:lnTo>
                  <a:lnTo>
                    <a:pt x="2752" y="438"/>
                  </a:lnTo>
                  <a:lnTo>
                    <a:pt x="2758" y="436"/>
                  </a:lnTo>
                  <a:lnTo>
                    <a:pt x="2762" y="432"/>
                  </a:lnTo>
                  <a:lnTo>
                    <a:pt x="2762" y="428"/>
                  </a:lnTo>
                  <a:lnTo>
                    <a:pt x="2762" y="422"/>
                  </a:lnTo>
                  <a:lnTo>
                    <a:pt x="2756" y="418"/>
                  </a:lnTo>
                  <a:lnTo>
                    <a:pt x="2750" y="414"/>
                  </a:lnTo>
                  <a:lnTo>
                    <a:pt x="2738" y="410"/>
                  </a:lnTo>
                  <a:lnTo>
                    <a:pt x="2724" y="408"/>
                  </a:lnTo>
                  <a:lnTo>
                    <a:pt x="2704" y="404"/>
                  </a:lnTo>
                  <a:lnTo>
                    <a:pt x="2702" y="402"/>
                  </a:lnTo>
                  <a:lnTo>
                    <a:pt x="2700" y="400"/>
                  </a:lnTo>
                  <a:lnTo>
                    <a:pt x="2698" y="398"/>
                  </a:lnTo>
                  <a:lnTo>
                    <a:pt x="2696" y="396"/>
                  </a:lnTo>
                  <a:lnTo>
                    <a:pt x="2690" y="392"/>
                  </a:lnTo>
                  <a:lnTo>
                    <a:pt x="2678" y="388"/>
                  </a:lnTo>
                  <a:lnTo>
                    <a:pt x="2664" y="384"/>
                  </a:lnTo>
                  <a:lnTo>
                    <a:pt x="2656" y="384"/>
                  </a:lnTo>
                  <a:lnTo>
                    <a:pt x="2648" y="388"/>
                  </a:lnTo>
                  <a:lnTo>
                    <a:pt x="2644" y="392"/>
                  </a:lnTo>
                  <a:lnTo>
                    <a:pt x="2642" y="394"/>
                  </a:lnTo>
                  <a:lnTo>
                    <a:pt x="2638" y="396"/>
                  </a:lnTo>
                  <a:lnTo>
                    <a:pt x="2636" y="394"/>
                  </a:lnTo>
                  <a:lnTo>
                    <a:pt x="2632" y="386"/>
                  </a:lnTo>
                  <a:lnTo>
                    <a:pt x="2630" y="382"/>
                  </a:lnTo>
                  <a:lnTo>
                    <a:pt x="2624" y="378"/>
                  </a:lnTo>
                  <a:lnTo>
                    <a:pt x="2610" y="370"/>
                  </a:lnTo>
                  <a:lnTo>
                    <a:pt x="2592" y="364"/>
                  </a:lnTo>
                  <a:lnTo>
                    <a:pt x="2574" y="360"/>
                  </a:lnTo>
                  <a:lnTo>
                    <a:pt x="2554" y="358"/>
                  </a:lnTo>
                  <a:lnTo>
                    <a:pt x="2536" y="360"/>
                  </a:lnTo>
                  <a:lnTo>
                    <a:pt x="2530" y="364"/>
                  </a:lnTo>
                  <a:lnTo>
                    <a:pt x="2524" y="366"/>
                  </a:lnTo>
                  <a:lnTo>
                    <a:pt x="2520" y="372"/>
                  </a:lnTo>
                  <a:lnTo>
                    <a:pt x="2516" y="378"/>
                  </a:lnTo>
                  <a:lnTo>
                    <a:pt x="2516" y="388"/>
                  </a:lnTo>
                  <a:lnTo>
                    <a:pt x="2516" y="390"/>
                  </a:lnTo>
                  <a:lnTo>
                    <a:pt x="2518" y="392"/>
                  </a:lnTo>
                  <a:lnTo>
                    <a:pt x="2522" y="392"/>
                  </a:lnTo>
                  <a:lnTo>
                    <a:pt x="2528" y="392"/>
                  </a:lnTo>
                  <a:lnTo>
                    <a:pt x="2534" y="390"/>
                  </a:lnTo>
                  <a:lnTo>
                    <a:pt x="2540" y="390"/>
                  </a:lnTo>
                  <a:lnTo>
                    <a:pt x="2544" y="392"/>
                  </a:lnTo>
                  <a:lnTo>
                    <a:pt x="2544" y="400"/>
                  </a:lnTo>
                  <a:close/>
                  <a:moveTo>
                    <a:pt x="3116" y="190"/>
                  </a:moveTo>
                  <a:lnTo>
                    <a:pt x="3116" y="190"/>
                  </a:lnTo>
                  <a:lnTo>
                    <a:pt x="3124" y="194"/>
                  </a:lnTo>
                  <a:lnTo>
                    <a:pt x="3132" y="196"/>
                  </a:lnTo>
                  <a:lnTo>
                    <a:pt x="3146" y="194"/>
                  </a:lnTo>
                  <a:lnTo>
                    <a:pt x="3154" y="194"/>
                  </a:lnTo>
                  <a:lnTo>
                    <a:pt x="3152" y="196"/>
                  </a:lnTo>
                  <a:lnTo>
                    <a:pt x="3146" y="200"/>
                  </a:lnTo>
                  <a:lnTo>
                    <a:pt x="3140" y="206"/>
                  </a:lnTo>
                  <a:lnTo>
                    <a:pt x="3136" y="210"/>
                  </a:lnTo>
                  <a:lnTo>
                    <a:pt x="3134" y="216"/>
                  </a:lnTo>
                  <a:lnTo>
                    <a:pt x="3134" y="220"/>
                  </a:lnTo>
                  <a:lnTo>
                    <a:pt x="3138" y="226"/>
                  </a:lnTo>
                  <a:lnTo>
                    <a:pt x="3144" y="230"/>
                  </a:lnTo>
                  <a:lnTo>
                    <a:pt x="3154" y="234"/>
                  </a:lnTo>
                  <a:lnTo>
                    <a:pt x="3168" y="238"/>
                  </a:lnTo>
                  <a:lnTo>
                    <a:pt x="3182" y="242"/>
                  </a:lnTo>
                  <a:lnTo>
                    <a:pt x="3194" y="248"/>
                  </a:lnTo>
                  <a:lnTo>
                    <a:pt x="3216" y="256"/>
                  </a:lnTo>
                  <a:lnTo>
                    <a:pt x="3228" y="258"/>
                  </a:lnTo>
                  <a:lnTo>
                    <a:pt x="3240" y="258"/>
                  </a:lnTo>
                  <a:lnTo>
                    <a:pt x="3252" y="254"/>
                  </a:lnTo>
                  <a:lnTo>
                    <a:pt x="3264" y="246"/>
                  </a:lnTo>
                  <a:lnTo>
                    <a:pt x="3280" y="238"/>
                  </a:lnTo>
                  <a:lnTo>
                    <a:pt x="3294" y="232"/>
                  </a:lnTo>
                  <a:lnTo>
                    <a:pt x="3306" y="228"/>
                  </a:lnTo>
                  <a:lnTo>
                    <a:pt x="3318" y="226"/>
                  </a:lnTo>
                  <a:lnTo>
                    <a:pt x="3326" y="226"/>
                  </a:lnTo>
                  <a:lnTo>
                    <a:pt x="3330" y="226"/>
                  </a:lnTo>
                  <a:lnTo>
                    <a:pt x="3328" y="228"/>
                  </a:lnTo>
                  <a:lnTo>
                    <a:pt x="3322" y="230"/>
                  </a:lnTo>
                  <a:lnTo>
                    <a:pt x="3296" y="238"/>
                  </a:lnTo>
                  <a:lnTo>
                    <a:pt x="3286" y="244"/>
                  </a:lnTo>
                  <a:lnTo>
                    <a:pt x="3278" y="248"/>
                  </a:lnTo>
                  <a:lnTo>
                    <a:pt x="3276" y="252"/>
                  </a:lnTo>
                  <a:lnTo>
                    <a:pt x="3276" y="254"/>
                  </a:lnTo>
                  <a:lnTo>
                    <a:pt x="3276" y="256"/>
                  </a:lnTo>
                  <a:lnTo>
                    <a:pt x="3280" y="260"/>
                  </a:lnTo>
                  <a:lnTo>
                    <a:pt x="3296" y="264"/>
                  </a:lnTo>
                  <a:lnTo>
                    <a:pt x="3326" y="268"/>
                  </a:lnTo>
                  <a:lnTo>
                    <a:pt x="3356" y="268"/>
                  </a:lnTo>
                  <a:lnTo>
                    <a:pt x="3376" y="266"/>
                  </a:lnTo>
                  <a:lnTo>
                    <a:pt x="3390" y="264"/>
                  </a:lnTo>
                  <a:lnTo>
                    <a:pt x="3398" y="260"/>
                  </a:lnTo>
                  <a:lnTo>
                    <a:pt x="3406" y="254"/>
                  </a:lnTo>
                  <a:lnTo>
                    <a:pt x="3410" y="254"/>
                  </a:lnTo>
                  <a:lnTo>
                    <a:pt x="3418" y="256"/>
                  </a:lnTo>
                  <a:lnTo>
                    <a:pt x="3430" y="260"/>
                  </a:lnTo>
                  <a:lnTo>
                    <a:pt x="3446" y="262"/>
                  </a:lnTo>
                  <a:lnTo>
                    <a:pt x="3468" y="260"/>
                  </a:lnTo>
                  <a:lnTo>
                    <a:pt x="3490" y="256"/>
                  </a:lnTo>
                  <a:lnTo>
                    <a:pt x="3514" y="248"/>
                  </a:lnTo>
                  <a:lnTo>
                    <a:pt x="3540" y="240"/>
                  </a:lnTo>
                  <a:lnTo>
                    <a:pt x="3568" y="230"/>
                  </a:lnTo>
                  <a:lnTo>
                    <a:pt x="3592" y="216"/>
                  </a:lnTo>
                  <a:lnTo>
                    <a:pt x="3618" y="204"/>
                  </a:lnTo>
                  <a:lnTo>
                    <a:pt x="3618" y="206"/>
                  </a:lnTo>
                  <a:lnTo>
                    <a:pt x="3612" y="212"/>
                  </a:lnTo>
                  <a:lnTo>
                    <a:pt x="3608" y="220"/>
                  </a:lnTo>
                  <a:lnTo>
                    <a:pt x="3606" y="224"/>
                  </a:lnTo>
                  <a:lnTo>
                    <a:pt x="3606" y="226"/>
                  </a:lnTo>
                  <a:lnTo>
                    <a:pt x="3608" y="230"/>
                  </a:lnTo>
                  <a:lnTo>
                    <a:pt x="3612" y="232"/>
                  </a:lnTo>
                  <a:lnTo>
                    <a:pt x="3620" y="234"/>
                  </a:lnTo>
                  <a:lnTo>
                    <a:pt x="3630" y="236"/>
                  </a:lnTo>
                  <a:lnTo>
                    <a:pt x="3648" y="238"/>
                  </a:lnTo>
                  <a:lnTo>
                    <a:pt x="3656" y="238"/>
                  </a:lnTo>
                  <a:lnTo>
                    <a:pt x="3656" y="240"/>
                  </a:lnTo>
                  <a:lnTo>
                    <a:pt x="3654" y="240"/>
                  </a:lnTo>
                  <a:lnTo>
                    <a:pt x="3642" y="244"/>
                  </a:lnTo>
                  <a:lnTo>
                    <a:pt x="3596" y="252"/>
                  </a:lnTo>
                  <a:lnTo>
                    <a:pt x="3524" y="266"/>
                  </a:lnTo>
                  <a:lnTo>
                    <a:pt x="3460" y="278"/>
                  </a:lnTo>
                  <a:lnTo>
                    <a:pt x="3442" y="282"/>
                  </a:lnTo>
                  <a:lnTo>
                    <a:pt x="3434" y="284"/>
                  </a:lnTo>
                  <a:lnTo>
                    <a:pt x="3432" y="286"/>
                  </a:lnTo>
                  <a:lnTo>
                    <a:pt x="3430" y="288"/>
                  </a:lnTo>
                  <a:lnTo>
                    <a:pt x="3436" y="292"/>
                  </a:lnTo>
                  <a:lnTo>
                    <a:pt x="3458" y="308"/>
                  </a:lnTo>
                  <a:lnTo>
                    <a:pt x="3474" y="318"/>
                  </a:lnTo>
                  <a:lnTo>
                    <a:pt x="3490" y="326"/>
                  </a:lnTo>
                  <a:lnTo>
                    <a:pt x="3514" y="336"/>
                  </a:lnTo>
                  <a:lnTo>
                    <a:pt x="3522" y="340"/>
                  </a:lnTo>
                  <a:lnTo>
                    <a:pt x="3524" y="342"/>
                  </a:lnTo>
                  <a:lnTo>
                    <a:pt x="3520" y="344"/>
                  </a:lnTo>
                  <a:lnTo>
                    <a:pt x="3508" y="346"/>
                  </a:lnTo>
                  <a:lnTo>
                    <a:pt x="3494" y="348"/>
                  </a:lnTo>
                  <a:lnTo>
                    <a:pt x="3484" y="346"/>
                  </a:lnTo>
                  <a:lnTo>
                    <a:pt x="3474" y="342"/>
                  </a:lnTo>
                  <a:lnTo>
                    <a:pt x="3466" y="334"/>
                  </a:lnTo>
                  <a:lnTo>
                    <a:pt x="3452" y="318"/>
                  </a:lnTo>
                  <a:lnTo>
                    <a:pt x="3440" y="310"/>
                  </a:lnTo>
                  <a:lnTo>
                    <a:pt x="3428" y="304"/>
                  </a:lnTo>
                  <a:lnTo>
                    <a:pt x="3410" y="298"/>
                  </a:lnTo>
                  <a:lnTo>
                    <a:pt x="3388" y="292"/>
                  </a:lnTo>
                  <a:lnTo>
                    <a:pt x="3364" y="288"/>
                  </a:lnTo>
                  <a:lnTo>
                    <a:pt x="3340" y="284"/>
                  </a:lnTo>
                  <a:lnTo>
                    <a:pt x="3318" y="284"/>
                  </a:lnTo>
                  <a:lnTo>
                    <a:pt x="3300" y="286"/>
                  </a:lnTo>
                  <a:lnTo>
                    <a:pt x="3294" y="288"/>
                  </a:lnTo>
                  <a:lnTo>
                    <a:pt x="3288" y="290"/>
                  </a:lnTo>
                  <a:lnTo>
                    <a:pt x="3284" y="294"/>
                  </a:lnTo>
                  <a:lnTo>
                    <a:pt x="3282" y="298"/>
                  </a:lnTo>
                  <a:lnTo>
                    <a:pt x="3282" y="312"/>
                  </a:lnTo>
                  <a:lnTo>
                    <a:pt x="3284" y="316"/>
                  </a:lnTo>
                  <a:lnTo>
                    <a:pt x="3286" y="320"/>
                  </a:lnTo>
                  <a:lnTo>
                    <a:pt x="3300" y="326"/>
                  </a:lnTo>
                  <a:lnTo>
                    <a:pt x="3322" y="336"/>
                  </a:lnTo>
                  <a:lnTo>
                    <a:pt x="3336" y="342"/>
                  </a:lnTo>
                  <a:lnTo>
                    <a:pt x="3348" y="348"/>
                  </a:lnTo>
                  <a:lnTo>
                    <a:pt x="3366" y="362"/>
                  </a:lnTo>
                  <a:lnTo>
                    <a:pt x="3372" y="368"/>
                  </a:lnTo>
                  <a:lnTo>
                    <a:pt x="3376" y="374"/>
                  </a:lnTo>
                  <a:lnTo>
                    <a:pt x="3374" y="378"/>
                  </a:lnTo>
                  <a:lnTo>
                    <a:pt x="3370" y="380"/>
                  </a:lnTo>
                  <a:lnTo>
                    <a:pt x="3362" y="382"/>
                  </a:lnTo>
                  <a:lnTo>
                    <a:pt x="3358" y="384"/>
                  </a:lnTo>
                  <a:lnTo>
                    <a:pt x="3356" y="386"/>
                  </a:lnTo>
                  <a:lnTo>
                    <a:pt x="3358" y="390"/>
                  </a:lnTo>
                  <a:lnTo>
                    <a:pt x="3362" y="392"/>
                  </a:lnTo>
                  <a:lnTo>
                    <a:pt x="3370" y="394"/>
                  </a:lnTo>
                  <a:lnTo>
                    <a:pt x="3380" y="396"/>
                  </a:lnTo>
                  <a:lnTo>
                    <a:pt x="3394" y="398"/>
                  </a:lnTo>
                  <a:lnTo>
                    <a:pt x="3408" y="400"/>
                  </a:lnTo>
                  <a:lnTo>
                    <a:pt x="3420" y="402"/>
                  </a:lnTo>
                  <a:lnTo>
                    <a:pt x="3430" y="406"/>
                  </a:lnTo>
                  <a:lnTo>
                    <a:pt x="3434" y="408"/>
                  </a:lnTo>
                  <a:lnTo>
                    <a:pt x="3436" y="410"/>
                  </a:lnTo>
                  <a:lnTo>
                    <a:pt x="3434" y="412"/>
                  </a:lnTo>
                  <a:lnTo>
                    <a:pt x="3424" y="412"/>
                  </a:lnTo>
                  <a:lnTo>
                    <a:pt x="3412" y="410"/>
                  </a:lnTo>
                  <a:lnTo>
                    <a:pt x="3392" y="408"/>
                  </a:lnTo>
                  <a:lnTo>
                    <a:pt x="3370" y="408"/>
                  </a:lnTo>
                  <a:lnTo>
                    <a:pt x="3322" y="410"/>
                  </a:lnTo>
                  <a:lnTo>
                    <a:pt x="3300" y="412"/>
                  </a:lnTo>
                  <a:lnTo>
                    <a:pt x="3280" y="414"/>
                  </a:lnTo>
                  <a:lnTo>
                    <a:pt x="3264" y="420"/>
                  </a:lnTo>
                  <a:lnTo>
                    <a:pt x="3254" y="424"/>
                  </a:lnTo>
                  <a:lnTo>
                    <a:pt x="3250" y="430"/>
                  </a:lnTo>
                  <a:lnTo>
                    <a:pt x="3244" y="438"/>
                  </a:lnTo>
                  <a:lnTo>
                    <a:pt x="3242" y="446"/>
                  </a:lnTo>
                  <a:lnTo>
                    <a:pt x="3240" y="452"/>
                  </a:lnTo>
                  <a:lnTo>
                    <a:pt x="3242" y="458"/>
                  </a:lnTo>
                  <a:lnTo>
                    <a:pt x="3248" y="462"/>
                  </a:lnTo>
                  <a:lnTo>
                    <a:pt x="3256" y="464"/>
                  </a:lnTo>
                  <a:lnTo>
                    <a:pt x="3268" y="464"/>
                  </a:lnTo>
                  <a:lnTo>
                    <a:pt x="3280" y="460"/>
                  </a:lnTo>
                  <a:lnTo>
                    <a:pt x="3288" y="460"/>
                  </a:lnTo>
                  <a:lnTo>
                    <a:pt x="3294" y="462"/>
                  </a:lnTo>
                  <a:lnTo>
                    <a:pt x="3296" y="464"/>
                  </a:lnTo>
                  <a:lnTo>
                    <a:pt x="3298" y="466"/>
                  </a:lnTo>
                  <a:lnTo>
                    <a:pt x="3302" y="468"/>
                  </a:lnTo>
                  <a:lnTo>
                    <a:pt x="3308" y="468"/>
                  </a:lnTo>
                  <a:lnTo>
                    <a:pt x="3318" y="466"/>
                  </a:lnTo>
                  <a:lnTo>
                    <a:pt x="3328" y="464"/>
                  </a:lnTo>
                  <a:lnTo>
                    <a:pt x="3332" y="464"/>
                  </a:lnTo>
                  <a:lnTo>
                    <a:pt x="3332" y="468"/>
                  </a:lnTo>
                  <a:lnTo>
                    <a:pt x="3332" y="472"/>
                  </a:lnTo>
                  <a:lnTo>
                    <a:pt x="3330" y="476"/>
                  </a:lnTo>
                  <a:lnTo>
                    <a:pt x="3330" y="484"/>
                  </a:lnTo>
                  <a:lnTo>
                    <a:pt x="3332" y="494"/>
                  </a:lnTo>
                  <a:lnTo>
                    <a:pt x="3338" y="504"/>
                  </a:lnTo>
                  <a:lnTo>
                    <a:pt x="3342" y="508"/>
                  </a:lnTo>
                  <a:lnTo>
                    <a:pt x="3348" y="512"/>
                  </a:lnTo>
                  <a:lnTo>
                    <a:pt x="3354" y="514"/>
                  </a:lnTo>
                  <a:lnTo>
                    <a:pt x="3360" y="514"/>
                  </a:lnTo>
                  <a:lnTo>
                    <a:pt x="3374" y="514"/>
                  </a:lnTo>
                  <a:lnTo>
                    <a:pt x="3388" y="510"/>
                  </a:lnTo>
                  <a:lnTo>
                    <a:pt x="3402" y="502"/>
                  </a:lnTo>
                  <a:lnTo>
                    <a:pt x="3416" y="494"/>
                  </a:lnTo>
                  <a:lnTo>
                    <a:pt x="3428" y="484"/>
                  </a:lnTo>
                  <a:lnTo>
                    <a:pt x="3438" y="474"/>
                  </a:lnTo>
                  <a:lnTo>
                    <a:pt x="3444" y="470"/>
                  </a:lnTo>
                  <a:lnTo>
                    <a:pt x="3444" y="474"/>
                  </a:lnTo>
                  <a:lnTo>
                    <a:pt x="3438" y="482"/>
                  </a:lnTo>
                  <a:lnTo>
                    <a:pt x="3428" y="494"/>
                  </a:lnTo>
                  <a:lnTo>
                    <a:pt x="3414" y="508"/>
                  </a:lnTo>
                  <a:lnTo>
                    <a:pt x="3398" y="520"/>
                  </a:lnTo>
                  <a:lnTo>
                    <a:pt x="3388" y="524"/>
                  </a:lnTo>
                  <a:lnTo>
                    <a:pt x="3380" y="528"/>
                  </a:lnTo>
                  <a:lnTo>
                    <a:pt x="3370" y="530"/>
                  </a:lnTo>
                  <a:lnTo>
                    <a:pt x="3358" y="530"/>
                  </a:lnTo>
                  <a:lnTo>
                    <a:pt x="3342" y="526"/>
                  </a:lnTo>
                  <a:lnTo>
                    <a:pt x="3330" y="520"/>
                  </a:lnTo>
                  <a:lnTo>
                    <a:pt x="3318" y="512"/>
                  </a:lnTo>
                  <a:lnTo>
                    <a:pt x="3310" y="504"/>
                  </a:lnTo>
                  <a:lnTo>
                    <a:pt x="3300" y="496"/>
                  </a:lnTo>
                  <a:lnTo>
                    <a:pt x="3290" y="488"/>
                  </a:lnTo>
                  <a:lnTo>
                    <a:pt x="3278" y="484"/>
                  </a:lnTo>
                  <a:lnTo>
                    <a:pt x="3262" y="482"/>
                  </a:lnTo>
                  <a:lnTo>
                    <a:pt x="3234" y="482"/>
                  </a:lnTo>
                  <a:lnTo>
                    <a:pt x="3224" y="484"/>
                  </a:lnTo>
                  <a:lnTo>
                    <a:pt x="3216" y="486"/>
                  </a:lnTo>
                  <a:lnTo>
                    <a:pt x="3212" y="490"/>
                  </a:lnTo>
                  <a:lnTo>
                    <a:pt x="3212" y="494"/>
                  </a:lnTo>
                  <a:lnTo>
                    <a:pt x="3216" y="500"/>
                  </a:lnTo>
                  <a:lnTo>
                    <a:pt x="3222" y="506"/>
                  </a:lnTo>
                  <a:lnTo>
                    <a:pt x="3240" y="520"/>
                  </a:lnTo>
                  <a:lnTo>
                    <a:pt x="3254" y="532"/>
                  </a:lnTo>
                  <a:lnTo>
                    <a:pt x="3256" y="538"/>
                  </a:lnTo>
                  <a:lnTo>
                    <a:pt x="3256" y="540"/>
                  </a:lnTo>
                  <a:lnTo>
                    <a:pt x="3254" y="542"/>
                  </a:lnTo>
                  <a:lnTo>
                    <a:pt x="3246" y="544"/>
                  </a:lnTo>
                  <a:lnTo>
                    <a:pt x="3232" y="544"/>
                  </a:lnTo>
                  <a:lnTo>
                    <a:pt x="3214" y="546"/>
                  </a:lnTo>
                  <a:lnTo>
                    <a:pt x="3198" y="550"/>
                  </a:lnTo>
                  <a:lnTo>
                    <a:pt x="3182" y="556"/>
                  </a:lnTo>
                  <a:lnTo>
                    <a:pt x="3172" y="562"/>
                  </a:lnTo>
                  <a:lnTo>
                    <a:pt x="3164" y="570"/>
                  </a:lnTo>
                  <a:lnTo>
                    <a:pt x="3160" y="578"/>
                  </a:lnTo>
                  <a:lnTo>
                    <a:pt x="3160" y="582"/>
                  </a:lnTo>
                  <a:lnTo>
                    <a:pt x="3162" y="586"/>
                  </a:lnTo>
                  <a:lnTo>
                    <a:pt x="3164" y="590"/>
                  </a:lnTo>
                  <a:lnTo>
                    <a:pt x="3168" y="594"/>
                  </a:lnTo>
                  <a:lnTo>
                    <a:pt x="3172" y="596"/>
                  </a:lnTo>
                  <a:lnTo>
                    <a:pt x="3178" y="596"/>
                  </a:lnTo>
                  <a:lnTo>
                    <a:pt x="3186" y="596"/>
                  </a:lnTo>
                  <a:lnTo>
                    <a:pt x="3198" y="596"/>
                  </a:lnTo>
                  <a:lnTo>
                    <a:pt x="3204" y="598"/>
                  </a:lnTo>
                  <a:lnTo>
                    <a:pt x="3210" y="602"/>
                  </a:lnTo>
                  <a:lnTo>
                    <a:pt x="3218" y="606"/>
                  </a:lnTo>
                  <a:lnTo>
                    <a:pt x="3226" y="608"/>
                  </a:lnTo>
                  <a:lnTo>
                    <a:pt x="3234" y="608"/>
                  </a:lnTo>
                  <a:lnTo>
                    <a:pt x="3242" y="608"/>
                  </a:lnTo>
                  <a:lnTo>
                    <a:pt x="3258" y="602"/>
                  </a:lnTo>
                  <a:lnTo>
                    <a:pt x="3272" y="596"/>
                  </a:lnTo>
                  <a:lnTo>
                    <a:pt x="3278" y="594"/>
                  </a:lnTo>
                  <a:lnTo>
                    <a:pt x="3284" y="596"/>
                  </a:lnTo>
                  <a:lnTo>
                    <a:pt x="3298" y="600"/>
                  </a:lnTo>
                  <a:lnTo>
                    <a:pt x="3316" y="606"/>
                  </a:lnTo>
                  <a:lnTo>
                    <a:pt x="3328" y="608"/>
                  </a:lnTo>
                  <a:lnTo>
                    <a:pt x="3344" y="610"/>
                  </a:lnTo>
                  <a:lnTo>
                    <a:pt x="3358" y="610"/>
                  </a:lnTo>
                  <a:lnTo>
                    <a:pt x="3366" y="606"/>
                  </a:lnTo>
                  <a:lnTo>
                    <a:pt x="3372" y="604"/>
                  </a:lnTo>
                  <a:lnTo>
                    <a:pt x="3374" y="600"/>
                  </a:lnTo>
                  <a:lnTo>
                    <a:pt x="3378" y="596"/>
                  </a:lnTo>
                  <a:lnTo>
                    <a:pt x="3384" y="596"/>
                  </a:lnTo>
                  <a:lnTo>
                    <a:pt x="3394" y="596"/>
                  </a:lnTo>
                  <a:lnTo>
                    <a:pt x="3410" y="600"/>
                  </a:lnTo>
                  <a:lnTo>
                    <a:pt x="3418" y="602"/>
                  </a:lnTo>
                  <a:lnTo>
                    <a:pt x="3428" y="604"/>
                  </a:lnTo>
                  <a:lnTo>
                    <a:pt x="3448" y="604"/>
                  </a:lnTo>
                  <a:lnTo>
                    <a:pt x="3466" y="600"/>
                  </a:lnTo>
                  <a:lnTo>
                    <a:pt x="3484" y="596"/>
                  </a:lnTo>
                  <a:lnTo>
                    <a:pt x="3498" y="592"/>
                  </a:lnTo>
                  <a:lnTo>
                    <a:pt x="3508" y="590"/>
                  </a:lnTo>
                  <a:lnTo>
                    <a:pt x="3510" y="592"/>
                  </a:lnTo>
                  <a:lnTo>
                    <a:pt x="3512" y="594"/>
                  </a:lnTo>
                  <a:lnTo>
                    <a:pt x="3514" y="598"/>
                  </a:lnTo>
                  <a:lnTo>
                    <a:pt x="3512" y="602"/>
                  </a:lnTo>
                  <a:lnTo>
                    <a:pt x="3512" y="608"/>
                  </a:lnTo>
                  <a:lnTo>
                    <a:pt x="3512" y="612"/>
                  </a:lnTo>
                  <a:lnTo>
                    <a:pt x="3512" y="616"/>
                  </a:lnTo>
                  <a:lnTo>
                    <a:pt x="3516" y="618"/>
                  </a:lnTo>
                  <a:lnTo>
                    <a:pt x="3522" y="620"/>
                  </a:lnTo>
                  <a:lnTo>
                    <a:pt x="3534" y="620"/>
                  </a:lnTo>
                  <a:lnTo>
                    <a:pt x="3546" y="618"/>
                  </a:lnTo>
                  <a:lnTo>
                    <a:pt x="3558" y="612"/>
                  </a:lnTo>
                  <a:lnTo>
                    <a:pt x="3582" y="600"/>
                  </a:lnTo>
                  <a:lnTo>
                    <a:pt x="3592" y="596"/>
                  </a:lnTo>
                  <a:lnTo>
                    <a:pt x="3600" y="594"/>
                  </a:lnTo>
                  <a:lnTo>
                    <a:pt x="3616" y="594"/>
                  </a:lnTo>
                  <a:lnTo>
                    <a:pt x="3622" y="592"/>
                  </a:lnTo>
                  <a:lnTo>
                    <a:pt x="3628" y="588"/>
                  </a:lnTo>
                  <a:lnTo>
                    <a:pt x="3632" y="582"/>
                  </a:lnTo>
                  <a:lnTo>
                    <a:pt x="3634" y="570"/>
                  </a:lnTo>
                  <a:lnTo>
                    <a:pt x="3634" y="564"/>
                  </a:lnTo>
                  <a:lnTo>
                    <a:pt x="3634" y="560"/>
                  </a:lnTo>
                  <a:lnTo>
                    <a:pt x="3630" y="558"/>
                  </a:lnTo>
                  <a:lnTo>
                    <a:pt x="3628" y="556"/>
                  </a:lnTo>
                  <a:lnTo>
                    <a:pt x="3620" y="556"/>
                  </a:lnTo>
                  <a:lnTo>
                    <a:pt x="3610" y="556"/>
                  </a:lnTo>
                  <a:lnTo>
                    <a:pt x="3598" y="558"/>
                  </a:lnTo>
                  <a:lnTo>
                    <a:pt x="3590" y="558"/>
                  </a:lnTo>
                  <a:lnTo>
                    <a:pt x="3584" y="556"/>
                  </a:lnTo>
                  <a:lnTo>
                    <a:pt x="3582" y="552"/>
                  </a:lnTo>
                  <a:lnTo>
                    <a:pt x="3582" y="550"/>
                  </a:lnTo>
                  <a:lnTo>
                    <a:pt x="3582" y="542"/>
                  </a:lnTo>
                  <a:lnTo>
                    <a:pt x="3584" y="538"/>
                  </a:lnTo>
                  <a:lnTo>
                    <a:pt x="3588" y="534"/>
                  </a:lnTo>
                  <a:lnTo>
                    <a:pt x="3592" y="530"/>
                  </a:lnTo>
                  <a:lnTo>
                    <a:pt x="3604" y="524"/>
                  </a:lnTo>
                  <a:lnTo>
                    <a:pt x="3622" y="514"/>
                  </a:lnTo>
                  <a:lnTo>
                    <a:pt x="3626" y="512"/>
                  </a:lnTo>
                  <a:lnTo>
                    <a:pt x="3628" y="508"/>
                  </a:lnTo>
                  <a:lnTo>
                    <a:pt x="3630" y="504"/>
                  </a:lnTo>
                  <a:lnTo>
                    <a:pt x="3628" y="500"/>
                  </a:lnTo>
                  <a:lnTo>
                    <a:pt x="3626" y="492"/>
                  </a:lnTo>
                  <a:lnTo>
                    <a:pt x="3620" y="484"/>
                  </a:lnTo>
                  <a:lnTo>
                    <a:pt x="3618" y="478"/>
                  </a:lnTo>
                  <a:lnTo>
                    <a:pt x="3620" y="476"/>
                  </a:lnTo>
                  <a:lnTo>
                    <a:pt x="3622" y="474"/>
                  </a:lnTo>
                  <a:lnTo>
                    <a:pt x="3632" y="474"/>
                  </a:lnTo>
                  <a:lnTo>
                    <a:pt x="3654" y="476"/>
                  </a:lnTo>
                  <a:lnTo>
                    <a:pt x="3674" y="478"/>
                  </a:lnTo>
                  <a:lnTo>
                    <a:pt x="3692" y="476"/>
                  </a:lnTo>
                  <a:lnTo>
                    <a:pt x="3708" y="474"/>
                  </a:lnTo>
                  <a:lnTo>
                    <a:pt x="3722" y="468"/>
                  </a:lnTo>
                  <a:lnTo>
                    <a:pt x="3732" y="460"/>
                  </a:lnTo>
                  <a:lnTo>
                    <a:pt x="3738" y="454"/>
                  </a:lnTo>
                  <a:lnTo>
                    <a:pt x="3740" y="446"/>
                  </a:lnTo>
                  <a:lnTo>
                    <a:pt x="3740" y="442"/>
                  </a:lnTo>
                  <a:lnTo>
                    <a:pt x="3738" y="440"/>
                  </a:lnTo>
                  <a:lnTo>
                    <a:pt x="3736" y="436"/>
                  </a:lnTo>
                  <a:lnTo>
                    <a:pt x="3736" y="434"/>
                  </a:lnTo>
                  <a:lnTo>
                    <a:pt x="3740" y="430"/>
                  </a:lnTo>
                  <a:lnTo>
                    <a:pt x="3752" y="424"/>
                  </a:lnTo>
                  <a:lnTo>
                    <a:pt x="3756" y="420"/>
                  </a:lnTo>
                  <a:lnTo>
                    <a:pt x="3756" y="418"/>
                  </a:lnTo>
                  <a:lnTo>
                    <a:pt x="3756" y="416"/>
                  </a:lnTo>
                  <a:lnTo>
                    <a:pt x="3750" y="410"/>
                  </a:lnTo>
                  <a:lnTo>
                    <a:pt x="3734" y="400"/>
                  </a:lnTo>
                  <a:lnTo>
                    <a:pt x="3720" y="392"/>
                  </a:lnTo>
                  <a:lnTo>
                    <a:pt x="3718" y="390"/>
                  </a:lnTo>
                  <a:lnTo>
                    <a:pt x="3722" y="390"/>
                  </a:lnTo>
                  <a:lnTo>
                    <a:pt x="3734" y="390"/>
                  </a:lnTo>
                  <a:lnTo>
                    <a:pt x="3746" y="392"/>
                  </a:lnTo>
                  <a:lnTo>
                    <a:pt x="3758" y="392"/>
                  </a:lnTo>
                  <a:lnTo>
                    <a:pt x="3764" y="392"/>
                  </a:lnTo>
                  <a:lnTo>
                    <a:pt x="3766" y="390"/>
                  </a:lnTo>
                  <a:lnTo>
                    <a:pt x="3768" y="386"/>
                  </a:lnTo>
                  <a:lnTo>
                    <a:pt x="3766" y="384"/>
                  </a:lnTo>
                  <a:lnTo>
                    <a:pt x="3762" y="376"/>
                  </a:lnTo>
                  <a:lnTo>
                    <a:pt x="3758" y="370"/>
                  </a:lnTo>
                  <a:lnTo>
                    <a:pt x="3752" y="368"/>
                  </a:lnTo>
                  <a:lnTo>
                    <a:pt x="3746" y="368"/>
                  </a:lnTo>
                  <a:lnTo>
                    <a:pt x="3732" y="368"/>
                  </a:lnTo>
                  <a:lnTo>
                    <a:pt x="3712" y="372"/>
                  </a:lnTo>
                  <a:lnTo>
                    <a:pt x="3688" y="372"/>
                  </a:lnTo>
                  <a:lnTo>
                    <a:pt x="3666" y="372"/>
                  </a:lnTo>
                  <a:lnTo>
                    <a:pt x="3656" y="372"/>
                  </a:lnTo>
                  <a:lnTo>
                    <a:pt x="3650" y="370"/>
                  </a:lnTo>
                  <a:lnTo>
                    <a:pt x="3650" y="368"/>
                  </a:lnTo>
                  <a:lnTo>
                    <a:pt x="3652" y="364"/>
                  </a:lnTo>
                  <a:lnTo>
                    <a:pt x="3660" y="360"/>
                  </a:lnTo>
                  <a:lnTo>
                    <a:pt x="3676" y="358"/>
                  </a:lnTo>
                  <a:lnTo>
                    <a:pt x="3718" y="354"/>
                  </a:lnTo>
                  <a:lnTo>
                    <a:pt x="3764" y="352"/>
                  </a:lnTo>
                  <a:lnTo>
                    <a:pt x="3804" y="350"/>
                  </a:lnTo>
                  <a:lnTo>
                    <a:pt x="3816" y="348"/>
                  </a:lnTo>
                  <a:lnTo>
                    <a:pt x="3822" y="344"/>
                  </a:lnTo>
                  <a:lnTo>
                    <a:pt x="3824" y="338"/>
                  </a:lnTo>
                  <a:lnTo>
                    <a:pt x="3826" y="334"/>
                  </a:lnTo>
                  <a:lnTo>
                    <a:pt x="3824" y="328"/>
                  </a:lnTo>
                  <a:lnTo>
                    <a:pt x="3828" y="328"/>
                  </a:lnTo>
                  <a:lnTo>
                    <a:pt x="3834" y="330"/>
                  </a:lnTo>
                  <a:lnTo>
                    <a:pt x="3842" y="334"/>
                  </a:lnTo>
                  <a:lnTo>
                    <a:pt x="3852" y="336"/>
                  </a:lnTo>
                  <a:lnTo>
                    <a:pt x="3862" y="336"/>
                  </a:lnTo>
                  <a:lnTo>
                    <a:pt x="3872" y="336"/>
                  </a:lnTo>
                  <a:lnTo>
                    <a:pt x="3884" y="334"/>
                  </a:lnTo>
                  <a:lnTo>
                    <a:pt x="3894" y="330"/>
                  </a:lnTo>
                  <a:lnTo>
                    <a:pt x="3904" y="322"/>
                  </a:lnTo>
                  <a:lnTo>
                    <a:pt x="3914" y="312"/>
                  </a:lnTo>
                  <a:lnTo>
                    <a:pt x="3924" y="302"/>
                  </a:lnTo>
                  <a:lnTo>
                    <a:pt x="3938" y="292"/>
                  </a:lnTo>
                  <a:lnTo>
                    <a:pt x="3954" y="282"/>
                  </a:lnTo>
                  <a:lnTo>
                    <a:pt x="3974" y="272"/>
                  </a:lnTo>
                  <a:lnTo>
                    <a:pt x="4026" y="248"/>
                  </a:lnTo>
                  <a:lnTo>
                    <a:pt x="4092" y="222"/>
                  </a:lnTo>
                  <a:lnTo>
                    <a:pt x="4150" y="198"/>
                  </a:lnTo>
                  <a:lnTo>
                    <a:pt x="4164" y="190"/>
                  </a:lnTo>
                  <a:lnTo>
                    <a:pt x="4170" y="186"/>
                  </a:lnTo>
                  <a:lnTo>
                    <a:pt x="4170" y="184"/>
                  </a:lnTo>
                  <a:lnTo>
                    <a:pt x="4168" y="182"/>
                  </a:lnTo>
                  <a:lnTo>
                    <a:pt x="4156" y="182"/>
                  </a:lnTo>
                  <a:lnTo>
                    <a:pt x="4110" y="186"/>
                  </a:lnTo>
                  <a:lnTo>
                    <a:pt x="4086" y="188"/>
                  </a:lnTo>
                  <a:lnTo>
                    <a:pt x="4074" y="186"/>
                  </a:lnTo>
                  <a:lnTo>
                    <a:pt x="4072" y="186"/>
                  </a:lnTo>
                  <a:lnTo>
                    <a:pt x="4072" y="184"/>
                  </a:lnTo>
                  <a:lnTo>
                    <a:pt x="4078" y="182"/>
                  </a:lnTo>
                  <a:lnTo>
                    <a:pt x="4106" y="172"/>
                  </a:lnTo>
                  <a:lnTo>
                    <a:pt x="4144" y="164"/>
                  </a:lnTo>
                  <a:lnTo>
                    <a:pt x="4190" y="156"/>
                  </a:lnTo>
                  <a:lnTo>
                    <a:pt x="4244" y="144"/>
                  </a:lnTo>
                  <a:lnTo>
                    <a:pt x="4270" y="136"/>
                  </a:lnTo>
                  <a:lnTo>
                    <a:pt x="4290" y="128"/>
                  </a:lnTo>
                  <a:lnTo>
                    <a:pt x="4304" y="120"/>
                  </a:lnTo>
                  <a:lnTo>
                    <a:pt x="4308" y="116"/>
                  </a:lnTo>
                  <a:lnTo>
                    <a:pt x="4310" y="112"/>
                  </a:lnTo>
                  <a:lnTo>
                    <a:pt x="4308" y="108"/>
                  </a:lnTo>
                  <a:lnTo>
                    <a:pt x="4306" y="106"/>
                  </a:lnTo>
                  <a:lnTo>
                    <a:pt x="4296" y="102"/>
                  </a:lnTo>
                  <a:lnTo>
                    <a:pt x="4284" y="100"/>
                  </a:lnTo>
                  <a:lnTo>
                    <a:pt x="4268" y="100"/>
                  </a:lnTo>
                  <a:lnTo>
                    <a:pt x="4254" y="100"/>
                  </a:lnTo>
                  <a:lnTo>
                    <a:pt x="4240" y="98"/>
                  </a:lnTo>
                  <a:lnTo>
                    <a:pt x="4232" y="94"/>
                  </a:lnTo>
                  <a:lnTo>
                    <a:pt x="4230" y="90"/>
                  </a:lnTo>
                  <a:lnTo>
                    <a:pt x="4228" y="88"/>
                  </a:lnTo>
                  <a:lnTo>
                    <a:pt x="4228" y="84"/>
                  </a:lnTo>
                  <a:lnTo>
                    <a:pt x="4226" y="80"/>
                  </a:lnTo>
                  <a:lnTo>
                    <a:pt x="4218" y="74"/>
                  </a:lnTo>
                  <a:lnTo>
                    <a:pt x="4208" y="70"/>
                  </a:lnTo>
                  <a:lnTo>
                    <a:pt x="4194" y="66"/>
                  </a:lnTo>
                  <a:lnTo>
                    <a:pt x="4168" y="64"/>
                  </a:lnTo>
                  <a:lnTo>
                    <a:pt x="4150" y="64"/>
                  </a:lnTo>
                  <a:lnTo>
                    <a:pt x="4134" y="66"/>
                  </a:lnTo>
                  <a:lnTo>
                    <a:pt x="4124" y="64"/>
                  </a:lnTo>
                  <a:lnTo>
                    <a:pt x="4112" y="66"/>
                  </a:lnTo>
                  <a:lnTo>
                    <a:pt x="4092" y="72"/>
                  </a:lnTo>
                  <a:lnTo>
                    <a:pt x="4076" y="78"/>
                  </a:lnTo>
                  <a:lnTo>
                    <a:pt x="4062" y="82"/>
                  </a:lnTo>
                  <a:lnTo>
                    <a:pt x="4034" y="84"/>
                  </a:lnTo>
                  <a:lnTo>
                    <a:pt x="4020" y="84"/>
                  </a:lnTo>
                  <a:lnTo>
                    <a:pt x="4020" y="82"/>
                  </a:lnTo>
                  <a:lnTo>
                    <a:pt x="4022" y="82"/>
                  </a:lnTo>
                  <a:lnTo>
                    <a:pt x="4030" y="80"/>
                  </a:lnTo>
                  <a:lnTo>
                    <a:pt x="4058" y="74"/>
                  </a:lnTo>
                  <a:lnTo>
                    <a:pt x="4078" y="68"/>
                  </a:lnTo>
                  <a:lnTo>
                    <a:pt x="4082" y="64"/>
                  </a:lnTo>
                  <a:lnTo>
                    <a:pt x="4080" y="64"/>
                  </a:lnTo>
                  <a:lnTo>
                    <a:pt x="4080" y="62"/>
                  </a:lnTo>
                  <a:lnTo>
                    <a:pt x="4070" y="60"/>
                  </a:lnTo>
                  <a:lnTo>
                    <a:pt x="4052" y="60"/>
                  </a:lnTo>
                  <a:lnTo>
                    <a:pt x="4032" y="60"/>
                  </a:lnTo>
                  <a:lnTo>
                    <a:pt x="4014" y="56"/>
                  </a:lnTo>
                  <a:lnTo>
                    <a:pt x="3986" y="50"/>
                  </a:lnTo>
                  <a:lnTo>
                    <a:pt x="3972" y="46"/>
                  </a:lnTo>
                  <a:lnTo>
                    <a:pt x="3960" y="44"/>
                  </a:lnTo>
                  <a:lnTo>
                    <a:pt x="3946" y="44"/>
                  </a:lnTo>
                  <a:lnTo>
                    <a:pt x="3930" y="44"/>
                  </a:lnTo>
                  <a:lnTo>
                    <a:pt x="3902" y="48"/>
                  </a:lnTo>
                  <a:lnTo>
                    <a:pt x="3880" y="46"/>
                  </a:lnTo>
                  <a:lnTo>
                    <a:pt x="3860" y="48"/>
                  </a:lnTo>
                  <a:lnTo>
                    <a:pt x="3848" y="50"/>
                  </a:lnTo>
                  <a:lnTo>
                    <a:pt x="3834" y="54"/>
                  </a:lnTo>
                  <a:lnTo>
                    <a:pt x="3818" y="58"/>
                  </a:lnTo>
                  <a:lnTo>
                    <a:pt x="3800" y="58"/>
                  </a:lnTo>
                  <a:lnTo>
                    <a:pt x="3762" y="54"/>
                  </a:lnTo>
                  <a:lnTo>
                    <a:pt x="3738" y="52"/>
                  </a:lnTo>
                  <a:lnTo>
                    <a:pt x="3712" y="52"/>
                  </a:lnTo>
                  <a:lnTo>
                    <a:pt x="3682" y="56"/>
                  </a:lnTo>
                  <a:lnTo>
                    <a:pt x="3646" y="62"/>
                  </a:lnTo>
                  <a:lnTo>
                    <a:pt x="3630" y="66"/>
                  </a:lnTo>
                  <a:lnTo>
                    <a:pt x="3614" y="64"/>
                  </a:lnTo>
                  <a:lnTo>
                    <a:pt x="3598" y="62"/>
                  </a:lnTo>
                  <a:lnTo>
                    <a:pt x="3586" y="60"/>
                  </a:lnTo>
                  <a:lnTo>
                    <a:pt x="3574" y="56"/>
                  </a:lnTo>
                  <a:lnTo>
                    <a:pt x="3562" y="56"/>
                  </a:lnTo>
                  <a:lnTo>
                    <a:pt x="3550" y="56"/>
                  </a:lnTo>
                  <a:lnTo>
                    <a:pt x="3538" y="62"/>
                  </a:lnTo>
                  <a:lnTo>
                    <a:pt x="3526" y="66"/>
                  </a:lnTo>
                  <a:lnTo>
                    <a:pt x="3516" y="68"/>
                  </a:lnTo>
                  <a:lnTo>
                    <a:pt x="3504" y="68"/>
                  </a:lnTo>
                  <a:lnTo>
                    <a:pt x="3494" y="66"/>
                  </a:lnTo>
                  <a:lnTo>
                    <a:pt x="3488" y="66"/>
                  </a:lnTo>
                  <a:lnTo>
                    <a:pt x="3486" y="68"/>
                  </a:lnTo>
                  <a:lnTo>
                    <a:pt x="3488" y="72"/>
                  </a:lnTo>
                  <a:lnTo>
                    <a:pt x="3496" y="80"/>
                  </a:lnTo>
                  <a:lnTo>
                    <a:pt x="3502" y="88"/>
                  </a:lnTo>
                  <a:lnTo>
                    <a:pt x="3504" y="90"/>
                  </a:lnTo>
                  <a:lnTo>
                    <a:pt x="3502" y="90"/>
                  </a:lnTo>
                  <a:lnTo>
                    <a:pt x="3496" y="90"/>
                  </a:lnTo>
                  <a:lnTo>
                    <a:pt x="3486" y="88"/>
                  </a:lnTo>
                  <a:lnTo>
                    <a:pt x="3476" y="86"/>
                  </a:lnTo>
                  <a:lnTo>
                    <a:pt x="3464" y="86"/>
                  </a:lnTo>
                  <a:lnTo>
                    <a:pt x="3456" y="88"/>
                  </a:lnTo>
                  <a:lnTo>
                    <a:pt x="3452" y="90"/>
                  </a:lnTo>
                  <a:lnTo>
                    <a:pt x="3450" y="92"/>
                  </a:lnTo>
                  <a:lnTo>
                    <a:pt x="3448" y="100"/>
                  </a:lnTo>
                  <a:lnTo>
                    <a:pt x="3444" y="106"/>
                  </a:lnTo>
                  <a:lnTo>
                    <a:pt x="3438" y="110"/>
                  </a:lnTo>
                  <a:lnTo>
                    <a:pt x="3432" y="112"/>
                  </a:lnTo>
                  <a:lnTo>
                    <a:pt x="3424" y="114"/>
                  </a:lnTo>
                  <a:lnTo>
                    <a:pt x="3412" y="114"/>
                  </a:lnTo>
                  <a:lnTo>
                    <a:pt x="3384" y="110"/>
                  </a:lnTo>
                  <a:lnTo>
                    <a:pt x="3372" y="108"/>
                  </a:lnTo>
                  <a:lnTo>
                    <a:pt x="3366" y="106"/>
                  </a:lnTo>
                  <a:lnTo>
                    <a:pt x="3364" y="104"/>
                  </a:lnTo>
                  <a:lnTo>
                    <a:pt x="3364" y="102"/>
                  </a:lnTo>
                  <a:lnTo>
                    <a:pt x="3362" y="100"/>
                  </a:lnTo>
                  <a:lnTo>
                    <a:pt x="3360" y="98"/>
                  </a:lnTo>
                  <a:lnTo>
                    <a:pt x="3352" y="96"/>
                  </a:lnTo>
                  <a:lnTo>
                    <a:pt x="3336" y="94"/>
                  </a:lnTo>
                  <a:lnTo>
                    <a:pt x="3322" y="94"/>
                  </a:lnTo>
                  <a:lnTo>
                    <a:pt x="3316" y="96"/>
                  </a:lnTo>
                  <a:lnTo>
                    <a:pt x="3316" y="100"/>
                  </a:lnTo>
                  <a:lnTo>
                    <a:pt x="3318" y="104"/>
                  </a:lnTo>
                  <a:lnTo>
                    <a:pt x="3320" y="108"/>
                  </a:lnTo>
                  <a:lnTo>
                    <a:pt x="3322" y="110"/>
                  </a:lnTo>
                  <a:lnTo>
                    <a:pt x="3320" y="112"/>
                  </a:lnTo>
                  <a:lnTo>
                    <a:pt x="3312" y="116"/>
                  </a:lnTo>
                  <a:lnTo>
                    <a:pt x="3296" y="118"/>
                  </a:lnTo>
                  <a:lnTo>
                    <a:pt x="3280" y="120"/>
                  </a:lnTo>
                  <a:lnTo>
                    <a:pt x="3278" y="122"/>
                  </a:lnTo>
                  <a:lnTo>
                    <a:pt x="3278" y="124"/>
                  </a:lnTo>
                  <a:lnTo>
                    <a:pt x="3284" y="126"/>
                  </a:lnTo>
                  <a:lnTo>
                    <a:pt x="3296" y="130"/>
                  </a:lnTo>
                  <a:lnTo>
                    <a:pt x="3320" y="134"/>
                  </a:lnTo>
                  <a:lnTo>
                    <a:pt x="3326" y="138"/>
                  </a:lnTo>
                  <a:lnTo>
                    <a:pt x="3324" y="140"/>
                  </a:lnTo>
                  <a:lnTo>
                    <a:pt x="3322" y="140"/>
                  </a:lnTo>
                  <a:lnTo>
                    <a:pt x="3310" y="142"/>
                  </a:lnTo>
                  <a:lnTo>
                    <a:pt x="3300" y="142"/>
                  </a:lnTo>
                  <a:lnTo>
                    <a:pt x="3280" y="136"/>
                  </a:lnTo>
                  <a:lnTo>
                    <a:pt x="3268" y="134"/>
                  </a:lnTo>
                  <a:lnTo>
                    <a:pt x="3254" y="130"/>
                  </a:lnTo>
                  <a:lnTo>
                    <a:pt x="3238" y="130"/>
                  </a:lnTo>
                  <a:lnTo>
                    <a:pt x="3218" y="132"/>
                  </a:lnTo>
                  <a:lnTo>
                    <a:pt x="3202" y="134"/>
                  </a:lnTo>
                  <a:lnTo>
                    <a:pt x="3192" y="138"/>
                  </a:lnTo>
                  <a:lnTo>
                    <a:pt x="3184" y="142"/>
                  </a:lnTo>
                  <a:lnTo>
                    <a:pt x="3180" y="146"/>
                  </a:lnTo>
                  <a:lnTo>
                    <a:pt x="3176" y="148"/>
                  </a:lnTo>
                  <a:lnTo>
                    <a:pt x="3172" y="150"/>
                  </a:lnTo>
                  <a:lnTo>
                    <a:pt x="3164" y="150"/>
                  </a:lnTo>
                  <a:lnTo>
                    <a:pt x="3152" y="148"/>
                  </a:lnTo>
                  <a:lnTo>
                    <a:pt x="3138" y="148"/>
                  </a:lnTo>
                  <a:lnTo>
                    <a:pt x="3122" y="148"/>
                  </a:lnTo>
                  <a:lnTo>
                    <a:pt x="3108" y="152"/>
                  </a:lnTo>
                  <a:lnTo>
                    <a:pt x="3094" y="156"/>
                  </a:lnTo>
                  <a:lnTo>
                    <a:pt x="3084" y="162"/>
                  </a:lnTo>
                  <a:lnTo>
                    <a:pt x="3076" y="168"/>
                  </a:lnTo>
                  <a:lnTo>
                    <a:pt x="3074" y="174"/>
                  </a:lnTo>
                  <a:lnTo>
                    <a:pt x="3074" y="178"/>
                  </a:lnTo>
                  <a:lnTo>
                    <a:pt x="3076" y="180"/>
                  </a:lnTo>
                  <a:lnTo>
                    <a:pt x="3080" y="186"/>
                  </a:lnTo>
                  <a:lnTo>
                    <a:pt x="3084" y="188"/>
                  </a:lnTo>
                  <a:lnTo>
                    <a:pt x="3090" y="188"/>
                  </a:lnTo>
                  <a:lnTo>
                    <a:pt x="3094" y="188"/>
                  </a:lnTo>
                  <a:lnTo>
                    <a:pt x="3104" y="186"/>
                  </a:lnTo>
                  <a:lnTo>
                    <a:pt x="3110" y="188"/>
                  </a:lnTo>
                  <a:lnTo>
                    <a:pt x="3116" y="190"/>
                  </a:lnTo>
                  <a:close/>
                  <a:moveTo>
                    <a:pt x="2922" y="360"/>
                  </a:moveTo>
                  <a:lnTo>
                    <a:pt x="2922" y="360"/>
                  </a:lnTo>
                  <a:lnTo>
                    <a:pt x="2936" y="368"/>
                  </a:lnTo>
                  <a:lnTo>
                    <a:pt x="2946" y="370"/>
                  </a:lnTo>
                  <a:lnTo>
                    <a:pt x="2956" y="368"/>
                  </a:lnTo>
                  <a:lnTo>
                    <a:pt x="2966" y="364"/>
                  </a:lnTo>
                  <a:lnTo>
                    <a:pt x="2978" y="360"/>
                  </a:lnTo>
                  <a:lnTo>
                    <a:pt x="2978" y="366"/>
                  </a:lnTo>
                  <a:lnTo>
                    <a:pt x="2976" y="368"/>
                  </a:lnTo>
                  <a:lnTo>
                    <a:pt x="2978" y="370"/>
                  </a:lnTo>
                  <a:lnTo>
                    <a:pt x="2986" y="370"/>
                  </a:lnTo>
                  <a:lnTo>
                    <a:pt x="3012" y="364"/>
                  </a:lnTo>
                  <a:lnTo>
                    <a:pt x="3038" y="358"/>
                  </a:lnTo>
                  <a:lnTo>
                    <a:pt x="3044" y="358"/>
                  </a:lnTo>
                  <a:lnTo>
                    <a:pt x="3046" y="360"/>
                  </a:lnTo>
                  <a:lnTo>
                    <a:pt x="3044" y="364"/>
                  </a:lnTo>
                  <a:lnTo>
                    <a:pt x="3042" y="366"/>
                  </a:lnTo>
                  <a:lnTo>
                    <a:pt x="3038" y="370"/>
                  </a:lnTo>
                  <a:lnTo>
                    <a:pt x="3026" y="376"/>
                  </a:lnTo>
                  <a:lnTo>
                    <a:pt x="3000" y="384"/>
                  </a:lnTo>
                  <a:lnTo>
                    <a:pt x="2986" y="388"/>
                  </a:lnTo>
                  <a:lnTo>
                    <a:pt x="2978" y="390"/>
                  </a:lnTo>
                  <a:lnTo>
                    <a:pt x="2974" y="394"/>
                  </a:lnTo>
                  <a:lnTo>
                    <a:pt x="2974" y="396"/>
                  </a:lnTo>
                  <a:lnTo>
                    <a:pt x="2976" y="398"/>
                  </a:lnTo>
                  <a:lnTo>
                    <a:pt x="2990" y="408"/>
                  </a:lnTo>
                  <a:lnTo>
                    <a:pt x="3002" y="420"/>
                  </a:lnTo>
                  <a:lnTo>
                    <a:pt x="3018" y="434"/>
                  </a:lnTo>
                  <a:lnTo>
                    <a:pt x="3036" y="444"/>
                  </a:lnTo>
                  <a:lnTo>
                    <a:pt x="3062" y="456"/>
                  </a:lnTo>
                  <a:lnTo>
                    <a:pt x="3092" y="464"/>
                  </a:lnTo>
                  <a:lnTo>
                    <a:pt x="3106" y="464"/>
                  </a:lnTo>
                  <a:lnTo>
                    <a:pt x="3118" y="464"/>
                  </a:lnTo>
                  <a:lnTo>
                    <a:pt x="3126" y="462"/>
                  </a:lnTo>
                  <a:lnTo>
                    <a:pt x="3128" y="458"/>
                  </a:lnTo>
                  <a:lnTo>
                    <a:pt x="3130" y="454"/>
                  </a:lnTo>
                  <a:lnTo>
                    <a:pt x="3132" y="448"/>
                  </a:lnTo>
                  <a:lnTo>
                    <a:pt x="3136" y="448"/>
                  </a:lnTo>
                  <a:lnTo>
                    <a:pt x="3142" y="448"/>
                  </a:lnTo>
                  <a:lnTo>
                    <a:pt x="3148" y="452"/>
                  </a:lnTo>
                  <a:lnTo>
                    <a:pt x="3154" y="454"/>
                  </a:lnTo>
                  <a:lnTo>
                    <a:pt x="3156" y="454"/>
                  </a:lnTo>
                  <a:lnTo>
                    <a:pt x="3158" y="452"/>
                  </a:lnTo>
                  <a:lnTo>
                    <a:pt x="3154" y="446"/>
                  </a:lnTo>
                  <a:lnTo>
                    <a:pt x="3150" y="436"/>
                  </a:lnTo>
                  <a:lnTo>
                    <a:pt x="3148" y="432"/>
                  </a:lnTo>
                  <a:lnTo>
                    <a:pt x="3150" y="430"/>
                  </a:lnTo>
                  <a:lnTo>
                    <a:pt x="3154" y="432"/>
                  </a:lnTo>
                  <a:lnTo>
                    <a:pt x="3166" y="440"/>
                  </a:lnTo>
                  <a:lnTo>
                    <a:pt x="3182" y="456"/>
                  </a:lnTo>
                  <a:lnTo>
                    <a:pt x="3188" y="462"/>
                  </a:lnTo>
                  <a:lnTo>
                    <a:pt x="3192" y="462"/>
                  </a:lnTo>
                  <a:lnTo>
                    <a:pt x="3192" y="460"/>
                  </a:lnTo>
                  <a:lnTo>
                    <a:pt x="3196" y="456"/>
                  </a:lnTo>
                  <a:lnTo>
                    <a:pt x="3196" y="450"/>
                  </a:lnTo>
                  <a:lnTo>
                    <a:pt x="3196" y="442"/>
                  </a:lnTo>
                  <a:lnTo>
                    <a:pt x="3198" y="434"/>
                  </a:lnTo>
                  <a:lnTo>
                    <a:pt x="3202" y="430"/>
                  </a:lnTo>
                  <a:lnTo>
                    <a:pt x="3204" y="430"/>
                  </a:lnTo>
                  <a:lnTo>
                    <a:pt x="3208" y="430"/>
                  </a:lnTo>
                  <a:lnTo>
                    <a:pt x="3216" y="430"/>
                  </a:lnTo>
                  <a:lnTo>
                    <a:pt x="3224" y="430"/>
                  </a:lnTo>
                  <a:lnTo>
                    <a:pt x="3234" y="426"/>
                  </a:lnTo>
                  <a:lnTo>
                    <a:pt x="3242" y="420"/>
                  </a:lnTo>
                  <a:lnTo>
                    <a:pt x="3282" y="394"/>
                  </a:lnTo>
                  <a:lnTo>
                    <a:pt x="3294" y="386"/>
                  </a:lnTo>
                  <a:lnTo>
                    <a:pt x="3308" y="382"/>
                  </a:lnTo>
                  <a:lnTo>
                    <a:pt x="3334" y="374"/>
                  </a:lnTo>
                  <a:lnTo>
                    <a:pt x="3342" y="372"/>
                  </a:lnTo>
                  <a:lnTo>
                    <a:pt x="3348" y="370"/>
                  </a:lnTo>
                  <a:lnTo>
                    <a:pt x="3348" y="368"/>
                  </a:lnTo>
                  <a:lnTo>
                    <a:pt x="3348" y="366"/>
                  </a:lnTo>
                  <a:lnTo>
                    <a:pt x="3340" y="362"/>
                  </a:lnTo>
                  <a:lnTo>
                    <a:pt x="3332" y="356"/>
                  </a:lnTo>
                  <a:lnTo>
                    <a:pt x="3324" y="352"/>
                  </a:lnTo>
                  <a:lnTo>
                    <a:pt x="3314" y="344"/>
                  </a:lnTo>
                  <a:lnTo>
                    <a:pt x="3306" y="342"/>
                  </a:lnTo>
                  <a:lnTo>
                    <a:pt x="3298" y="340"/>
                  </a:lnTo>
                  <a:lnTo>
                    <a:pt x="3286" y="340"/>
                  </a:lnTo>
                  <a:lnTo>
                    <a:pt x="3270" y="342"/>
                  </a:lnTo>
                  <a:lnTo>
                    <a:pt x="3256" y="344"/>
                  </a:lnTo>
                  <a:lnTo>
                    <a:pt x="3252" y="344"/>
                  </a:lnTo>
                  <a:lnTo>
                    <a:pt x="3254" y="342"/>
                  </a:lnTo>
                  <a:lnTo>
                    <a:pt x="3260" y="336"/>
                  </a:lnTo>
                  <a:lnTo>
                    <a:pt x="3266" y="332"/>
                  </a:lnTo>
                  <a:lnTo>
                    <a:pt x="3268" y="324"/>
                  </a:lnTo>
                  <a:lnTo>
                    <a:pt x="3270" y="320"/>
                  </a:lnTo>
                  <a:lnTo>
                    <a:pt x="3268" y="318"/>
                  </a:lnTo>
                  <a:lnTo>
                    <a:pt x="3264" y="314"/>
                  </a:lnTo>
                  <a:lnTo>
                    <a:pt x="3260" y="310"/>
                  </a:lnTo>
                  <a:lnTo>
                    <a:pt x="3250" y="302"/>
                  </a:lnTo>
                  <a:lnTo>
                    <a:pt x="3246" y="296"/>
                  </a:lnTo>
                  <a:lnTo>
                    <a:pt x="3244" y="290"/>
                  </a:lnTo>
                  <a:lnTo>
                    <a:pt x="3244" y="286"/>
                  </a:lnTo>
                  <a:lnTo>
                    <a:pt x="3244" y="282"/>
                  </a:lnTo>
                  <a:lnTo>
                    <a:pt x="3242" y="278"/>
                  </a:lnTo>
                  <a:lnTo>
                    <a:pt x="3234" y="274"/>
                  </a:lnTo>
                  <a:lnTo>
                    <a:pt x="3220" y="272"/>
                  </a:lnTo>
                  <a:lnTo>
                    <a:pt x="3206" y="272"/>
                  </a:lnTo>
                  <a:lnTo>
                    <a:pt x="3200" y="276"/>
                  </a:lnTo>
                  <a:lnTo>
                    <a:pt x="3196" y="280"/>
                  </a:lnTo>
                  <a:lnTo>
                    <a:pt x="3196" y="286"/>
                  </a:lnTo>
                  <a:lnTo>
                    <a:pt x="3198" y="292"/>
                  </a:lnTo>
                  <a:lnTo>
                    <a:pt x="3198" y="296"/>
                  </a:lnTo>
                  <a:lnTo>
                    <a:pt x="3196" y="298"/>
                  </a:lnTo>
                  <a:lnTo>
                    <a:pt x="3194" y="298"/>
                  </a:lnTo>
                  <a:lnTo>
                    <a:pt x="3186" y="296"/>
                  </a:lnTo>
                  <a:lnTo>
                    <a:pt x="3178" y="292"/>
                  </a:lnTo>
                  <a:lnTo>
                    <a:pt x="3174" y="286"/>
                  </a:lnTo>
                  <a:lnTo>
                    <a:pt x="3174" y="282"/>
                  </a:lnTo>
                  <a:lnTo>
                    <a:pt x="3176" y="278"/>
                  </a:lnTo>
                  <a:lnTo>
                    <a:pt x="3176" y="272"/>
                  </a:lnTo>
                  <a:lnTo>
                    <a:pt x="3174" y="270"/>
                  </a:lnTo>
                  <a:lnTo>
                    <a:pt x="3166" y="266"/>
                  </a:lnTo>
                  <a:lnTo>
                    <a:pt x="3152" y="264"/>
                  </a:lnTo>
                  <a:lnTo>
                    <a:pt x="3144" y="264"/>
                  </a:lnTo>
                  <a:lnTo>
                    <a:pt x="3134" y="260"/>
                  </a:lnTo>
                  <a:lnTo>
                    <a:pt x="3118" y="252"/>
                  </a:lnTo>
                  <a:lnTo>
                    <a:pt x="3082" y="228"/>
                  </a:lnTo>
                  <a:lnTo>
                    <a:pt x="3062" y="216"/>
                  </a:lnTo>
                  <a:lnTo>
                    <a:pt x="3040" y="204"/>
                  </a:lnTo>
                  <a:lnTo>
                    <a:pt x="3028" y="200"/>
                  </a:lnTo>
                  <a:lnTo>
                    <a:pt x="3014" y="198"/>
                  </a:lnTo>
                  <a:lnTo>
                    <a:pt x="3002" y="196"/>
                  </a:lnTo>
                  <a:lnTo>
                    <a:pt x="2988" y="196"/>
                  </a:lnTo>
                  <a:lnTo>
                    <a:pt x="2972" y="198"/>
                  </a:lnTo>
                  <a:lnTo>
                    <a:pt x="2970" y="200"/>
                  </a:lnTo>
                  <a:lnTo>
                    <a:pt x="2968" y="202"/>
                  </a:lnTo>
                  <a:lnTo>
                    <a:pt x="2970" y="206"/>
                  </a:lnTo>
                  <a:lnTo>
                    <a:pt x="2976" y="210"/>
                  </a:lnTo>
                  <a:lnTo>
                    <a:pt x="2982" y="214"/>
                  </a:lnTo>
                  <a:lnTo>
                    <a:pt x="2984" y="218"/>
                  </a:lnTo>
                  <a:lnTo>
                    <a:pt x="2982" y="220"/>
                  </a:lnTo>
                  <a:lnTo>
                    <a:pt x="2980" y="222"/>
                  </a:lnTo>
                  <a:lnTo>
                    <a:pt x="2966" y="222"/>
                  </a:lnTo>
                  <a:lnTo>
                    <a:pt x="2950" y="224"/>
                  </a:lnTo>
                  <a:lnTo>
                    <a:pt x="2940" y="226"/>
                  </a:lnTo>
                  <a:lnTo>
                    <a:pt x="2936" y="228"/>
                  </a:lnTo>
                  <a:lnTo>
                    <a:pt x="2932" y="232"/>
                  </a:lnTo>
                  <a:lnTo>
                    <a:pt x="2926" y="244"/>
                  </a:lnTo>
                  <a:lnTo>
                    <a:pt x="2924" y="250"/>
                  </a:lnTo>
                  <a:lnTo>
                    <a:pt x="2920" y="254"/>
                  </a:lnTo>
                  <a:lnTo>
                    <a:pt x="2910" y="260"/>
                  </a:lnTo>
                  <a:lnTo>
                    <a:pt x="2900" y="266"/>
                  </a:lnTo>
                  <a:lnTo>
                    <a:pt x="2894" y="272"/>
                  </a:lnTo>
                  <a:lnTo>
                    <a:pt x="2888" y="280"/>
                  </a:lnTo>
                  <a:lnTo>
                    <a:pt x="2886" y="284"/>
                  </a:lnTo>
                  <a:lnTo>
                    <a:pt x="2886" y="286"/>
                  </a:lnTo>
                  <a:lnTo>
                    <a:pt x="2888" y="290"/>
                  </a:lnTo>
                  <a:lnTo>
                    <a:pt x="2892" y="292"/>
                  </a:lnTo>
                  <a:lnTo>
                    <a:pt x="2904" y="294"/>
                  </a:lnTo>
                  <a:lnTo>
                    <a:pt x="2918" y="296"/>
                  </a:lnTo>
                  <a:lnTo>
                    <a:pt x="2946" y="296"/>
                  </a:lnTo>
                  <a:lnTo>
                    <a:pt x="2954" y="298"/>
                  </a:lnTo>
                  <a:lnTo>
                    <a:pt x="2958" y="298"/>
                  </a:lnTo>
                  <a:lnTo>
                    <a:pt x="2958" y="300"/>
                  </a:lnTo>
                  <a:lnTo>
                    <a:pt x="2954" y="302"/>
                  </a:lnTo>
                  <a:lnTo>
                    <a:pt x="2950" y="306"/>
                  </a:lnTo>
                  <a:lnTo>
                    <a:pt x="2940" y="308"/>
                  </a:lnTo>
                  <a:lnTo>
                    <a:pt x="2926" y="306"/>
                  </a:lnTo>
                  <a:lnTo>
                    <a:pt x="2910" y="304"/>
                  </a:lnTo>
                  <a:lnTo>
                    <a:pt x="2882" y="300"/>
                  </a:lnTo>
                  <a:lnTo>
                    <a:pt x="2874" y="302"/>
                  </a:lnTo>
                  <a:lnTo>
                    <a:pt x="2870" y="302"/>
                  </a:lnTo>
                  <a:lnTo>
                    <a:pt x="2870" y="306"/>
                  </a:lnTo>
                  <a:lnTo>
                    <a:pt x="2870" y="312"/>
                  </a:lnTo>
                  <a:lnTo>
                    <a:pt x="2872" y="318"/>
                  </a:lnTo>
                  <a:lnTo>
                    <a:pt x="2876" y="324"/>
                  </a:lnTo>
                  <a:lnTo>
                    <a:pt x="2884" y="330"/>
                  </a:lnTo>
                  <a:lnTo>
                    <a:pt x="2900" y="344"/>
                  </a:lnTo>
                  <a:lnTo>
                    <a:pt x="2922" y="360"/>
                  </a:lnTo>
                  <a:close/>
                  <a:moveTo>
                    <a:pt x="2814" y="444"/>
                  </a:moveTo>
                  <a:lnTo>
                    <a:pt x="2814" y="444"/>
                  </a:lnTo>
                  <a:lnTo>
                    <a:pt x="2818" y="448"/>
                  </a:lnTo>
                  <a:lnTo>
                    <a:pt x="2820" y="450"/>
                  </a:lnTo>
                  <a:lnTo>
                    <a:pt x="2826" y="454"/>
                  </a:lnTo>
                  <a:lnTo>
                    <a:pt x="2842" y="458"/>
                  </a:lnTo>
                  <a:lnTo>
                    <a:pt x="2850" y="462"/>
                  </a:lnTo>
                  <a:lnTo>
                    <a:pt x="2850" y="464"/>
                  </a:lnTo>
                  <a:lnTo>
                    <a:pt x="2846" y="466"/>
                  </a:lnTo>
                  <a:lnTo>
                    <a:pt x="2840" y="468"/>
                  </a:lnTo>
                  <a:lnTo>
                    <a:pt x="2830" y="472"/>
                  </a:lnTo>
                  <a:lnTo>
                    <a:pt x="2832" y="474"/>
                  </a:lnTo>
                  <a:lnTo>
                    <a:pt x="2838" y="474"/>
                  </a:lnTo>
                  <a:lnTo>
                    <a:pt x="2848" y="476"/>
                  </a:lnTo>
                  <a:lnTo>
                    <a:pt x="2852" y="478"/>
                  </a:lnTo>
                  <a:lnTo>
                    <a:pt x="2856" y="482"/>
                  </a:lnTo>
                  <a:lnTo>
                    <a:pt x="2856" y="486"/>
                  </a:lnTo>
                  <a:lnTo>
                    <a:pt x="2858" y="490"/>
                  </a:lnTo>
                  <a:lnTo>
                    <a:pt x="2860" y="490"/>
                  </a:lnTo>
                  <a:lnTo>
                    <a:pt x="2864" y="490"/>
                  </a:lnTo>
                  <a:lnTo>
                    <a:pt x="2872" y="488"/>
                  </a:lnTo>
                  <a:lnTo>
                    <a:pt x="2884" y="484"/>
                  </a:lnTo>
                  <a:lnTo>
                    <a:pt x="2896" y="482"/>
                  </a:lnTo>
                  <a:lnTo>
                    <a:pt x="2920" y="478"/>
                  </a:lnTo>
                  <a:lnTo>
                    <a:pt x="2930" y="476"/>
                  </a:lnTo>
                  <a:lnTo>
                    <a:pt x="2938" y="474"/>
                  </a:lnTo>
                  <a:lnTo>
                    <a:pt x="2940" y="470"/>
                  </a:lnTo>
                  <a:lnTo>
                    <a:pt x="2938" y="466"/>
                  </a:lnTo>
                  <a:lnTo>
                    <a:pt x="2936" y="460"/>
                  </a:lnTo>
                  <a:lnTo>
                    <a:pt x="2938" y="456"/>
                  </a:lnTo>
                  <a:lnTo>
                    <a:pt x="2946" y="450"/>
                  </a:lnTo>
                  <a:lnTo>
                    <a:pt x="2948" y="448"/>
                  </a:lnTo>
                  <a:lnTo>
                    <a:pt x="2950" y="446"/>
                  </a:lnTo>
                  <a:lnTo>
                    <a:pt x="2946" y="442"/>
                  </a:lnTo>
                  <a:lnTo>
                    <a:pt x="2938" y="436"/>
                  </a:lnTo>
                  <a:lnTo>
                    <a:pt x="2928" y="432"/>
                  </a:lnTo>
                  <a:lnTo>
                    <a:pt x="2920" y="430"/>
                  </a:lnTo>
                  <a:lnTo>
                    <a:pt x="2908" y="430"/>
                  </a:lnTo>
                  <a:lnTo>
                    <a:pt x="2898" y="428"/>
                  </a:lnTo>
                  <a:lnTo>
                    <a:pt x="2890" y="424"/>
                  </a:lnTo>
                  <a:lnTo>
                    <a:pt x="2880" y="420"/>
                  </a:lnTo>
                  <a:lnTo>
                    <a:pt x="2868" y="412"/>
                  </a:lnTo>
                  <a:lnTo>
                    <a:pt x="2854" y="408"/>
                  </a:lnTo>
                  <a:lnTo>
                    <a:pt x="2840" y="406"/>
                  </a:lnTo>
                  <a:lnTo>
                    <a:pt x="2828" y="404"/>
                  </a:lnTo>
                  <a:lnTo>
                    <a:pt x="2816" y="406"/>
                  </a:lnTo>
                  <a:lnTo>
                    <a:pt x="2810" y="408"/>
                  </a:lnTo>
                  <a:lnTo>
                    <a:pt x="2806" y="414"/>
                  </a:lnTo>
                  <a:lnTo>
                    <a:pt x="2806" y="416"/>
                  </a:lnTo>
                  <a:lnTo>
                    <a:pt x="2806" y="420"/>
                  </a:lnTo>
                  <a:lnTo>
                    <a:pt x="2808" y="426"/>
                  </a:lnTo>
                  <a:lnTo>
                    <a:pt x="2808" y="430"/>
                  </a:lnTo>
                  <a:lnTo>
                    <a:pt x="2804" y="432"/>
                  </a:lnTo>
                  <a:lnTo>
                    <a:pt x="2802" y="434"/>
                  </a:lnTo>
                  <a:lnTo>
                    <a:pt x="2800" y="436"/>
                  </a:lnTo>
                  <a:lnTo>
                    <a:pt x="2800" y="438"/>
                  </a:lnTo>
                  <a:lnTo>
                    <a:pt x="2814" y="444"/>
                  </a:lnTo>
                  <a:close/>
                  <a:moveTo>
                    <a:pt x="2764" y="326"/>
                  </a:moveTo>
                  <a:lnTo>
                    <a:pt x="2764" y="326"/>
                  </a:lnTo>
                  <a:lnTo>
                    <a:pt x="2774" y="334"/>
                  </a:lnTo>
                  <a:lnTo>
                    <a:pt x="2780" y="334"/>
                  </a:lnTo>
                  <a:lnTo>
                    <a:pt x="2784" y="334"/>
                  </a:lnTo>
                  <a:lnTo>
                    <a:pt x="2788" y="332"/>
                  </a:lnTo>
                  <a:lnTo>
                    <a:pt x="2790" y="330"/>
                  </a:lnTo>
                  <a:lnTo>
                    <a:pt x="2792" y="324"/>
                  </a:lnTo>
                  <a:lnTo>
                    <a:pt x="2792" y="316"/>
                  </a:lnTo>
                  <a:lnTo>
                    <a:pt x="2788" y="308"/>
                  </a:lnTo>
                  <a:lnTo>
                    <a:pt x="2780" y="302"/>
                  </a:lnTo>
                  <a:lnTo>
                    <a:pt x="2770" y="298"/>
                  </a:lnTo>
                  <a:lnTo>
                    <a:pt x="2760" y="296"/>
                  </a:lnTo>
                  <a:lnTo>
                    <a:pt x="2750" y="296"/>
                  </a:lnTo>
                  <a:lnTo>
                    <a:pt x="2742" y="298"/>
                  </a:lnTo>
                  <a:lnTo>
                    <a:pt x="2736" y="302"/>
                  </a:lnTo>
                  <a:lnTo>
                    <a:pt x="2734" y="306"/>
                  </a:lnTo>
                  <a:lnTo>
                    <a:pt x="2734" y="310"/>
                  </a:lnTo>
                  <a:lnTo>
                    <a:pt x="2736" y="314"/>
                  </a:lnTo>
                  <a:lnTo>
                    <a:pt x="2738" y="316"/>
                  </a:lnTo>
                  <a:lnTo>
                    <a:pt x="2744" y="320"/>
                  </a:lnTo>
                  <a:lnTo>
                    <a:pt x="2752" y="320"/>
                  </a:lnTo>
                  <a:lnTo>
                    <a:pt x="2758" y="322"/>
                  </a:lnTo>
                  <a:lnTo>
                    <a:pt x="2764" y="326"/>
                  </a:lnTo>
                  <a:close/>
                  <a:moveTo>
                    <a:pt x="2352" y="636"/>
                  </a:moveTo>
                  <a:lnTo>
                    <a:pt x="2352" y="636"/>
                  </a:lnTo>
                  <a:lnTo>
                    <a:pt x="2346" y="642"/>
                  </a:lnTo>
                  <a:lnTo>
                    <a:pt x="2344" y="644"/>
                  </a:lnTo>
                  <a:lnTo>
                    <a:pt x="2346" y="646"/>
                  </a:lnTo>
                  <a:lnTo>
                    <a:pt x="2350" y="648"/>
                  </a:lnTo>
                  <a:lnTo>
                    <a:pt x="2360" y="650"/>
                  </a:lnTo>
                  <a:lnTo>
                    <a:pt x="2370" y="652"/>
                  </a:lnTo>
                  <a:lnTo>
                    <a:pt x="2378" y="654"/>
                  </a:lnTo>
                  <a:lnTo>
                    <a:pt x="2384" y="658"/>
                  </a:lnTo>
                  <a:lnTo>
                    <a:pt x="2386" y="662"/>
                  </a:lnTo>
                  <a:lnTo>
                    <a:pt x="2386" y="664"/>
                  </a:lnTo>
                  <a:lnTo>
                    <a:pt x="2382" y="670"/>
                  </a:lnTo>
                  <a:lnTo>
                    <a:pt x="2378" y="672"/>
                  </a:lnTo>
                  <a:lnTo>
                    <a:pt x="2370" y="672"/>
                  </a:lnTo>
                  <a:lnTo>
                    <a:pt x="2362" y="670"/>
                  </a:lnTo>
                  <a:lnTo>
                    <a:pt x="2340" y="666"/>
                  </a:lnTo>
                  <a:lnTo>
                    <a:pt x="2326" y="666"/>
                  </a:lnTo>
                  <a:lnTo>
                    <a:pt x="2312" y="668"/>
                  </a:lnTo>
                  <a:lnTo>
                    <a:pt x="2298" y="670"/>
                  </a:lnTo>
                  <a:lnTo>
                    <a:pt x="2292" y="670"/>
                  </a:lnTo>
                  <a:lnTo>
                    <a:pt x="2288" y="666"/>
                  </a:lnTo>
                  <a:lnTo>
                    <a:pt x="2286" y="662"/>
                  </a:lnTo>
                  <a:lnTo>
                    <a:pt x="2282" y="656"/>
                  </a:lnTo>
                  <a:lnTo>
                    <a:pt x="2278" y="648"/>
                  </a:lnTo>
                  <a:lnTo>
                    <a:pt x="2266" y="638"/>
                  </a:lnTo>
                  <a:lnTo>
                    <a:pt x="2250" y="624"/>
                  </a:lnTo>
                  <a:lnTo>
                    <a:pt x="2230" y="616"/>
                  </a:lnTo>
                  <a:lnTo>
                    <a:pt x="2216" y="612"/>
                  </a:lnTo>
                  <a:lnTo>
                    <a:pt x="2206" y="612"/>
                  </a:lnTo>
                  <a:lnTo>
                    <a:pt x="2196" y="614"/>
                  </a:lnTo>
                  <a:lnTo>
                    <a:pt x="2190" y="618"/>
                  </a:lnTo>
                  <a:lnTo>
                    <a:pt x="2186" y="620"/>
                  </a:lnTo>
                  <a:lnTo>
                    <a:pt x="2180" y="618"/>
                  </a:lnTo>
                  <a:lnTo>
                    <a:pt x="2174" y="610"/>
                  </a:lnTo>
                  <a:lnTo>
                    <a:pt x="2168" y="602"/>
                  </a:lnTo>
                  <a:lnTo>
                    <a:pt x="2160" y="596"/>
                  </a:lnTo>
                  <a:lnTo>
                    <a:pt x="2152" y="594"/>
                  </a:lnTo>
                  <a:lnTo>
                    <a:pt x="2142" y="596"/>
                  </a:lnTo>
                  <a:lnTo>
                    <a:pt x="2132" y="598"/>
                  </a:lnTo>
                  <a:lnTo>
                    <a:pt x="2120" y="602"/>
                  </a:lnTo>
                  <a:lnTo>
                    <a:pt x="2090" y="614"/>
                  </a:lnTo>
                  <a:lnTo>
                    <a:pt x="2072" y="622"/>
                  </a:lnTo>
                  <a:lnTo>
                    <a:pt x="2072" y="624"/>
                  </a:lnTo>
                  <a:lnTo>
                    <a:pt x="2072" y="626"/>
                  </a:lnTo>
                  <a:lnTo>
                    <a:pt x="2076" y="628"/>
                  </a:lnTo>
                  <a:lnTo>
                    <a:pt x="2076" y="632"/>
                  </a:lnTo>
                  <a:lnTo>
                    <a:pt x="2072" y="638"/>
                  </a:lnTo>
                  <a:lnTo>
                    <a:pt x="2062" y="646"/>
                  </a:lnTo>
                  <a:lnTo>
                    <a:pt x="2054" y="654"/>
                  </a:lnTo>
                  <a:lnTo>
                    <a:pt x="2050" y="658"/>
                  </a:lnTo>
                  <a:lnTo>
                    <a:pt x="2050" y="662"/>
                  </a:lnTo>
                  <a:lnTo>
                    <a:pt x="2052" y="662"/>
                  </a:lnTo>
                  <a:lnTo>
                    <a:pt x="2056" y="664"/>
                  </a:lnTo>
                  <a:lnTo>
                    <a:pt x="2056" y="666"/>
                  </a:lnTo>
                  <a:lnTo>
                    <a:pt x="2052" y="670"/>
                  </a:lnTo>
                  <a:lnTo>
                    <a:pt x="2044" y="676"/>
                  </a:lnTo>
                  <a:lnTo>
                    <a:pt x="2034" y="684"/>
                  </a:lnTo>
                  <a:lnTo>
                    <a:pt x="2030" y="690"/>
                  </a:lnTo>
                  <a:lnTo>
                    <a:pt x="2032" y="694"/>
                  </a:lnTo>
                  <a:lnTo>
                    <a:pt x="2036" y="696"/>
                  </a:lnTo>
                  <a:lnTo>
                    <a:pt x="2056" y="702"/>
                  </a:lnTo>
                  <a:lnTo>
                    <a:pt x="2084" y="710"/>
                  </a:lnTo>
                  <a:lnTo>
                    <a:pt x="2096" y="712"/>
                  </a:lnTo>
                  <a:lnTo>
                    <a:pt x="2106" y="712"/>
                  </a:lnTo>
                  <a:lnTo>
                    <a:pt x="2114" y="710"/>
                  </a:lnTo>
                  <a:lnTo>
                    <a:pt x="2118" y="708"/>
                  </a:lnTo>
                  <a:lnTo>
                    <a:pt x="2124" y="702"/>
                  </a:lnTo>
                  <a:lnTo>
                    <a:pt x="2126" y="702"/>
                  </a:lnTo>
                  <a:lnTo>
                    <a:pt x="2130" y="704"/>
                  </a:lnTo>
                  <a:lnTo>
                    <a:pt x="2136" y="712"/>
                  </a:lnTo>
                  <a:lnTo>
                    <a:pt x="2140" y="714"/>
                  </a:lnTo>
                  <a:lnTo>
                    <a:pt x="2144" y="716"/>
                  </a:lnTo>
                  <a:lnTo>
                    <a:pt x="2148" y="714"/>
                  </a:lnTo>
                  <a:lnTo>
                    <a:pt x="2154" y="714"/>
                  </a:lnTo>
                  <a:lnTo>
                    <a:pt x="2158" y="710"/>
                  </a:lnTo>
                  <a:lnTo>
                    <a:pt x="2164" y="704"/>
                  </a:lnTo>
                  <a:lnTo>
                    <a:pt x="2174" y="692"/>
                  </a:lnTo>
                  <a:lnTo>
                    <a:pt x="2180" y="686"/>
                  </a:lnTo>
                  <a:lnTo>
                    <a:pt x="2182" y="686"/>
                  </a:lnTo>
                  <a:lnTo>
                    <a:pt x="2184" y="688"/>
                  </a:lnTo>
                  <a:lnTo>
                    <a:pt x="2182" y="696"/>
                  </a:lnTo>
                  <a:lnTo>
                    <a:pt x="2182" y="700"/>
                  </a:lnTo>
                  <a:lnTo>
                    <a:pt x="2184" y="704"/>
                  </a:lnTo>
                  <a:lnTo>
                    <a:pt x="2188" y="706"/>
                  </a:lnTo>
                  <a:lnTo>
                    <a:pt x="2196" y="706"/>
                  </a:lnTo>
                  <a:lnTo>
                    <a:pt x="2222" y="704"/>
                  </a:lnTo>
                  <a:lnTo>
                    <a:pt x="2262" y="698"/>
                  </a:lnTo>
                  <a:lnTo>
                    <a:pt x="2282" y="694"/>
                  </a:lnTo>
                  <a:lnTo>
                    <a:pt x="2292" y="694"/>
                  </a:lnTo>
                  <a:lnTo>
                    <a:pt x="2296" y="696"/>
                  </a:lnTo>
                  <a:lnTo>
                    <a:pt x="2294" y="700"/>
                  </a:lnTo>
                  <a:lnTo>
                    <a:pt x="2286" y="702"/>
                  </a:lnTo>
                  <a:lnTo>
                    <a:pt x="2274" y="706"/>
                  </a:lnTo>
                  <a:lnTo>
                    <a:pt x="2258" y="710"/>
                  </a:lnTo>
                  <a:lnTo>
                    <a:pt x="2242" y="712"/>
                  </a:lnTo>
                  <a:lnTo>
                    <a:pt x="2206" y="718"/>
                  </a:lnTo>
                  <a:lnTo>
                    <a:pt x="2188" y="722"/>
                  </a:lnTo>
                  <a:lnTo>
                    <a:pt x="2176" y="726"/>
                  </a:lnTo>
                  <a:lnTo>
                    <a:pt x="2166" y="732"/>
                  </a:lnTo>
                  <a:lnTo>
                    <a:pt x="2164" y="734"/>
                  </a:lnTo>
                  <a:lnTo>
                    <a:pt x="2164" y="738"/>
                  </a:lnTo>
                  <a:lnTo>
                    <a:pt x="2164" y="740"/>
                  </a:lnTo>
                  <a:lnTo>
                    <a:pt x="2168" y="744"/>
                  </a:lnTo>
                  <a:lnTo>
                    <a:pt x="2184" y="752"/>
                  </a:lnTo>
                  <a:lnTo>
                    <a:pt x="2196" y="756"/>
                  </a:lnTo>
                  <a:lnTo>
                    <a:pt x="2210" y="758"/>
                  </a:lnTo>
                  <a:lnTo>
                    <a:pt x="2222" y="756"/>
                  </a:lnTo>
                  <a:lnTo>
                    <a:pt x="2236" y="756"/>
                  </a:lnTo>
                  <a:lnTo>
                    <a:pt x="2266" y="748"/>
                  </a:lnTo>
                  <a:lnTo>
                    <a:pt x="2298" y="740"/>
                  </a:lnTo>
                  <a:lnTo>
                    <a:pt x="2312" y="736"/>
                  </a:lnTo>
                  <a:lnTo>
                    <a:pt x="2326" y="730"/>
                  </a:lnTo>
                  <a:lnTo>
                    <a:pt x="2348" y="718"/>
                  </a:lnTo>
                  <a:lnTo>
                    <a:pt x="2360" y="714"/>
                  </a:lnTo>
                  <a:lnTo>
                    <a:pt x="2370" y="712"/>
                  </a:lnTo>
                  <a:lnTo>
                    <a:pt x="2380" y="712"/>
                  </a:lnTo>
                  <a:lnTo>
                    <a:pt x="2390" y="714"/>
                  </a:lnTo>
                  <a:lnTo>
                    <a:pt x="2400" y="716"/>
                  </a:lnTo>
                  <a:lnTo>
                    <a:pt x="2408" y="716"/>
                  </a:lnTo>
                  <a:lnTo>
                    <a:pt x="2412" y="716"/>
                  </a:lnTo>
                  <a:lnTo>
                    <a:pt x="2416" y="714"/>
                  </a:lnTo>
                  <a:lnTo>
                    <a:pt x="2420" y="712"/>
                  </a:lnTo>
                  <a:lnTo>
                    <a:pt x="2424" y="710"/>
                  </a:lnTo>
                  <a:lnTo>
                    <a:pt x="2430" y="710"/>
                  </a:lnTo>
                  <a:lnTo>
                    <a:pt x="2440" y="712"/>
                  </a:lnTo>
                  <a:lnTo>
                    <a:pt x="2450" y="714"/>
                  </a:lnTo>
                  <a:lnTo>
                    <a:pt x="2460" y="716"/>
                  </a:lnTo>
                  <a:lnTo>
                    <a:pt x="2472" y="714"/>
                  </a:lnTo>
                  <a:lnTo>
                    <a:pt x="2480" y="710"/>
                  </a:lnTo>
                  <a:lnTo>
                    <a:pt x="2490" y="704"/>
                  </a:lnTo>
                  <a:lnTo>
                    <a:pt x="2500" y="696"/>
                  </a:lnTo>
                  <a:lnTo>
                    <a:pt x="2512" y="684"/>
                  </a:lnTo>
                  <a:lnTo>
                    <a:pt x="2522" y="672"/>
                  </a:lnTo>
                  <a:lnTo>
                    <a:pt x="2526" y="664"/>
                  </a:lnTo>
                  <a:lnTo>
                    <a:pt x="2530" y="658"/>
                  </a:lnTo>
                  <a:lnTo>
                    <a:pt x="2530" y="654"/>
                  </a:lnTo>
                  <a:lnTo>
                    <a:pt x="2530" y="648"/>
                  </a:lnTo>
                  <a:lnTo>
                    <a:pt x="2526" y="644"/>
                  </a:lnTo>
                  <a:lnTo>
                    <a:pt x="2522" y="642"/>
                  </a:lnTo>
                  <a:lnTo>
                    <a:pt x="2512" y="636"/>
                  </a:lnTo>
                  <a:lnTo>
                    <a:pt x="2500" y="634"/>
                  </a:lnTo>
                  <a:lnTo>
                    <a:pt x="2486" y="632"/>
                  </a:lnTo>
                  <a:lnTo>
                    <a:pt x="2474" y="632"/>
                  </a:lnTo>
                  <a:lnTo>
                    <a:pt x="2466" y="634"/>
                  </a:lnTo>
                  <a:lnTo>
                    <a:pt x="2450" y="640"/>
                  </a:lnTo>
                  <a:lnTo>
                    <a:pt x="2436" y="646"/>
                  </a:lnTo>
                  <a:lnTo>
                    <a:pt x="2432" y="646"/>
                  </a:lnTo>
                  <a:lnTo>
                    <a:pt x="2428" y="646"/>
                  </a:lnTo>
                  <a:lnTo>
                    <a:pt x="2428" y="644"/>
                  </a:lnTo>
                  <a:lnTo>
                    <a:pt x="2430" y="638"/>
                  </a:lnTo>
                  <a:lnTo>
                    <a:pt x="2432" y="632"/>
                  </a:lnTo>
                  <a:lnTo>
                    <a:pt x="2430" y="630"/>
                  </a:lnTo>
                  <a:lnTo>
                    <a:pt x="2424" y="628"/>
                  </a:lnTo>
                  <a:lnTo>
                    <a:pt x="2420" y="626"/>
                  </a:lnTo>
                  <a:lnTo>
                    <a:pt x="2414" y="626"/>
                  </a:lnTo>
                  <a:lnTo>
                    <a:pt x="2412" y="624"/>
                  </a:lnTo>
                  <a:lnTo>
                    <a:pt x="2410" y="622"/>
                  </a:lnTo>
                  <a:lnTo>
                    <a:pt x="2414" y="618"/>
                  </a:lnTo>
                  <a:lnTo>
                    <a:pt x="2418" y="612"/>
                  </a:lnTo>
                  <a:lnTo>
                    <a:pt x="2418" y="610"/>
                  </a:lnTo>
                  <a:lnTo>
                    <a:pt x="2416" y="608"/>
                  </a:lnTo>
                  <a:lnTo>
                    <a:pt x="2414" y="606"/>
                  </a:lnTo>
                  <a:lnTo>
                    <a:pt x="2410" y="604"/>
                  </a:lnTo>
                  <a:lnTo>
                    <a:pt x="2406" y="600"/>
                  </a:lnTo>
                  <a:lnTo>
                    <a:pt x="2402" y="592"/>
                  </a:lnTo>
                  <a:lnTo>
                    <a:pt x="2400" y="582"/>
                  </a:lnTo>
                  <a:lnTo>
                    <a:pt x="2398" y="574"/>
                  </a:lnTo>
                  <a:lnTo>
                    <a:pt x="2394" y="568"/>
                  </a:lnTo>
                  <a:lnTo>
                    <a:pt x="2388" y="566"/>
                  </a:lnTo>
                  <a:lnTo>
                    <a:pt x="2380" y="568"/>
                  </a:lnTo>
                  <a:lnTo>
                    <a:pt x="2370" y="570"/>
                  </a:lnTo>
                  <a:lnTo>
                    <a:pt x="2358" y="576"/>
                  </a:lnTo>
                  <a:lnTo>
                    <a:pt x="2332" y="594"/>
                  </a:lnTo>
                  <a:lnTo>
                    <a:pt x="2324" y="598"/>
                  </a:lnTo>
                  <a:lnTo>
                    <a:pt x="2322" y="602"/>
                  </a:lnTo>
                  <a:lnTo>
                    <a:pt x="2320" y="604"/>
                  </a:lnTo>
                  <a:lnTo>
                    <a:pt x="2322" y="608"/>
                  </a:lnTo>
                  <a:lnTo>
                    <a:pt x="2328" y="612"/>
                  </a:lnTo>
                  <a:lnTo>
                    <a:pt x="2338" y="616"/>
                  </a:lnTo>
                  <a:lnTo>
                    <a:pt x="2350" y="620"/>
                  </a:lnTo>
                  <a:lnTo>
                    <a:pt x="2358" y="624"/>
                  </a:lnTo>
                  <a:lnTo>
                    <a:pt x="2360" y="626"/>
                  </a:lnTo>
                  <a:lnTo>
                    <a:pt x="2360" y="628"/>
                  </a:lnTo>
                  <a:lnTo>
                    <a:pt x="2358" y="632"/>
                  </a:lnTo>
                  <a:lnTo>
                    <a:pt x="2352" y="636"/>
                  </a:lnTo>
                  <a:close/>
                  <a:moveTo>
                    <a:pt x="2556" y="544"/>
                  </a:moveTo>
                  <a:lnTo>
                    <a:pt x="2556" y="544"/>
                  </a:lnTo>
                  <a:lnTo>
                    <a:pt x="2566" y="544"/>
                  </a:lnTo>
                  <a:lnTo>
                    <a:pt x="2568" y="542"/>
                  </a:lnTo>
                  <a:lnTo>
                    <a:pt x="2570" y="540"/>
                  </a:lnTo>
                  <a:lnTo>
                    <a:pt x="2570" y="536"/>
                  </a:lnTo>
                  <a:lnTo>
                    <a:pt x="2568" y="532"/>
                  </a:lnTo>
                  <a:lnTo>
                    <a:pt x="2556" y="520"/>
                  </a:lnTo>
                  <a:lnTo>
                    <a:pt x="2546" y="512"/>
                  </a:lnTo>
                  <a:lnTo>
                    <a:pt x="2536" y="504"/>
                  </a:lnTo>
                  <a:lnTo>
                    <a:pt x="2526" y="500"/>
                  </a:lnTo>
                  <a:lnTo>
                    <a:pt x="2516" y="496"/>
                  </a:lnTo>
                  <a:lnTo>
                    <a:pt x="2508" y="494"/>
                  </a:lnTo>
                  <a:lnTo>
                    <a:pt x="2502" y="494"/>
                  </a:lnTo>
                  <a:lnTo>
                    <a:pt x="2500" y="496"/>
                  </a:lnTo>
                  <a:lnTo>
                    <a:pt x="2500" y="500"/>
                  </a:lnTo>
                  <a:lnTo>
                    <a:pt x="2508" y="514"/>
                  </a:lnTo>
                  <a:lnTo>
                    <a:pt x="2518" y="530"/>
                  </a:lnTo>
                  <a:lnTo>
                    <a:pt x="2524" y="536"/>
                  </a:lnTo>
                  <a:lnTo>
                    <a:pt x="2534" y="542"/>
                  </a:lnTo>
                  <a:lnTo>
                    <a:pt x="2544" y="544"/>
                  </a:lnTo>
                  <a:lnTo>
                    <a:pt x="2556" y="544"/>
                  </a:lnTo>
                  <a:close/>
                  <a:moveTo>
                    <a:pt x="1828" y="630"/>
                  </a:moveTo>
                  <a:lnTo>
                    <a:pt x="1828" y="630"/>
                  </a:lnTo>
                  <a:lnTo>
                    <a:pt x="1826" y="636"/>
                  </a:lnTo>
                  <a:lnTo>
                    <a:pt x="1826" y="638"/>
                  </a:lnTo>
                  <a:lnTo>
                    <a:pt x="1828" y="640"/>
                  </a:lnTo>
                  <a:lnTo>
                    <a:pt x="1830" y="640"/>
                  </a:lnTo>
                  <a:lnTo>
                    <a:pt x="1838" y="638"/>
                  </a:lnTo>
                  <a:lnTo>
                    <a:pt x="1850" y="632"/>
                  </a:lnTo>
                  <a:lnTo>
                    <a:pt x="1856" y="628"/>
                  </a:lnTo>
                  <a:lnTo>
                    <a:pt x="1860" y="628"/>
                  </a:lnTo>
                  <a:lnTo>
                    <a:pt x="1864" y="628"/>
                  </a:lnTo>
                  <a:lnTo>
                    <a:pt x="1868" y="630"/>
                  </a:lnTo>
                  <a:lnTo>
                    <a:pt x="1874" y="634"/>
                  </a:lnTo>
                  <a:lnTo>
                    <a:pt x="1880" y="636"/>
                  </a:lnTo>
                  <a:lnTo>
                    <a:pt x="1886" y="636"/>
                  </a:lnTo>
                  <a:lnTo>
                    <a:pt x="1892" y="636"/>
                  </a:lnTo>
                  <a:lnTo>
                    <a:pt x="1896" y="632"/>
                  </a:lnTo>
                  <a:lnTo>
                    <a:pt x="1900" y="626"/>
                  </a:lnTo>
                  <a:lnTo>
                    <a:pt x="1902" y="626"/>
                  </a:lnTo>
                  <a:lnTo>
                    <a:pt x="1904" y="626"/>
                  </a:lnTo>
                  <a:lnTo>
                    <a:pt x="1908" y="634"/>
                  </a:lnTo>
                  <a:lnTo>
                    <a:pt x="1914" y="642"/>
                  </a:lnTo>
                  <a:lnTo>
                    <a:pt x="1920" y="646"/>
                  </a:lnTo>
                  <a:lnTo>
                    <a:pt x="1926" y="650"/>
                  </a:lnTo>
                  <a:lnTo>
                    <a:pt x="1934" y="650"/>
                  </a:lnTo>
                  <a:lnTo>
                    <a:pt x="1940" y="648"/>
                  </a:lnTo>
                  <a:lnTo>
                    <a:pt x="1946" y="642"/>
                  </a:lnTo>
                  <a:lnTo>
                    <a:pt x="1950" y="636"/>
                  </a:lnTo>
                  <a:lnTo>
                    <a:pt x="1952" y="624"/>
                  </a:lnTo>
                  <a:lnTo>
                    <a:pt x="1952" y="616"/>
                  </a:lnTo>
                  <a:lnTo>
                    <a:pt x="1954" y="614"/>
                  </a:lnTo>
                  <a:lnTo>
                    <a:pt x="1960" y="622"/>
                  </a:lnTo>
                  <a:lnTo>
                    <a:pt x="1964" y="626"/>
                  </a:lnTo>
                  <a:lnTo>
                    <a:pt x="1968" y="626"/>
                  </a:lnTo>
                  <a:lnTo>
                    <a:pt x="1970" y="626"/>
                  </a:lnTo>
                  <a:lnTo>
                    <a:pt x="1974" y="624"/>
                  </a:lnTo>
                  <a:lnTo>
                    <a:pt x="1978" y="620"/>
                  </a:lnTo>
                  <a:lnTo>
                    <a:pt x="1988" y="606"/>
                  </a:lnTo>
                  <a:lnTo>
                    <a:pt x="1994" y="594"/>
                  </a:lnTo>
                  <a:lnTo>
                    <a:pt x="1996" y="586"/>
                  </a:lnTo>
                  <a:lnTo>
                    <a:pt x="1996" y="580"/>
                  </a:lnTo>
                  <a:lnTo>
                    <a:pt x="1998" y="578"/>
                  </a:lnTo>
                  <a:lnTo>
                    <a:pt x="2000" y="576"/>
                  </a:lnTo>
                  <a:lnTo>
                    <a:pt x="2014" y="570"/>
                  </a:lnTo>
                  <a:lnTo>
                    <a:pt x="2020" y="568"/>
                  </a:lnTo>
                  <a:lnTo>
                    <a:pt x="2022" y="568"/>
                  </a:lnTo>
                  <a:lnTo>
                    <a:pt x="2024" y="570"/>
                  </a:lnTo>
                  <a:lnTo>
                    <a:pt x="2022" y="576"/>
                  </a:lnTo>
                  <a:lnTo>
                    <a:pt x="2020" y="582"/>
                  </a:lnTo>
                  <a:lnTo>
                    <a:pt x="2020" y="590"/>
                  </a:lnTo>
                  <a:lnTo>
                    <a:pt x="2020" y="600"/>
                  </a:lnTo>
                  <a:lnTo>
                    <a:pt x="2022" y="602"/>
                  </a:lnTo>
                  <a:lnTo>
                    <a:pt x="2024" y="606"/>
                  </a:lnTo>
                  <a:lnTo>
                    <a:pt x="2030" y="608"/>
                  </a:lnTo>
                  <a:lnTo>
                    <a:pt x="2036" y="610"/>
                  </a:lnTo>
                  <a:lnTo>
                    <a:pt x="2050" y="612"/>
                  </a:lnTo>
                  <a:lnTo>
                    <a:pt x="2056" y="610"/>
                  </a:lnTo>
                  <a:lnTo>
                    <a:pt x="2060" y="608"/>
                  </a:lnTo>
                  <a:lnTo>
                    <a:pt x="2060" y="602"/>
                  </a:lnTo>
                  <a:lnTo>
                    <a:pt x="2058" y="598"/>
                  </a:lnTo>
                  <a:lnTo>
                    <a:pt x="2058" y="594"/>
                  </a:lnTo>
                  <a:lnTo>
                    <a:pt x="2060" y="590"/>
                  </a:lnTo>
                  <a:lnTo>
                    <a:pt x="2068" y="588"/>
                  </a:lnTo>
                  <a:lnTo>
                    <a:pt x="2090" y="584"/>
                  </a:lnTo>
                  <a:lnTo>
                    <a:pt x="2098" y="580"/>
                  </a:lnTo>
                  <a:lnTo>
                    <a:pt x="2104" y="576"/>
                  </a:lnTo>
                  <a:lnTo>
                    <a:pt x="2108" y="572"/>
                  </a:lnTo>
                  <a:lnTo>
                    <a:pt x="2108" y="566"/>
                  </a:lnTo>
                  <a:lnTo>
                    <a:pt x="2104" y="560"/>
                  </a:lnTo>
                  <a:lnTo>
                    <a:pt x="2094" y="552"/>
                  </a:lnTo>
                  <a:lnTo>
                    <a:pt x="2088" y="550"/>
                  </a:lnTo>
                  <a:lnTo>
                    <a:pt x="2086" y="548"/>
                  </a:lnTo>
                  <a:lnTo>
                    <a:pt x="2086" y="544"/>
                  </a:lnTo>
                  <a:lnTo>
                    <a:pt x="2088" y="542"/>
                  </a:lnTo>
                  <a:lnTo>
                    <a:pt x="2094" y="538"/>
                  </a:lnTo>
                  <a:lnTo>
                    <a:pt x="2102" y="536"/>
                  </a:lnTo>
                  <a:lnTo>
                    <a:pt x="2110" y="532"/>
                  </a:lnTo>
                  <a:lnTo>
                    <a:pt x="2114" y="530"/>
                  </a:lnTo>
                  <a:lnTo>
                    <a:pt x="2114" y="528"/>
                  </a:lnTo>
                  <a:lnTo>
                    <a:pt x="2112" y="524"/>
                  </a:lnTo>
                  <a:lnTo>
                    <a:pt x="2102" y="520"/>
                  </a:lnTo>
                  <a:lnTo>
                    <a:pt x="2080" y="512"/>
                  </a:lnTo>
                  <a:lnTo>
                    <a:pt x="2074" y="510"/>
                  </a:lnTo>
                  <a:lnTo>
                    <a:pt x="2068" y="512"/>
                  </a:lnTo>
                  <a:lnTo>
                    <a:pt x="2064" y="512"/>
                  </a:lnTo>
                  <a:lnTo>
                    <a:pt x="2060" y="516"/>
                  </a:lnTo>
                  <a:lnTo>
                    <a:pt x="2052" y="524"/>
                  </a:lnTo>
                  <a:lnTo>
                    <a:pt x="2050" y="526"/>
                  </a:lnTo>
                  <a:lnTo>
                    <a:pt x="2046" y="528"/>
                  </a:lnTo>
                  <a:lnTo>
                    <a:pt x="2038" y="528"/>
                  </a:lnTo>
                  <a:lnTo>
                    <a:pt x="2016" y="522"/>
                  </a:lnTo>
                  <a:lnTo>
                    <a:pt x="2002" y="522"/>
                  </a:lnTo>
                  <a:lnTo>
                    <a:pt x="1984" y="526"/>
                  </a:lnTo>
                  <a:lnTo>
                    <a:pt x="1974" y="528"/>
                  </a:lnTo>
                  <a:lnTo>
                    <a:pt x="1964" y="534"/>
                  </a:lnTo>
                  <a:lnTo>
                    <a:pt x="1954" y="540"/>
                  </a:lnTo>
                  <a:lnTo>
                    <a:pt x="1942" y="548"/>
                  </a:lnTo>
                  <a:lnTo>
                    <a:pt x="1926" y="562"/>
                  </a:lnTo>
                  <a:lnTo>
                    <a:pt x="1916" y="568"/>
                  </a:lnTo>
                  <a:lnTo>
                    <a:pt x="1908" y="572"/>
                  </a:lnTo>
                  <a:lnTo>
                    <a:pt x="1904" y="574"/>
                  </a:lnTo>
                  <a:lnTo>
                    <a:pt x="1896" y="576"/>
                  </a:lnTo>
                  <a:lnTo>
                    <a:pt x="1890" y="580"/>
                  </a:lnTo>
                  <a:lnTo>
                    <a:pt x="1882" y="588"/>
                  </a:lnTo>
                  <a:lnTo>
                    <a:pt x="1872" y="596"/>
                  </a:lnTo>
                  <a:lnTo>
                    <a:pt x="1864" y="600"/>
                  </a:lnTo>
                  <a:lnTo>
                    <a:pt x="1858" y="600"/>
                  </a:lnTo>
                  <a:lnTo>
                    <a:pt x="1852" y="600"/>
                  </a:lnTo>
                  <a:lnTo>
                    <a:pt x="1848" y="598"/>
                  </a:lnTo>
                  <a:lnTo>
                    <a:pt x="1842" y="598"/>
                  </a:lnTo>
                  <a:lnTo>
                    <a:pt x="1834" y="600"/>
                  </a:lnTo>
                  <a:lnTo>
                    <a:pt x="1826" y="608"/>
                  </a:lnTo>
                  <a:lnTo>
                    <a:pt x="1818" y="616"/>
                  </a:lnTo>
                  <a:lnTo>
                    <a:pt x="1816" y="620"/>
                  </a:lnTo>
                  <a:lnTo>
                    <a:pt x="1816" y="622"/>
                  </a:lnTo>
                  <a:lnTo>
                    <a:pt x="1818" y="624"/>
                  </a:lnTo>
                  <a:lnTo>
                    <a:pt x="1826" y="626"/>
                  </a:lnTo>
                  <a:lnTo>
                    <a:pt x="1828" y="628"/>
                  </a:lnTo>
                  <a:lnTo>
                    <a:pt x="1828" y="630"/>
                  </a:lnTo>
                  <a:close/>
                  <a:moveTo>
                    <a:pt x="2226" y="448"/>
                  </a:moveTo>
                  <a:lnTo>
                    <a:pt x="2226" y="448"/>
                  </a:lnTo>
                  <a:lnTo>
                    <a:pt x="2232" y="448"/>
                  </a:lnTo>
                  <a:lnTo>
                    <a:pt x="2240" y="448"/>
                  </a:lnTo>
                  <a:lnTo>
                    <a:pt x="2268" y="452"/>
                  </a:lnTo>
                  <a:lnTo>
                    <a:pt x="2278" y="452"/>
                  </a:lnTo>
                  <a:lnTo>
                    <a:pt x="2282" y="450"/>
                  </a:lnTo>
                  <a:lnTo>
                    <a:pt x="2290" y="448"/>
                  </a:lnTo>
                  <a:lnTo>
                    <a:pt x="2314" y="450"/>
                  </a:lnTo>
                  <a:lnTo>
                    <a:pt x="2330" y="450"/>
                  </a:lnTo>
                  <a:lnTo>
                    <a:pt x="2346" y="450"/>
                  </a:lnTo>
                  <a:lnTo>
                    <a:pt x="2358" y="448"/>
                  </a:lnTo>
                  <a:lnTo>
                    <a:pt x="2366" y="444"/>
                  </a:lnTo>
                  <a:lnTo>
                    <a:pt x="2368" y="440"/>
                  </a:lnTo>
                  <a:lnTo>
                    <a:pt x="2368" y="436"/>
                  </a:lnTo>
                  <a:lnTo>
                    <a:pt x="2368" y="434"/>
                  </a:lnTo>
                  <a:lnTo>
                    <a:pt x="2360" y="428"/>
                  </a:lnTo>
                  <a:lnTo>
                    <a:pt x="2344" y="422"/>
                  </a:lnTo>
                  <a:lnTo>
                    <a:pt x="2328" y="416"/>
                  </a:lnTo>
                  <a:lnTo>
                    <a:pt x="2314" y="414"/>
                  </a:lnTo>
                  <a:lnTo>
                    <a:pt x="2302" y="416"/>
                  </a:lnTo>
                  <a:lnTo>
                    <a:pt x="2292" y="418"/>
                  </a:lnTo>
                  <a:lnTo>
                    <a:pt x="2270" y="426"/>
                  </a:lnTo>
                  <a:lnTo>
                    <a:pt x="2258" y="430"/>
                  </a:lnTo>
                  <a:lnTo>
                    <a:pt x="2242" y="432"/>
                  </a:lnTo>
                  <a:lnTo>
                    <a:pt x="2228" y="434"/>
                  </a:lnTo>
                  <a:lnTo>
                    <a:pt x="2216" y="438"/>
                  </a:lnTo>
                  <a:lnTo>
                    <a:pt x="2210" y="442"/>
                  </a:lnTo>
                  <a:lnTo>
                    <a:pt x="2206" y="446"/>
                  </a:lnTo>
                  <a:lnTo>
                    <a:pt x="2208" y="450"/>
                  </a:lnTo>
                  <a:lnTo>
                    <a:pt x="2210" y="450"/>
                  </a:lnTo>
                  <a:lnTo>
                    <a:pt x="2218" y="450"/>
                  </a:lnTo>
                  <a:lnTo>
                    <a:pt x="2226" y="448"/>
                  </a:lnTo>
                  <a:close/>
                  <a:moveTo>
                    <a:pt x="2308" y="518"/>
                  </a:moveTo>
                  <a:lnTo>
                    <a:pt x="2308" y="518"/>
                  </a:lnTo>
                  <a:lnTo>
                    <a:pt x="2322" y="516"/>
                  </a:lnTo>
                  <a:lnTo>
                    <a:pt x="2332" y="512"/>
                  </a:lnTo>
                  <a:lnTo>
                    <a:pt x="2338" y="508"/>
                  </a:lnTo>
                  <a:lnTo>
                    <a:pt x="2340" y="502"/>
                  </a:lnTo>
                  <a:lnTo>
                    <a:pt x="2340" y="498"/>
                  </a:lnTo>
                  <a:lnTo>
                    <a:pt x="2336" y="494"/>
                  </a:lnTo>
                  <a:lnTo>
                    <a:pt x="2328" y="490"/>
                  </a:lnTo>
                  <a:lnTo>
                    <a:pt x="2316" y="488"/>
                  </a:lnTo>
                  <a:lnTo>
                    <a:pt x="2308" y="488"/>
                  </a:lnTo>
                  <a:lnTo>
                    <a:pt x="2306" y="486"/>
                  </a:lnTo>
                  <a:lnTo>
                    <a:pt x="2320" y="484"/>
                  </a:lnTo>
                  <a:lnTo>
                    <a:pt x="2340" y="480"/>
                  </a:lnTo>
                  <a:lnTo>
                    <a:pt x="2350" y="476"/>
                  </a:lnTo>
                  <a:lnTo>
                    <a:pt x="2356" y="470"/>
                  </a:lnTo>
                  <a:lnTo>
                    <a:pt x="2356" y="468"/>
                  </a:lnTo>
                  <a:lnTo>
                    <a:pt x="2356" y="466"/>
                  </a:lnTo>
                  <a:lnTo>
                    <a:pt x="2350" y="464"/>
                  </a:lnTo>
                  <a:lnTo>
                    <a:pt x="2340" y="462"/>
                  </a:lnTo>
                  <a:lnTo>
                    <a:pt x="2326" y="462"/>
                  </a:lnTo>
                  <a:lnTo>
                    <a:pt x="2292" y="466"/>
                  </a:lnTo>
                  <a:lnTo>
                    <a:pt x="2252" y="472"/>
                  </a:lnTo>
                  <a:lnTo>
                    <a:pt x="2220" y="478"/>
                  </a:lnTo>
                  <a:lnTo>
                    <a:pt x="2212" y="482"/>
                  </a:lnTo>
                  <a:lnTo>
                    <a:pt x="2206" y="484"/>
                  </a:lnTo>
                  <a:lnTo>
                    <a:pt x="2204" y="488"/>
                  </a:lnTo>
                  <a:lnTo>
                    <a:pt x="2204" y="494"/>
                  </a:lnTo>
                  <a:lnTo>
                    <a:pt x="2210" y="508"/>
                  </a:lnTo>
                  <a:lnTo>
                    <a:pt x="2216" y="516"/>
                  </a:lnTo>
                  <a:lnTo>
                    <a:pt x="2224" y="522"/>
                  </a:lnTo>
                  <a:lnTo>
                    <a:pt x="2236" y="524"/>
                  </a:lnTo>
                  <a:lnTo>
                    <a:pt x="2248" y="526"/>
                  </a:lnTo>
                  <a:lnTo>
                    <a:pt x="2278" y="524"/>
                  </a:lnTo>
                  <a:lnTo>
                    <a:pt x="2308" y="518"/>
                  </a:lnTo>
                  <a:close/>
                  <a:moveTo>
                    <a:pt x="2768" y="590"/>
                  </a:moveTo>
                  <a:lnTo>
                    <a:pt x="2768" y="590"/>
                  </a:lnTo>
                  <a:lnTo>
                    <a:pt x="2762" y="586"/>
                  </a:lnTo>
                  <a:lnTo>
                    <a:pt x="2756" y="584"/>
                  </a:lnTo>
                  <a:lnTo>
                    <a:pt x="2742" y="582"/>
                  </a:lnTo>
                  <a:lnTo>
                    <a:pt x="2728" y="584"/>
                  </a:lnTo>
                  <a:lnTo>
                    <a:pt x="2712" y="588"/>
                  </a:lnTo>
                  <a:lnTo>
                    <a:pt x="2706" y="590"/>
                  </a:lnTo>
                  <a:lnTo>
                    <a:pt x="2704" y="592"/>
                  </a:lnTo>
                  <a:lnTo>
                    <a:pt x="2704" y="596"/>
                  </a:lnTo>
                  <a:lnTo>
                    <a:pt x="2710" y="602"/>
                  </a:lnTo>
                  <a:lnTo>
                    <a:pt x="2726" y="618"/>
                  </a:lnTo>
                  <a:lnTo>
                    <a:pt x="2748" y="640"/>
                  </a:lnTo>
                  <a:lnTo>
                    <a:pt x="2728" y="630"/>
                  </a:lnTo>
                  <a:lnTo>
                    <a:pt x="2714" y="620"/>
                  </a:lnTo>
                  <a:lnTo>
                    <a:pt x="2706" y="614"/>
                  </a:lnTo>
                  <a:lnTo>
                    <a:pt x="2702" y="608"/>
                  </a:lnTo>
                  <a:lnTo>
                    <a:pt x="2698" y="604"/>
                  </a:lnTo>
                  <a:lnTo>
                    <a:pt x="2696" y="600"/>
                  </a:lnTo>
                  <a:lnTo>
                    <a:pt x="2688" y="598"/>
                  </a:lnTo>
                  <a:lnTo>
                    <a:pt x="2678" y="598"/>
                  </a:lnTo>
                  <a:lnTo>
                    <a:pt x="2666" y="598"/>
                  </a:lnTo>
                  <a:lnTo>
                    <a:pt x="2656" y="600"/>
                  </a:lnTo>
                  <a:lnTo>
                    <a:pt x="2652" y="602"/>
                  </a:lnTo>
                  <a:lnTo>
                    <a:pt x="2650" y="604"/>
                  </a:lnTo>
                  <a:lnTo>
                    <a:pt x="2652" y="610"/>
                  </a:lnTo>
                  <a:lnTo>
                    <a:pt x="2656" y="616"/>
                  </a:lnTo>
                  <a:lnTo>
                    <a:pt x="2670" y="632"/>
                  </a:lnTo>
                  <a:lnTo>
                    <a:pt x="2680" y="642"/>
                  </a:lnTo>
                  <a:lnTo>
                    <a:pt x="2680" y="644"/>
                  </a:lnTo>
                  <a:lnTo>
                    <a:pt x="2676" y="642"/>
                  </a:lnTo>
                  <a:lnTo>
                    <a:pt x="2666" y="638"/>
                  </a:lnTo>
                  <a:lnTo>
                    <a:pt x="2660" y="640"/>
                  </a:lnTo>
                  <a:lnTo>
                    <a:pt x="2656" y="642"/>
                  </a:lnTo>
                  <a:lnTo>
                    <a:pt x="2650" y="646"/>
                  </a:lnTo>
                  <a:lnTo>
                    <a:pt x="2644" y="648"/>
                  </a:lnTo>
                  <a:lnTo>
                    <a:pt x="2632" y="654"/>
                  </a:lnTo>
                  <a:lnTo>
                    <a:pt x="2628" y="656"/>
                  </a:lnTo>
                  <a:lnTo>
                    <a:pt x="2624" y="658"/>
                  </a:lnTo>
                  <a:lnTo>
                    <a:pt x="2624" y="662"/>
                  </a:lnTo>
                  <a:lnTo>
                    <a:pt x="2628" y="666"/>
                  </a:lnTo>
                  <a:lnTo>
                    <a:pt x="2632" y="668"/>
                  </a:lnTo>
                  <a:lnTo>
                    <a:pt x="2636" y="670"/>
                  </a:lnTo>
                  <a:lnTo>
                    <a:pt x="2652" y="670"/>
                  </a:lnTo>
                  <a:lnTo>
                    <a:pt x="2670" y="668"/>
                  </a:lnTo>
                  <a:lnTo>
                    <a:pt x="2690" y="664"/>
                  </a:lnTo>
                  <a:lnTo>
                    <a:pt x="2730" y="658"/>
                  </a:lnTo>
                  <a:lnTo>
                    <a:pt x="2748" y="656"/>
                  </a:lnTo>
                  <a:lnTo>
                    <a:pt x="2760" y="656"/>
                  </a:lnTo>
                  <a:lnTo>
                    <a:pt x="2766" y="656"/>
                  </a:lnTo>
                  <a:lnTo>
                    <a:pt x="2762" y="658"/>
                  </a:lnTo>
                  <a:lnTo>
                    <a:pt x="2742" y="664"/>
                  </a:lnTo>
                  <a:lnTo>
                    <a:pt x="2730" y="670"/>
                  </a:lnTo>
                  <a:lnTo>
                    <a:pt x="2720" y="674"/>
                  </a:lnTo>
                  <a:lnTo>
                    <a:pt x="2718" y="676"/>
                  </a:lnTo>
                  <a:lnTo>
                    <a:pt x="2716" y="680"/>
                  </a:lnTo>
                  <a:lnTo>
                    <a:pt x="2716" y="682"/>
                  </a:lnTo>
                  <a:lnTo>
                    <a:pt x="2718" y="686"/>
                  </a:lnTo>
                  <a:lnTo>
                    <a:pt x="2722" y="694"/>
                  </a:lnTo>
                  <a:lnTo>
                    <a:pt x="2724" y="700"/>
                  </a:lnTo>
                  <a:lnTo>
                    <a:pt x="2728" y="712"/>
                  </a:lnTo>
                  <a:lnTo>
                    <a:pt x="2730" y="716"/>
                  </a:lnTo>
                  <a:lnTo>
                    <a:pt x="2734" y="716"/>
                  </a:lnTo>
                  <a:lnTo>
                    <a:pt x="2740" y="716"/>
                  </a:lnTo>
                  <a:lnTo>
                    <a:pt x="2752" y="712"/>
                  </a:lnTo>
                  <a:lnTo>
                    <a:pt x="2760" y="710"/>
                  </a:lnTo>
                  <a:lnTo>
                    <a:pt x="2768" y="708"/>
                  </a:lnTo>
                  <a:lnTo>
                    <a:pt x="2790" y="710"/>
                  </a:lnTo>
                  <a:lnTo>
                    <a:pt x="2808" y="712"/>
                  </a:lnTo>
                  <a:lnTo>
                    <a:pt x="2824" y="708"/>
                  </a:lnTo>
                  <a:lnTo>
                    <a:pt x="2830" y="706"/>
                  </a:lnTo>
                  <a:lnTo>
                    <a:pt x="2834" y="702"/>
                  </a:lnTo>
                  <a:lnTo>
                    <a:pt x="2834" y="698"/>
                  </a:lnTo>
                  <a:lnTo>
                    <a:pt x="2832" y="692"/>
                  </a:lnTo>
                  <a:lnTo>
                    <a:pt x="2826" y="680"/>
                  </a:lnTo>
                  <a:lnTo>
                    <a:pt x="2826" y="670"/>
                  </a:lnTo>
                  <a:lnTo>
                    <a:pt x="2826" y="668"/>
                  </a:lnTo>
                  <a:lnTo>
                    <a:pt x="2830" y="668"/>
                  </a:lnTo>
                  <a:lnTo>
                    <a:pt x="2834" y="668"/>
                  </a:lnTo>
                  <a:lnTo>
                    <a:pt x="2840" y="672"/>
                  </a:lnTo>
                  <a:lnTo>
                    <a:pt x="2848" y="678"/>
                  </a:lnTo>
                  <a:lnTo>
                    <a:pt x="2850" y="678"/>
                  </a:lnTo>
                  <a:lnTo>
                    <a:pt x="2852" y="676"/>
                  </a:lnTo>
                  <a:lnTo>
                    <a:pt x="2848" y="668"/>
                  </a:lnTo>
                  <a:lnTo>
                    <a:pt x="2842" y="656"/>
                  </a:lnTo>
                  <a:lnTo>
                    <a:pt x="2838" y="648"/>
                  </a:lnTo>
                  <a:lnTo>
                    <a:pt x="2836" y="638"/>
                  </a:lnTo>
                  <a:lnTo>
                    <a:pt x="2834" y="618"/>
                  </a:lnTo>
                  <a:lnTo>
                    <a:pt x="2832" y="608"/>
                  </a:lnTo>
                  <a:lnTo>
                    <a:pt x="2828" y="598"/>
                  </a:lnTo>
                  <a:lnTo>
                    <a:pt x="2820" y="590"/>
                  </a:lnTo>
                  <a:lnTo>
                    <a:pt x="2808" y="582"/>
                  </a:lnTo>
                  <a:lnTo>
                    <a:pt x="2796" y="578"/>
                  </a:lnTo>
                  <a:lnTo>
                    <a:pt x="2788" y="578"/>
                  </a:lnTo>
                  <a:lnTo>
                    <a:pt x="2784" y="582"/>
                  </a:lnTo>
                  <a:lnTo>
                    <a:pt x="2780" y="586"/>
                  </a:lnTo>
                  <a:lnTo>
                    <a:pt x="2776" y="592"/>
                  </a:lnTo>
                  <a:lnTo>
                    <a:pt x="2774" y="594"/>
                  </a:lnTo>
                  <a:lnTo>
                    <a:pt x="2768" y="590"/>
                  </a:lnTo>
                  <a:close/>
                  <a:moveTo>
                    <a:pt x="3556" y="1666"/>
                  </a:moveTo>
                  <a:lnTo>
                    <a:pt x="3556" y="1666"/>
                  </a:lnTo>
                  <a:lnTo>
                    <a:pt x="3562" y="1664"/>
                  </a:lnTo>
                  <a:lnTo>
                    <a:pt x="3566" y="1656"/>
                  </a:lnTo>
                  <a:lnTo>
                    <a:pt x="3570" y="1646"/>
                  </a:lnTo>
                  <a:lnTo>
                    <a:pt x="3572" y="1636"/>
                  </a:lnTo>
                  <a:lnTo>
                    <a:pt x="3572" y="1626"/>
                  </a:lnTo>
                  <a:lnTo>
                    <a:pt x="3570" y="1618"/>
                  </a:lnTo>
                  <a:lnTo>
                    <a:pt x="3568" y="1614"/>
                  </a:lnTo>
                  <a:lnTo>
                    <a:pt x="3564" y="1614"/>
                  </a:lnTo>
                  <a:lnTo>
                    <a:pt x="3560" y="1612"/>
                  </a:lnTo>
                  <a:lnTo>
                    <a:pt x="3554" y="1614"/>
                  </a:lnTo>
                  <a:lnTo>
                    <a:pt x="3550" y="1616"/>
                  </a:lnTo>
                  <a:lnTo>
                    <a:pt x="3546" y="1618"/>
                  </a:lnTo>
                  <a:lnTo>
                    <a:pt x="3540" y="1626"/>
                  </a:lnTo>
                  <a:lnTo>
                    <a:pt x="3538" y="1634"/>
                  </a:lnTo>
                  <a:lnTo>
                    <a:pt x="3538" y="1644"/>
                  </a:lnTo>
                  <a:lnTo>
                    <a:pt x="3540" y="1654"/>
                  </a:lnTo>
                  <a:lnTo>
                    <a:pt x="3546" y="1660"/>
                  </a:lnTo>
                  <a:lnTo>
                    <a:pt x="3550" y="1666"/>
                  </a:lnTo>
                  <a:lnTo>
                    <a:pt x="3556" y="1666"/>
                  </a:lnTo>
                  <a:close/>
                  <a:moveTo>
                    <a:pt x="2980" y="518"/>
                  </a:moveTo>
                  <a:lnTo>
                    <a:pt x="2980" y="518"/>
                  </a:lnTo>
                  <a:lnTo>
                    <a:pt x="2998" y="516"/>
                  </a:lnTo>
                  <a:lnTo>
                    <a:pt x="3008" y="514"/>
                  </a:lnTo>
                  <a:lnTo>
                    <a:pt x="3014" y="510"/>
                  </a:lnTo>
                  <a:lnTo>
                    <a:pt x="3014" y="508"/>
                  </a:lnTo>
                  <a:lnTo>
                    <a:pt x="3014" y="506"/>
                  </a:lnTo>
                  <a:lnTo>
                    <a:pt x="3010" y="502"/>
                  </a:lnTo>
                  <a:lnTo>
                    <a:pt x="3000" y="496"/>
                  </a:lnTo>
                  <a:lnTo>
                    <a:pt x="2988" y="494"/>
                  </a:lnTo>
                  <a:lnTo>
                    <a:pt x="2972" y="492"/>
                  </a:lnTo>
                  <a:lnTo>
                    <a:pt x="2938" y="490"/>
                  </a:lnTo>
                  <a:lnTo>
                    <a:pt x="2912" y="492"/>
                  </a:lnTo>
                  <a:lnTo>
                    <a:pt x="2902" y="494"/>
                  </a:lnTo>
                  <a:lnTo>
                    <a:pt x="2894" y="498"/>
                  </a:lnTo>
                  <a:lnTo>
                    <a:pt x="2890" y="502"/>
                  </a:lnTo>
                  <a:lnTo>
                    <a:pt x="2888" y="508"/>
                  </a:lnTo>
                  <a:lnTo>
                    <a:pt x="2890" y="512"/>
                  </a:lnTo>
                  <a:lnTo>
                    <a:pt x="2896" y="516"/>
                  </a:lnTo>
                  <a:lnTo>
                    <a:pt x="2904" y="518"/>
                  </a:lnTo>
                  <a:lnTo>
                    <a:pt x="2914" y="518"/>
                  </a:lnTo>
                  <a:lnTo>
                    <a:pt x="2944" y="518"/>
                  </a:lnTo>
                  <a:lnTo>
                    <a:pt x="2980" y="518"/>
                  </a:lnTo>
                  <a:close/>
                  <a:moveTo>
                    <a:pt x="2546" y="696"/>
                  </a:moveTo>
                  <a:lnTo>
                    <a:pt x="2546" y="696"/>
                  </a:lnTo>
                  <a:lnTo>
                    <a:pt x="2546" y="700"/>
                  </a:lnTo>
                  <a:lnTo>
                    <a:pt x="2548" y="704"/>
                  </a:lnTo>
                  <a:lnTo>
                    <a:pt x="2554" y="708"/>
                  </a:lnTo>
                  <a:lnTo>
                    <a:pt x="2562" y="710"/>
                  </a:lnTo>
                  <a:lnTo>
                    <a:pt x="2572" y="710"/>
                  </a:lnTo>
                  <a:lnTo>
                    <a:pt x="2580" y="708"/>
                  </a:lnTo>
                  <a:lnTo>
                    <a:pt x="2588" y="704"/>
                  </a:lnTo>
                  <a:lnTo>
                    <a:pt x="2594" y="700"/>
                  </a:lnTo>
                  <a:lnTo>
                    <a:pt x="2594" y="698"/>
                  </a:lnTo>
                  <a:lnTo>
                    <a:pt x="2594" y="694"/>
                  </a:lnTo>
                  <a:lnTo>
                    <a:pt x="2590" y="690"/>
                  </a:lnTo>
                  <a:lnTo>
                    <a:pt x="2584" y="684"/>
                  </a:lnTo>
                  <a:lnTo>
                    <a:pt x="2576" y="680"/>
                  </a:lnTo>
                  <a:lnTo>
                    <a:pt x="2568" y="678"/>
                  </a:lnTo>
                  <a:lnTo>
                    <a:pt x="2560" y="678"/>
                  </a:lnTo>
                  <a:lnTo>
                    <a:pt x="2552" y="680"/>
                  </a:lnTo>
                  <a:lnTo>
                    <a:pt x="2548" y="686"/>
                  </a:lnTo>
                  <a:lnTo>
                    <a:pt x="2546" y="696"/>
                  </a:lnTo>
                  <a:close/>
                  <a:moveTo>
                    <a:pt x="2018" y="630"/>
                  </a:moveTo>
                  <a:lnTo>
                    <a:pt x="2018" y="630"/>
                  </a:lnTo>
                  <a:lnTo>
                    <a:pt x="1994" y="640"/>
                  </a:lnTo>
                  <a:lnTo>
                    <a:pt x="1972" y="654"/>
                  </a:lnTo>
                  <a:lnTo>
                    <a:pt x="1966" y="660"/>
                  </a:lnTo>
                  <a:lnTo>
                    <a:pt x="1964" y="666"/>
                  </a:lnTo>
                  <a:lnTo>
                    <a:pt x="1964" y="668"/>
                  </a:lnTo>
                  <a:lnTo>
                    <a:pt x="1966" y="670"/>
                  </a:lnTo>
                  <a:lnTo>
                    <a:pt x="1978" y="672"/>
                  </a:lnTo>
                  <a:lnTo>
                    <a:pt x="1984" y="672"/>
                  </a:lnTo>
                  <a:lnTo>
                    <a:pt x="1992" y="670"/>
                  </a:lnTo>
                  <a:lnTo>
                    <a:pt x="2002" y="666"/>
                  </a:lnTo>
                  <a:lnTo>
                    <a:pt x="2012" y="658"/>
                  </a:lnTo>
                  <a:lnTo>
                    <a:pt x="2020" y="648"/>
                  </a:lnTo>
                  <a:lnTo>
                    <a:pt x="2026" y="640"/>
                  </a:lnTo>
                  <a:lnTo>
                    <a:pt x="2026" y="634"/>
                  </a:lnTo>
                  <a:lnTo>
                    <a:pt x="2026" y="630"/>
                  </a:lnTo>
                  <a:lnTo>
                    <a:pt x="2024" y="630"/>
                  </a:lnTo>
                  <a:lnTo>
                    <a:pt x="2022" y="630"/>
                  </a:lnTo>
                  <a:lnTo>
                    <a:pt x="2018" y="630"/>
                  </a:lnTo>
                  <a:close/>
                  <a:moveTo>
                    <a:pt x="2144" y="570"/>
                  </a:moveTo>
                  <a:lnTo>
                    <a:pt x="2144" y="570"/>
                  </a:lnTo>
                  <a:lnTo>
                    <a:pt x="2144" y="572"/>
                  </a:lnTo>
                  <a:lnTo>
                    <a:pt x="2148" y="574"/>
                  </a:lnTo>
                  <a:lnTo>
                    <a:pt x="2162" y="578"/>
                  </a:lnTo>
                  <a:lnTo>
                    <a:pt x="2182" y="578"/>
                  </a:lnTo>
                  <a:lnTo>
                    <a:pt x="2190" y="576"/>
                  </a:lnTo>
                  <a:lnTo>
                    <a:pt x="2198" y="574"/>
                  </a:lnTo>
                  <a:lnTo>
                    <a:pt x="2200" y="572"/>
                  </a:lnTo>
                  <a:lnTo>
                    <a:pt x="2200" y="570"/>
                  </a:lnTo>
                  <a:lnTo>
                    <a:pt x="2198" y="566"/>
                  </a:lnTo>
                  <a:lnTo>
                    <a:pt x="2190" y="564"/>
                  </a:lnTo>
                  <a:lnTo>
                    <a:pt x="2182" y="562"/>
                  </a:lnTo>
                  <a:lnTo>
                    <a:pt x="2170" y="562"/>
                  </a:lnTo>
                  <a:lnTo>
                    <a:pt x="2160" y="562"/>
                  </a:lnTo>
                  <a:lnTo>
                    <a:pt x="2150" y="566"/>
                  </a:lnTo>
                  <a:lnTo>
                    <a:pt x="2144" y="570"/>
                  </a:lnTo>
                  <a:close/>
                  <a:moveTo>
                    <a:pt x="2180" y="496"/>
                  </a:moveTo>
                  <a:lnTo>
                    <a:pt x="2180" y="496"/>
                  </a:lnTo>
                  <a:lnTo>
                    <a:pt x="2190" y="496"/>
                  </a:lnTo>
                  <a:lnTo>
                    <a:pt x="2192" y="494"/>
                  </a:lnTo>
                  <a:lnTo>
                    <a:pt x="2192" y="492"/>
                  </a:lnTo>
                  <a:lnTo>
                    <a:pt x="2188" y="486"/>
                  </a:lnTo>
                  <a:lnTo>
                    <a:pt x="2178" y="476"/>
                  </a:lnTo>
                  <a:lnTo>
                    <a:pt x="2172" y="470"/>
                  </a:lnTo>
                  <a:lnTo>
                    <a:pt x="2166" y="468"/>
                  </a:lnTo>
                  <a:lnTo>
                    <a:pt x="2160" y="468"/>
                  </a:lnTo>
                  <a:lnTo>
                    <a:pt x="2154" y="468"/>
                  </a:lnTo>
                  <a:lnTo>
                    <a:pt x="2146" y="472"/>
                  </a:lnTo>
                  <a:lnTo>
                    <a:pt x="2138" y="476"/>
                  </a:lnTo>
                  <a:lnTo>
                    <a:pt x="2138" y="478"/>
                  </a:lnTo>
                  <a:lnTo>
                    <a:pt x="2138" y="482"/>
                  </a:lnTo>
                  <a:lnTo>
                    <a:pt x="2148" y="488"/>
                  </a:lnTo>
                  <a:lnTo>
                    <a:pt x="2162" y="494"/>
                  </a:lnTo>
                  <a:lnTo>
                    <a:pt x="2170" y="496"/>
                  </a:lnTo>
                  <a:lnTo>
                    <a:pt x="2180" y="496"/>
                  </a:lnTo>
                  <a:close/>
                  <a:moveTo>
                    <a:pt x="2616" y="594"/>
                  </a:moveTo>
                  <a:lnTo>
                    <a:pt x="2616" y="594"/>
                  </a:lnTo>
                  <a:lnTo>
                    <a:pt x="2606" y="592"/>
                  </a:lnTo>
                  <a:lnTo>
                    <a:pt x="2600" y="588"/>
                  </a:lnTo>
                  <a:lnTo>
                    <a:pt x="2588" y="580"/>
                  </a:lnTo>
                  <a:lnTo>
                    <a:pt x="2584" y="578"/>
                  </a:lnTo>
                  <a:lnTo>
                    <a:pt x="2578" y="576"/>
                  </a:lnTo>
                  <a:lnTo>
                    <a:pt x="2572" y="576"/>
                  </a:lnTo>
                  <a:lnTo>
                    <a:pt x="2562" y="580"/>
                  </a:lnTo>
                  <a:lnTo>
                    <a:pt x="2556" y="584"/>
                  </a:lnTo>
                  <a:lnTo>
                    <a:pt x="2554" y="588"/>
                  </a:lnTo>
                  <a:lnTo>
                    <a:pt x="2556" y="592"/>
                  </a:lnTo>
                  <a:lnTo>
                    <a:pt x="2562" y="602"/>
                  </a:lnTo>
                  <a:lnTo>
                    <a:pt x="2566" y="606"/>
                  </a:lnTo>
                  <a:lnTo>
                    <a:pt x="2570" y="608"/>
                  </a:lnTo>
                  <a:lnTo>
                    <a:pt x="2582" y="608"/>
                  </a:lnTo>
                  <a:lnTo>
                    <a:pt x="2594" y="608"/>
                  </a:lnTo>
                  <a:lnTo>
                    <a:pt x="2606" y="606"/>
                  </a:lnTo>
                  <a:lnTo>
                    <a:pt x="2616" y="602"/>
                  </a:lnTo>
                  <a:lnTo>
                    <a:pt x="2624" y="600"/>
                  </a:lnTo>
                  <a:lnTo>
                    <a:pt x="2624" y="598"/>
                  </a:lnTo>
                  <a:lnTo>
                    <a:pt x="2624" y="596"/>
                  </a:lnTo>
                  <a:lnTo>
                    <a:pt x="2616" y="594"/>
                  </a:lnTo>
                  <a:close/>
                  <a:moveTo>
                    <a:pt x="2638" y="612"/>
                  </a:moveTo>
                  <a:lnTo>
                    <a:pt x="2638" y="612"/>
                  </a:lnTo>
                  <a:lnTo>
                    <a:pt x="2630" y="610"/>
                  </a:lnTo>
                  <a:lnTo>
                    <a:pt x="2620" y="610"/>
                  </a:lnTo>
                  <a:lnTo>
                    <a:pt x="2592" y="614"/>
                  </a:lnTo>
                  <a:lnTo>
                    <a:pt x="2578" y="616"/>
                  </a:lnTo>
                  <a:lnTo>
                    <a:pt x="2568" y="620"/>
                  </a:lnTo>
                  <a:lnTo>
                    <a:pt x="2564" y="622"/>
                  </a:lnTo>
                  <a:lnTo>
                    <a:pt x="2562" y="624"/>
                  </a:lnTo>
                  <a:lnTo>
                    <a:pt x="2564" y="626"/>
                  </a:lnTo>
                  <a:lnTo>
                    <a:pt x="2570" y="628"/>
                  </a:lnTo>
                  <a:lnTo>
                    <a:pt x="2582" y="628"/>
                  </a:lnTo>
                  <a:lnTo>
                    <a:pt x="2610" y="624"/>
                  </a:lnTo>
                  <a:lnTo>
                    <a:pt x="2634" y="618"/>
                  </a:lnTo>
                  <a:lnTo>
                    <a:pt x="2638" y="616"/>
                  </a:lnTo>
                  <a:lnTo>
                    <a:pt x="2640" y="614"/>
                  </a:lnTo>
                  <a:lnTo>
                    <a:pt x="2638" y="612"/>
                  </a:lnTo>
                  <a:close/>
                  <a:moveTo>
                    <a:pt x="2590" y="642"/>
                  </a:moveTo>
                  <a:lnTo>
                    <a:pt x="2590" y="642"/>
                  </a:lnTo>
                  <a:lnTo>
                    <a:pt x="2596" y="642"/>
                  </a:lnTo>
                  <a:lnTo>
                    <a:pt x="2604" y="642"/>
                  </a:lnTo>
                  <a:lnTo>
                    <a:pt x="2624" y="638"/>
                  </a:lnTo>
                  <a:lnTo>
                    <a:pt x="2640" y="632"/>
                  </a:lnTo>
                  <a:lnTo>
                    <a:pt x="2642" y="630"/>
                  </a:lnTo>
                  <a:lnTo>
                    <a:pt x="2642" y="628"/>
                  </a:lnTo>
                  <a:lnTo>
                    <a:pt x="2636" y="628"/>
                  </a:lnTo>
                  <a:lnTo>
                    <a:pt x="2628" y="628"/>
                  </a:lnTo>
                  <a:lnTo>
                    <a:pt x="2606" y="632"/>
                  </a:lnTo>
                  <a:lnTo>
                    <a:pt x="2590" y="636"/>
                  </a:lnTo>
                  <a:lnTo>
                    <a:pt x="2588" y="640"/>
                  </a:lnTo>
                  <a:lnTo>
                    <a:pt x="2590" y="642"/>
                  </a:lnTo>
                  <a:close/>
                  <a:moveTo>
                    <a:pt x="2610" y="654"/>
                  </a:moveTo>
                  <a:lnTo>
                    <a:pt x="2610" y="654"/>
                  </a:lnTo>
                  <a:lnTo>
                    <a:pt x="2616" y="654"/>
                  </a:lnTo>
                  <a:lnTo>
                    <a:pt x="2622" y="652"/>
                  </a:lnTo>
                  <a:lnTo>
                    <a:pt x="2638" y="646"/>
                  </a:lnTo>
                  <a:lnTo>
                    <a:pt x="2650" y="640"/>
                  </a:lnTo>
                  <a:lnTo>
                    <a:pt x="2654" y="636"/>
                  </a:lnTo>
                  <a:lnTo>
                    <a:pt x="2652" y="636"/>
                  </a:lnTo>
                  <a:lnTo>
                    <a:pt x="2642" y="636"/>
                  </a:lnTo>
                  <a:lnTo>
                    <a:pt x="2624" y="642"/>
                  </a:lnTo>
                  <a:lnTo>
                    <a:pt x="2610" y="648"/>
                  </a:lnTo>
                  <a:lnTo>
                    <a:pt x="2608" y="652"/>
                  </a:lnTo>
                  <a:lnTo>
                    <a:pt x="2610" y="654"/>
                  </a:lnTo>
                  <a:close/>
                  <a:moveTo>
                    <a:pt x="3342" y="390"/>
                  </a:moveTo>
                  <a:lnTo>
                    <a:pt x="3342" y="390"/>
                  </a:lnTo>
                  <a:lnTo>
                    <a:pt x="3342" y="386"/>
                  </a:lnTo>
                  <a:lnTo>
                    <a:pt x="3338" y="386"/>
                  </a:lnTo>
                  <a:lnTo>
                    <a:pt x="3324" y="386"/>
                  </a:lnTo>
                  <a:lnTo>
                    <a:pt x="3306" y="392"/>
                  </a:lnTo>
                  <a:lnTo>
                    <a:pt x="3298" y="396"/>
                  </a:lnTo>
                  <a:lnTo>
                    <a:pt x="3290" y="400"/>
                  </a:lnTo>
                  <a:lnTo>
                    <a:pt x="3288" y="404"/>
                  </a:lnTo>
                  <a:lnTo>
                    <a:pt x="3292" y="404"/>
                  </a:lnTo>
                  <a:lnTo>
                    <a:pt x="3308" y="402"/>
                  </a:lnTo>
                  <a:lnTo>
                    <a:pt x="3330" y="398"/>
                  </a:lnTo>
                  <a:lnTo>
                    <a:pt x="3338" y="394"/>
                  </a:lnTo>
                  <a:lnTo>
                    <a:pt x="3342" y="390"/>
                  </a:lnTo>
                  <a:close/>
                  <a:moveTo>
                    <a:pt x="3480" y="2214"/>
                  </a:moveTo>
                  <a:lnTo>
                    <a:pt x="3480" y="2214"/>
                  </a:lnTo>
                  <a:lnTo>
                    <a:pt x="3504" y="2224"/>
                  </a:lnTo>
                  <a:lnTo>
                    <a:pt x="3514" y="2226"/>
                  </a:lnTo>
                  <a:lnTo>
                    <a:pt x="3518" y="2226"/>
                  </a:lnTo>
                  <a:lnTo>
                    <a:pt x="3520" y="2226"/>
                  </a:lnTo>
                  <a:lnTo>
                    <a:pt x="3522" y="2222"/>
                  </a:lnTo>
                  <a:lnTo>
                    <a:pt x="3522" y="2218"/>
                  </a:lnTo>
                  <a:lnTo>
                    <a:pt x="3516" y="2210"/>
                  </a:lnTo>
                  <a:lnTo>
                    <a:pt x="3506" y="2196"/>
                  </a:lnTo>
                  <a:lnTo>
                    <a:pt x="3498" y="2194"/>
                  </a:lnTo>
                  <a:lnTo>
                    <a:pt x="3486" y="2194"/>
                  </a:lnTo>
                  <a:lnTo>
                    <a:pt x="3474" y="2196"/>
                  </a:lnTo>
                  <a:lnTo>
                    <a:pt x="3470" y="2198"/>
                  </a:lnTo>
                  <a:lnTo>
                    <a:pt x="3466" y="2202"/>
                  </a:lnTo>
                  <a:lnTo>
                    <a:pt x="3466" y="2204"/>
                  </a:lnTo>
                  <a:lnTo>
                    <a:pt x="3466" y="2208"/>
                  </a:lnTo>
                  <a:lnTo>
                    <a:pt x="3480" y="2214"/>
                  </a:lnTo>
                  <a:close/>
                  <a:moveTo>
                    <a:pt x="3576" y="2034"/>
                  </a:moveTo>
                  <a:lnTo>
                    <a:pt x="3576" y="2034"/>
                  </a:lnTo>
                  <a:lnTo>
                    <a:pt x="3580" y="2032"/>
                  </a:lnTo>
                  <a:lnTo>
                    <a:pt x="3582" y="2028"/>
                  </a:lnTo>
                  <a:lnTo>
                    <a:pt x="3586" y="2010"/>
                  </a:lnTo>
                  <a:lnTo>
                    <a:pt x="3588" y="2002"/>
                  </a:lnTo>
                  <a:lnTo>
                    <a:pt x="3588" y="1998"/>
                  </a:lnTo>
                  <a:lnTo>
                    <a:pt x="3582" y="1992"/>
                  </a:lnTo>
                  <a:lnTo>
                    <a:pt x="3578" y="1988"/>
                  </a:lnTo>
                  <a:lnTo>
                    <a:pt x="3576" y="1988"/>
                  </a:lnTo>
                  <a:lnTo>
                    <a:pt x="3574" y="1996"/>
                  </a:lnTo>
                  <a:lnTo>
                    <a:pt x="3570" y="2006"/>
                  </a:lnTo>
                  <a:lnTo>
                    <a:pt x="3568" y="2006"/>
                  </a:lnTo>
                  <a:lnTo>
                    <a:pt x="3568" y="2002"/>
                  </a:lnTo>
                  <a:lnTo>
                    <a:pt x="3568" y="1994"/>
                  </a:lnTo>
                  <a:lnTo>
                    <a:pt x="3568" y="1992"/>
                  </a:lnTo>
                  <a:lnTo>
                    <a:pt x="3566" y="1992"/>
                  </a:lnTo>
                  <a:lnTo>
                    <a:pt x="3566" y="1994"/>
                  </a:lnTo>
                  <a:lnTo>
                    <a:pt x="3566" y="1996"/>
                  </a:lnTo>
                  <a:lnTo>
                    <a:pt x="3566" y="2000"/>
                  </a:lnTo>
                  <a:lnTo>
                    <a:pt x="3566" y="2004"/>
                  </a:lnTo>
                  <a:lnTo>
                    <a:pt x="3564" y="2008"/>
                  </a:lnTo>
                  <a:lnTo>
                    <a:pt x="3560" y="2010"/>
                  </a:lnTo>
                  <a:lnTo>
                    <a:pt x="3558" y="2014"/>
                  </a:lnTo>
                  <a:lnTo>
                    <a:pt x="3554" y="2018"/>
                  </a:lnTo>
                  <a:lnTo>
                    <a:pt x="3546" y="2028"/>
                  </a:lnTo>
                  <a:lnTo>
                    <a:pt x="3546" y="2030"/>
                  </a:lnTo>
                  <a:lnTo>
                    <a:pt x="3546" y="2034"/>
                  </a:lnTo>
                  <a:lnTo>
                    <a:pt x="3548" y="2036"/>
                  </a:lnTo>
                  <a:lnTo>
                    <a:pt x="3550" y="2034"/>
                  </a:lnTo>
                  <a:lnTo>
                    <a:pt x="3558" y="2024"/>
                  </a:lnTo>
                  <a:lnTo>
                    <a:pt x="3564" y="2018"/>
                  </a:lnTo>
                  <a:lnTo>
                    <a:pt x="3564" y="2020"/>
                  </a:lnTo>
                  <a:lnTo>
                    <a:pt x="3562" y="2026"/>
                  </a:lnTo>
                  <a:lnTo>
                    <a:pt x="3556" y="2036"/>
                  </a:lnTo>
                  <a:lnTo>
                    <a:pt x="3562" y="2034"/>
                  </a:lnTo>
                  <a:lnTo>
                    <a:pt x="3566" y="2032"/>
                  </a:lnTo>
                  <a:lnTo>
                    <a:pt x="3568" y="2030"/>
                  </a:lnTo>
                  <a:lnTo>
                    <a:pt x="3572" y="2024"/>
                  </a:lnTo>
                  <a:lnTo>
                    <a:pt x="3574" y="2016"/>
                  </a:lnTo>
                  <a:lnTo>
                    <a:pt x="3578" y="2012"/>
                  </a:lnTo>
                  <a:lnTo>
                    <a:pt x="3580" y="2012"/>
                  </a:lnTo>
                  <a:lnTo>
                    <a:pt x="3580" y="2016"/>
                  </a:lnTo>
                  <a:lnTo>
                    <a:pt x="3578" y="2024"/>
                  </a:lnTo>
                  <a:lnTo>
                    <a:pt x="3576" y="2032"/>
                  </a:lnTo>
                  <a:lnTo>
                    <a:pt x="3576" y="2034"/>
                  </a:lnTo>
                  <a:close/>
                  <a:moveTo>
                    <a:pt x="3596" y="2016"/>
                  </a:moveTo>
                  <a:lnTo>
                    <a:pt x="3596" y="2016"/>
                  </a:lnTo>
                  <a:lnTo>
                    <a:pt x="3600" y="2012"/>
                  </a:lnTo>
                  <a:lnTo>
                    <a:pt x="3600" y="2004"/>
                  </a:lnTo>
                  <a:lnTo>
                    <a:pt x="3600" y="2000"/>
                  </a:lnTo>
                  <a:lnTo>
                    <a:pt x="3600" y="1998"/>
                  </a:lnTo>
                  <a:lnTo>
                    <a:pt x="3598" y="1998"/>
                  </a:lnTo>
                  <a:lnTo>
                    <a:pt x="3594" y="2000"/>
                  </a:lnTo>
                  <a:lnTo>
                    <a:pt x="3594" y="2004"/>
                  </a:lnTo>
                  <a:lnTo>
                    <a:pt x="3590" y="2016"/>
                  </a:lnTo>
                  <a:lnTo>
                    <a:pt x="3588" y="2018"/>
                  </a:lnTo>
                  <a:lnTo>
                    <a:pt x="3590" y="2018"/>
                  </a:lnTo>
                  <a:lnTo>
                    <a:pt x="3596" y="2016"/>
                  </a:lnTo>
                  <a:close/>
                  <a:moveTo>
                    <a:pt x="3554" y="2010"/>
                  </a:moveTo>
                  <a:lnTo>
                    <a:pt x="3554" y="2010"/>
                  </a:lnTo>
                  <a:lnTo>
                    <a:pt x="3558" y="2004"/>
                  </a:lnTo>
                  <a:lnTo>
                    <a:pt x="3560" y="2000"/>
                  </a:lnTo>
                  <a:lnTo>
                    <a:pt x="3560" y="1998"/>
                  </a:lnTo>
                  <a:lnTo>
                    <a:pt x="3558" y="1998"/>
                  </a:lnTo>
                  <a:lnTo>
                    <a:pt x="3556" y="2002"/>
                  </a:lnTo>
                  <a:lnTo>
                    <a:pt x="3550" y="2002"/>
                  </a:lnTo>
                  <a:lnTo>
                    <a:pt x="3544" y="2004"/>
                  </a:lnTo>
                  <a:lnTo>
                    <a:pt x="3542" y="2006"/>
                  </a:lnTo>
                  <a:lnTo>
                    <a:pt x="3542" y="2010"/>
                  </a:lnTo>
                  <a:lnTo>
                    <a:pt x="3542" y="2014"/>
                  </a:lnTo>
                  <a:lnTo>
                    <a:pt x="3544" y="2014"/>
                  </a:lnTo>
                  <a:lnTo>
                    <a:pt x="3554" y="2010"/>
                  </a:lnTo>
                  <a:close/>
                  <a:moveTo>
                    <a:pt x="4022" y="1754"/>
                  </a:moveTo>
                  <a:lnTo>
                    <a:pt x="4022" y="1754"/>
                  </a:lnTo>
                  <a:lnTo>
                    <a:pt x="4028" y="1754"/>
                  </a:lnTo>
                  <a:lnTo>
                    <a:pt x="4036" y="1748"/>
                  </a:lnTo>
                  <a:lnTo>
                    <a:pt x="4038" y="1744"/>
                  </a:lnTo>
                  <a:lnTo>
                    <a:pt x="4038" y="1740"/>
                  </a:lnTo>
                  <a:lnTo>
                    <a:pt x="4038" y="1736"/>
                  </a:lnTo>
                  <a:lnTo>
                    <a:pt x="4034" y="1734"/>
                  </a:lnTo>
                  <a:lnTo>
                    <a:pt x="4030" y="1732"/>
                  </a:lnTo>
                  <a:lnTo>
                    <a:pt x="4026" y="1734"/>
                  </a:lnTo>
                  <a:lnTo>
                    <a:pt x="4022" y="1736"/>
                  </a:lnTo>
                  <a:lnTo>
                    <a:pt x="4020" y="1740"/>
                  </a:lnTo>
                  <a:lnTo>
                    <a:pt x="4018" y="1746"/>
                  </a:lnTo>
                  <a:lnTo>
                    <a:pt x="4016" y="1750"/>
                  </a:lnTo>
                  <a:lnTo>
                    <a:pt x="4018" y="1754"/>
                  </a:lnTo>
                  <a:lnTo>
                    <a:pt x="4022" y="1754"/>
                  </a:lnTo>
                  <a:close/>
                  <a:moveTo>
                    <a:pt x="4738" y="4884"/>
                  </a:moveTo>
                  <a:lnTo>
                    <a:pt x="4738" y="4884"/>
                  </a:lnTo>
                  <a:lnTo>
                    <a:pt x="4736" y="4888"/>
                  </a:lnTo>
                  <a:lnTo>
                    <a:pt x="4738" y="4892"/>
                  </a:lnTo>
                  <a:lnTo>
                    <a:pt x="4742" y="4896"/>
                  </a:lnTo>
                  <a:lnTo>
                    <a:pt x="4746" y="4896"/>
                  </a:lnTo>
                  <a:lnTo>
                    <a:pt x="4746" y="4894"/>
                  </a:lnTo>
                  <a:lnTo>
                    <a:pt x="4746" y="4890"/>
                  </a:lnTo>
                  <a:lnTo>
                    <a:pt x="4742" y="4884"/>
                  </a:lnTo>
                  <a:lnTo>
                    <a:pt x="4740" y="4884"/>
                  </a:lnTo>
                  <a:lnTo>
                    <a:pt x="4738" y="4884"/>
                  </a:lnTo>
                  <a:close/>
                  <a:moveTo>
                    <a:pt x="4752" y="4972"/>
                  </a:moveTo>
                  <a:lnTo>
                    <a:pt x="4752" y="4972"/>
                  </a:lnTo>
                  <a:lnTo>
                    <a:pt x="4754" y="4968"/>
                  </a:lnTo>
                  <a:lnTo>
                    <a:pt x="4756" y="4962"/>
                  </a:lnTo>
                  <a:lnTo>
                    <a:pt x="4754" y="4958"/>
                  </a:lnTo>
                  <a:lnTo>
                    <a:pt x="4752" y="4958"/>
                  </a:lnTo>
                  <a:lnTo>
                    <a:pt x="4750" y="4958"/>
                  </a:lnTo>
                  <a:lnTo>
                    <a:pt x="4748" y="4960"/>
                  </a:lnTo>
                  <a:lnTo>
                    <a:pt x="4746" y="4964"/>
                  </a:lnTo>
                  <a:lnTo>
                    <a:pt x="4744" y="4968"/>
                  </a:lnTo>
                  <a:lnTo>
                    <a:pt x="4748" y="4972"/>
                  </a:lnTo>
                  <a:lnTo>
                    <a:pt x="4752" y="4972"/>
                  </a:lnTo>
                  <a:close/>
                  <a:moveTo>
                    <a:pt x="4742" y="4980"/>
                  </a:moveTo>
                  <a:lnTo>
                    <a:pt x="4742" y="4980"/>
                  </a:lnTo>
                  <a:lnTo>
                    <a:pt x="4744" y="4978"/>
                  </a:lnTo>
                  <a:lnTo>
                    <a:pt x="4746" y="4976"/>
                  </a:lnTo>
                  <a:lnTo>
                    <a:pt x="4742" y="4966"/>
                  </a:lnTo>
                  <a:lnTo>
                    <a:pt x="4740" y="4962"/>
                  </a:lnTo>
                  <a:lnTo>
                    <a:pt x="4740" y="4964"/>
                  </a:lnTo>
                  <a:lnTo>
                    <a:pt x="4740" y="4970"/>
                  </a:lnTo>
                  <a:lnTo>
                    <a:pt x="4738" y="4974"/>
                  </a:lnTo>
                  <a:lnTo>
                    <a:pt x="4738" y="4976"/>
                  </a:lnTo>
                  <a:lnTo>
                    <a:pt x="4738" y="4980"/>
                  </a:lnTo>
                  <a:lnTo>
                    <a:pt x="4742" y="4980"/>
                  </a:lnTo>
                  <a:close/>
                  <a:moveTo>
                    <a:pt x="4710" y="4996"/>
                  </a:moveTo>
                  <a:lnTo>
                    <a:pt x="4710" y="4996"/>
                  </a:lnTo>
                  <a:lnTo>
                    <a:pt x="4706" y="5000"/>
                  </a:lnTo>
                  <a:lnTo>
                    <a:pt x="4702" y="5006"/>
                  </a:lnTo>
                  <a:lnTo>
                    <a:pt x="4702" y="5010"/>
                  </a:lnTo>
                  <a:lnTo>
                    <a:pt x="4702" y="5012"/>
                  </a:lnTo>
                  <a:lnTo>
                    <a:pt x="4704" y="5012"/>
                  </a:lnTo>
                  <a:lnTo>
                    <a:pt x="4706" y="5008"/>
                  </a:lnTo>
                  <a:lnTo>
                    <a:pt x="4710" y="5002"/>
                  </a:lnTo>
                  <a:lnTo>
                    <a:pt x="4710" y="4998"/>
                  </a:lnTo>
                  <a:lnTo>
                    <a:pt x="4710" y="4996"/>
                  </a:lnTo>
                  <a:close/>
                  <a:moveTo>
                    <a:pt x="4722" y="5018"/>
                  </a:moveTo>
                  <a:lnTo>
                    <a:pt x="4722" y="5018"/>
                  </a:lnTo>
                  <a:lnTo>
                    <a:pt x="4720" y="5018"/>
                  </a:lnTo>
                  <a:lnTo>
                    <a:pt x="4716" y="5020"/>
                  </a:lnTo>
                  <a:lnTo>
                    <a:pt x="4714" y="5024"/>
                  </a:lnTo>
                  <a:lnTo>
                    <a:pt x="4714" y="5026"/>
                  </a:lnTo>
                  <a:lnTo>
                    <a:pt x="4714" y="5028"/>
                  </a:lnTo>
                  <a:lnTo>
                    <a:pt x="4718" y="5026"/>
                  </a:lnTo>
                  <a:lnTo>
                    <a:pt x="4720" y="5024"/>
                  </a:lnTo>
                  <a:lnTo>
                    <a:pt x="4722" y="5022"/>
                  </a:lnTo>
                  <a:lnTo>
                    <a:pt x="4722" y="5018"/>
                  </a:lnTo>
                  <a:close/>
                  <a:moveTo>
                    <a:pt x="4720" y="5008"/>
                  </a:moveTo>
                  <a:lnTo>
                    <a:pt x="4720" y="5008"/>
                  </a:lnTo>
                  <a:lnTo>
                    <a:pt x="4716" y="5008"/>
                  </a:lnTo>
                  <a:lnTo>
                    <a:pt x="4714" y="5012"/>
                  </a:lnTo>
                  <a:lnTo>
                    <a:pt x="4712" y="5014"/>
                  </a:lnTo>
                  <a:lnTo>
                    <a:pt x="4714" y="5016"/>
                  </a:lnTo>
                  <a:lnTo>
                    <a:pt x="4716" y="5014"/>
                  </a:lnTo>
                  <a:lnTo>
                    <a:pt x="4718" y="5012"/>
                  </a:lnTo>
                  <a:lnTo>
                    <a:pt x="4720" y="5010"/>
                  </a:lnTo>
                  <a:lnTo>
                    <a:pt x="4720" y="5008"/>
                  </a:lnTo>
                  <a:close/>
                  <a:moveTo>
                    <a:pt x="4746" y="4952"/>
                  </a:moveTo>
                  <a:lnTo>
                    <a:pt x="4746" y="4952"/>
                  </a:lnTo>
                  <a:lnTo>
                    <a:pt x="4746" y="4954"/>
                  </a:lnTo>
                  <a:lnTo>
                    <a:pt x="4748" y="4954"/>
                  </a:lnTo>
                  <a:lnTo>
                    <a:pt x="4752" y="4952"/>
                  </a:lnTo>
                  <a:lnTo>
                    <a:pt x="4754" y="4950"/>
                  </a:lnTo>
                  <a:lnTo>
                    <a:pt x="4756" y="4948"/>
                  </a:lnTo>
                  <a:lnTo>
                    <a:pt x="4754" y="4946"/>
                  </a:lnTo>
                  <a:lnTo>
                    <a:pt x="4752" y="4948"/>
                  </a:lnTo>
                  <a:lnTo>
                    <a:pt x="4748" y="4950"/>
                  </a:lnTo>
                  <a:lnTo>
                    <a:pt x="4746" y="4952"/>
                  </a:lnTo>
                  <a:close/>
                  <a:moveTo>
                    <a:pt x="6938" y="500"/>
                  </a:moveTo>
                  <a:lnTo>
                    <a:pt x="6938" y="500"/>
                  </a:lnTo>
                  <a:lnTo>
                    <a:pt x="6940" y="502"/>
                  </a:lnTo>
                  <a:lnTo>
                    <a:pt x="6942" y="504"/>
                  </a:lnTo>
                  <a:lnTo>
                    <a:pt x="6942" y="508"/>
                  </a:lnTo>
                  <a:lnTo>
                    <a:pt x="6944" y="510"/>
                  </a:lnTo>
                  <a:lnTo>
                    <a:pt x="6946" y="510"/>
                  </a:lnTo>
                  <a:lnTo>
                    <a:pt x="6958" y="506"/>
                  </a:lnTo>
                  <a:lnTo>
                    <a:pt x="6974" y="504"/>
                  </a:lnTo>
                  <a:lnTo>
                    <a:pt x="6990" y="502"/>
                  </a:lnTo>
                  <a:lnTo>
                    <a:pt x="6996" y="502"/>
                  </a:lnTo>
                  <a:lnTo>
                    <a:pt x="7000" y="500"/>
                  </a:lnTo>
                  <a:lnTo>
                    <a:pt x="7002" y="496"/>
                  </a:lnTo>
                  <a:lnTo>
                    <a:pt x="7002" y="490"/>
                  </a:lnTo>
                  <a:lnTo>
                    <a:pt x="7000" y="484"/>
                  </a:lnTo>
                  <a:lnTo>
                    <a:pt x="6996" y="480"/>
                  </a:lnTo>
                  <a:lnTo>
                    <a:pt x="6992" y="476"/>
                  </a:lnTo>
                  <a:lnTo>
                    <a:pt x="6984" y="474"/>
                  </a:lnTo>
                  <a:lnTo>
                    <a:pt x="6968" y="474"/>
                  </a:lnTo>
                  <a:lnTo>
                    <a:pt x="6950" y="478"/>
                  </a:lnTo>
                  <a:lnTo>
                    <a:pt x="6934" y="482"/>
                  </a:lnTo>
                  <a:lnTo>
                    <a:pt x="6924" y="486"/>
                  </a:lnTo>
                  <a:lnTo>
                    <a:pt x="6922" y="488"/>
                  </a:lnTo>
                  <a:lnTo>
                    <a:pt x="6924" y="490"/>
                  </a:lnTo>
                  <a:lnTo>
                    <a:pt x="6938" y="500"/>
                  </a:lnTo>
                  <a:close/>
                  <a:moveTo>
                    <a:pt x="7100" y="536"/>
                  </a:moveTo>
                  <a:lnTo>
                    <a:pt x="7100" y="536"/>
                  </a:lnTo>
                  <a:lnTo>
                    <a:pt x="7092" y="534"/>
                  </a:lnTo>
                  <a:lnTo>
                    <a:pt x="7086" y="534"/>
                  </a:lnTo>
                  <a:lnTo>
                    <a:pt x="7078" y="536"/>
                  </a:lnTo>
                  <a:lnTo>
                    <a:pt x="7072" y="538"/>
                  </a:lnTo>
                  <a:lnTo>
                    <a:pt x="7066" y="538"/>
                  </a:lnTo>
                  <a:lnTo>
                    <a:pt x="7058" y="536"/>
                  </a:lnTo>
                  <a:lnTo>
                    <a:pt x="7048" y="530"/>
                  </a:lnTo>
                  <a:lnTo>
                    <a:pt x="7040" y="526"/>
                  </a:lnTo>
                  <a:lnTo>
                    <a:pt x="7038" y="520"/>
                  </a:lnTo>
                  <a:lnTo>
                    <a:pt x="7040" y="518"/>
                  </a:lnTo>
                  <a:lnTo>
                    <a:pt x="7046" y="514"/>
                  </a:lnTo>
                  <a:lnTo>
                    <a:pt x="7054" y="510"/>
                  </a:lnTo>
                  <a:lnTo>
                    <a:pt x="7054" y="508"/>
                  </a:lnTo>
                  <a:lnTo>
                    <a:pt x="7050" y="506"/>
                  </a:lnTo>
                  <a:lnTo>
                    <a:pt x="7038" y="504"/>
                  </a:lnTo>
                  <a:lnTo>
                    <a:pt x="7020" y="504"/>
                  </a:lnTo>
                  <a:lnTo>
                    <a:pt x="7000" y="506"/>
                  </a:lnTo>
                  <a:lnTo>
                    <a:pt x="6980" y="508"/>
                  </a:lnTo>
                  <a:lnTo>
                    <a:pt x="6964" y="512"/>
                  </a:lnTo>
                  <a:lnTo>
                    <a:pt x="6958" y="514"/>
                  </a:lnTo>
                  <a:lnTo>
                    <a:pt x="6954" y="516"/>
                  </a:lnTo>
                  <a:lnTo>
                    <a:pt x="6954" y="518"/>
                  </a:lnTo>
                  <a:lnTo>
                    <a:pt x="6956" y="522"/>
                  </a:lnTo>
                  <a:lnTo>
                    <a:pt x="6960" y="526"/>
                  </a:lnTo>
                  <a:lnTo>
                    <a:pt x="6970" y="528"/>
                  </a:lnTo>
                  <a:lnTo>
                    <a:pt x="6976" y="532"/>
                  </a:lnTo>
                  <a:lnTo>
                    <a:pt x="6976" y="534"/>
                  </a:lnTo>
                  <a:lnTo>
                    <a:pt x="6976" y="536"/>
                  </a:lnTo>
                  <a:lnTo>
                    <a:pt x="6970" y="542"/>
                  </a:lnTo>
                  <a:lnTo>
                    <a:pt x="6956" y="554"/>
                  </a:lnTo>
                  <a:lnTo>
                    <a:pt x="6950" y="560"/>
                  </a:lnTo>
                  <a:lnTo>
                    <a:pt x="6946" y="564"/>
                  </a:lnTo>
                  <a:lnTo>
                    <a:pt x="6948" y="566"/>
                  </a:lnTo>
                  <a:lnTo>
                    <a:pt x="6954" y="568"/>
                  </a:lnTo>
                  <a:lnTo>
                    <a:pt x="6972" y="566"/>
                  </a:lnTo>
                  <a:lnTo>
                    <a:pt x="6998" y="564"/>
                  </a:lnTo>
                  <a:lnTo>
                    <a:pt x="7010" y="564"/>
                  </a:lnTo>
                  <a:lnTo>
                    <a:pt x="7012" y="566"/>
                  </a:lnTo>
                  <a:lnTo>
                    <a:pt x="7014" y="568"/>
                  </a:lnTo>
                  <a:lnTo>
                    <a:pt x="7014" y="572"/>
                  </a:lnTo>
                  <a:lnTo>
                    <a:pt x="7012" y="578"/>
                  </a:lnTo>
                  <a:lnTo>
                    <a:pt x="7010" y="582"/>
                  </a:lnTo>
                  <a:lnTo>
                    <a:pt x="7010" y="584"/>
                  </a:lnTo>
                  <a:lnTo>
                    <a:pt x="7012" y="584"/>
                  </a:lnTo>
                  <a:lnTo>
                    <a:pt x="7020" y="582"/>
                  </a:lnTo>
                  <a:lnTo>
                    <a:pt x="7034" y="578"/>
                  </a:lnTo>
                  <a:lnTo>
                    <a:pt x="7062" y="566"/>
                  </a:lnTo>
                  <a:lnTo>
                    <a:pt x="7088" y="556"/>
                  </a:lnTo>
                  <a:lnTo>
                    <a:pt x="7096" y="550"/>
                  </a:lnTo>
                  <a:lnTo>
                    <a:pt x="7102" y="546"/>
                  </a:lnTo>
                  <a:lnTo>
                    <a:pt x="7104" y="544"/>
                  </a:lnTo>
                  <a:lnTo>
                    <a:pt x="7104" y="540"/>
                  </a:lnTo>
                  <a:lnTo>
                    <a:pt x="7102" y="538"/>
                  </a:lnTo>
                  <a:lnTo>
                    <a:pt x="7100" y="536"/>
                  </a:lnTo>
                  <a:close/>
                  <a:moveTo>
                    <a:pt x="13128" y="7142"/>
                  </a:moveTo>
                  <a:lnTo>
                    <a:pt x="13128" y="7142"/>
                  </a:lnTo>
                  <a:lnTo>
                    <a:pt x="13130" y="7134"/>
                  </a:lnTo>
                  <a:lnTo>
                    <a:pt x="13130" y="7128"/>
                  </a:lnTo>
                  <a:lnTo>
                    <a:pt x="13130" y="7124"/>
                  </a:lnTo>
                  <a:lnTo>
                    <a:pt x="13126" y="7122"/>
                  </a:lnTo>
                  <a:lnTo>
                    <a:pt x="13120" y="7120"/>
                  </a:lnTo>
                  <a:lnTo>
                    <a:pt x="13114" y="7122"/>
                  </a:lnTo>
                  <a:lnTo>
                    <a:pt x="13104" y="7126"/>
                  </a:lnTo>
                  <a:lnTo>
                    <a:pt x="13096" y="7134"/>
                  </a:lnTo>
                  <a:lnTo>
                    <a:pt x="13088" y="7140"/>
                  </a:lnTo>
                  <a:lnTo>
                    <a:pt x="13084" y="7140"/>
                  </a:lnTo>
                  <a:lnTo>
                    <a:pt x="13082" y="7138"/>
                  </a:lnTo>
                  <a:lnTo>
                    <a:pt x="13080" y="7132"/>
                  </a:lnTo>
                  <a:lnTo>
                    <a:pt x="13082" y="7120"/>
                  </a:lnTo>
                  <a:lnTo>
                    <a:pt x="13080" y="7116"/>
                  </a:lnTo>
                  <a:lnTo>
                    <a:pt x="13078" y="7112"/>
                  </a:lnTo>
                  <a:lnTo>
                    <a:pt x="13072" y="7112"/>
                  </a:lnTo>
                  <a:lnTo>
                    <a:pt x="13068" y="7110"/>
                  </a:lnTo>
                  <a:lnTo>
                    <a:pt x="13070" y="7106"/>
                  </a:lnTo>
                  <a:lnTo>
                    <a:pt x="13074" y="7102"/>
                  </a:lnTo>
                  <a:lnTo>
                    <a:pt x="13078" y="7100"/>
                  </a:lnTo>
                  <a:lnTo>
                    <a:pt x="13078" y="7098"/>
                  </a:lnTo>
                  <a:lnTo>
                    <a:pt x="13078" y="7096"/>
                  </a:lnTo>
                  <a:lnTo>
                    <a:pt x="13076" y="7094"/>
                  </a:lnTo>
                  <a:lnTo>
                    <a:pt x="13072" y="7094"/>
                  </a:lnTo>
                  <a:lnTo>
                    <a:pt x="13066" y="7096"/>
                  </a:lnTo>
                  <a:lnTo>
                    <a:pt x="13058" y="7100"/>
                  </a:lnTo>
                  <a:lnTo>
                    <a:pt x="13050" y="7106"/>
                  </a:lnTo>
                  <a:lnTo>
                    <a:pt x="13046" y="7114"/>
                  </a:lnTo>
                  <a:lnTo>
                    <a:pt x="13044" y="7120"/>
                  </a:lnTo>
                  <a:lnTo>
                    <a:pt x="13044" y="7136"/>
                  </a:lnTo>
                  <a:lnTo>
                    <a:pt x="13044" y="7142"/>
                  </a:lnTo>
                  <a:lnTo>
                    <a:pt x="13042" y="7150"/>
                  </a:lnTo>
                  <a:lnTo>
                    <a:pt x="13036" y="7156"/>
                  </a:lnTo>
                  <a:lnTo>
                    <a:pt x="13028" y="7160"/>
                  </a:lnTo>
                  <a:lnTo>
                    <a:pt x="13022" y="7164"/>
                  </a:lnTo>
                  <a:lnTo>
                    <a:pt x="13016" y="7174"/>
                  </a:lnTo>
                  <a:lnTo>
                    <a:pt x="13006" y="7196"/>
                  </a:lnTo>
                  <a:lnTo>
                    <a:pt x="12994" y="7220"/>
                  </a:lnTo>
                  <a:lnTo>
                    <a:pt x="12988" y="7228"/>
                  </a:lnTo>
                  <a:lnTo>
                    <a:pt x="12982" y="7236"/>
                  </a:lnTo>
                  <a:lnTo>
                    <a:pt x="12968" y="7246"/>
                  </a:lnTo>
                  <a:lnTo>
                    <a:pt x="12956" y="7258"/>
                  </a:lnTo>
                  <a:lnTo>
                    <a:pt x="12946" y="7266"/>
                  </a:lnTo>
                  <a:lnTo>
                    <a:pt x="12940" y="7270"/>
                  </a:lnTo>
                  <a:lnTo>
                    <a:pt x="12934" y="7272"/>
                  </a:lnTo>
                  <a:lnTo>
                    <a:pt x="12930" y="7272"/>
                  </a:lnTo>
                  <a:lnTo>
                    <a:pt x="12926" y="7276"/>
                  </a:lnTo>
                  <a:lnTo>
                    <a:pt x="12922" y="7282"/>
                  </a:lnTo>
                  <a:lnTo>
                    <a:pt x="12916" y="7288"/>
                  </a:lnTo>
                  <a:lnTo>
                    <a:pt x="12912" y="7288"/>
                  </a:lnTo>
                  <a:lnTo>
                    <a:pt x="12906" y="7290"/>
                  </a:lnTo>
                  <a:lnTo>
                    <a:pt x="12900" y="7290"/>
                  </a:lnTo>
                  <a:lnTo>
                    <a:pt x="12894" y="7294"/>
                  </a:lnTo>
                  <a:lnTo>
                    <a:pt x="12888" y="7300"/>
                  </a:lnTo>
                  <a:lnTo>
                    <a:pt x="12882" y="7306"/>
                  </a:lnTo>
                  <a:lnTo>
                    <a:pt x="12870" y="7322"/>
                  </a:lnTo>
                  <a:lnTo>
                    <a:pt x="12856" y="7336"/>
                  </a:lnTo>
                  <a:lnTo>
                    <a:pt x="12844" y="7350"/>
                  </a:lnTo>
                  <a:lnTo>
                    <a:pt x="12834" y="7362"/>
                  </a:lnTo>
                  <a:lnTo>
                    <a:pt x="12830" y="7368"/>
                  </a:lnTo>
                  <a:lnTo>
                    <a:pt x="12828" y="7372"/>
                  </a:lnTo>
                  <a:lnTo>
                    <a:pt x="12826" y="7378"/>
                  </a:lnTo>
                  <a:lnTo>
                    <a:pt x="12828" y="7384"/>
                  </a:lnTo>
                  <a:lnTo>
                    <a:pt x="12830" y="7388"/>
                  </a:lnTo>
                  <a:lnTo>
                    <a:pt x="12828" y="7392"/>
                  </a:lnTo>
                  <a:lnTo>
                    <a:pt x="12822" y="7396"/>
                  </a:lnTo>
                  <a:lnTo>
                    <a:pt x="12816" y="7400"/>
                  </a:lnTo>
                  <a:lnTo>
                    <a:pt x="12816" y="7402"/>
                  </a:lnTo>
                  <a:lnTo>
                    <a:pt x="12816" y="7406"/>
                  </a:lnTo>
                  <a:lnTo>
                    <a:pt x="12824" y="7416"/>
                  </a:lnTo>
                  <a:lnTo>
                    <a:pt x="12832" y="7422"/>
                  </a:lnTo>
                  <a:lnTo>
                    <a:pt x="12838" y="7422"/>
                  </a:lnTo>
                  <a:lnTo>
                    <a:pt x="12844" y="7422"/>
                  </a:lnTo>
                  <a:lnTo>
                    <a:pt x="12848" y="7420"/>
                  </a:lnTo>
                  <a:lnTo>
                    <a:pt x="12854" y="7418"/>
                  </a:lnTo>
                  <a:lnTo>
                    <a:pt x="12860" y="7414"/>
                  </a:lnTo>
                  <a:lnTo>
                    <a:pt x="12862" y="7414"/>
                  </a:lnTo>
                  <a:lnTo>
                    <a:pt x="12864" y="7416"/>
                  </a:lnTo>
                  <a:lnTo>
                    <a:pt x="12866" y="7418"/>
                  </a:lnTo>
                  <a:lnTo>
                    <a:pt x="12870" y="7424"/>
                  </a:lnTo>
                  <a:lnTo>
                    <a:pt x="12872" y="7426"/>
                  </a:lnTo>
                  <a:lnTo>
                    <a:pt x="12878" y="7426"/>
                  </a:lnTo>
                  <a:lnTo>
                    <a:pt x="12884" y="7426"/>
                  </a:lnTo>
                  <a:lnTo>
                    <a:pt x="12886" y="7428"/>
                  </a:lnTo>
                  <a:lnTo>
                    <a:pt x="12888" y="7432"/>
                  </a:lnTo>
                  <a:lnTo>
                    <a:pt x="12888" y="7436"/>
                  </a:lnTo>
                  <a:lnTo>
                    <a:pt x="12890" y="7438"/>
                  </a:lnTo>
                  <a:lnTo>
                    <a:pt x="12896" y="7440"/>
                  </a:lnTo>
                  <a:lnTo>
                    <a:pt x="12902" y="7442"/>
                  </a:lnTo>
                  <a:lnTo>
                    <a:pt x="12918" y="7444"/>
                  </a:lnTo>
                  <a:lnTo>
                    <a:pt x="12926" y="7444"/>
                  </a:lnTo>
                  <a:lnTo>
                    <a:pt x="12932" y="7444"/>
                  </a:lnTo>
                  <a:lnTo>
                    <a:pt x="12938" y="7440"/>
                  </a:lnTo>
                  <a:lnTo>
                    <a:pt x="12946" y="7436"/>
                  </a:lnTo>
                  <a:lnTo>
                    <a:pt x="12952" y="7430"/>
                  </a:lnTo>
                  <a:lnTo>
                    <a:pt x="12958" y="7420"/>
                  </a:lnTo>
                  <a:lnTo>
                    <a:pt x="12966" y="7412"/>
                  </a:lnTo>
                  <a:lnTo>
                    <a:pt x="12972" y="7406"/>
                  </a:lnTo>
                  <a:lnTo>
                    <a:pt x="12978" y="7402"/>
                  </a:lnTo>
                  <a:lnTo>
                    <a:pt x="12984" y="7400"/>
                  </a:lnTo>
                  <a:lnTo>
                    <a:pt x="12990" y="7396"/>
                  </a:lnTo>
                  <a:lnTo>
                    <a:pt x="12992" y="7394"/>
                  </a:lnTo>
                  <a:lnTo>
                    <a:pt x="12990" y="7390"/>
                  </a:lnTo>
                  <a:lnTo>
                    <a:pt x="12988" y="7386"/>
                  </a:lnTo>
                  <a:lnTo>
                    <a:pt x="12988" y="7380"/>
                  </a:lnTo>
                  <a:lnTo>
                    <a:pt x="12996" y="7368"/>
                  </a:lnTo>
                  <a:lnTo>
                    <a:pt x="13004" y="7350"/>
                  </a:lnTo>
                  <a:lnTo>
                    <a:pt x="13006" y="7340"/>
                  </a:lnTo>
                  <a:lnTo>
                    <a:pt x="13008" y="7328"/>
                  </a:lnTo>
                  <a:lnTo>
                    <a:pt x="13010" y="7316"/>
                  </a:lnTo>
                  <a:lnTo>
                    <a:pt x="13016" y="7306"/>
                  </a:lnTo>
                  <a:lnTo>
                    <a:pt x="13024" y="7298"/>
                  </a:lnTo>
                  <a:lnTo>
                    <a:pt x="13034" y="7292"/>
                  </a:lnTo>
                  <a:lnTo>
                    <a:pt x="13046" y="7288"/>
                  </a:lnTo>
                  <a:lnTo>
                    <a:pt x="13056" y="7284"/>
                  </a:lnTo>
                  <a:lnTo>
                    <a:pt x="13064" y="7284"/>
                  </a:lnTo>
                  <a:lnTo>
                    <a:pt x="13070" y="7286"/>
                  </a:lnTo>
                  <a:lnTo>
                    <a:pt x="13076" y="7286"/>
                  </a:lnTo>
                  <a:lnTo>
                    <a:pt x="13080" y="7286"/>
                  </a:lnTo>
                  <a:lnTo>
                    <a:pt x="13084" y="7284"/>
                  </a:lnTo>
                  <a:lnTo>
                    <a:pt x="13086" y="7282"/>
                  </a:lnTo>
                  <a:lnTo>
                    <a:pt x="13088" y="7278"/>
                  </a:lnTo>
                  <a:lnTo>
                    <a:pt x="13088" y="7274"/>
                  </a:lnTo>
                  <a:lnTo>
                    <a:pt x="13086" y="7272"/>
                  </a:lnTo>
                  <a:lnTo>
                    <a:pt x="13080" y="7270"/>
                  </a:lnTo>
                  <a:lnTo>
                    <a:pt x="13076" y="7266"/>
                  </a:lnTo>
                  <a:lnTo>
                    <a:pt x="13072" y="7264"/>
                  </a:lnTo>
                  <a:lnTo>
                    <a:pt x="13070" y="7258"/>
                  </a:lnTo>
                  <a:lnTo>
                    <a:pt x="13070" y="7252"/>
                  </a:lnTo>
                  <a:lnTo>
                    <a:pt x="13070" y="7248"/>
                  </a:lnTo>
                  <a:lnTo>
                    <a:pt x="13074" y="7244"/>
                  </a:lnTo>
                  <a:lnTo>
                    <a:pt x="13076" y="7240"/>
                  </a:lnTo>
                  <a:lnTo>
                    <a:pt x="13082" y="7238"/>
                  </a:lnTo>
                  <a:lnTo>
                    <a:pt x="13086" y="7236"/>
                  </a:lnTo>
                  <a:lnTo>
                    <a:pt x="13090" y="7232"/>
                  </a:lnTo>
                  <a:lnTo>
                    <a:pt x="13100" y="7218"/>
                  </a:lnTo>
                  <a:lnTo>
                    <a:pt x="13110" y="7200"/>
                  </a:lnTo>
                  <a:lnTo>
                    <a:pt x="13126" y="7178"/>
                  </a:lnTo>
                  <a:lnTo>
                    <a:pt x="13132" y="7170"/>
                  </a:lnTo>
                  <a:lnTo>
                    <a:pt x="13134" y="7164"/>
                  </a:lnTo>
                  <a:lnTo>
                    <a:pt x="13132" y="7160"/>
                  </a:lnTo>
                  <a:lnTo>
                    <a:pt x="13130" y="7158"/>
                  </a:lnTo>
                  <a:lnTo>
                    <a:pt x="13128" y="7156"/>
                  </a:lnTo>
                  <a:lnTo>
                    <a:pt x="13124" y="7152"/>
                  </a:lnTo>
                  <a:lnTo>
                    <a:pt x="13124" y="7148"/>
                  </a:lnTo>
                  <a:lnTo>
                    <a:pt x="13128" y="7142"/>
                  </a:lnTo>
                  <a:close/>
                  <a:moveTo>
                    <a:pt x="13270" y="6944"/>
                  </a:moveTo>
                  <a:lnTo>
                    <a:pt x="13270" y="6944"/>
                  </a:lnTo>
                  <a:lnTo>
                    <a:pt x="13266" y="6950"/>
                  </a:lnTo>
                  <a:lnTo>
                    <a:pt x="13262" y="6954"/>
                  </a:lnTo>
                  <a:lnTo>
                    <a:pt x="13258" y="6956"/>
                  </a:lnTo>
                  <a:lnTo>
                    <a:pt x="13250" y="6958"/>
                  </a:lnTo>
                  <a:lnTo>
                    <a:pt x="13244" y="6956"/>
                  </a:lnTo>
                  <a:lnTo>
                    <a:pt x="13236" y="6954"/>
                  </a:lnTo>
                  <a:lnTo>
                    <a:pt x="13218" y="6946"/>
                  </a:lnTo>
                  <a:lnTo>
                    <a:pt x="13210" y="6940"/>
                  </a:lnTo>
                  <a:lnTo>
                    <a:pt x="13204" y="6932"/>
                  </a:lnTo>
                  <a:lnTo>
                    <a:pt x="13200" y="6924"/>
                  </a:lnTo>
                  <a:lnTo>
                    <a:pt x="13198" y="6914"/>
                  </a:lnTo>
                  <a:lnTo>
                    <a:pt x="13192" y="6896"/>
                  </a:lnTo>
                  <a:lnTo>
                    <a:pt x="13190" y="6888"/>
                  </a:lnTo>
                  <a:lnTo>
                    <a:pt x="13184" y="6880"/>
                  </a:lnTo>
                  <a:lnTo>
                    <a:pt x="13178" y="6874"/>
                  </a:lnTo>
                  <a:lnTo>
                    <a:pt x="13176" y="6872"/>
                  </a:lnTo>
                  <a:lnTo>
                    <a:pt x="13174" y="6874"/>
                  </a:lnTo>
                  <a:lnTo>
                    <a:pt x="13174" y="6878"/>
                  </a:lnTo>
                  <a:lnTo>
                    <a:pt x="13176" y="6890"/>
                  </a:lnTo>
                  <a:lnTo>
                    <a:pt x="13184" y="6908"/>
                  </a:lnTo>
                  <a:lnTo>
                    <a:pt x="13184" y="6914"/>
                  </a:lnTo>
                  <a:lnTo>
                    <a:pt x="13182" y="6914"/>
                  </a:lnTo>
                  <a:lnTo>
                    <a:pt x="13176" y="6912"/>
                  </a:lnTo>
                  <a:lnTo>
                    <a:pt x="13168" y="6908"/>
                  </a:lnTo>
                  <a:lnTo>
                    <a:pt x="13162" y="6900"/>
                  </a:lnTo>
                  <a:lnTo>
                    <a:pt x="13156" y="6892"/>
                  </a:lnTo>
                  <a:lnTo>
                    <a:pt x="13152" y="6884"/>
                  </a:lnTo>
                  <a:lnTo>
                    <a:pt x="13152" y="6876"/>
                  </a:lnTo>
                  <a:lnTo>
                    <a:pt x="13152" y="6870"/>
                  </a:lnTo>
                  <a:lnTo>
                    <a:pt x="13152" y="6864"/>
                  </a:lnTo>
                  <a:lnTo>
                    <a:pt x="13148" y="6856"/>
                  </a:lnTo>
                  <a:lnTo>
                    <a:pt x="13144" y="6850"/>
                  </a:lnTo>
                  <a:lnTo>
                    <a:pt x="13142" y="6846"/>
                  </a:lnTo>
                  <a:lnTo>
                    <a:pt x="13142" y="6842"/>
                  </a:lnTo>
                  <a:lnTo>
                    <a:pt x="13142" y="6832"/>
                  </a:lnTo>
                  <a:lnTo>
                    <a:pt x="13140" y="6826"/>
                  </a:lnTo>
                  <a:lnTo>
                    <a:pt x="13138" y="6818"/>
                  </a:lnTo>
                  <a:lnTo>
                    <a:pt x="13132" y="6810"/>
                  </a:lnTo>
                  <a:lnTo>
                    <a:pt x="13124" y="6802"/>
                  </a:lnTo>
                  <a:lnTo>
                    <a:pt x="13118" y="6796"/>
                  </a:lnTo>
                  <a:lnTo>
                    <a:pt x="13110" y="6794"/>
                  </a:lnTo>
                  <a:lnTo>
                    <a:pt x="13100" y="6792"/>
                  </a:lnTo>
                  <a:lnTo>
                    <a:pt x="13096" y="6790"/>
                  </a:lnTo>
                  <a:lnTo>
                    <a:pt x="13092" y="6786"/>
                  </a:lnTo>
                  <a:lnTo>
                    <a:pt x="13088" y="6778"/>
                  </a:lnTo>
                  <a:lnTo>
                    <a:pt x="13082" y="6768"/>
                  </a:lnTo>
                  <a:lnTo>
                    <a:pt x="13078" y="6766"/>
                  </a:lnTo>
                  <a:lnTo>
                    <a:pt x="13074" y="6764"/>
                  </a:lnTo>
                  <a:lnTo>
                    <a:pt x="13064" y="6766"/>
                  </a:lnTo>
                  <a:lnTo>
                    <a:pt x="13064" y="6768"/>
                  </a:lnTo>
                  <a:lnTo>
                    <a:pt x="13070" y="6774"/>
                  </a:lnTo>
                  <a:lnTo>
                    <a:pt x="13080" y="6786"/>
                  </a:lnTo>
                  <a:lnTo>
                    <a:pt x="13084" y="6794"/>
                  </a:lnTo>
                  <a:lnTo>
                    <a:pt x="13086" y="6798"/>
                  </a:lnTo>
                  <a:lnTo>
                    <a:pt x="13086" y="6800"/>
                  </a:lnTo>
                  <a:lnTo>
                    <a:pt x="13086" y="6802"/>
                  </a:lnTo>
                  <a:lnTo>
                    <a:pt x="13084" y="6806"/>
                  </a:lnTo>
                  <a:lnTo>
                    <a:pt x="13090" y="6816"/>
                  </a:lnTo>
                  <a:lnTo>
                    <a:pt x="13096" y="6824"/>
                  </a:lnTo>
                  <a:lnTo>
                    <a:pt x="13102" y="6834"/>
                  </a:lnTo>
                  <a:lnTo>
                    <a:pt x="13110" y="6854"/>
                  </a:lnTo>
                  <a:lnTo>
                    <a:pt x="13116" y="6862"/>
                  </a:lnTo>
                  <a:lnTo>
                    <a:pt x="13120" y="6868"/>
                  </a:lnTo>
                  <a:lnTo>
                    <a:pt x="13122" y="6868"/>
                  </a:lnTo>
                  <a:lnTo>
                    <a:pt x="13126" y="6864"/>
                  </a:lnTo>
                  <a:lnTo>
                    <a:pt x="13128" y="6862"/>
                  </a:lnTo>
                  <a:lnTo>
                    <a:pt x="13130" y="6862"/>
                  </a:lnTo>
                  <a:lnTo>
                    <a:pt x="13134" y="6870"/>
                  </a:lnTo>
                  <a:lnTo>
                    <a:pt x="13136" y="6878"/>
                  </a:lnTo>
                  <a:lnTo>
                    <a:pt x="13136" y="6880"/>
                  </a:lnTo>
                  <a:lnTo>
                    <a:pt x="13134" y="6880"/>
                  </a:lnTo>
                  <a:lnTo>
                    <a:pt x="13128" y="6878"/>
                  </a:lnTo>
                  <a:lnTo>
                    <a:pt x="13130" y="6882"/>
                  </a:lnTo>
                  <a:lnTo>
                    <a:pt x="13144" y="6918"/>
                  </a:lnTo>
                  <a:lnTo>
                    <a:pt x="13150" y="6932"/>
                  </a:lnTo>
                  <a:lnTo>
                    <a:pt x="13152" y="6942"/>
                  </a:lnTo>
                  <a:lnTo>
                    <a:pt x="13152" y="6950"/>
                  </a:lnTo>
                  <a:lnTo>
                    <a:pt x="13152" y="6956"/>
                  </a:lnTo>
                  <a:lnTo>
                    <a:pt x="13148" y="6968"/>
                  </a:lnTo>
                  <a:lnTo>
                    <a:pt x="13146" y="6976"/>
                  </a:lnTo>
                  <a:lnTo>
                    <a:pt x="13146" y="6984"/>
                  </a:lnTo>
                  <a:lnTo>
                    <a:pt x="13146" y="6994"/>
                  </a:lnTo>
                  <a:lnTo>
                    <a:pt x="13142" y="7002"/>
                  </a:lnTo>
                  <a:lnTo>
                    <a:pt x="13138" y="7008"/>
                  </a:lnTo>
                  <a:lnTo>
                    <a:pt x="13130" y="7012"/>
                  </a:lnTo>
                  <a:lnTo>
                    <a:pt x="13118" y="7020"/>
                  </a:lnTo>
                  <a:lnTo>
                    <a:pt x="13112" y="7024"/>
                  </a:lnTo>
                  <a:lnTo>
                    <a:pt x="13110" y="7028"/>
                  </a:lnTo>
                  <a:lnTo>
                    <a:pt x="13110" y="7034"/>
                  </a:lnTo>
                  <a:lnTo>
                    <a:pt x="13114" y="7038"/>
                  </a:lnTo>
                  <a:lnTo>
                    <a:pt x="13126" y="7050"/>
                  </a:lnTo>
                  <a:lnTo>
                    <a:pt x="13144" y="7058"/>
                  </a:lnTo>
                  <a:lnTo>
                    <a:pt x="13158" y="7066"/>
                  </a:lnTo>
                  <a:lnTo>
                    <a:pt x="13164" y="7072"/>
                  </a:lnTo>
                  <a:lnTo>
                    <a:pt x="13166" y="7078"/>
                  </a:lnTo>
                  <a:lnTo>
                    <a:pt x="13168" y="7088"/>
                  </a:lnTo>
                  <a:lnTo>
                    <a:pt x="13166" y="7096"/>
                  </a:lnTo>
                  <a:lnTo>
                    <a:pt x="13162" y="7114"/>
                  </a:lnTo>
                  <a:lnTo>
                    <a:pt x="13158" y="7122"/>
                  </a:lnTo>
                  <a:lnTo>
                    <a:pt x="13154" y="7126"/>
                  </a:lnTo>
                  <a:lnTo>
                    <a:pt x="13148" y="7132"/>
                  </a:lnTo>
                  <a:lnTo>
                    <a:pt x="13144" y="7136"/>
                  </a:lnTo>
                  <a:lnTo>
                    <a:pt x="13144" y="7138"/>
                  </a:lnTo>
                  <a:lnTo>
                    <a:pt x="13146" y="7140"/>
                  </a:lnTo>
                  <a:lnTo>
                    <a:pt x="13158" y="7144"/>
                  </a:lnTo>
                  <a:lnTo>
                    <a:pt x="13162" y="7146"/>
                  </a:lnTo>
                  <a:lnTo>
                    <a:pt x="13164" y="7150"/>
                  </a:lnTo>
                  <a:lnTo>
                    <a:pt x="13168" y="7156"/>
                  </a:lnTo>
                  <a:lnTo>
                    <a:pt x="13170" y="7158"/>
                  </a:lnTo>
                  <a:lnTo>
                    <a:pt x="13172" y="7160"/>
                  </a:lnTo>
                  <a:lnTo>
                    <a:pt x="13176" y="7158"/>
                  </a:lnTo>
                  <a:lnTo>
                    <a:pt x="13182" y="7154"/>
                  </a:lnTo>
                  <a:lnTo>
                    <a:pt x="13190" y="7146"/>
                  </a:lnTo>
                  <a:lnTo>
                    <a:pt x="13200" y="7134"/>
                  </a:lnTo>
                  <a:lnTo>
                    <a:pt x="13222" y="7102"/>
                  </a:lnTo>
                  <a:lnTo>
                    <a:pt x="13232" y="7084"/>
                  </a:lnTo>
                  <a:lnTo>
                    <a:pt x="13238" y="7068"/>
                  </a:lnTo>
                  <a:lnTo>
                    <a:pt x="13242" y="7054"/>
                  </a:lnTo>
                  <a:lnTo>
                    <a:pt x="13240" y="7050"/>
                  </a:lnTo>
                  <a:lnTo>
                    <a:pt x="13238" y="7046"/>
                  </a:lnTo>
                  <a:lnTo>
                    <a:pt x="13238" y="7042"/>
                  </a:lnTo>
                  <a:lnTo>
                    <a:pt x="13238" y="7036"/>
                  </a:lnTo>
                  <a:lnTo>
                    <a:pt x="13240" y="7032"/>
                  </a:lnTo>
                  <a:lnTo>
                    <a:pt x="13244" y="7026"/>
                  </a:lnTo>
                  <a:lnTo>
                    <a:pt x="13250" y="7022"/>
                  </a:lnTo>
                  <a:lnTo>
                    <a:pt x="13258" y="7020"/>
                  </a:lnTo>
                  <a:lnTo>
                    <a:pt x="13264" y="7020"/>
                  </a:lnTo>
                  <a:lnTo>
                    <a:pt x="13274" y="7024"/>
                  </a:lnTo>
                  <a:lnTo>
                    <a:pt x="13280" y="7028"/>
                  </a:lnTo>
                  <a:lnTo>
                    <a:pt x="13282" y="7030"/>
                  </a:lnTo>
                  <a:lnTo>
                    <a:pt x="13282" y="7028"/>
                  </a:lnTo>
                  <a:lnTo>
                    <a:pt x="13282" y="7024"/>
                  </a:lnTo>
                  <a:lnTo>
                    <a:pt x="13280" y="7018"/>
                  </a:lnTo>
                  <a:lnTo>
                    <a:pt x="13280" y="7010"/>
                  </a:lnTo>
                  <a:lnTo>
                    <a:pt x="13278" y="7002"/>
                  </a:lnTo>
                  <a:lnTo>
                    <a:pt x="13280" y="6998"/>
                  </a:lnTo>
                  <a:lnTo>
                    <a:pt x="13282" y="6996"/>
                  </a:lnTo>
                  <a:lnTo>
                    <a:pt x="13286" y="6994"/>
                  </a:lnTo>
                  <a:lnTo>
                    <a:pt x="13290" y="6992"/>
                  </a:lnTo>
                  <a:lnTo>
                    <a:pt x="13294" y="6986"/>
                  </a:lnTo>
                  <a:lnTo>
                    <a:pt x="13296" y="6980"/>
                  </a:lnTo>
                  <a:lnTo>
                    <a:pt x="13296" y="6974"/>
                  </a:lnTo>
                  <a:lnTo>
                    <a:pt x="13298" y="6958"/>
                  </a:lnTo>
                  <a:lnTo>
                    <a:pt x="13298" y="6952"/>
                  </a:lnTo>
                  <a:lnTo>
                    <a:pt x="13300" y="6948"/>
                  </a:lnTo>
                  <a:lnTo>
                    <a:pt x="13302" y="6942"/>
                  </a:lnTo>
                  <a:lnTo>
                    <a:pt x="13300" y="6940"/>
                  </a:lnTo>
                  <a:lnTo>
                    <a:pt x="13296" y="6936"/>
                  </a:lnTo>
                  <a:lnTo>
                    <a:pt x="13292" y="6934"/>
                  </a:lnTo>
                  <a:lnTo>
                    <a:pt x="13286" y="6934"/>
                  </a:lnTo>
                  <a:lnTo>
                    <a:pt x="13280" y="6936"/>
                  </a:lnTo>
                  <a:lnTo>
                    <a:pt x="13274" y="6938"/>
                  </a:lnTo>
                  <a:lnTo>
                    <a:pt x="13270" y="6944"/>
                  </a:lnTo>
                  <a:close/>
                  <a:moveTo>
                    <a:pt x="8116" y="5660"/>
                  </a:moveTo>
                  <a:lnTo>
                    <a:pt x="8116" y="5660"/>
                  </a:lnTo>
                  <a:lnTo>
                    <a:pt x="8110" y="5654"/>
                  </a:lnTo>
                  <a:lnTo>
                    <a:pt x="8106" y="5648"/>
                  </a:lnTo>
                  <a:lnTo>
                    <a:pt x="8102" y="5632"/>
                  </a:lnTo>
                  <a:lnTo>
                    <a:pt x="8100" y="5626"/>
                  </a:lnTo>
                  <a:lnTo>
                    <a:pt x="8096" y="5622"/>
                  </a:lnTo>
                  <a:lnTo>
                    <a:pt x="8094" y="5622"/>
                  </a:lnTo>
                  <a:lnTo>
                    <a:pt x="8090" y="5628"/>
                  </a:lnTo>
                  <a:lnTo>
                    <a:pt x="8084" y="5636"/>
                  </a:lnTo>
                  <a:lnTo>
                    <a:pt x="8082" y="5642"/>
                  </a:lnTo>
                  <a:lnTo>
                    <a:pt x="8080" y="5662"/>
                  </a:lnTo>
                  <a:lnTo>
                    <a:pt x="8078" y="5672"/>
                  </a:lnTo>
                  <a:lnTo>
                    <a:pt x="8076" y="5680"/>
                  </a:lnTo>
                  <a:lnTo>
                    <a:pt x="8072" y="5688"/>
                  </a:lnTo>
                  <a:lnTo>
                    <a:pt x="8070" y="5692"/>
                  </a:lnTo>
                  <a:lnTo>
                    <a:pt x="8062" y="5698"/>
                  </a:lnTo>
                  <a:lnTo>
                    <a:pt x="8052" y="5700"/>
                  </a:lnTo>
                  <a:lnTo>
                    <a:pt x="8040" y="5702"/>
                  </a:lnTo>
                  <a:lnTo>
                    <a:pt x="8036" y="5704"/>
                  </a:lnTo>
                  <a:lnTo>
                    <a:pt x="8038" y="5710"/>
                  </a:lnTo>
                  <a:lnTo>
                    <a:pt x="8042" y="5722"/>
                  </a:lnTo>
                  <a:lnTo>
                    <a:pt x="8042" y="5728"/>
                  </a:lnTo>
                  <a:lnTo>
                    <a:pt x="8040" y="5732"/>
                  </a:lnTo>
                  <a:lnTo>
                    <a:pt x="8030" y="5744"/>
                  </a:lnTo>
                  <a:lnTo>
                    <a:pt x="8010" y="5762"/>
                  </a:lnTo>
                  <a:lnTo>
                    <a:pt x="8000" y="5774"/>
                  </a:lnTo>
                  <a:lnTo>
                    <a:pt x="7992" y="5782"/>
                  </a:lnTo>
                  <a:lnTo>
                    <a:pt x="7982" y="5796"/>
                  </a:lnTo>
                  <a:lnTo>
                    <a:pt x="7976" y="5802"/>
                  </a:lnTo>
                  <a:lnTo>
                    <a:pt x="7970" y="5806"/>
                  </a:lnTo>
                  <a:lnTo>
                    <a:pt x="7958" y="5808"/>
                  </a:lnTo>
                  <a:lnTo>
                    <a:pt x="7942" y="5810"/>
                  </a:lnTo>
                  <a:lnTo>
                    <a:pt x="7934" y="5812"/>
                  </a:lnTo>
                  <a:lnTo>
                    <a:pt x="7930" y="5814"/>
                  </a:lnTo>
                  <a:lnTo>
                    <a:pt x="7926" y="5820"/>
                  </a:lnTo>
                  <a:lnTo>
                    <a:pt x="7924" y="5822"/>
                  </a:lnTo>
                  <a:lnTo>
                    <a:pt x="7922" y="5824"/>
                  </a:lnTo>
                  <a:lnTo>
                    <a:pt x="7918" y="5826"/>
                  </a:lnTo>
                  <a:lnTo>
                    <a:pt x="7910" y="5826"/>
                  </a:lnTo>
                  <a:lnTo>
                    <a:pt x="7904" y="5826"/>
                  </a:lnTo>
                  <a:lnTo>
                    <a:pt x="7902" y="5826"/>
                  </a:lnTo>
                  <a:lnTo>
                    <a:pt x="7900" y="5828"/>
                  </a:lnTo>
                  <a:lnTo>
                    <a:pt x="7900" y="5832"/>
                  </a:lnTo>
                  <a:lnTo>
                    <a:pt x="7898" y="5844"/>
                  </a:lnTo>
                  <a:lnTo>
                    <a:pt x="7896" y="5854"/>
                  </a:lnTo>
                  <a:lnTo>
                    <a:pt x="7890" y="5868"/>
                  </a:lnTo>
                  <a:lnTo>
                    <a:pt x="7884" y="5880"/>
                  </a:lnTo>
                  <a:lnTo>
                    <a:pt x="7882" y="5888"/>
                  </a:lnTo>
                  <a:lnTo>
                    <a:pt x="7882" y="5892"/>
                  </a:lnTo>
                  <a:lnTo>
                    <a:pt x="7882" y="5898"/>
                  </a:lnTo>
                  <a:lnTo>
                    <a:pt x="7886" y="5904"/>
                  </a:lnTo>
                  <a:lnTo>
                    <a:pt x="7886" y="5910"/>
                  </a:lnTo>
                  <a:lnTo>
                    <a:pt x="7886" y="5918"/>
                  </a:lnTo>
                  <a:lnTo>
                    <a:pt x="7884" y="5926"/>
                  </a:lnTo>
                  <a:lnTo>
                    <a:pt x="7886" y="5934"/>
                  </a:lnTo>
                  <a:lnTo>
                    <a:pt x="7888" y="5944"/>
                  </a:lnTo>
                  <a:lnTo>
                    <a:pt x="7892" y="5952"/>
                  </a:lnTo>
                  <a:lnTo>
                    <a:pt x="7892" y="5956"/>
                  </a:lnTo>
                  <a:lnTo>
                    <a:pt x="7892" y="5962"/>
                  </a:lnTo>
                  <a:lnTo>
                    <a:pt x="7892" y="5970"/>
                  </a:lnTo>
                  <a:lnTo>
                    <a:pt x="7894" y="5976"/>
                  </a:lnTo>
                  <a:lnTo>
                    <a:pt x="7898" y="5986"/>
                  </a:lnTo>
                  <a:lnTo>
                    <a:pt x="7902" y="6004"/>
                  </a:lnTo>
                  <a:lnTo>
                    <a:pt x="7902" y="6014"/>
                  </a:lnTo>
                  <a:lnTo>
                    <a:pt x="7900" y="6024"/>
                  </a:lnTo>
                  <a:lnTo>
                    <a:pt x="7898" y="6032"/>
                  </a:lnTo>
                  <a:lnTo>
                    <a:pt x="7894" y="6040"/>
                  </a:lnTo>
                  <a:lnTo>
                    <a:pt x="7884" y="6054"/>
                  </a:lnTo>
                  <a:lnTo>
                    <a:pt x="7880" y="6062"/>
                  </a:lnTo>
                  <a:lnTo>
                    <a:pt x="7878" y="6072"/>
                  </a:lnTo>
                  <a:lnTo>
                    <a:pt x="7876" y="6080"/>
                  </a:lnTo>
                  <a:lnTo>
                    <a:pt x="7874" y="6082"/>
                  </a:lnTo>
                  <a:lnTo>
                    <a:pt x="7872" y="6084"/>
                  </a:lnTo>
                  <a:lnTo>
                    <a:pt x="7868" y="6084"/>
                  </a:lnTo>
                  <a:lnTo>
                    <a:pt x="7866" y="6086"/>
                  </a:lnTo>
                  <a:lnTo>
                    <a:pt x="7862" y="6088"/>
                  </a:lnTo>
                  <a:lnTo>
                    <a:pt x="7858" y="6096"/>
                  </a:lnTo>
                  <a:lnTo>
                    <a:pt x="7856" y="6110"/>
                  </a:lnTo>
                  <a:lnTo>
                    <a:pt x="7852" y="6124"/>
                  </a:lnTo>
                  <a:lnTo>
                    <a:pt x="7852" y="6136"/>
                  </a:lnTo>
                  <a:lnTo>
                    <a:pt x="7852" y="6146"/>
                  </a:lnTo>
                  <a:lnTo>
                    <a:pt x="7854" y="6154"/>
                  </a:lnTo>
                  <a:lnTo>
                    <a:pt x="7860" y="6166"/>
                  </a:lnTo>
                  <a:lnTo>
                    <a:pt x="7868" y="6182"/>
                  </a:lnTo>
                  <a:lnTo>
                    <a:pt x="7870" y="6190"/>
                  </a:lnTo>
                  <a:lnTo>
                    <a:pt x="7872" y="6196"/>
                  </a:lnTo>
                  <a:lnTo>
                    <a:pt x="7870" y="6208"/>
                  </a:lnTo>
                  <a:lnTo>
                    <a:pt x="7868" y="6216"/>
                  </a:lnTo>
                  <a:lnTo>
                    <a:pt x="7870" y="6226"/>
                  </a:lnTo>
                  <a:lnTo>
                    <a:pt x="7872" y="6240"/>
                  </a:lnTo>
                  <a:lnTo>
                    <a:pt x="7878" y="6256"/>
                  </a:lnTo>
                  <a:lnTo>
                    <a:pt x="7886" y="6268"/>
                  </a:lnTo>
                  <a:lnTo>
                    <a:pt x="7892" y="6278"/>
                  </a:lnTo>
                  <a:lnTo>
                    <a:pt x="7898" y="6282"/>
                  </a:lnTo>
                  <a:lnTo>
                    <a:pt x="7902" y="6286"/>
                  </a:lnTo>
                  <a:lnTo>
                    <a:pt x="7914" y="6288"/>
                  </a:lnTo>
                  <a:lnTo>
                    <a:pt x="7920" y="6292"/>
                  </a:lnTo>
                  <a:lnTo>
                    <a:pt x="7924" y="6296"/>
                  </a:lnTo>
                  <a:lnTo>
                    <a:pt x="7926" y="6300"/>
                  </a:lnTo>
                  <a:lnTo>
                    <a:pt x="7930" y="6300"/>
                  </a:lnTo>
                  <a:lnTo>
                    <a:pt x="7938" y="6302"/>
                  </a:lnTo>
                  <a:lnTo>
                    <a:pt x="7948" y="6298"/>
                  </a:lnTo>
                  <a:lnTo>
                    <a:pt x="7958" y="6294"/>
                  </a:lnTo>
                  <a:lnTo>
                    <a:pt x="7978" y="6284"/>
                  </a:lnTo>
                  <a:lnTo>
                    <a:pt x="7988" y="6280"/>
                  </a:lnTo>
                  <a:lnTo>
                    <a:pt x="7998" y="6278"/>
                  </a:lnTo>
                  <a:lnTo>
                    <a:pt x="8002" y="6276"/>
                  </a:lnTo>
                  <a:lnTo>
                    <a:pt x="8006" y="6270"/>
                  </a:lnTo>
                  <a:lnTo>
                    <a:pt x="8014" y="6252"/>
                  </a:lnTo>
                  <a:lnTo>
                    <a:pt x="8024" y="6224"/>
                  </a:lnTo>
                  <a:lnTo>
                    <a:pt x="8032" y="6188"/>
                  </a:lnTo>
                  <a:lnTo>
                    <a:pt x="8052" y="6108"/>
                  </a:lnTo>
                  <a:lnTo>
                    <a:pt x="8072" y="6024"/>
                  </a:lnTo>
                  <a:lnTo>
                    <a:pt x="8086" y="5978"/>
                  </a:lnTo>
                  <a:lnTo>
                    <a:pt x="8098" y="5946"/>
                  </a:lnTo>
                  <a:lnTo>
                    <a:pt x="8102" y="5934"/>
                  </a:lnTo>
                  <a:lnTo>
                    <a:pt x="8104" y="5922"/>
                  </a:lnTo>
                  <a:lnTo>
                    <a:pt x="8104" y="5910"/>
                  </a:lnTo>
                  <a:lnTo>
                    <a:pt x="8102" y="5898"/>
                  </a:lnTo>
                  <a:lnTo>
                    <a:pt x="8102" y="5886"/>
                  </a:lnTo>
                  <a:lnTo>
                    <a:pt x="8102" y="5878"/>
                  </a:lnTo>
                  <a:lnTo>
                    <a:pt x="8104" y="5872"/>
                  </a:lnTo>
                  <a:lnTo>
                    <a:pt x="8108" y="5870"/>
                  </a:lnTo>
                  <a:lnTo>
                    <a:pt x="8114" y="5864"/>
                  </a:lnTo>
                  <a:lnTo>
                    <a:pt x="8116" y="5862"/>
                  </a:lnTo>
                  <a:lnTo>
                    <a:pt x="8116" y="5856"/>
                  </a:lnTo>
                  <a:lnTo>
                    <a:pt x="8114" y="5846"/>
                  </a:lnTo>
                  <a:lnTo>
                    <a:pt x="8116" y="5838"/>
                  </a:lnTo>
                  <a:lnTo>
                    <a:pt x="8118" y="5830"/>
                  </a:lnTo>
                  <a:lnTo>
                    <a:pt x="8116" y="5824"/>
                  </a:lnTo>
                  <a:lnTo>
                    <a:pt x="8114" y="5818"/>
                  </a:lnTo>
                  <a:lnTo>
                    <a:pt x="8112" y="5810"/>
                  </a:lnTo>
                  <a:lnTo>
                    <a:pt x="8110" y="5802"/>
                  </a:lnTo>
                  <a:lnTo>
                    <a:pt x="8110" y="5796"/>
                  </a:lnTo>
                  <a:lnTo>
                    <a:pt x="8112" y="5792"/>
                  </a:lnTo>
                  <a:lnTo>
                    <a:pt x="8114" y="5792"/>
                  </a:lnTo>
                  <a:lnTo>
                    <a:pt x="8118" y="5794"/>
                  </a:lnTo>
                  <a:lnTo>
                    <a:pt x="8122" y="5802"/>
                  </a:lnTo>
                  <a:lnTo>
                    <a:pt x="8126" y="5814"/>
                  </a:lnTo>
                  <a:lnTo>
                    <a:pt x="8130" y="5818"/>
                  </a:lnTo>
                  <a:lnTo>
                    <a:pt x="8132" y="5818"/>
                  </a:lnTo>
                  <a:lnTo>
                    <a:pt x="8136" y="5814"/>
                  </a:lnTo>
                  <a:lnTo>
                    <a:pt x="8138" y="5808"/>
                  </a:lnTo>
                  <a:lnTo>
                    <a:pt x="8140" y="5798"/>
                  </a:lnTo>
                  <a:lnTo>
                    <a:pt x="8142" y="5788"/>
                  </a:lnTo>
                  <a:lnTo>
                    <a:pt x="8142" y="5778"/>
                  </a:lnTo>
                  <a:lnTo>
                    <a:pt x="8138" y="5770"/>
                  </a:lnTo>
                  <a:lnTo>
                    <a:pt x="8136" y="5760"/>
                  </a:lnTo>
                  <a:lnTo>
                    <a:pt x="8134" y="5746"/>
                  </a:lnTo>
                  <a:lnTo>
                    <a:pt x="8130" y="5710"/>
                  </a:lnTo>
                  <a:lnTo>
                    <a:pt x="8124" y="5678"/>
                  </a:lnTo>
                  <a:lnTo>
                    <a:pt x="8120" y="5666"/>
                  </a:lnTo>
                  <a:lnTo>
                    <a:pt x="8116" y="5660"/>
                  </a:lnTo>
                  <a:close/>
                  <a:moveTo>
                    <a:pt x="11994" y="2764"/>
                  </a:moveTo>
                  <a:lnTo>
                    <a:pt x="11994" y="2764"/>
                  </a:lnTo>
                  <a:lnTo>
                    <a:pt x="11986" y="2776"/>
                  </a:lnTo>
                  <a:lnTo>
                    <a:pt x="11978" y="2784"/>
                  </a:lnTo>
                  <a:lnTo>
                    <a:pt x="11972" y="2794"/>
                  </a:lnTo>
                  <a:lnTo>
                    <a:pt x="11972" y="2798"/>
                  </a:lnTo>
                  <a:lnTo>
                    <a:pt x="11974" y="2802"/>
                  </a:lnTo>
                  <a:lnTo>
                    <a:pt x="11976" y="2800"/>
                  </a:lnTo>
                  <a:lnTo>
                    <a:pt x="11982" y="2792"/>
                  </a:lnTo>
                  <a:lnTo>
                    <a:pt x="11988" y="2784"/>
                  </a:lnTo>
                  <a:lnTo>
                    <a:pt x="11994" y="2778"/>
                  </a:lnTo>
                  <a:lnTo>
                    <a:pt x="12000" y="2772"/>
                  </a:lnTo>
                  <a:lnTo>
                    <a:pt x="12010" y="2768"/>
                  </a:lnTo>
                  <a:lnTo>
                    <a:pt x="12014" y="2766"/>
                  </a:lnTo>
                  <a:lnTo>
                    <a:pt x="12008" y="2762"/>
                  </a:lnTo>
                  <a:lnTo>
                    <a:pt x="12000" y="2762"/>
                  </a:lnTo>
                  <a:lnTo>
                    <a:pt x="11996" y="2762"/>
                  </a:lnTo>
                  <a:lnTo>
                    <a:pt x="11994" y="2764"/>
                  </a:lnTo>
                  <a:close/>
                  <a:moveTo>
                    <a:pt x="12064" y="2720"/>
                  </a:moveTo>
                  <a:lnTo>
                    <a:pt x="12064" y="2720"/>
                  </a:lnTo>
                  <a:lnTo>
                    <a:pt x="12054" y="2726"/>
                  </a:lnTo>
                  <a:lnTo>
                    <a:pt x="12046" y="2734"/>
                  </a:lnTo>
                  <a:lnTo>
                    <a:pt x="12036" y="2744"/>
                  </a:lnTo>
                  <a:lnTo>
                    <a:pt x="12030" y="2756"/>
                  </a:lnTo>
                  <a:lnTo>
                    <a:pt x="12028" y="2760"/>
                  </a:lnTo>
                  <a:lnTo>
                    <a:pt x="12028" y="2762"/>
                  </a:lnTo>
                  <a:lnTo>
                    <a:pt x="12030" y="2762"/>
                  </a:lnTo>
                  <a:lnTo>
                    <a:pt x="12032" y="2762"/>
                  </a:lnTo>
                  <a:lnTo>
                    <a:pt x="12040" y="2756"/>
                  </a:lnTo>
                  <a:lnTo>
                    <a:pt x="12050" y="2744"/>
                  </a:lnTo>
                  <a:lnTo>
                    <a:pt x="12058" y="2736"/>
                  </a:lnTo>
                  <a:lnTo>
                    <a:pt x="12064" y="2730"/>
                  </a:lnTo>
                  <a:lnTo>
                    <a:pt x="12072" y="2728"/>
                  </a:lnTo>
                  <a:lnTo>
                    <a:pt x="12080" y="2722"/>
                  </a:lnTo>
                  <a:lnTo>
                    <a:pt x="12084" y="2718"/>
                  </a:lnTo>
                  <a:lnTo>
                    <a:pt x="12090" y="2714"/>
                  </a:lnTo>
                  <a:lnTo>
                    <a:pt x="12100" y="2712"/>
                  </a:lnTo>
                  <a:lnTo>
                    <a:pt x="12104" y="2710"/>
                  </a:lnTo>
                  <a:lnTo>
                    <a:pt x="12106" y="2708"/>
                  </a:lnTo>
                  <a:lnTo>
                    <a:pt x="12108" y="2706"/>
                  </a:lnTo>
                  <a:lnTo>
                    <a:pt x="12104" y="2700"/>
                  </a:lnTo>
                  <a:lnTo>
                    <a:pt x="12102" y="2698"/>
                  </a:lnTo>
                  <a:lnTo>
                    <a:pt x="12098" y="2700"/>
                  </a:lnTo>
                  <a:lnTo>
                    <a:pt x="12092" y="2704"/>
                  </a:lnTo>
                  <a:lnTo>
                    <a:pt x="12084" y="2710"/>
                  </a:lnTo>
                  <a:lnTo>
                    <a:pt x="12078" y="2710"/>
                  </a:lnTo>
                  <a:lnTo>
                    <a:pt x="12074" y="2708"/>
                  </a:lnTo>
                  <a:lnTo>
                    <a:pt x="12070" y="2706"/>
                  </a:lnTo>
                  <a:lnTo>
                    <a:pt x="12070" y="2710"/>
                  </a:lnTo>
                  <a:lnTo>
                    <a:pt x="12070" y="2716"/>
                  </a:lnTo>
                  <a:lnTo>
                    <a:pt x="12068" y="2718"/>
                  </a:lnTo>
                  <a:lnTo>
                    <a:pt x="12064" y="2720"/>
                  </a:lnTo>
                  <a:close/>
                  <a:moveTo>
                    <a:pt x="12172" y="2660"/>
                  </a:moveTo>
                  <a:lnTo>
                    <a:pt x="12172" y="2660"/>
                  </a:lnTo>
                  <a:lnTo>
                    <a:pt x="12170" y="2660"/>
                  </a:lnTo>
                  <a:lnTo>
                    <a:pt x="12166" y="2660"/>
                  </a:lnTo>
                  <a:lnTo>
                    <a:pt x="12154" y="2666"/>
                  </a:lnTo>
                  <a:lnTo>
                    <a:pt x="12142" y="2676"/>
                  </a:lnTo>
                  <a:lnTo>
                    <a:pt x="12138" y="2682"/>
                  </a:lnTo>
                  <a:lnTo>
                    <a:pt x="12134" y="2690"/>
                  </a:lnTo>
                  <a:lnTo>
                    <a:pt x="12132" y="2696"/>
                  </a:lnTo>
                  <a:lnTo>
                    <a:pt x="12136" y="2696"/>
                  </a:lnTo>
                  <a:lnTo>
                    <a:pt x="12144" y="2692"/>
                  </a:lnTo>
                  <a:lnTo>
                    <a:pt x="12152" y="2686"/>
                  </a:lnTo>
                  <a:lnTo>
                    <a:pt x="12168" y="2670"/>
                  </a:lnTo>
                  <a:lnTo>
                    <a:pt x="12172" y="2664"/>
                  </a:lnTo>
                  <a:lnTo>
                    <a:pt x="12172" y="2660"/>
                  </a:lnTo>
                  <a:close/>
                  <a:moveTo>
                    <a:pt x="12350" y="2462"/>
                  </a:moveTo>
                  <a:lnTo>
                    <a:pt x="12350" y="2462"/>
                  </a:lnTo>
                  <a:lnTo>
                    <a:pt x="12348" y="2460"/>
                  </a:lnTo>
                  <a:lnTo>
                    <a:pt x="12344" y="2462"/>
                  </a:lnTo>
                  <a:lnTo>
                    <a:pt x="12340" y="2470"/>
                  </a:lnTo>
                  <a:lnTo>
                    <a:pt x="12336" y="2484"/>
                  </a:lnTo>
                  <a:lnTo>
                    <a:pt x="12336" y="2492"/>
                  </a:lnTo>
                  <a:lnTo>
                    <a:pt x="12338" y="2492"/>
                  </a:lnTo>
                  <a:lnTo>
                    <a:pt x="12340" y="2490"/>
                  </a:lnTo>
                  <a:lnTo>
                    <a:pt x="12346" y="2482"/>
                  </a:lnTo>
                  <a:lnTo>
                    <a:pt x="12350" y="2470"/>
                  </a:lnTo>
                  <a:lnTo>
                    <a:pt x="12352" y="2466"/>
                  </a:lnTo>
                  <a:lnTo>
                    <a:pt x="12350" y="2462"/>
                  </a:lnTo>
                  <a:close/>
                  <a:moveTo>
                    <a:pt x="12316" y="2512"/>
                  </a:moveTo>
                  <a:lnTo>
                    <a:pt x="12316" y="2512"/>
                  </a:lnTo>
                  <a:lnTo>
                    <a:pt x="12316" y="2514"/>
                  </a:lnTo>
                  <a:lnTo>
                    <a:pt x="12316" y="2512"/>
                  </a:lnTo>
                  <a:lnTo>
                    <a:pt x="12320" y="2510"/>
                  </a:lnTo>
                  <a:lnTo>
                    <a:pt x="12324" y="2506"/>
                  </a:lnTo>
                  <a:lnTo>
                    <a:pt x="12326" y="2502"/>
                  </a:lnTo>
                  <a:lnTo>
                    <a:pt x="12324" y="2502"/>
                  </a:lnTo>
                  <a:lnTo>
                    <a:pt x="12322" y="2504"/>
                  </a:lnTo>
                  <a:lnTo>
                    <a:pt x="12316" y="2512"/>
                  </a:lnTo>
                  <a:close/>
                  <a:moveTo>
                    <a:pt x="12280" y="2566"/>
                  </a:moveTo>
                  <a:lnTo>
                    <a:pt x="12280" y="2566"/>
                  </a:lnTo>
                  <a:lnTo>
                    <a:pt x="12278" y="2566"/>
                  </a:lnTo>
                  <a:lnTo>
                    <a:pt x="12276" y="2568"/>
                  </a:lnTo>
                  <a:lnTo>
                    <a:pt x="12276" y="2572"/>
                  </a:lnTo>
                  <a:lnTo>
                    <a:pt x="12278" y="2574"/>
                  </a:lnTo>
                  <a:lnTo>
                    <a:pt x="12280" y="2576"/>
                  </a:lnTo>
                  <a:lnTo>
                    <a:pt x="12282" y="2574"/>
                  </a:lnTo>
                  <a:lnTo>
                    <a:pt x="12282" y="2570"/>
                  </a:lnTo>
                  <a:lnTo>
                    <a:pt x="12280" y="2566"/>
                  </a:lnTo>
                  <a:close/>
                  <a:moveTo>
                    <a:pt x="12258" y="2590"/>
                  </a:moveTo>
                  <a:lnTo>
                    <a:pt x="12258" y="2590"/>
                  </a:lnTo>
                  <a:lnTo>
                    <a:pt x="12254" y="2590"/>
                  </a:lnTo>
                  <a:lnTo>
                    <a:pt x="12252" y="2590"/>
                  </a:lnTo>
                  <a:lnTo>
                    <a:pt x="12252" y="2594"/>
                  </a:lnTo>
                  <a:lnTo>
                    <a:pt x="12252" y="2596"/>
                  </a:lnTo>
                  <a:lnTo>
                    <a:pt x="12256" y="2598"/>
                  </a:lnTo>
                  <a:lnTo>
                    <a:pt x="12258" y="2596"/>
                  </a:lnTo>
                  <a:lnTo>
                    <a:pt x="12258" y="2594"/>
                  </a:lnTo>
                  <a:lnTo>
                    <a:pt x="12258" y="2590"/>
                  </a:lnTo>
                  <a:close/>
                  <a:moveTo>
                    <a:pt x="12416" y="2388"/>
                  </a:moveTo>
                  <a:lnTo>
                    <a:pt x="12416" y="2388"/>
                  </a:lnTo>
                  <a:lnTo>
                    <a:pt x="12414" y="2386"/>
                  </a:lnTo>
                  <a:lnTo>
                    <a:pt x="12408" y="2390"/>
                  </a:lnTo>
                  <a:lnTo>
                    <a:pt x="12406" y="2394"/>
                  </a:lnTo>
                  <a:lnTo>
                    <a:pt x="12406" y="2396"/>
                  </a:lnTo>
                  <a:lnTo>
                    <a:pt x="12408" y="2398"/>
                  </a:lnTo>
                  <a:lnTo>
                    <a:pt x="12410" y="2400"/>
                  </a:lnTo>
                  <a:lnTo>
                    <a:pt x="12412" y="2400"/>
                  </a:lnTo>
                  <a:lnTo>
                    <a:pt x="12416" y="2396"/>
                  </a:lnTo>
                  <a:lnTo>
                    <a:pt x="12418" y="2392"/>
                  </a:lnTo>
                  <a:lnTo>
                    <a:pt x="12416" y="2388"/>
                  </a:lnTo>
                  <a:close/>
                  <a:moveTo>
                    <a:pt x="11190" y="3374"/>
                  </a:moveTo>
                  <a:lnTo>
                    <a:pt x="11190" y="3374"/>
                  </a:lnTo>
                  <a:lnTo>
                    <a:pt x="11194" y="3376"/>
                  </a:lnTo>
                  <a:lnTo>
                    <a:pt x="11198" y="3378"/>
                  </a:lnTo>
                  <a:lnTo>
                    <a:pt x="11210" y="3374"/>
                  </a:lnTo>
                  <a:lnTo>
                    <a:pt x="11220" y="3368"/>
                  </a:lnTo>
                  <a:lnTo>
                    <a:pt x="11222" y="3364"/>
                  </a:lnTo>
                  <a:lnTo>
                    <a:pt x="11222" y="3360"/>
                  </a:lnTo>
                  <a:lnTo>
                    <a:pt x="11220" y="3358"/>
                  </a:lnTo>
                  <a:lnTo>
                    <a:pt x="11216" y="3356"/>
                  </a:lnTo>
                  <a:lnTo>
                    <a:pt x="11210" y="3358"/>
                  </a:lnTo>
                  <a:lnTo>
                    <a:pt x="11204" y="3360"/>
                  </a:lnTo>
                  <a:lnTo>
                    <a:pt x="11198" y="3362"/>
                  </a:lnTo>
                  <a:lnTo>
                    <a:pt x="11192" y="3366"/>
                  </a:lnTo>
                  <a:lnTo>
                    <a:pt x="11190" y="3370"/>
                  </a:lnTo>
                  <a:lnTo>
                    <a:pt x="11190" y="3374"/>
                  </a:lnTo>
                  <a:close/>
                  <a:moveTo>
                    <a:pt x="11324" y="3298"/>
                  </a:moveTo>
                  <a:lnTo>
                    <a:pt x="11324" y="3298"/>
                  </a:lnTo>
                  <a:lnTo>
                    <a:pt x="11320" y="3302"/>
                  </a:lnTo>
                  <a:lnTo>
                    <a:pt x="11318" y="3306"/>
                  </a:lnTo>
                  <a:lnTo>
                    <a:pt x="11318" y="3310"/>
                  </a:lnTo>
                  <a:lnTo>
                    <a:pt x="11318" y="3314"/>
                  </a:lnTo>
                  <a:lnTo>
                    <a:pt x="11314" y="3324"/>
                  </a:lnTo>
                  <a:lnTo>
                    <a:pt x="11314" y="3328"/>
                  </a:lnTo>
                  <a:lnTo>
                    <a:pt x="11314" y="3330"/>
                  </a:lnTo>
                  <a:lnTo>
                    <a:pt x="11318" y="3328"/>
                  </a:lnTo>
                  <a:lnTo>
                    <a:pt x="11318" y="3324"/>
                  </a:lnTo>
                  <a:lnTo>
                    <a:pt x="11320" y="3318"/>
                  </a:lnTo>
                  <a:lnTo>
                    <a:pt x="11322" y="3314"/>
                  </a:lnTo>
                  <a:lnTo>
                    <a:pt x="11324" y="3308"/>
                  </a:lnTo>
                  <a:lnTo>
                    <a:pt x="11326" y="3304"/>
                  </a:lnTo>
                  <a:lnTo>
                    <a:pt x="11326" y="3300"/>
                  </a:lnTo>
                  <a:lnTo>
                    <a:pt x="11324" y="3298"/>
                  </a:lnTo>
                  <a:close/>
                  <a:moveTo>
                    <a:pt x="11190" y="3314"/>
                  </a:moveTo>
                  <a:lnTo>
                    <a:pt x="11190" y="3314"/>
                  </a:lnTo>
                  <a:lnTo>
                    <a:pt x="11192" y="3314"/>
                  </a:lnTo>
                  <a:lnTo>
                    <a:pt x="11196" y="3314"/>
                  </a:lnTo>
                  <a:lnTo>
                    <a:pt x="11200" y="3312"/>
                  </a:lnTo>
                  <a:lnTo>
                    <a:pt x="11198" y="3308"/>
                  </a:lnTo>
                  <a:lnTo>
                    <a:pt x="11194" y="3306"/>
                  </a:lnTo>
                  <a:lnTo>
                    <a:pt x="11192" y="3308"/>
                  </a:lnTo>
                  <a:lnTo>
                    <a:pt x="11190" y="3312"/>
                  </a:lnTo>
                  <a:lnTo>
                    <a:pt x="11190" y="3314"/>
                  </a:lnTo>
                  <a:close/>
                  <a:moveTo>
                    <a:pt x="11180" y="3298"/>
                  </a:moveTo>
                  <a:lnTo>
                    <a:pt x="11180" y="3298"/>
                  </a:lnTo>
                  <a:lnTo>
                    <a:pt x="11182" y="3300"/>
                  </a:lnTo>
                  <a:lnTo>
                    <a:pt x="11184" y="3298"/>
                  </a:lnTo>
                  <a:lnTo>
                    <a:pt x="11184" y="3294"/>
                  </a:lnTo>
                  <a:lnTo>
                    <a:pt x="11184" y="3292"/>
                  </a:lnTo>
                  <a:lnTo>
                    <a:pt x="11182" y="3292"/>
                  </a:lnTo>
                  <a:lnTo>
                    <a:pt x="11180" y="3294"/>
                  </a:lnTo>
                  <a:lnTo>
                    <a:pt x="11180" y="3298"/>
                  </a:lnTo>
                  <a:close/>
                  <a:moveTo>
                    <a:pt x="11186" y="3286"/>
                  </a:moveTo>
                  <a:lnTo>
                    <a:pt x="11186" y="3286"/>
                  </a:lnTo>
                  <a:lnTo>
                    <a:pt x="11184" y="3288"/>
                  </a:lnTo>
                  <a:lnTo>
                    <a:pt x="11186" y="3290"/>
                  </a:lnTo>
                  <a:lnTo>
                    <a:pt x="11190" y="3296"/>
                  </a:lnTo>
                  <a:lnTo>
                    <a:pt x="11192" y="3296"/>
                  </a:lnTo>
                  <a:lnTo>
                    <a:pt x="11192" y="3294"/>
                  </a:lnTo>
                  <a:lnTo>
                    <a:pt x="11190" y="3288"/>
                  </a:lnTo>
                  <a:lnTo>
                    <a:pt x="11188" y="3286"/>
                  </a:lnTo>
                  <a:lnTo>
                    <a:pt x="11186" y="3286"/>
                  </a:lnTo>
                  <a:close/>
                  <a:moveTo>
                    <a:pt x="11198" y="3196"/>
                  </a:moveTo>
                  <a:lnTo>
                    <a:pt x="11198" y="3196"/>
                  </a:lnTo>
                  <a:lnTo>
                    <a:pt x="11196" y="3198"/>
                  </a:lnTo>
                  <a:lnTo>
                    <a:pt x="11196" y="3200"/>
                  </a:lnTo>
                  <a:lnTo>
                    <a:pt x="11198" y="3204"/>
                  </a:lnTo>
                  <a:lnTo>
                    <a:pt x="11202" y="3206"/>
                  </a:lnTo>
                  <a:lnTo>
                    <a:pt x="11202" y="3204"/>
                  </a:lnTo>
                  <a:lnTo>
                    <a:pt x="11202" y="3202"/>
                  </a:lnTo>
                  <a:lnTo>
                    <a:pt x="11200" y="3198"/>
                  </a:lnTo>
                  <a:lnTo>
                    <a:pt x="11198" y="3196"/>
                  </a:lnTo>
                  <a:close/>
                  <a:moveTo>
                    <a:pt x="11290" y="3284"/>
                  </a:moveTo>
                  <a:lnTo>
                    <a:pt x="11290" y="3284"/>
                  </a:lnTo>
                  <a:lnTo>
                    <a:pt x="11288" y="3288"/>
                  </a:lnTo>
                  <a:lnTo>
                    <a:pt x="11286" y="3292"/>
                  </a:lnTo>
                  <a:lnTo>
                    <a:pt x="11288" y="3296"/>
                  </a:lnTo>
                  <a:lnTo>
                    <a:pt x="11290" y="3296"/>
                  </a:lnTo>
                  <a:lnTo>
                    <a:pt x="11292" y="3296"/>
                  </a:lnTo>
                  <a:lnTo>
                    <a:pt x="11294" y="3292"/>
                  </a:lnTo>
                  <a:lnTo>
                    <a:pt x="11296" y="3286"/>
                  </a:lnTo>
                  <a:lnTo>
                    <a:pt x="11294" y="3284"/>
                  </a:lnTo>
                  <a:lnTo>
                    <a:pt x="11292" y="3282"/>
                  </a:lnTo>
                  <a:lnTo>
                    <a:pt x="11290" y="3284"/>
                  </a:lnTo>
                  <a:close/>
                  <a:moveTo>
                    <a:pt x="11268" y="3290"/>
                  </a:moveTo>
                  <a:lnTo>
                    <a:pt x="11268" y="3290"/>
                  </a:lnTo>
                  <a:lnTo>
                    <a:pt x="11266" y="3288"/>
                  </a:lnTo>
                  <a:lnTo>
                    <a:pt x="11264" y="3286"/>
                  </a:lnTo>
                  <a:lnTo>
                    <a:pt x="11260" y="3286"/>
                  </a:lnTo>
                  <a:lnTo>
                    <a:pt x="11258" y="3288"/>
                  </a:lnTo>
                  <a:lnTo>
                    <a:pt x="11260" y="3290"/>
                  </a:lnTo>
                  <a:lnTo>
                    <a:pt x="11264" y="3296"/>
                  </a:lnTo>
                  <a:lnTo>
                    <a:pt x="11266" y="3296"/>
                  </a:lnTo>
                  <a:lnTo>
                    <a:pt x="11268" y="3294"/>
                  </a:lnTo>
                  <a:lnTo>
                    <a:pt x="11268" y="3290"/>
                  </a:lnTo>
                  <a:close/>
                  <a:moveTo>
                    <a:pt x="11210" y="3328"/>
                  </a:moveTo>
                  <a:lnTo>
                    <a:pt x="11210" y="3328"/>
                  </a:lnTo>
                  <a:lnTo>
                    <a:pt x="11212" y="3326"/>
                  </a:lnTo>
                  <a:lnTo>
                    <a:pt x="11206" y="3326"/>
                  </a:lnTo>
                  <a:lnTo>
                    <a:pt x="11206" y="3328"/>
                  </a:lnTo>
                  <a:lnTo>
                    <a:pt x="11208" y="3330"/>
                  </a:lnTo>
                  <a:lnTo>
                    <a:pt x="11210" y="3328"/>
                  </a:lnTo>
                  <a:close/>
                  <a:moveTo>
                    <a:pt x="11204" y="3142"/>
                  </a:moveTo>
                  <a:lnTo>
                    <a:pt x="11204" y="3142"/>
                  </a:lnTo>
                  <a:lnTo>
                    <a:pt x="11206" y="3140"/>
                  </a:lnTo>
                  <a:lnTo>
                    <a:pt x="11206" y="3136"/>
                  </a:lnTo>
                  <a:lnTo>
                    <a:pt x="11204" y="3132"/>
                  </a:lnTo>
                  <a:lnTo>
                    <a:pt x="11200" y="3130"/>
                  </a:lnTo>
                  <a:lnTo>
                    <a:pt x="11198" y="3130"/>
                  </a:lnTo>
                  <a:lnTo>
                    <a:pt x="11198" y="3134"/>
                  </a:lnTo>
                  <a:lnTo>
                    <a:pt x="11200" y="3138"/>
                  </a:lnTo>
                  <a:lnTo>
                    <a:pt x="11204" y="3142"/>
                  </a:lnTo>
                  <a:close/>
                  <a:moveTo>
                    <a:pt x="11018" y="4302"/>
                  </a:moveTo>
                  <a:lnTo>
                    <a:pt x="11018" y="4302"/>
                  </a:lnTo>
                  <a:lnTo>
                    <a:pt x="11016" y="4304"/>
                  </a:lnTo>
                  <a:lnTo>
                    <a:pt x="11016" y="4308"/>
                  </a:lnTo>
                  <a:lnTo>
                    <a:pt x="11020" y="4318"/>
                  </a:lnTo>
                  <a:lnTo>
                    <a:pt x="11022" y="4324"/>
                  </a:lnTo>
                  <a:lnTo>
                    <a:pt x="11024" y="4324"/>
                  </a:lnTo>
                  <a:lnTo>
                    <a:pt x="11026" y="4320"/>
                  </a:lnTo>
                  <a:lnTo>
                    <a:pt x="11024" y="4314"/>
                  </a:lnTo>
                  <a:lnTo>
                    <a:pt x="11022" y="4304"/>
                  </a:lnTo>
                  <a:lnTo>
                    <a:pt x="11020" y="4302"/>
                  </a:lnTo>
                  <a:lnTo>
                    <a:pt x="11018" y="4302"/>
                  </a:lnTo>
                  <a:close/>
                  <a:moveTo>
                    <a:pt x="11110" y="4376"/>
                  </a:moveTo>
                  <a:lnTo>
                    <a:pt x="11110" y="4376"/>
                  </a:lnTo>
                  <a:lnTo>
                    <a:pt x="11112" y="4378"/>
                  </a:lnTo>
                  <a:lnTo>
                    <a:pt x="11116" y="4376"/>
                  </a:lnTo>
                  <a:lnTo>
                    <a:pt x="11120" y="4372"/>
                  </a:lnTo>
                  <a:lnTo>
                    <a:pt x="11122" y="4366"/>
                  </a:lnTo>
                  <a:lnTo>
                    <a:pt x="11122" y="4362"/>
                  </a:lnTo>
                  <a:lnTo>
                    <a:pt x="11120" y="4360"/>
                  </a:lnTo>
                  <a:lnTo>
                    <a:pt x="11118" y="4358"/>
                  </a:lnTo>
                  <a:lnTo>
                    <a:pt x="11116" y="4356"/>
                  </a:lnTo>
                  <a:lnTo>
                    <a:pt x="11114" y="4352"/>
                  </a:lnTo>
                  <a:lnTo>
                    <a:pt x="11112" y="4350"/>
                  </a:lnTo>
                  <a:lnTo>
                    <a:pt x="11110" y="4352"/>
                  </a:lnTo>
                  <a:lnTo>
                    <a:pt x="11110" y="4360"/>
                  </a:lnTo>
                  <a:lnTo>
                    <a:pt x="11110" y="4368"/>
                  </a:lnTo>
                  <a:lnTo>
                    <a:pt x="11108" y="4370"/>
                  </a:lnTo>
                  <a:lnTo>
                    <a:pt x="11108" y="4372"/>
                  </a:lnTo>
                  <a:lnTo>
                    <a:pt x="11110" y="4376"/>
                  </a:lnTo>
                  <a:close/>
                  <a:moveTo>
                    <a:pt x="11116" y="4478"/>
                  </a:moveTo>
                  <a:lnTo>
                    <a:pt x="11116" y="4478"/>
                  </a:lnTo>
                  <a:lnTo>
                    <a:pt x="11118" y="4480"/>
                  </a:lnTo>
                  <a:lnTo>
                    <a:pt x="11120" y="4484"/>
                  </a:lnTo>
                  <a:lnTo>
                    <a:pt x="11122" y="4490"/>
                  </a:lnTo>
                  <a:lnTo>
                    <a:pt x="11122" y="4494"/>
                  </a:lnTo>
                  <a:lnTo>
                    <a:pt x="11122" y="4498"/>
                  </a:lnTo>
                  <a:lnTo>
                    <a:pt x="11122" y="4500"/>
                  </a:lnTo>
                  <a:lnTo>
                    <a:pt x="11120" y="4504"/>
                  </a:lnTo>
                  <a:lnTo>
                    <a:pt x="11120" y="4506"/>
                  </a:lnTo>
                  <a:lnTo>
                    <a:pt x="11122" y="4508"/>
                  </a:lnTo>
                  <a:lnTo>
                    <a:pt x="11126" y="4508"/>
                  </a:lnTo>
                  <a:lnTo>
                    <a:pt x="11128" y="4506"/>
                  </a:lnTo>
                  <a:lnTo>
                    <a:pt x="11128" y="4504"/>
                  </a:lnTo>
                  <a:lnTo>
                    <a:pt x="11130" y="4504"/>
                  </a:lnTo>
                  <a:lnTo>
                    <a:pt x="11134" y="4506"/>
                  </a:lnTo>
                  <a:lnTo>
                    <a:pt x="11136" y="4514"/>
                  </a:lnTo>
                  <a:lnTo>
                    <a:pt x="11136" y="4518"/>
                  </a:lnTo>
                  <a:lnTo>
                    <a:pt x="11136" y="4522"/>
                  </a:lnTo>
                  <a:lnTo>
                    <a:pt x="11134" y="4528"/>
                  </a:lnTo>
                  <a:lnTo>
                    <a:pt x="11136" y="4530"/>
                  </a:lnTo>
                  <a:lnTo>
                    <a:pt x="11136" y="4534"/>
                  </a:lnTo>
                  <a:lnTo>
                    <a:pt x="11136" y="4538"/>
                  </a:lnTo>
                  <a:lnTo>
                    <a:pt x="11134" y="4542"/>
                  </a:lnTo>
                  <a:lnTo>
                    <a:pt x="11136" y="4544"/>
                  </a:lnTo>
                  <a:lnTo>
                    <a:pt x="11144" y="4548"/>
                  </a:lnTo>
                  <a:lnTo>
                    <a:pt x="11146" y="4550"/>
                  </a:lnTo>
                  <a:lnTo>
                    <a:pt x="11146" y="4548"/>
                  </a:lnTo>
                  <a:lnTo>
                    <a:pt x="11146" y="4544"/>
                  </a:lnTo>
                  <a:lnTo>
                    <a:pt x="11144" y="4538"/>
                  </a:lnTo>
                  <a:lnTo>
                    <a:pt x="11144" y="4534"/>
                  </a:lnTo>
                  <a:lnTo>
                    <a:pt x="11146" y="4534"/>
                  </a:lnTo>
                  <a:lnTo>
                    <a:pt x="11148" y="4536"/>
                  </a:lnTo>
                  <a:lnTo>
                    <a:pt x="11148" y="4542"/>
                  </a:lnTo>
                  <a:lnTo>
                    <a:pt x="11152" y="4548"/>
                  </a:lnTo>
                  <a:lnTo>
                    <a:pt x="11154" y="4552"/>
                  </a:lnTo>
                  <a:lnTo>
                    <a:pt x="11158" y="4554"/>
                  </a:lnTo>
                  <a:lnTo>
                    <a:pt x="11158" y="4552"/>
                  </a:lnTo>
                  <a:lnTo>
                    <a:pt x="11154" y="4544"/>
                  </a:lnTo>
                  <a:lnTo>
                    <a:pt x="11154" y="4542"/>
                  </a:lnTo>
                  <a:lnTo>
                    <a:pt x="11154" y="4540"/>
                  </a:lnTo>
                  <a:lnTo>
                    <a:pt x="11156" y="4538"/>
                  </a:lnTo>
                  <a:lnTo>
                    <a:pt x="11158" y="4536"/>
                  </a:lnTo>
                  <a:lnTo>
                    <a:pt x="11156" y="4532"/>
                  </a:lnTo>
                  <a:lnTo>
                    <a:pt x="11154" y="4528"/>
                  </a:lnTo>
                  <a:lnTo>
                    <a:pt x="11154" y="4524"/>
                  </a:lnTo>
                  <a:lnTo>
                    <a:pt x="11152" y="4522"/>
                  </a:lnTo>
                  <a:lnTo>
                    <a:pt x="11150" y="4518"/>
                  </a:lnTo>
                  <a:lnTo>
                    <a:pt x="11148" y="4516"/>
                  </a:lnTo>
                  <a:lnTo>
                    <a:pt x="11148" y="4512"/>
                  </a:lnTo>
                  <a:lnTo>
                    <a:pt x="11148" y="4504"/>
                  </a:lnTo>
                  <a:lnTo>
                    <a:pt x="11148" y="4496"/>
                  </a:lnTo>
                  <a:lnTo>
                    <a:pt x="11146" y="4492"/>
                  </a:lnTo>
                  <a:lnTo>
                    <a:pt x="11144" y="4490"/>
                  </a:lnTo>
                  <a:lnTo>
                    <a:pt x="11144" y="4488"/>
                  </a:lnTo>
                  <a:lnTo>
                    <a:pt x="11144" y="4486"/>
                  </a:lnTo>
                  <a:lnTo>
                    <a:pt x="11144" y="4484"/>
                  </a:lnTo>
                  <a:lnTo>
                    <a:pt x="11140" y="4482"/>
                  </a:lnTo>
                  <a:lnTo>
                    <a:pt x="11136" y="4484"/>
                  </a:lnTo>
                  <a:lnTo>
                    <a:pt x="11134" y="4486"/>
                  </a:lnTo>
                  <a:lnTo>
                    <a:pt x="11132" y="4488"/>
                  </a:lnTo>
                  <a:lnTo>
                    <a:pt x="11128" y="4486"/>
                  </a:lnTo>
                  <a:lnTo>
                    <a:pt x="11122" y="4480"/>
                  </a:lnTo>
                  <a:lnTo>
                    <a:pt x="11120" y="4476"/>
                  </a:lnTo>
                  <a:lnTo>
                    <a:pt x="11116" y="4478"/>
                  </a:lnTo>
                  <a:close/>
                  <a:moveTo>
                    <a:pt x="11048" y="4532"/>
                  </a:moveTo>
                  <a:lnTo>
                    <a:pt x="11048" y="4532"/>
                  </a:lnTo>
                  <a:lnTo>
                    <a:pt x="11050" y="4530"/>
                  </a:lnTo>
                  <a:lnTo>
                    <a:pt x="11054" y="4526"/>
                  </a:lnTo>
                  <a:lnTo>
                    <a:pt x="11056" y="4522"/>
                  </a:lnTo>
                  <a:lnTo>
                    <a:pt x="11054" y="4518"/>
                  </a:lnTo>
                  <a:lnTo>
                    <a:pt x="11052" y="4516"/>
                  </a:lnTo>
                  <a:lnTo>
                    <a:pt x="11050" y="4518"/>
                  </a:lnTo>
                  <a:lnTo>
                    <a:pt x="11048" y="4522"/>
                  </a:lnTo>
                  <a:lnTo>
                    <a:pt x="11048" y="4524"/>
                  </a:lnTo>
                  <a:lnTo>
                    <a:pt x="11048" y="4526"/>
                  </a:lnTo>
                  <a:lnTo>
                    <a:pt x="11046" y="4528"/>
                  </a:lnTo>
                  <a:lnTo>
                    <a:pt x="11046" y="4530"/>
                  </a:lnTo>
                  <a:lnTo>
                    <a:pt x="11048" y="4532"/>
                  </a:lnTo>
                  <a:close/>
                  <a:moveTo>
                    <a:pt x="11128" y="4478"/>
                  </a:moveTo>
                  <a:lnTo>
                    <a:pt x="11128" y="4478"/>
                  </a:lnTo>
                  <a:lnTo>
                    <a:pt x="11130" y="4478"/>
                  </a:lnTo>
                  <a:lnTo>
                    <a:pt x="11130" y="4474"/>
                  </a:lnTo>
                  <a:lnTo>
                    <a:pt x="11128" y="4470"/>
                  </a:lnTo>
                  <a:lnTo>
                    <a:pt x="11124" y="4468"/>
                  </a:lnTo>
                  <a:lnTo>
                    <a:pt x="11122" y="4470"/>
                  </a:lnTo>
                  <a:lnTo>
                    <a:pt x="11122" y="4474"/>
                  </a:lnTo>
                  <a:lnTo>
                    <a:pt x="11124" y="4476"/>
                  </a:lnTo>
                  <a:lnTo>
                    <a:pt x="11128" y="4478"/>
                  </a:lnTo>
                  <a:close/>
                  <a:moveTo>
                    <a:pt x="11174" y="4512"/>
                  </a:moveTo>
                  <a:lnTo>
                    <a:pt x="11174" y="4512"/>
                  </a:lnTo>
                  <a:lnTo>
                    <a:pt x="11172" y="4514"/>
                  </a:lnTo>
                  <a:lnTo>
                    <a:pt x="11174" y="4516"/>
                  </a:lnTo>
                  <a:lnTo>
                    <a:pt x="11176" y="4518"/>
                  </a:lnTo>
                  <a:lnTo>
                    <a:pt x="11178" y="4518"/>
                  </a:lnTo>
                  <a:lnTo>
                    <a:pt x="11180" y="4516"/>
                  </a:lnTo>
                  <a:lnTo>
                    <a:pt x="11178" y="4514"/>
                  </a:lnTo>
                  <a:lnTo>
                    <a:pt x="11176" y="4512"/>
                  </a:lnTo>
                  <a:lnTo>
                    <a:pt x="11174" y="4512"/>
                  </a:lnTo>
                  <a:close/>
                  <a:moveTo>
                    <a:pt x="11094" y="4488"/>
                  </a:moveTo>
                  <a:lnTo>
                    <a:pt x="11094" y="4488"/>
                  </a:lnTo>
                  <a:lnTo>
                    <a:pt x="11092" y="4490"/>
                  </a:lnTo>
                  <a:lnTo>
                    <a:pt x="11092" y="4492"/>
                  </a:lnTo>
                  <a:lnTo>
                    <a:pt x="11094" y="4494"/>
                  </a:lnTo>
                  <a:lnTo>
                    <a:pt x="11096" y="4496"/>
                  </a:lnTo>
                  <a:lnTo>
                    <a:pt x="11096" y="4494"/>
                  </a:lnTo>
                  <a:lnTo>
                    <a:pt x="11096" y="4490"/>
                  </a:lnTo>
                  <a:lnTo>
                    <a:pt x="11096" y="4488"/>
                  </a:lnTo>
                  <a:lnTo>
                    <a:pt x="11094" y="4488"/>
                  </a:lnTo>
                  <a:close/>
                  <a:moveTo>
                    <a:pt x="11036" y="4720"/>
                  </a:moveTo>
                  <a:lnTo>
                    <a:pt x="11036" y="4720"/>
                  </a:lnTo>
                  <a:lnTo>
                    <a:pt x="11034" y="4716"/>
                  </a:lnTo>
                  <a:lnTo>
                    <a:pt x="11026" y="4712"/>
                  </a:lnTo>
                  <a:lnTo>
                    <a:pt x="11024" y="4712"/>
                  </a:lnTo>
                  <a:lnTo>
                    <a:pt x="11020" y="4712"/>
                  </a:lnTo>
                  <a:lnTo>
                    <a:pt x="11018" y="4714"/>
                  </a:lnTo>
                  <a:lnTo>
                    <a:pt x="11018" y="4718"/>
                  </a:lnTo>
                  <a:lnTo>
                    <a:pt x="11020" y="4724"/>
                  </a:lnTo>
                  <a:lnTo>
                    <a:pt x="11022" y="4726"/>
                  </a:lnTo>
                  <a:lnTo>
                    <a:pt x="11024" y="4726"/>
                  </a:lnTo>
                  <a:lnTo>
                    <a:pt x="11028" y="4726"/>
                  </a:lnTo>
                  <a:lnTo>
                    <a:pt x="11034" y="4724"/>
                  </a:lnTo>
                  <a:lnTo>
                    <a:pt x="11036" y="4720"/>
                  </a:lnTo>
                  <a:close/>
                  <a:moveTo>
                    <a:pt x="10980" y="4746"/>
                  </a:moveTo>
                  <a:lnTo>
                    <a:pt x="10980" y="4746"/>
                  </a:lnTo>
                  <a:lnTo>
                    <a:pt x="10978" y="4750"/>
                  </a:lnTo>
                  <a:lnTo>
                    <a:pt x="10980" y="4752"/>
                  </a:lnTo>
                  <a:lnTo>
                    <a:pt x="10982" y="4752"/>
                  </a:lnTo>
                  <a:lnTo>
                    <a:pt x="10988" y="4752"/>
                  </a:lnTo>
                  <a:lnTo>
                    <a:pt x="10992" y="4752"/>
                  </a:lnTo>
                  <a:lnTo>
                    <a:pt x="10996" y="4752"/>
                  </a:lnTo>
                  <a:lnTo>
                    <a:pt x="11000" y="4750"/>
                  </a:lnTo>
                  <a:lnTo>
                    <a:pt x="11000" y="4748"/>
                  </a:lnTo>
                  <a:lnTo>
                    <a:pt x="10998" y="4746"/>
                  </a:lnTo>
                  <a:lnTo>
                    <a:pt x="10994" y="4744"/>
                  </a:lnTo>
                  <a:lnTo>
                    <a:pt x="10992" y="4740"/>
                  </a:lnTo>
                  <a:lnTo>
                    <a:pt x="10988" y="4740"/>
                  </a:lnTo>
                  <a:lnTo>
                    <a:pt x="10986" y="4740"/>
                  </a:lnTo>
                  <a:lnTo>
                    <a:pt x="10984" y="4742"/>
                  </a:lnTo>
                  <a:lnTo>
                    <a:pt x="10980" y="4746"/>
                  </a:lnTo>
                  <a:close/>
                  <a:moveTo>
                    <a:pt x="11090" y="4588"/>
                  </a:moveTo>
                  <a:lnTo>
                    <a:pt x="11090" y="4588"/>
                  </a:lnTo>
                  <a:lnTo>
                    <a:pt x="11088" y="4590"/>
                  </a:lnTo>
                  <a:lnTo>
                    <a:pt x="11084" y="4590"/>
                  </a:lnTo>
                  <a:lnTo>
                    <a:pt x="11084" y="4592"/>
                  </a:lnTo>
                  <a:lnTo>
                    <a:pt x="11086" y="4594"/>
                  </a:lnTo>
                  <a:lnTo>
                    <a:pt x="11090" y="4596"/>
                  </a:lnTo>
                  <a:lnTo>
                    <a:pt x="11092" y="4596"/>
                  </a:lnTo>
                  <a:lnTo>
                    <a:pt x="11094" y="4592"/>
                  </a:lnTo>
                  <a:lnTo>
                    <a:pt x="11094" y="4590"/>
                  </a:lnTo>
                  <a:lnTo>
                    <a:pt x="11092" y="4588"/>
                  </a:lnTo>
                  <a:lnTo>
                    <a:pt x="11090" y="4588"/>
                  </a:lnTo>
                  <a:close/>
                  <a:moveTo>
                    <a:pt x="11132" y="4588"/>
                  </a:moveTo>
                  <a:lnTo>
                    <a:pt x="11132" y="4588"/>
                  </a:lnTo>
                  <a:lnTo>
                    <a:pt x="11130" y="4592"/>
                  </a:lnTo>
                  <a:lnTo>
                    <a:pt x="11132" y="4594"/>
                  </a:lnTo>
                  <a:lnTo>
                    <a:pt x="11134" y="4596"/>
                  </a:lnTo>
                  <a:lnTo>
                    <a:pt x="11138" y="4596"/>
                  </a:lnTo>
                  <a:lnTo>
                    <a:pt x="11140" y="4594"/>
                  </a:lnTo>
                  <a:lnTo>
                    <a:pt x="11138" y="4590"/>
                  </a:lnTo>
                  <a:lnTo>
                    <a:pt x="11134" y="4588"/>
                  </a:lnTo>
                  <a:lnTo>
                    <a:pt x="11132" y="4588"/>
                  </a:lnTo>
                  <a:close/>
                  <a:moveTo>
                    <a:pt x="11030" y="4434"/>
                  </a:moveTo>
                  <a:lnTo>
                    <a:pt x="11030" y="4434"/>
                  </a:lnTo>
                  <a:lnTo>
                    <a:pt x="11032" y="4424"/>
                  </a:lnTo>
                  <a:lnTo>
                    <a:pt x="11030" y="4422"/>
                  </a:lnTo>
                  <a:lnTo>
                    <a:pt x="11026" y="4422"/>
                  </a:lnTo>
                  <a:lnTo>
                    <a:pt x="11024" y="4424"/>
                  </a:lnTo>
                  <a:lnTo>
                    <a:pt x="11024" y="4426"/>
                  </a:lnTo>
                  <a:lnTo>
                    <a:pt x="11026" y="4430"/>
                  </a:lnTo>
                  <a:lnTo>
                    <a:pt x="11022" y="4436"/>
                  </a:lnTo>
                  <a:lnTo>
                    <a:pt x="11022" y="4440"/>
                  </a:lnTo>
                  <a:lnTo>
                    <a:pt x="11024" y="4442"/>
                  </a:lnTo>
                  <a:lnTo>
                    <a:pt x="11028" y="4440"/>
                  </a:lnTo>
                  <a:lnTo>
                    <a:pt x="11030" y="4434"/>
                  </a:lnTo>
                  <a:close/>
                  <a:moveTo>
                    <a:pt x="11026" y="4392"/>
                  </a:moveTo>
                  <a:lnTo>
                    <a:pt x="11026" y="4392"/>
                  </a:lnTo>
                  <a:lnTo>
                    <a:pt x="11028" y="4390"/>
                  </a:lnTo>
                  <a:lnTo>
                    <a:pt x="11030" y="4384"/>
                  </a:lnTo>
                  <a:lnTo>
                    <a:pt x="11028" y="4380"/>
                  </a:lnTo>
                  <a:lnTo>
                    <a:pt x="11026" y="4378"/>
                  </a:lnTo>
                  <a:lnTo>
                    <a:pt x="11024" y="4378"/>
                  </a:lnTo>
                  <a:lnTo>
                    <a:pt x="11020" y="4376"/>
                  </a:lnTo>
                  <a:lnTo>
                    <a:pt x="11018" y="4378"/>
                  </a:lnTo>
                  <a:lnTo>
                    <a:pt x="11018" y="4384"/>
                  </a:lnTo>
                  <a:lnTo>
                    <a:pt x="11018" y="4388"/>
                  </a:lnTo>
                  <a:lnTo>
                    <a:pt x="11020" y="4392"/>
                  </a:lnTo>
                  <a:lnTo>
                    <a:pt x="11024" y="4392"/>
                  </a:lnTo>
                  <a:lnTo>
                    <a:pt x="11026" y="4392"/>
                  </a:lnTo>
                  <a:close/>
                  <a:moveTo>
                    <a:pt x="11052" y="4436"/>
                  </a:moveTo>
                  <a:lnTo>
                    <a:pt x="11052" y="4436"/>
                  </a:lnTo>
                  <a:lnTo>
                    <a:pt x="11052" y="4432"/>
                  </a:lnTo>
                  <a:lnTo>
                    <a:pt x="11050" y="4428"/>
                  </a:lnTo>
                  <a:lnTo>
                    <a:pt x="11046" y="4428"/>
                  </a:lnTo>
                  <a:lnTo>
                    <a:pt x="11042" y="4430"/>
                  </a:lnTo>
                  <a:lnTo>
                    <a:pt x="11042" y="4432"/>
                  </a:lnTo>
                  <a:lnTo>
                    <a:pt x="11042" y="4434"/>
                  </a:lnTo>
                  <a:lnTo>
                    <a:pt x="11044" y="4436"/>
                  </a:lnTo>
                  <a:lnTo>
                    <a:pt x="11048" y="4440"/>
                  </a:lnTo>
                  <a:lnTo>
                    <a:pt x="11050" y="4440"/>
                  </a:lnTo>
                  <a:lnTo>
                    <a:pt x="11052" y="4436"/>
                  </a:lnTo>
                  <a:close/>
                  <a:moveTo>
                    <a:pt x="11074" y="4410"/>
                  </a:moveTo>
                  <a:lnTo>
                    <a:pt x="11074" y="4410"/>
                  </a:lnTo>
                  <a:lnTo>
                    <a:pt x="11072" y="4406"/>
                  </a:lnTo>
                  <a:lnTo>
                    <a:pt x="11070" y="4402"/>
                  </a:lnTo>
                  <a:lnTo>
                    <a:pt x="11066" y="4398"/>
                  </a:lnTo>
                  <a:lnTo>
                    <a:pt x="11064" y="4398"/>
                  </a:lnTo>
                  <a:lnTo>
                    <a:pt x="11062" y="4400"/>
                  </a:lnTo>
                  <a:lnTo>
                    <a:pt x="11062" y="4402"/>
                  </a:lnTo>
                  <a:lnTo>
                    <a:pt x="11066" y="4406"/>
                  </a:lnTo>
                  <a:lnTo>
                    <a:pt x="11068" y="4410"/>
                  </a:lnTo>
                  <a:lnTo>
                    <a:pt x="11072" y="4414"/>
                  </a:lnTo>
                  <a:lnTo>
                    <a:pt x="11078" y="4420"/>
                  </a:lnTo>
                  <a:lnTo>
                    <a:pt x="11080" y="4420"/>
                  </a:lnTo>
                  <a:lnTo>
                    <a:pt x="11080" y="4418"/>
                  </a:lnTo>
                  <a:lnTo>
                    <a:pt x="11078" y="4416"/>
                  </a:lnTo>
                  <a:lnTo>
                    <a:pt x="11076" y="4412"/>
                  </a:lnTo>
                  <a:lnTo>
                    <a:pt x="11074" y="4410"/>
                  </a:lnTo>
                  <a:close/>
                  <a:moveTo>
                    <a:pt x="11098" y="4436"/>
                  </a:moveTo>
                  <a:lnTo>
                    <a:pt x="11098" y="4436"/>
                  </a:lnTo>
                  <a:lnTo>
                    <a:pt x="11098" y="4434"/>
                  </a:lnTo>
                  <a:lnTo>
                    <a:pt x="11096" y="4428"/>
                  </a:lnTo>
                  <a:lnTo>
                    <a:pt x="11092" y="4422"/>
                  </a:lnTo>
                  <a:lnTo>
                    <a:pt x="11090" y="4420"/>
                  </a:lnTo>
                  <a:lnTo>
                    <a:pt x="11088" y="4422"/>
                  </a:lnTo>
                  <a:lnTo>
                    <a:pt x="11090" y="4424"/>
                  </a:lnTo>
                  <a:lnTo>
                    <a:pt x="11092" y="4430"/>
                  </a:lnTo>
                  <a:lnTo>
                    <a:pt x="11098" y="4436"/>
                  </a:lnTo>
                  <a:close/>
                  <a:moveTo>
                    <a:pt x="10946" y="4524"/>
                  </a:moveTo>
                  <a:lnTo>
                    <a:pt x="10946" y="4524"/>
                  </a:lnTo>
                  <a:lnTo>
                    <a:pt x="10946" y="4522"/>
                  </a:lnTo>
                  <a:lnTo>
                    <a:pt x="10944" y="4520"/>
                  </a:lnTo>
                  <a:lnTo>
                    <a:pt x="10940" y="4520"/>
                  </a:lnTo>
                  <a:lnTo>
                    <a:pt x="10936" y="4526"/>
                  </a:lnTo>
                  <a:lnTo>
                    <a:pt x="10936" y="4530"/>
                  </a:lnTo>
                  <a:lnTo>
                    <a:pt x="10940" y="4528"/>
                  </a:lnTo>
                  <a:lnTo>
                    <a:pt x="10946" y="4524"/>
                  </a:lnTo>
                  <a:close/>
                  <a:moveTo>
                    <a:pt x="11172" y="4532"/>
                  </a:moveTo>
                  <a:lnTo>
                    <a:pt x="11172" y="4532"/>
                  </a:lnTo>
                  <a:lnTo>
                    <a:pt x="11172" y="4530"/>
                  </a:lnTo>
                  <a:lnTo>
                    <a:pt x="11170" y="4528"/>
                  </a:lnTo>
                  <a:lnTo>
                    <a:pt x="11168" y="4534"/>
                  </a:lnTo>
                  <a:lnTo>
                    <a:pt x="11166" y="4544"/>
                  </a:lnTo>
                  <a:lnTo>
                    <a:pt x="11168" y="4550"/>
                  </a:lnTo>
                  <a:lnTo>
                    <a:pt x="11170" y="4554"/>
                  </a:lnTo>
                  <a:lnTo>
                    <a:pt x="11174" y="4556"/>
                  </a:lnTo>
                  <a:lnTo>
                    <a:pt x="11174" y="4558"/>
                  </a:lnTo>
                  <a:lnTo>
                    <a:pt x="11176" y="4552"/>
                  </a:lnTo>
                  <a:lnTo>
                    <a:pt x="11172" y="4532"/>
                  </a:lnTo>
                  <a:close/>
                  <a:moveTo>
                    <a:pt x="11186" y="4554"/>
                  </a:moveTo>
                  <a:lnTo>
                    <a:pt x="11186" y="4554"/>
                  </a:lnTo>
                  <a:lnTo>
                    <a:pt x="11184" y="4558"/>
                  </a:lnTo>
                  <a:lnTo>
                    <a:pt x="11184" y="4560"/>
                  </a:lnTo>
                  <a:lnTo>
                    <a:pt x="11186" y="4562"/>
                  </a:lnTo>
                  <a:lnTo>
                    <a:pt x="11188" y="4562"/>
                  </a:lnTo>
                  <a:lnTo>
                    <a:pt x="11192" y="4562"/>
                  </a:lnTo>
                  <a:lnTo>
                    <a:pt x="11192" y="4558"/>
                  </a:lnTo>
                  <a:lnTo>
                    <a:pt x="11192" y="4556"/>
                  </a:lnTo>
                  <a:lnTo>
                    <a:pt x="11188" y="4548"/>
                  </a:lnTo>
                  <a:lnTo>
                    <a:pt x="11186" y="4554"/>
                  </a:lnTo>
                  <a:close/>
                  <a:moveTo>
                    <a:pt x="11082" y="4530"/>
                  </a:moveTo>
                  <a:lnTo>
                    <a:pt x="11082" y="4530"/>
                  </a:lnTo>
                  <a:lnTo>
                    <a:pt x="11086" y="4520"/>
                  </a:lnTo>
                  <a:lnTo>
                    <a:pt x="11086" y="4512"/>
                  </a:lnTo>
                  <a:lnTo>
                    <a:pt x="11086" y="4506"/>
                  </a:lnTo>
                  <a:lnTo>
                    <a:pt x="11084" y="4504"/>
                  </a:lnTo>
                  <a:lnTo>
                    <a:pt x="11082" y="4504"/>
                  </a:lnTo>
                  <a:lnTo>
                    <a:pt x="11078" y="4504"/>
                  </a:lnTo>
                  <a:lnTo>
                    <a:pt x="11076" y="4504"/>
                  </a:lnTo>
                  <a:lnTo>
                    <a:pt x="11072" y="4504"/>
                  </a:lnTo>
                  <a:lnTo>
                    <a:pt x="11068" y="4506"/>
                  </a:lnTo>
                  <a:lnTo>
                    <a:pt x="11064" y="4508"/>
                  </a:lnTo>
                  <a:lnTo>
                    <a:pt x="11064" y="4510"/>
                  </a:lnTo>
                  <a:lnTo>
                    <a:pt x="11064" y="4516"/>
                  </a:lnTo>
                  <a:lnTo>
                    <a:pt x="11064" y="4520"/>
                  </a:lnTo>
                  <a:lnTo>
                    <a:pt x="11062" y="4522"/>
                  </a:lnTo>
                  <a:lnTo>
                    <a:pt x="11060" y="4524"/>
                  </a:lnTo>
                  <a:lnTo>
                    <a:pt x="11058" y="4526"/>
                  </a:lnTo>
                  <a:lnTo>
                    <a:pt x="11058" y="4528"/>
                  </a:lnTo>
                  <a:lnTo>
                    <a:pt x="11060" y="4536"/>
                  </a:lnTo>
                  <a:lnTo>
                    <a:pt x="11062" y="4544"/>
                  </a:lnTo>
                  <a:lnTo>
                    <a:pt x="11060" y="4548"/>
                  </a:lnTo>
                  <a:lnTo>
                    <a:pt x="11056" y="4550"/>
                  </a:lnTo>
                  <a:lnTo>
                    <a:pt x="11052" y="4552"/>
                  </a:lnTo>
                  <a:lnTo>
                    <a:pt x="11050" y="4552"/>
                  </a:lnTo>
                  <a:lnTo>
                    <a:pt x="11046" y="4552"/>
                  </a:lnTo>
                  <a:lnTo>
                    <a:pt x="11044" y="4552"/>
                  </a:lnTo>
                  <a:lnTo>
                    <a:pt x="11040" y="4558"/>
                  </a:lnTo>
                  <a:lnTo>
                    <a:pt x="11040" y="4562"/>
                  </a:lnTo>
                  <a:lnTo>
                    <a:pt x="11044" y="4570"/>
                  </a:lnTo>
                  <a:lnTo>
                    <a:pt x="11050" y="4578"/>
                  </a:lnTo>
                  <a:lnTo>
                    <a:pt x="11054" y="4582"/>
                  </a:lnTo>
                  <a:lnTo>
                    <a:pt x="11058" y="4584"/>
                  </a:lnTo>
                  <a:lnTo>
                    <a:pt x="11062" y="4590"/>
                  </a:lnTo>
                  <a:lnTo>
                    <a:pt x="11064" y="4598"/>
                  </a:lnTo>
                  <a:lnTo>
                    <a:pt x="11066" y="4598"/>
                  </a:lnTo>
                  <a:lnTo>
                    <a:pt x="11068" y="4598"/>
                  </a:lnTo>
                  <a:lnTo>
                    <a:pt x="11072" y="4596"/>
                  </a:lnTo>
                  <a:lnTo>
                    <a:pt x="11076" y="4590"/>
                  </a:lnTo>
                  <a:lnTo>
                    <a:pt x="11078" y="4588"/>
                  </a:lnTo>
                  <a:lnTo>
                    <a:pt x="11078" y="4584"/>
                  </a:lnTo>
                  <a:lnTo>
                    <a:pt x="11074" y="4574"/>
                  </a:lnTo>
                  <a:lnTo>
                    <a:pt x="11072" y="4564"/>
                  </a:lnTo>
                  <a:lnTo>
                    <a:pt x="11072" y="4560"/>
                  </a:lnTo>
                  <a:lnTo>
                    <a:pt x="11074" y="4554"/>
                  </a:lnTo>
                  <a:lnTo>
                    <a:pt x="11076" y="4548"/>
                  </a:lnTo>
                  <a:lnTo>
                    <a:pt x="11076" y="4542"/>
                  </a:lnTo>
                  <a:lnTo>
                    <a:pt x="11078" y="4538"/>
                  </a:lnTo>
                  <a:lnTo>
                    <a:pt x="11082" y="4530"/>
                  </a:lnTo>
                  <a:close/>
                  <a:moveTo>
                    <a:pt x="11084" y="4428"/>
                  </a:moveTo>
                  <a:lnTo>
                    <a:pt x="11084" y="4428"/>
                  </a:lnTo>
                  <a:lnTo>
                    <a:pt x="11082" y="4428"/>
                  </a:lnTo>
                  <a:lnTo>
                    <a:pt x="11078" y="4428"/>
                  </a:lnTo>
                  <a:lnTo>
                    <a:pt x="11076" y="4428"/>
                  </a:lnTo>
                  <a:lnTo>
                    <a:pt x="11076" y="4430"/>
                  </a:lnTo>
                  <a:lnTo>
                    <a:pt x="11076" y="4436"/>
                  </a:lnTo>
                  <a:lnTo>
                    <a:pt x="11076" y="4442"/>
                  </a:lnTo>
                  <a:lnTo>
                    <a:pt x="11070" y="4456"/>
                  </a:lnTo>
                  <a:lnTo>
                    <a:pt x="11070" y="4458"/>
                  </a:lnTo>
                  <a:lnTo>
                    <a:pt x="11072" y="4456"/>
                  </a:lnTo>
                  <a:lnTo>
                    <a:pt x="11076" y="4454"/>
                  </a:lnTo>
                  <a:lnTo>
                    <a:pt x="11084" y="4444"/>
                  </a:lnTo>
                  <a:lnTo>
                    <a:pt x="11086" y="4444"/>
                  </a:lnTo>
                  <a:lnTo>
                    <a:pt x="11088" y="4444"/>
                  </a:lnTo>
                  <a:lnTo>
                    <a:pt x="11090" y="4450"/>
                  </a:lnTo>
                  <a:lnTo>
                    <a:pt x="11094" y="4456"/>
                  </a:lnTo>
                  <a:lnTo>
                    <a:pt x="11094" y="4458"/>
                  </a:lnTo>
                  <a:lnTo>
                    <a:pt x="11096" y="4458"/>
                  </a:lnTo>
                  <a:lnTo>
                    <a:pt x="11102" y="4462"/>
                  </a:lnTo>
                  <a:lnTo>
                    <a:pt x="11106" y="4464"/>
                  </a:lnTo>
                  <a:lnTo>
                    <a:pt x="11110" y="4468"/>
                  </a:lnTo>
                  <a:lnTo>
                    <a:pt x="11108" y="4464"/>
                  </a:lnTo>
                  <a:lnTo>
                    <a:pt x="11106" y="4458"/>
                  </a:lnTo>
                  <a:lnTo>
                    <a:pt x="11104" y="4450"/>
                  </a:lnTo>
                  <a:lnTo>
                    <a:pt x="11102" y="4446"/>
                  </a:lnTo>
                  <a:lnTo>
                    <a:pt x="11098" y="4442"/>
                  </a:lnTo>
                  <a:lnTo>
                    <a:pt x="11094" y="4438"/>
                  </a:lnTo>
                  <a:lnTo>
                    <a:pt x="11090" y="4434"/>
                  </a:lnTo>
                  <a:lnTo>
                    <a:pt x="11086" y="4430"/>
                  </a:lnTo>
                  <a:lnTo>
                    <a:pt x="11084" y="4428"/>
                  </a:lnTo>
                  <a:close/>
                  <a:moveTo>
                    <a:pt x="11108" y="4522"/>
                  </a:moveTo>
                  <a:lnTo>
                    <a:pt x="11108" y="4522"/>
                  </a:lnTo>
                  <a:lnTo>
                    <a:pt x="11108" y="4518"/>
                  </a:lnTo>
                  <a:lnTo>
                    <a:pt x="11108" y="4512"/>
                  </a:lnTo>
                  <a:lnTo>
                    <a:pt x="11110" y="4510"/>
                  </a:lnTo>
                  <a:lnTo>
                    <a:pt x="11110" y="4506"/>
                  </a:lnTo>
                  <a:lnTo>
                    <a:pt x="11108" y="4500"/>
                  </a:lnTo>
                  <a:lnTo>
                    <a:pt x="11108" y="4492"/>
                  </a:lnTo>
                  <a:lnTo>
                    <a:pt x="11108" y="4490"/>
                  </a:lnTo>
                  <a:lnTo>
                    <a:pt x="11106" y="4488"/>
                  </a:lnTo>
                  <a:lnTo>
                    <a:pt x="11104" y="4498"/>
                  </a:lnTo>
                  <a:lnTo>
                    <a:pt x="11098" y="4512"/>
                  </a:lnTo>
                  <a:lnTo>
                    <a:pt x="11096" y="4516"/>
                  </a:lnTo>
                  <a:lnTo>
                    <a:pt x="11094" y="4524"/>
                  </a:lnTo>
                  <a:lnTo>
                    <a:pt x="11092" y="4534"/>
                  </a:lnTo>
                  <a:lnTo>
                    <a:pt x="11088" y="4542"/>
                  </a:lnTo>
                  <a:lnTo>
                    <a:pt x="11084" y="4548"/>
                  </a:lnTo>
                  <a:lnTo>
                    <a:pt x="11082" y="4552"/>
                  </a:lnTo>
                  <a:lnTo>
                    <a:pt x="11080" y="4562"/>
                  </a:lnTo>
                  <a:lnTo>
                    <a:pt x="11078" y="4574"/>
                  </a:lnTo>
                  <a:lnTo>
                    <a:pt x="11080" y="4578"/>
                  </a:lnTo>
                  <a:lnTo>
                    <a:pt x="11080" y="4580"/>
                  </a:lnTo>
                  <a:lnTo>
                    <a:pt x="11080" y="4578"/>
                  </a:lnTo>
                  <a:lnTo>
                    <a:pt x="11084" y="4574"/>
                  </a:lnTo>
                  <a:lnTo>
                    <a:pt x="11086" y="4568"/>
                  </a:lnTo>
                  <a:lnTo>
                    <a:pt x="11088" y="4562"/>
                  </a:lnTo>
                  <a:lnTo>
                    <a:pt x="11090" y="4558"/>
                  </a:lnTo>
                  <a:lnTo>
                    <a:pt x="11092" y="4556"/>
                  </a:lnTo>
                  <a:lnTo>
                    <a:pt x="11092" y="4550"/>
                  </a:lnTo>
                  <a:lnTo>
                    <a:pt x="11092" y="4548"/>
                  </a:lnTo>
                  <a:lnTo>
                    <a:pt x="11094" y="4544"/>
                  </a:lnTo>
                  <a:lnTo>
                    <a:pt x="11100" y="4538"/>
                  </a:lnTo>
                  <a:lnTo>
                    <a:pt x="11106" y="4532"/>
                  </a:lnTo>
                  <a:lnTo>
                    <a:pt x="11108" y="4528"/>
                  </a:lnTo>
                  <a:lnTo>
                    <a:pt x="11108" y="4522"/>
                  </a:lnTo>
                  <a:close/>
                  <a:moveTo>
                    <a:pt x="11114" y="4542"/>
                  </a:moveTo>
                  <a:lnTo>
                    <a:pt x="11114" y="4542"/>
                  </a:lnTo>
                  <a:lnTo>
                    <a:pt x="11110" y="4548"/>
                  </a:lnTo>
                  <a:lnTo>
                    <a:pt x="11104" y="4554"/>
                  </a:lnTo>
                  <a:lnTo>
                    <a:pt x="11102" y="4556"/>
                  </a:lnTo>
                  <a:lnTo>
                    <a:pt x="11100" y="4558"/>
                  </a:lnTo>
                  <a:lnTo>
                    <a:pt x="11098" y="4562"/>
                  </a:lnTo>
                  <a:lnTo>
                    <a:pt x="11100" y="4568"/>
                  </a:lnTo>
                  <a:lnTo>
                    <a:pt x="11102" y="4570"/>
                  </a:lnTo>
                  <a:lnTo>
                    <a:pt x="11106" y="4572"/>
                  </a:lnTo>
                  <a:lnTo>
                    <a:pt x="11112" y="4572"/>
                  </a:lnTo>
                  <a:lnTo>
                    <a:pt x="11118" y="4570"/>
                  </a:lnTo>
                  <a:lnTo>
                    <a:pt x="11122" y="4568"/>
                  </a:lnTo>
                  <a:lnTo>
                    <a:pt x="11126" y="4566"/>
                  </a:lnTo>
                  <a:lnTo>
                    <a:pt x="11128" y="4564"/>
                  </a:lnTo>
                  <a:lnTo>
                    <a:pt x="11130" y="4564"/>
                  </a:lnTo>
                  <a:lnTo>
                    <a:pt x="11128" y="4560"/>
                  </a:lnTo>
                  <a:lnTo>
                    <a:pt x="11128" y="4556"/>
                  </a:lnTo>
                  <a:lnTo>
                    <a:pt x="11130" y="4550"/>
                  </a:lnTo>
                  <a:lnTo>
                    <a:pt x="11130" y="4546"/>
                  </a:lnTo>
                  <a:lnTo>
                    <a:pt x="11130" y="4544"/>
                  </a:lnTo>
                  <a:lnTo>
                    <a:pt x="11128" y="4544"/>
                  </a:lnTo>
                  <a:lnTo>
                    <a:pt x="11128" y="4546"/>
                  </a:lnTo>
                  <a:lnTo>
                    <a:pt x="11126" y="4546"/>
                  </a:lnTo>
                  <a:lnTo>
                    <a:pt x="11122" y="4546"/>
                  </a:lnTo>
                  <a:lnTo>
                    <a:pt x="11120" y="4544"/>
                  </a:lnTo>
                  <a:lnTo>
                    <a:pt x="11118" y="4542"/>
                  </a:lnTo>
                  <a:lnTo>
                    <a:pt x="11116" y="4540"/>
                  </a:lnTo>
                  <a:lnTo>
                    <a:pt x="11114" y="4542"/>
                  </a:lnTo>
                  <a:close/>
                  <a:moveTo>
                    <a:pt x="11168" y="4562"/>
                  </a:moveTo>
                  <a:lnTo>
                    <a:pt x="11168" y="4562"/>
                  </a:lnTo>
                  <a:lnTo>
                    <a:pt x="11164" y="4560"/>
                  </a:lnTo>
                  <a:lnTo>
                    <a:pt x="11162" y="4560"/>
                  </a:lnTo>
                  <a:lnTo>
                    <a:pt x="11162" y="4562"/>
                  </a:lnTo>
                  <a:lnTo>
                    <a:pt x="11166" y="4582"/>
                  </a:lnTo>
                  <a:lnTo>
                    <a:pt x="11166" y="4596"/>
                  </a:lnTo>
                  <a:lnTo>
                    <a:pt x="11166" y="4600"/>
                  </a:lnTo>
                  <a:lnTo>
                    <a:pt x="11164" y="4602"/>
                  </a:lnTo>
                  <a:lnTo>
                    <a:pt x="11160" y="4600"/>
                  </a:lnTo>
                  <a:lnTo>
                    <a:pt x="11156" y="4598"/>
                  </a:lnTo>
                  <a:lnTo>
                    <a:pt x="11154" y="4598"/>
                  </a:lnTo>
                  <a:lnTo>
                    <a:pt x="11152" y="4598"/>
                  </a:lnTo>
                  <a:lnTo>
                    <a:pt x="11152" y="4604"/>
                  </a:lnTo>
                  <a:lnTo>
                    <a:pt x="11150" y="4608"/>
                  </a:lnTo>
                  <a:lnTo>
                    <a:pt x="11148" y="4608"/>
                  </a:lnTo>
                  <a:lnTo>
                    <a:pt x="11146" y="4604"/>
                  </a:lnTo>
                  <a:lnTo>
                    <a:pt x="11142" y="4600"/>
                  </a:lnTo>
                  <a:lnTo>
                    <a:pt x="11140" y="4600"/>
                  </a:lnTo>
                  <a:lnTo>
                    <a:pt x="11138" y="4600"/>
                  </a:lnTo>
                  <a:lnTo>
                    <a:pt x="11138" y="4604"/>
                  </a:lnTo>
                  <a:lnTo>
                    <a:pt x="11136" y="4622"/>
                  </a:lnTo>
                  <a:lnTo>
                    <a:pt x="11136" y="4626"/>
                  </a:lnTo>
                  <a:lnTo>
                    <a:pt x="11134" y="4626"/>
                  </a:lnTo>
                  <a:lnTo>
                    <a:pt x="11128" y="4622"/>
                  </a:lnTo>
                  <a:lnTo>
                    <a:pt x="11126" y="4620"/>
                  </a:lnTo>
                  <a:lnTo>
                    <a:pt x="11122" y="4620"/>
                  </a:lnTo>
                  <a:lnTo>
                    <a:pt x="11120" y="4622"/>
                  </a:lnTo>
                  <a:lnTo>
                    <a:pt x="11118" y="4628"/>
                  </a:lnTo>
                  <a:lnTo>
                    <a:pt x="11114" y="4636"/>
                  </a:lnTo>
                  <a:lnTo>
                    <a:pt x="11112" y="4640"/>
                  </a:lnTo>
                  <a:lnTo>
                    <a:pt x="11110" y="4640"/>
                  </a:lnTo>
                  <a:lnTo>
                    <a:pt x="11104" y="4644"/>
                  </a:lnTo>
                  <a:lnTo>
                    <a:pt x="11098" y="4646"/>
                  </a:lnTo>
                  <a:lnTo>
                    <a:pt x="11098" y="4644"/>
                  </a:lnTo>
                  <a:lnTo>
                    <a:pt x="11100" y="4640"/>
                  </a:lnTo>
                  <a:lnTo>
                    <a:pt x="11100" y="4632"/>
                  </a:lnTo>
                  <a:lnTo>
                    <a:pt x="11098" y="4624"/>
                  </a:lnTo>
                  <a:lnTo>
                    <a:pt x="11096" y="4620"/>
                  </a:lnTo>
                  <a:lnTo>
                    <a:pt x="11092" y="4618"/>
                  </a:lnTo>
                  <a:lnTo>
                    <a:pt x="11088" y="4618"/>
                  </a:lnTo>
                  <a:lnTo>
                    <a:pt x="11086" y="4618"/>
                  </a:lnTo>
                  <a:lnTo>
                    <a:pt x="11086" y="4616"/>
                  </a:lnTo>
                  <a:lnTo>
                    <a:pt x="11086" y="4614"/>
                  </a:lnTo>
                  <a:lnTo>
                    <a:pt x="11084" y="4614"/>
                  </a:lnTo>
                  <a:lnTo>
                    <a:pt x="11082" y="4614"/>
                  </a:lnTo>
                  <a:lnTo>
                    <a:pt x="11080" y="4618"/>
                  </a:lnTo>
                  <a:lnTo>
                    <a:pt x="11078" y="4622"/>
                  </a:lnTo>
                  <a:lnTo>
                    <a:pt x="11074" y="4622"/>
                  </a:lnTo>
                  <a:lnTo>
                    <a:pt x="11070" y="4624"/>
                  </a:lnTo>
                  <a:lnTo>
                    <a:pt x="11066" y="4628"/>
                  </a:lnTo>
                  <a:lnTo>
                    <a:pt x="11064" y="4632"/>
                  </a:lnTo>
                  <a:lnTo>
                    <a:pt x="11066" y="4636"/>
                  </a:lnTo>
                  <a:lnTo>
                    <a:pt x="11066" y="4640"/>
                  </a:lnTo>
                  <a:lnTo>
                    <a:pt x="11064" y="4642"/>
                  </a:lnTo>
                  <a:lnTo>
                    <a:pt x="11058" y="4642"/>
                  </a:lnTo>
                  <a:lnTo>
                    <a:pt x="11054" y="4642"/>
                  </a:lnTo>
                  <a:lnTo>
                    <a:pt x="11052" y="4640"/>
                  </a:lnTo>
                  <a:lnTo>
                    <a:pt x="11050" y="4642"/>
                  </a:lnTo>
                  <a:lnTo>
                    <a:pt x="11048" y="4644"/>
                  </a:lnTo>
                  <a:lnTo>
                    <a:pt x="11044" y="4646"/>
                  </a:lnTo>
                  <a:lnTo>
                    <a:pt x="11038" y="4648"/>
                  </a:lnTo>
                  <a:lnTo>
                    <a:pt x="11034" y="4652"/>
                  </a:lnTo>
                  <a:lnTo>
                    <a:pt x="11030" y="4658"/>
                  </a:lnTo>
                  <a:lnTo>
                    <a:pt x="11030" y="4662"/>
                  </a:lnTo>
                  <a:lnTo>
                    <a:pt x="11028" y="4672"/>
                  </a:lnTo>
                  <a:lnTo>
                    <a:pt x="11026" y="4678"/>
                  </a:lnTo>
                  <a:lnTo>
                    <a:pt x="11022" y="4686"/>
                  </a:lnTo>
                  <a:lnTo>
                    <a:pt x="11022" y="4692"/>
                  </a:lnTo>
                  <a:lnTo>
                    <a:pt x="11022" y="4694"/>
                  </a:lnTo>
                  <a:lnTo>
                    <a:pt x="11024" y="4700"/>
                  </a:lnTo>
                  <a:lnTo>
                    <a:pt x="11028" y="4702"/>
                  </a:lnTo>
                  <a:lnTo>
                    <a:pt x="11030" y="4704"/>
                  </a:lnTo>
                  <a:lnTo>
                    <a:pt x="11032" y="4700"/>
                  </a:lnTo>
                  <a:lnTo>
                    <a:pt x="11036" y="4686"/>
                  </a:lnTo>
                  <a:lnTo>
                    <a:pt x="11040" y="4680"/>
                  </a:lnTo>
                  <a:lnTo>
                    <a:pt x="11040" y="4676"/>
                  </a:lnTo>
                  <a:lnTo>
                    <a:pt x="11040" y="4674"/>
                  </a:lnTo>
                  <a:lnTo>
                    <a:pt x="11042" y="4674"/>
                  </a:lnTo>
                  <a:lnTo>
                    <a:pt x="11044" y="4672"/>
                  </a:lnTo>
                  <a:lnTo>
                    <a:pt x="11046" y="4668"/>
                  </a:lnTo>
                  <a:lnTo>
                    <a:pt x="11046" y="4666"/>
                  </a:lnTo>
                  <a:lnTo>
                    <a:pt x="11048" y="4662"/>
                  </a:lnTo>
                  <a:lnTo>
                    <a:pt x="11052" y="4658"/>
                  </a:lnTo>
                  <a:lnTo>
                    <a:pt x="11056" y="4660"/>
                  </a:lnTo>
                  <a:lnTo>
                    <a:pt x="11058" y="4666"/>
                  </a:lnTo>
                  <a:lnTo>
                    <a:pt x="11056" y="4670"/>
                  </a:lnTo>
                  <a:lnTo>
                    <a:pt x="11058" y="4674"/>
                  </a:lnTo>
                  <a:lnTo>
                    <a:pt x="11060" y="4674"/>
                  </a:lnTo>
                  <a:lnTo>
                    <a:pt x="11066" y="4670"/>
                  </a:lnTo>
                  <a:lnTo>
                    <a:pt x="11070" y="4664"/>
                  </a:lnTo>
                  <a:lnTo>
                    <a:pt x="11072" y="4662"/>
                  </a:lnTo>
                  <a:lnTo>
                    <a:pt x="11072" y="4666"/>
                  </a:lnTo>
                  <a:lnTo>
                    <a:pt x="11072" y="4672"/>
                  </a:lnTo>
                  <a:lnTo>
                    <a:pt x="11072" y="4674"/>
                  </a:lnTo>
                  <a:lnTo>
                    <a:pt x="11074" y="4674"/>
                  </a:lnTo>
                  <a:lnTo>
                    <a:pt x="11080" y="4678"/>
                  </a:lnTo>
                  <a:lnTo>
                    <a:pt x="11084" y="4678"/>
                  </a:lnTo>
                  <a:lnTo>
                    <a:pt x="11082" y="4674"/>
                  </a:lnTo>
                  <a:lnTo>
                    <a:pt x="11082" y="4670"/>
                  </a:lnTo>
                  <a:lnTo>
                    <a:pt x="11084" y="4666"/>
                  </a:lnTo>
                  <a:lnTo>
                    <a:pt x="11086" y="4664"/>
                  </a:lnTo>
                  <a:lnTo>
                    <a:pt x="11084" y="4662"/>
                  </a:lnTo>
                  <a:lnTo>
                    <a:pt x="11082" y="4658"/>
                  </a:lnTo>
                  <a:lnTo>
                    <a:pt x="11084" y="4656"/>
                  </a:lnTo>
                  <a:lnTo>
                    <a:pt x="11088" y="4656"/>
                  </a:lnTo>
                  <a:lnTo>
                    <a:pt x="11094" y="4660"/>
                  </a:lnTo>
                  <a:lnTo>
                    <a:pt x="11098" y="4662"/>
                  </a:lnTo>
                  <a:lnTo>
                    <a:pt x="11104" y="4664"/>
                  </a:lnTo>
                  <a:lnTo>
                    <a:pt x="11108" y="4666"/>
                  </a:lnTo>
                  <a:lnTo>
                    <a:pt x="11110" y="4672"/>
                  </a:lnTo>
                  <a:lnTo>
                    <a:pt x="11112" y="4676"/>
                  </a:lnTo>
                  <a:lnTo>
                    <a:pt x="11112" y="4678"/>
                  </a:lnTo>
                  <a:lnTo>
                    <a:pt x="11114" y="4678"/>
                  </a:lnTo>
                  <a:lnTo>
                    <a:pt x="11114" y="4680"/>
                  </a:lnTo>
                  <a:lnTo>
                    <a:pt x="11112" y="4686"/>
                  </a:lnTo>
                  <a:lnTo>
                    <a:pt x="11108" y="4692"/>
                  </a:lnTo>
                  <a:lnTo>
                    <a:pt x="11104" y="4698"/>
                  </a:lnTo>
                  <a:lnTo>
                    <a:pt x="11104" y="4702"/>
                  </a:lnTo>
                  <a:lnTo>
                    <a:pt x="11104" y="4706"/>
                  </a:lnTo>
                  <a:lnTo>
                    <a:pt x="11106" y="4718"/>
                  </a:lnTo>
                  <a:lnTo>
                    <a:pt x="11108" y="4726"/>
                  </a:lnTo>
                  <a:lnTo>
                    <a:pt x="11110" y="4730"/>
                  </a:lnTo>
                  <a:lnTo>
                    <a:pt x="11112" y="4734"/>
                  </a:lnTo>
                  <a:lnTo>
                    <a:pt x="11114" y="4736"/>
                  </a:lnTo>
                  <a:lnTo>
                    <a:pt x="11116" y="4738"/>
                  </a:lnTo>
                  <a:lnTo>
                    <a:pt x="11122" y="4742"/>
                  </a:lnTo>
                  <a:lnTo>
                    <a:pt x="11140" y="4752"/>
                  </a:lnTo>
                  <a:lnTo>
                    <a:pt x="11146" y="4752"/>
                  </a:lnTo>
                  <a:lnTo>
                    <a:pt x="11150" y="4748"/>
                  </a:lnTo>
                  <a:lnTo>
                    <a:pt x="11152" y="4742"/>
                  </a:lnTo>
                  <a:lnTo>
                    <a:pt x="11154" y="4742"/>
                  </a:lnTo>
                  <a:lnTo>
                    <a:pt x="11156" y="4744"/>
                  </a:lnTo>
                  <a:lnTo>
                    <a:pt x="11156" y="4748"/>
                  </a:lnTo>
                  <a:lnTo>
                    <a:pt x="11154" y="4756"/>
                  </a:lnTo>
                  <a:lnTo>
                    <a:pt x="11156" y="4764"/>
                  </a:lnTo>
                  <a:lnTo>
                    <a:pt x="11158" y="4766"/>
                  </a:lnTo>
                  <a:lnTo>
                    <a:pt x="11160" y="4768"/>
                  </a:lnTo>
                  <a:lnTo>
                    <a:pt x="11162" y="4766"/>
                  </a:lnTo>
                  <a:lnTo>
                    <a:pt x="11166" y="4762"/>
                  </a:lnTo>
                  <a:lnTo>
                    <a:pt x="11170" y="4754"/>
                  </a:lnTo>
                  <a:lnTo>
                    <a:pt x="11174" y="4746"/>
                  </a:lnTo>
                  <a:lnTo>
                    <a:pt x="11174" y="4738"/>
                  </a:lnTo>
                  <a:lnTo>
                    <a:pt x="11172" y="4732"/>
                  </a:lnTo>
                  <a:lnTo>
                    <a:pt x="11170" y="4722"/>
                  </a:lnTo>
                  <a:lnTo>
                    <a:pt x="11166" y="4718"/>
                  </a:lnTo>
                  <a:lnTo>
                    <a:pt x="11164" y="4716"/>
                  </a:lnTo>
                  <a:lnTo>
                    <a:pt x="11162" y="4716"/>
                  </a:lnTo>
                  <a:lnTo>
                    <a:pt x="11162" y="4714"/>
                  </a:lnTo>
                  <a:lnTo>
                    <a:pt x="11162" y="4706"/>
                  </a:lnTo>
                  <a:lnTo>
                    <a:pt x="11164" y="4700"/>
                  </a:lnTo>
                  <a:lnTo>
                    <a:pt x="11168" y="4696"/>
                  </a:lnTo>
                  <a:lnTo>
                    <a:pt x="11172" y="4694"/>
                  </a:lnTo>
                  <a:lnTo>
                    <a:pt x="11172" y="4690"/>
                  </a:lnTo>
                  <a:lnTo>
                    <a:pt x="11172" y="4686"/>
                  </a:lnTo>
                  <a:lnTo>
                    <a:pt x="11176" y="4682"/>
                  </a:lnTo>
                  <a:lnTo>
                    <a:pt x="11180" y="4682"/>
                  </a:lnTo>
                  <a:lnTo>
                    <a:pt x="11182" y="4688"/>
                  </a:lnTo>
                  <a:lnTo>
                    <a:pt x="11184" y="4696"/>
                  </a:lnTo>
                  <a:lnTo>
                    <a:pt x="11184" y="4700"/>
                  </a:lnTo>
                  <a:lnTo>
                    <a:pt x="11188" y="4706"/>
                  </a:lnTo>
                  <a:lnTo>
                    <a:pt x="11190" y="4708"/>
                  </a:lnTo>
                  <a:lnTo>
                    <a:pt x="11188" y="4712"/>
                  </a:lnTo>
                  <a:lnTo>
                    <a:pt x="11188" y="4718"/>
                  </a:lnTo>
                  <a:lnTo>
                    <a:pt x="11192" y="4728"/>
                  </a:lnTo>
                  <a:lnTo>
                    <a:pt x="11192" y="4730"/>
                  </a:lnTo>
                  <a:lnTo>
                    <a:pt x="11194" y="4730"/>
                  </a:lnTo>
                  <a:lnTo>
                    <a:pt x="11196" y="4726"/>
                  </a:lnTo>
                  <a:lnTo>
                    <a:pt x="11196" y="4716"/>
                  </a:lnTo>
                  <a:lnTo>
                    <a:pt x="11194" y="4706"/>
                  </a:lnTo>
                  <a:lnTo>
                    <a:pt x="11194" y="4702"/>
                  </a:lnTo>
                  <a:lnTo>
                    <a:pt x="11196" y="4702"/>
                  </a:lnTo>
                  <a:lnTo>
                    <a:pt x="11198" y="4704"/>
                  </a:lnTo>
                  <a:lnTo>
                    <a:pt x="11200" y="4704"/>
                  </a:lnTo>
                  <a:lnTo>
                    <a:pt x="11200" y="4702"/>
                  </a:lnTo>
                  <a:lnTo>
                    <a:pt x="11198" y="4698"/>
                  </a:lnTo>
                  <a:lnTo>
                    <a:pt x="11200" y="4698"/>
                  </a:lnTo>
                  <a:lnTo>
                    <a:pt x="11204" y="4698"/>
                  </a:lnTo>
                  <a:lnTo>
                    <a:pt x="11208" y="4692"/>
                  </a:lnTo>
                  <a:lnTo>
                    <a:pt x="11210" y="4686"/>
                  </a:lnTo>
                  <a:lnTo>
                    <a:pt x="11210" y="4682"/>
                  </a:lnTo>
                  <a:lnTo>
                    <a:pt x="11210" y="4668"/>
                  </a:lnTo>
                  <a:lnTo>
                    <a:pt x="11208" y="4662"/>
                  </a:lnTo>
                  <a:lnTo>
                    <a:pt x="11206" y="4660"/>
                  </a:lnTo>
                  <a:lnTo>
                    <a:pt x="11204" y="4660"/>
                  </a:lnTo>
                  <a:lnTo>
                    <a:pt x="11202" y="4656"/>
                  </a:lnTo>
                  <a:lnTo>
                    <a:pt x="11202" y="4652"/>
                  </a:lnTo>
                  <a:lnTo>
                    <a:pt x="11204" y="4646"/>
                  </a:lnTo>
                  <a:lnTo>
                    <a:pt x="11206" y="4640"/>
                  </a:lnTo>
                  <a:lnTo>
                    <a:pt x="11204" y="4636"/>
                  </a:lnTo>
                  <a:lnTo>
                    <a:pt x="11202" y="4632"/>
                  </a:lnTo>
                  <a:lnTo>
                    <a:pt x="11202" y="4628"/>
                  </a:lnTo>
                  <a:lnTo>
                    <a:pt x="11200" y="4624"/>
                  </a:lnTo>
                  <a:lnTo>
                    <a:pt x="11200" y="4622"/>
                  </a:lnTo>
                  <a:lnTo>
                    <a:pt x="11196" y="4622"/>
                  </a:lnTo>
                  <a:lnTo>
                    <a:pt x="11192" y="4622"/>
                  </a:lnTo>
                  <a:lnTo>
                    <a:pt x="11190" y="4620"/>
                  </a:lnTo>
                  <a:lnTo>
                    <a:pt x="11190" y="4618"/>
                  </a:lnTo>
                  <a:lnTo>
                    <a:pt x="11192" y="4618"/>
                  </a:lnTo>
                  <a:lnTo>
                    <a:pt x="11196" y="4614"/>
                  </a:lnTo>
                  <a:lnTo>
                    <a:pt x="11198" y="4610"/>
                  </a:lnTo>
                  <a:lnTo>
                    <a:pt x="11200" y="4606"/>
                  </a:lnTo>
                  <a:lnTo>
                    <a:pt x="11198" y="4600"/>
                  </a:lnTo>
                  <a:lnTo>
                    <a:pt x="11194" y="4594"/>
                  </a:lnTo>
                  <a:lnTo>
                    <a:pt x="11194" y="4588"/>
                  </a:lnTo>
                  <a:lnTo>
                    <a:pt x="11194" y="4586"/>
                  </a:lnTo>
                  <a:lnTo>
                    <a:pt x="11192" y="4586"/>
                  </a:lnTo>
                  <a:lnTo>
                    <a:pt x="11188" y="4588"/>
                  </a:lnTo>
                  <a:lnTo>
                    <a:pt x="11186" y="4584"/>
                  </a:lnTo>
                  <a:lnTo>
                    <a:pt x="11184" y="4578"/>
                  </a:lnTo>
                  <a:lnTo>
                    <a:pt x="11182" y="4576"/>
                  </a:lnTo>
                  <a:lnTo>
                    <a:pt x="11178" y="4574"/>
                  </a:lnTo>
                  <a:lnTo>
                    <a:pt x="11172" y="4570"/>
                  </a:lnTo>
                  <a:lnTo>
                    <a:pt x="11170" y="4568"/>
                  </a:lnTo>
                  <a:lnTo>
                    <a:pt x="11170" y="4566"/>
                  </a:lnTo>
                  <a:lnTo>
                    <a:pt x="11168" y="4562"/>
                  </a:lnTo>
                  <a:close/>
                  <a:moveTo>
                    <a:pt x="11152" y="4426"/>
                  </a:moveTo>
                  <a:lnTo>
                    <a:pt x="11152" y="4426"/>
                  </a:lnTo>
                  <a:lnTo>
                    <a:pt x="11146" y="4424"/>
                  </a:lnTo>
                  <a:lnTo>
                    <a:pt x="11138" y="4426"/>
                  </a:lnTo>
                  <a:lnTo>
                    <a:pt x="11130" y="4428"/>
                  </a:lnTo>
                  <a:lnTo>
                    <a:pt x="11122" y="4426"/>
                  </a:lnTo>
                  <a:lnTo>
                    <a:pt x="11118" y="4426"/>
                  </a:lnTo>
                  <a:lnTo>
                    <a:pt x="11116" y="4426"/>
                  </a:lnTo>
                  <a:lnTo>
                    <a:pt x="11118" y="4434"/>
                  </a:lnTo>
                  <a:lnTo>
                    <a:pt x="11122" y="4444"/>
                  </a:lnTo>
                  <a:lnTo>
                    <a:pt x="11130" y="4452"/>
                  </a:lnTo>
                  <a:lnTo>
                    <a:pt x="11134" y="4456"/>
                  </a:lnTo>
                  <a:lnTo>
                    <a:pt x="11136" y="4460"/>
                  </a:lnTo>
                  <a:lnTo>
                    <a:pt x="11138" y="4462"/>
                  </a:lnTo>
                  <a:lnTo>
                    <a:pt x="11142" y="4464"/>
                  </a:lnTo>
                  <a:lnTo>
                    <a:pt x="11146" y="4466"/>
                  </a:lnTo>
                  <a:lnTo>
                    <a:pt x="11148" y="4468"/>
                  </a:lnTo>
                  <a:lnTo>
                    <a:pt x="11146" y="4472"/>
                  </a:lnTo>
                  <a:lnTo>
                    <a:pt x="11142" y="4474"/>
                  </a:lnTo>
                  <a:lnTo>
                    <a:pt x="11142" y="4476"/>
                  </a:lnTo>
                  <a:lnTo>
                    <a:pt x="11142" y="4478"/>
                  </a:lnTo>
                  <a:lnTo>
                    <a:pt x="11144" y="4480"/>
                  </a:lnTo>
                  <a:lnTo>
                    <a:pt x="11150" y="4486"/>
                  </a:lnTo>
                  <a:lnTo>
                    <a:pt x="11152" y="4496"/>
                  </a:lnTo>
                  <a:lnTo>
                    <a:pt x="11154" y="4498"/>
                  </a:lnTo>
                  <a:lnTo>
                    <a:pt x="11156" y="4498"/>
                  </a:lnTo>
                  <a:lnTo>
                    <a:pt x="11160" y="4498"/>
                  </a:lnTo>
                  <a:lnTo>
                    <a:pt x="11164" y="4498"/>
                  </a:lnTo>
                  <a:lnTo>
                    <a:pt x="11168" y="4498"/>
                  </a:lnTo>
                  <a:lnTo>
                    <a:pt x="11170" y="4500"/>
                  </a:lnTo>
                  <a:lnTo>
                    <a:pt x="11174" y="4502"/>
                  </a:lnTo>
                  <a:lnTo>
                    <a:pt x="11176" y="4500"/>
                  </a:lnTo>
                  <a:lnTo>
                    <a:pt x="11174" y="4494"/>
                  </a:lnTo>
                  <a:lnTo>
                    <a:pt x="11172" y="4492"/>
                  </a:lnTo>
                  <a:lnTo>
                    <a:pt x="11170" y="4488"/>
                  </a:lnTo>
                  <a:lnTo>
                    <a:pt x="11170" y="4486"/>
                  </a:lnTo>
                  <a:lnTo>
                    <a:pt x="11170" y="4484"/>
                  </a:lnTo>
                  <a:lnTo>
                    <a:pt x="11166" y="4480"/>
                  </a:lnTo>
                  <a:lnTo>
                    <a:pt x="11164" y="4476"/>
                  </a:lnTo>
                  <a:lnTo>
                    <a:pt x="11164" y="4472"/>
                  </a:lnTo>
                  <a:lnTo>
                    <a:pt x="11164" y="4458"/>
                  </a:lnTo>
                  <a:lnTo>
                    <a:pt x="11166" y="4446"/>
                  </a:lnTo>
                  <a:lnTo>
                    <a:pt x="11164" y="4442"/>
                  </a:lnTo>
                  <a:lnTo>
                    <a:pt x="11162" y="4440"/>
                  </a:lnTo>
                  <a:lnTo>
                    <a:pt x="11158" y="4436"/>
                  </a:lnTo>
                  <a:lnTo>
                    <a:pt x="11158" y="4432"/>
                  </a:lnTo>
                  <a:lnTo>
                    <a:pt x="11156" y="4428"/>
                  </a:lnTo>
                  <a:lnTo>
                    <a:pt x="11152" y="4426"/>
                  </a:lnTo>
                  <a:close/>
                  <a:moveTo>
                    <a:pt x="11024" y="4468"/>
                  </a:moveTo>
                  <a:lnTo>
                    <a:pt x="11024" y="4468"/>
                  </a:lnTo>
                  <a:lnTo>
                    <a:pt x="11026" y="4470"/>
                  </a:lnTo>
                  <a:lnTo>
                    <a:pt x="11028" y="4472"/>
                  </a:lnTo>
                  <a:lnTo>
                    <a:pt x="11028" y="4478"/>
                  </a:lnTo>
                  <a:lnTo>
                    <a:pt x="11026" y="4486"/>
                  </a:lnTo>
                  <a:lnTo>
                    <a:pt x="11028" y="4494"/>
                  </a:lnTo>
                  <a:lnTo>
                    <a:pt x="11028" y="4502"/>
                  </a:lnTo>
                  <a:lnTo>
                    <a:pt x="11026" y="4506"/>
                  </a:lnTo>
                  <a:lnTo>
                    <a:pt x="11022" y="4510"/>
                  </a:lnTo>
                  <a:lnTo>
                    <a:pt x="11022" y="4522"/>
                  </a:lnTo>
                  <a:lnTo>
                    <a:pt x="11022" y="4528"/>
                  </a:lnTo>
                  <a:lnTo>
                    <a:pt x="11024" y="4530"/>
                  </a:lnTo>
                  <a:lnTo>
                    <a:pt x="11026" y="4530"/>
                  </a:lnTo>
                  <a:lnTo>
                    <a:pt x="11028" y="4528"/>
                  </a:lnTo>
                  <a:lnTo>
                    <a:pt x="11034" y="4522"/>
                  </a:lnTo>
                  <a:lnTo>
                    <a:pt x="11036" y="4520"/>
                  </a:lnTo>
                  <a:lnTo>
                    <a:pt x="11040" y="4520"/>
                  </a:lnTo>
                  <a:lnTo>
                    <a:pt x="11046" y="4516"/>
                  </a:lnTo>
                  <a:lnTo>
                    <a:pt x="11054" y="4512"/>
                  </a:lnTo>
                  <a:lnTo>
                    <a:pt x="11066" y="4498"/>
                  </a:lnTo>
                  <a:lnTo>
                    <a:pt x="11070" y="4494"/>
                  </a:lnTo>
                  <a:lnTo>
                    <a:pt x="11072" y="4490"/>
                  </a:lnTo>
                  <a:lnTo>
                    <a:pt x="11072" y="4482"/>
                  </a:lnTo>
                  <a:lnTo>
                    <a:pt x="11070" y="4476"/>
                  </a:lnTo>
                  <a:lnTo>
                    <a:pt x="11068" y="4476"/>
                  </a:lnTo>
                  <a:lnTo>
                    <a:pt x="11066" y="4478"/>
                  </a:lnTo>
                  <a:lnTo>
                    <a:pt x="11064" y="4478"/>
                  </a:lnTo>
                  <a:lnTo>
                    <a:pt x="11060" y="4474"/>
                  </a:lnTo>
                  <a:lnTo>
                    <a:pt x="11056" y="4472"/>
                  </a:lnTo>
                  <a:lnTo>
                    <a:pt x="11054" y="4474"/>
                  </a:lnTo>
                  <a:lnTo>
                    <a:pt x="11050" y="4474"/>
                  </a:lnTo>
                  <a:lnTo>
                    <a:pt x="11048" y="4474"/>
                  </a:lnTo>
                  <a:lnTo>
                    <a:pt x="11042" y="4470"/>
                  </a:lnTo>
                  <a:lnTo>
                    <a:pt x="11036" y="4464"/>
                  </a:lnTo>
                  <a:lnTo>
                    <a:pt x="11028" y="4458"/>
                  </a:lnTo>
                  <a:lnTo>
                    <a:pt x="11020" y="4458"/>
                  </a:lnTo>
                  <a:lnTo>
                    <a:pt x="11018" y="4460"/>
                  </a:lnTo>
                  <a:lnTo>
                    <a:pt x="11018" y="4464"/>
                  </a:lnTo>
                  <a:lnTo>
                    <a:pt x="11024" y="4468"/>
                  </a:lnTo>
                  <a:close/>
                  <a:moveTo>
                    <a:pt x="10976" y="4378"/>
                  </a:moveTo>
                  <a:lnTo>
                    <a:pt x="10976" y="4378"/>
                  </a:lnTo>
                  <a:lnTo>
                    <a:pt x="10964" y="4378"/>
                  </a:lnTo>
                  <a:lnTo>
                    <a:pt x="10958" y="4380"/>
                  </a:lnTo>
                  <a:lnTo>
                    <a:pt x="10956" y="4382"/>
                  </a:lnTo>
                  <a:lnTo>
                    <a:pt x="10960" y="4384"/>
                  </a:lnTo>
                  <a:lnTo>
                    <a:pt x="10964" y="4386"/>
                  </a:lnTo>
                  <a:lnTo>
                    <a:pt x="10966" y="4390"/>
                  </a:lnTo>
                  <a:lnTo>
                    <a:pt x="10966" y="4392"/>
                  </a:lnTo>
                  <a:lnTo>
                    <a:pt x="10970" y="4396"/>
                  </a:lnTo>
                  <a:lnTo>
                    <a:pt x="10974" y="4400"/>
                  </a:lnTo>
                  <a:lnTo>
                    <a:pt x="10976" y="4410"/>
                  </a:lnTo>
                  <a:lnTo>
                    <a:pt x="10980" y="4424"/>
                  </a:lnTo>
                  <a:lnTo>
                    <a:pt x="10986" y="4436"/>
                  </a:lnTo>
                  <a:lnTo>
                    <a:pt x="10990" y="4442"/>
                  </a:lnTo>
                  <a:lnTo>
                    <a:pt x="10992" y="4444"/>
                  </a:lnTo>
                  <a:lnTo>
                    <a:pt x="10996" y="4444"/>
                  </a:lnTo>
                  <a:lnTo>
                    <a:pt x="11000" y="4440"/>
                  </a:lnTo>
                  <a:lnTo>
                    <a:pt x="11004" y="4430"/>
                  </a:lnTo>
                  <a:lnTo>
                    <a:pt x="11006" y="4424"/>
                  </a:lnTo>
                  <a:lnTo>
                    <a:pt x="11006" y="4420"/>
                  </a:lnTo>
                  <a:lnTo>
                    <a:pt x="11004" y="4416"/>
                  </a:lnTo>
                  <a:lnTo>
                    <a:pt x="11006" y="4408"/>
                  </a:lnTo>
                  <a:lnTo>
                    <a:pt x="11006" y="4402"/>
                  </a:lnTo>
                  <a:lnTo>
                    <a:pt x="11004" y="4398"/>
                  </a:lnTo>
                  <a:lnTo>
                    <a:pt x="11002" y="4394"/>
                  </a:lnTo>
                  <a:lnTo>
                    <a:pt x="11000" y="4388"/>
                  </a:lnTo>
                  <a:lnTo>
                    <a:pt x="10988" y="4382"/>
                  </a:lnTo>
                  <a:lnTo>
                    <a:pt x="10976" y="4378"/>
                  </a:lnTo>
                  <a:close/>
                  <a:moveTo>
                    <a:pt x="10900" y="4536"/>
                  </a:moveTo>
                  <a:lnTo>
                    <a:pt x="10900" y="4536"/>
                  </a:lnTo>
                  <a:lnTo>
                    <a:pt x="10884" y="4562"/>
                  </a:lnTo>
                  <a:lnTo>
                    <a:pt x="10866" y="4584"/>
                  </a:lnTo>
                  <a:lnTo>
                    <a:pt x="10848" y="4600"/>
                  </a:lnTo>
                  <a:lnTo>
                    <a:pt x="10840" y="4612"/>
                  </a:lnTo>
                  <a:lnTo>
                    <a:pt x="10836" y="4618"/>
                  </a:lnTo>
                  <a:lnTo>
                    <a:pt x="10834" y="4628"/>
                  </a:lnTo>
                  <a:lnTo>
                    <a:pt x="10832" y="4630"/>
                  </a:lnTo>
                  <a:lnTo>
                    <a:pt x="10834" y="4632"/>
                  </a:lnTo>
                  <a:lnTo>
                    <a:pt x="10836" y="4632"/>
                  </a:lnTo>
                  <a:lnTo>
                    <a:pt x="10838" y="4632"/>
                  </a:lnTo>
                  <a:lnTo>
                    <a:pt x="10844" y="4626"/>
                  </a:lnTo>
                  <a:lnTo>
                    <a:pt x="10848" y="4620"/>
                  </a:lnTo>
                  <a:lnTo>
                    <a:pt x="10858" y="4610"/>
                  </a:lnTo>
                  <a:lnTo>
                    <a:pt x="10882" y="4586"/>
                  </a:lnTo>
                  <a:lnTo>
                    <a:pt x="10890" y="4578"/>
                  </a:lnTo>
                  <a:lnTo>
                    <a:pt x="10894" y="4572"/>
                  </a:lnTo>
                  <a:lnTo>
                    <a:pt x="10896" y="4566"/>
                  </a:lnTo>
                  <a:lnTo>
                    <a:pt x="10898" y="4562"/>
                  </a:lnTo>
                  <a:lnTo>
                    <a:pt x="10898" y="4558"/>
                  </a:lnTo>
                  <a:lnTo>
                    <a:pt x="10900" y="4556"/>
                  </a:lnTo>
                  <a:lnTo>
                    <a:pt x="10904" y="4554"/>
                  </a:lnTo>
                  <a:lnTo>
                    <a:pt x="10910" y="4552"/>
                  </a:lnTo>
                  <a:lnTo>
                    <a:pt x="10914" y="4550"/>
                  </a:lnTo>
                  <a:lnTo>
                    <a:pt x="10916" y="4544"/>
                  </a:lnTo>
                  <a:lnTo>
                    <a:pt x="10918" y="4538"/>
                  </a:lnTo>
                  <a:lnTo>
                    <a:pt x="10920" y="4536"/>
                  </a:lnTo>
                  <a:lnTo>
                    <a:pt x="10922" y="4534"/>
                  </a:lnTo>
                  <a:lnTo>
                    <a:pt x="10928" y="4534"/>
                  </a:lnTo>
                  <a:lnTo>
                    <a:pt x="10930" y="4530"/>
                  </a:lnTo>
                  <a:lnTo>
                    <a:pt x="10932" y="4524"/>
                  </a:lnTo>
                  <a:lnTo>
                    <a:pt x="10930" y="4516"/>
                  </a:lnTo>
                  <a:lnTo>
                    <a:pt x="10928" y="4510"/>
                  </a:lnTo>
                  <a:lnTo>
                    <a:pt x="10928" y="4506"/>
                  </a:lnTo>
                  <a:lnTo>
                    <a:pt x="10928" y="4496"/>
                  </a:lnTo>
                  <a:lnTo>
                    <a:pt x="10928" y="4488"/>
                  </a:lnTo>
                  <a:lnTo>
                    <a:pt x="10928" y="4484"/>
                  </a:lnTo>
                  <a:lnTo>
                    <a:pt x="10924" y="4484"/>
                  </a:lnTo>
                  <a:lnTo>
                    <a:pt x="10922" y="4484"/>
                  </a:lnTo>
                  <a:lnTo>
                    <a:pt x="10920" y="4486"/>
                  </a:lnTo>
                  <a:lnTo>
                    <a:pt x="10920" y="4492"/>
                  </a:lnTo>
                  <a:lnTo>
                    <a:pt x="10918" y="4500"/>
                  </a:lnTo>
                  <a:lnTo>
                    <a:pt x="10918" y="4504"/>
                  </a:lnTo>
                  <a:lnTo>
                    <a:pt x="10914" y="4506"/>
                  </a:lnTo>
                  <a:lnTo>
                    <a:pt x="10912" y="4506"/>
                  </a:lnTo>
                  <a:lnTo>
                    <a:pt x="10912" y="4508"/>
                  </a:lnTo>
                  <a:lnTo>
                    <a:pt x="10914" y="4512"/>
                  </a:lnTo>
                  <a:lnTo>
                    <a:pt x="10916" y="4518"/>
                  </a:lnTo>
                  <a:lnTo>
                    <a:pt x="10916" y="4522"/>
                  </a:lnTo>
                  <a:lnTo>
                    <a:pt x="10914" y="4526"/>
                  </a:lnTo>
                  <a:lnTo>
                    <a:pt x="10912" y="4528"/>
                  </a:lnTo>
                  <a:lnTo>
                    <a:pt x="10908" y="4528"/>
                  </a:lnTo>
                  <a:lnTo>
                    <a:pt x="10906" y="4528"/>
                  </a:lnTo>
                  <a:lnTo>
                    <a:pt x="10900" y="4536"/>
                  </a:lnTo>
                  <a:close/>
                  <a:moveTo>
                    <a:pt x="10936" y="4240"/>
                  </a:moveTo>
                  <a:lnTo>
                    <a:pt x="10936" y="4240"/>
                  </a:lnTo>
                  <a:lnTo>
                    <a:pt x="10934" y="4240"/>
                  </a:lnTo>
                  <a:lnTo>
                    <a:pt x="10932" y="4242"/>
                  </a:lnTo>
                  <a:lnTo>
                    <a:pt x="10930" y="4248"/>
                  </a:lnTo>
                  <a:lnTo>
                    <a:pt x="10932" y="4256"/>
                  </a:lnTo>
                  <a:lnTo>
                    <a:pt x="10934" y="4260"/>
                  </a:lnTo>
                  <a:lnTo>
                    <a:pt x="10938" y="4264"/>
                  </a:lnTo>
                  <a:lnTo>
                    <a:pt x="10938" y="4268"/>
                  </a:lnTo>
                  <a:lnTo>
                    <a:pt x="10940" y="4298"/>
                  </a:lnTo>
                  <a:lnTo>
                    <a:pt x="10942" y="4316"/>
                  </a:lnTo>
                  <a:lnTo>
                    <a:pt x="10944" y="4318"/>
                  </a:lnTo>
                  <a:lnTo>
                    <a:pt x="10946" y="4320"/>
                  </a:lnTo>
                  <a:lnTo>
                    <a:pt x="10950" y="4320"/>
                  </a:lnTo>
                  <a:lnTo>
                    <a:pt x="10952" y="4320"/>
                  </a:lnTo>
                  <a:lnTo>
                    <a:pt x="10954" y="4326"/>
                  </a:lnTo>
                  <a:lnTo>
                    <a:pt x="10958" y="4334"/>
                  </a:lnTo>
                  <a:lnTo>
                    <a:pt x="10962" y="4336"/>
                  </a:lnTo>
                  <a:lnTo>
                    <a:pt x="10964" y="4334"/>
                  </a:lnTo>
                  <a:lnTo>
                    <a:pt x="10966" y="4326"/>
                  </a:lnTo>
                  <a:lnTo>
                    <a:pt x="10966" y="4320"/>
                  </a:lnTo>
                  <a:lnTo>
                    <a:pt x="10966" y="4318"/>
                  </a:lnTo>
                  <a:lnTo>
                    <a:pt x="10970" y="4318"/>
                  </a:lnTo>
                  <a:lnTo>
                    <a:pt x="10974" y="4322"/>
                  </a:lnTo>
                  <a:lnTo>
                    <a:pt x="10980" y="4326"/>
                  </a:lnTo>
                  <a:lnTo>
                    <a:pt x="10980" y="4330"/>
                  </a:lnTo>
                  <a:lnTo>
                    <a:pt x="10978" y="4334"/>
                  </a:lnTo>
                  <a:lnTo>
                    <a:pt x="10974" y="4338"/>
                  </a:lnTo>
                  <a:lnTo>
                    <a:pt x="10968" y="4346"/>
                  </a:lnTo>
                  <a:lnTo>
                    <a:pt x="10966" y="4356"/>
                  </a:lnTo>
                  <a:lnTo>
                    <a:pt x="10966" y="4364"/>
                  </a:lnTo>
                  <a:lnTo>
                    <a:pt x="10968" y="4366"/>
                  </a:lnTo>
                  <a:lnTo>
                    <a:pt x="10970" y="4364"/>
                  </a:lnTo>
                  <a:lnTo>
                    <a:pt x="10974" y="4364"/>
                  </a:lnTo>
                  <a:lnTo>
                    <a:pt x="10976" y="4364"/>
                  </a:lnTo>
                  <a:lnTo>
                    <a:pt x="10980" y="4368"/>
                  </a:lnTo>
                  <a:lnTo>
                    <a:pt x="10984" y="4374"/>
                  </a:lnTo>
                  <a:lnTo>
                    <a:pt x="10988" y="4376"/>
                  </a:lnTo>
                  <a:lnTo>
                    <a:pt x="10992" y="4376"/>
                  </a:lnTo>
                  <a:lnTo>
                    <a:pt x="11000" y="4376"/>
                  </a:lnTo>
                  <a:lnTo>
                    <a:pt x="11000" y="4372"/>
                  </a:lnTo>
                  <a:lnTo>
                    <a:pt x="11000" y="4368"/>
                  </a:lnTo>
                  <a:lnTo>
                    <a:pt x="11002" y="4366"/>
                  </a:lnTo>
                  <a:lnTo>
                    <a:pt x="11004" y="4362"/>
                  </a:lnTo>
                  <a:lnTo>
                    <a:pt x="11008" y="4360"/>
                  </a:lnTo>
                  <a:lnTo>
                    <a:pt x="11012" y="4360"/>
                  </a:lnTo>
                  <a:lnTo>
                    <a:pt x="11028" y="4370"/>
                  </a:lnTo>
                  <a:lnTo>
                    <a:pt x="11032" y="4376"/>
                  </a:lnTo>
                  <a:lnTo>
                    <a:pt x="11036" y="4380"/>
                  </a:lnTo>
                  <a:lnTo>
                    <a:pt x="11040" y="4388"/>
                  </a:lnTo>
                  <a:lnTo>
                    <a:pt x="11042" y="4394"/>
                  </a:lnTo>
                  <a:lnTo>
                    <a:pt x="11044" y="4396"/>
                  </a:lnTo>
                  <a:lnTo>
                    <a:pt x="11048" y="4398"/>
                  </a:lnTo>
                  <a:lnTo>
                    <a:pt x="11050" y="4396"/>
                  </a:lnTo>
                  <a:lnTo>
                    <a:pt x="11050" y="4394"/>
                  </a:lnTo>
                  <a:lnTo>
                    <a:pt x="11050" y="4388"/>
                  </a:lnTo>
                  <a:lnTo>
                    <a:pt x="11042" y="4368"/>
                  </a:lnTo>
                  <a:lnTo>
                    <a:pt x="11042" y="4366"/>
                  </a:lnTo>
                  <a:lnTo>
                    <a:pt x="11044" y="4364"/>
                  </a:lnTo>
                  <a:lnTo>
                    <a:pt x="11048" y="4364"/>
                  </a:lnTo>
                  <a:lnTo>
                    <a:pt x="11054" y="4368"/>
                  </a:lnTo>
                  <a:lnTo>
                    <a:pt x="11056" y="4374"/>
                  </a:lnTo>
                  <a:lnTo>
                    <a:pt x="11060" y="4378"/>
                  </a:lnTo>
                  <a:lnTo>
                    <a:pt x="11064" y="4382"/>
                  </a:lnTo>
                  <a:lnTo>
                    <a:pt x="11068" y="4386"/>
                  </a:lnTo>
                  <a:lnTo>
                    <a:pt x="11072" y="4390"/>
                  </a:lnTo>
                  <a:lnTo>
                    <a:pt x="11074" y="4396"/>
                  </a:lnTo>
                  <a:lnTo>
                    <a:pt x="11074" y="4400"/>
                  </a:lnTo>
                  <a:lnTo>
                    <a:pt x="11078" y="4404"/>
                  </a:lnTo>
                  <a:lnTo>
                    <a:pt x="11086" y="4410"/>
                  </a:lnTo>
                  <a:lnTo>
                    <a:pt x="11094" y="4414"/>
                  </a:lnTo>
                  <a:lnTo>
                    <a:pt x="11098" y="4418"/>
                  </a:lnTo>
                  <a:lnTo>
                    <a:pt x="11100" y="4422"/>
                  </a:lnTo>
                  <a:lnTo>
                    <a:pt x="11102" y="4428"/>
                  </a:lnTo>
                  <a:lnTo>
                    <a:pt x="11104" y="4430"/>
                  </a:lnTo>
                  <a:lnTo>
                    <a:pt x="11106" y="4428"/>
                  </a:lnTo>
                  <a:lnTo>
                    <a:pt x="11108" y="4422"/>
                  </a:lnTo>
                  <a:lnTo>
                    <a:pt x="11110" y="4414"/>
                  </a:lnTo>
                  <a:lnTo>
                    <a:pt x="11110" y="4408"/>
                  </a:lnTo>
                  <a:lnTo>
                    <a:pt x="11110" y="4404"/>
                  </a:lnTo>
                  <a:lnTo>
                    <a:pt x="11106" y="4400"/>
                  </a:lnTo>
                  <a:lnTo>
                    <a:pt x="11098" y="4400"/>
                  </a:lnTo>
                  <a:lnTo>
                    <a:pt x="11094" y="4398"/>
                  </a:lnTo>
                  <a:lnTo>
                    <a:pt x="11094" y="4396"/>
                  </a:lnTo>
                  <a:lnTo>
                    <a:pt x="11094" y="4394"/>
                  </a:lnTo>
                  <a:lnTo>
                    <a:pt x="11094" y="4390"/>
                  </a:lnTo>
                  <a:lnTo>
                    <a:pt x="11092" y="4386"/>
                  </a:lnTo>
                  <a:lnTo>
                    <a:pt x="11088" y="4380"/>
                  </a:lnTo>
                  <a:lnTo>
                    <a:pt x="11084" y="4376"/>
                  </a:lnTo>
                  <a:lnTo>
                    <a:pt x="11082" y="4374"/>
                  </a:lnTo>
                  <a:lnTo>
                    <a:pt x="11084" y="4374"/>
                  </a:lnTo>
                  <a:lnTo>
                    <a:pt x="11088" y="4372"/>
                  </a:lnTo>
                  <a:lnTo>
                    <a:pt x="11096" y="4372"/>
                  </a:lnTo>
                  <a:lnTo>
                    <a:pt x="11098" y="4372"/>
                  </a:lnTo>
                  <a:lnTo>
                    <a:pt x="11100" y="4370"/>
                  </a:lnTo>
                  <a:lnTo>
                    <a:pt x="11102" y="4366"/>
                  </a:lnTo>
                  <a:lnTo>
                    <a:pt x="11098" y="4364"/>
                  </a:lnTo>
                  <a:lnTo>
                    <a:pt x="11082" y="4356"/>
                  </a:lnTo>
                  <a:lnTo>
                    <a:pt x="11078" y="4354"/>
                  </a:lnTo>
                  <a:lnTo>
                    <a:pt x="11076" y="4354"/>
                  </a:lnTo>
                  <a:lnTo>
                    <a:pt x="11074" y="4358"/>
                  </a:lnTo>
                  <a:lnTo>
                    <a:pt x="11074" y="4362"/>
                  </a:lnTo>
                  <a:lnTo>
                    <a:pt x="11072" y="4368"/>
                  </a:lnTo>
                  <a:lnTo>
                    <a:pt x="11070" y="4370"/>
                  </a:lnTo>
                  <a:lnTo>
                    <a:pt x="11068" y="4370"/>
                  </a:lnTo>
                  <a:lnTo>
                    <a:pt x="11066" y="4368"/>
                  </a:lnTo>
                  <a:lnTo>
                    <a:pt x="11064" y="4364"/>
                  </a:lnTo>
                  <a:lnTo>
                    <a:pt x="11064" y="4358"/>
                  </a:lnTo>
                  <a:lnTo>
                    <a:pt x="11064" y="4354"/>
                  </a:lnTo>
                  <a:lnTo>
                    <a:pt x="11062" y="4350"/>
                  </a:lnTo>
                  <a:lnTo>
                    <a:pt x="11058" y="4346"/>
                  </a:lnTo>
                  <a:lnTo>
                    <a:pt x="11052" y="4342"/>
                  </a:lnTo>
                  <a:lnTo>
                    <a:pt x="11046" y="4340"/>
                  </a:lnTo>
                  <a:lnTo>
                    <a:pt x="11042" y="4338"/>
                  </a:lnTo>
                  <a:lnTo>
                    <a:pt x="11040" y="4340"/>
                  </a:lnTo>
                  <a:lnTo>
                    <a:pt x="11038" y="4342"/>
                  </a:lnTo>
                  <a:lnTo>
                    <a:pt x="11038" y="4344"/>
                  </a:lnTo>
                  <a:lnTo>
                    <a:pt x="11036" y="4346"/>
                  </a:lnTo>
                  <a:lnTo>
                    <a:pt x="11032" y="4346"/>
                  </a:lnTo>
                  <a:lnTo>
                    <a:pt x="11030" y="4346"/>
                  </a:lnTo>
                  <a:lnTo>
                    <a:pt x="11030" y="4352"/>
                  </a:lnTo>
                  <a:lnTo>
                    <a:pt x="11030" y="4356"/>
                  </a:lnTo>
                  <a:lnTo>
                    <a:pt x="11028" y="4358"/>
                  </a:lnTo>
                  <a:lnTo>
                    <a:pt x="11024" y="4358"/>
                  </a:lnTo>
                  <a:lnTo>
                    <a:pt x="11020" y="4356"/>
                  </a:lnTo>
                  <a:lnTo>
                    <a:pt x="11016" y="4352"/>
                  </a:lnTo>
                  <a:lnTo>
                    <a:pt x="11010" y="4342"/>
                  </a:lnTo>
                  <a:lnTo>
                    <a:pt x="11008" y="4330"/>
                  </a:lnTo>
                  <a:lnTo>
                    <a:pt x="11008" y="4322"/>
                  </a:lnTo>
                  <a:lnTo>
                    <a:pt x="11008" y="4320"/>
                  </a:lnTo>
                  <a:lnTo>
                    <a:pt x="11008" y="4314"/>
                  </a:lnTo>
                  <a:lnTo>
                    <a:pt x="11004" y="4304"/>
                  </a:lnTo>
                  <a:lnTo>
                    <a:pt x="11000" y="4292"/>
                  </a:lnTo>
                  <a:lnTo>
                    <a:pt x="11002" y="4286"/>
                  </a:lnTo>
                  <a:lnTo>
                    <a:pt x="11004" y="4280"/>
                  </a:lnTo>
                  <a:lnTo>
                    <a:pt x="11008" y="4272"/>
                  </a:lnTo>
                  <a:lnTo>
                    <a:pt x="11008" y="4266"/>
                  </a:lnTo>
                  <a:lnTo>
                    <a:pt x="11008" y="4260"/>
                  </a:lnTo>
                  <a:lnTo>
                    <a:pt x="11014" y="4254"/>
                  </a:lnTo>
                  <a:lnTo>
                    <a:pt x="11016" y="4250"/>
                  </a:lnTo>
                  <a:lnTo>
                    <a:pt x="11018" y="4250"/>
                  </a:lnTo>
                  <a:lnTo>
                    <a:pt x="11020" y="4250"/>
                  </a:lnTo>
                  <a:lnTo>
                    <a:pt x="11022" y="4252"/>
                  </a:lnTo>
                  <a:lnTo>
                    <a:pt x="11024" y="4256"/>
                  </a:lnTo>
                  <a:lnTo>
                    <a:pt x="11026" y="4254"/>
                  </a:lnTo>
                  <a:lnTo>
                    <a:pt x="11032" y="4246"/>
                  </a:lnTo>
                  <a:lnTo>
                    <a:pt x="11036" y="4232"/>
                  </a:lnTo>
                  <a:lnTo>
                    <a:pt x="11042" y="4208"/>
                  </a:lnTo>
                  <a:lnTo>
                    <a:pt x="11042" y="4204"/>
                  </a:lnTo>
                  <a:lnTo>
                    <a:pt x="11040" y="4200"/>
                  </a:lnTo>
                  <a:lnTo>
                    <a:pt x="11034" y="4190"/>
                  </a:lnTo>
                  <a:lnTo>
                    <a:pt x="11032" y="4184"/>
                  </a:lnTo>
                  <a:lnTo>
                    <a:pt x="11030" y="4178"/>
                  </a:lnTo>
                  <a:lnTo>
                    <a:pt x="11030" y="4168"/>
                  </a:lnTo>
                  <a:lnTo>
                    <a:pt x="11032" y="4158"/>
                  </a:lnTo>
                  <a:lnTo>
                    <a:pt x="11036" y="4144"/>
                  </a:lnTo>
                  <a:lnTo>
                    <a:pt x="11036" y="4136"/>
                  </a:lnTo>
                  <a:lnTo>
                    <a:pt x="11034" y="4134"/>
                  </a:lnTo>
                  <a:lnTo>
                    <a:pt x="11032" y="4134"/>
                  </a:lnTo>
                  <a:lnTo>
                    <a:pt x="11028" y="4136"/>
                  </a:lnTo>
                  <a:lnTo>
                    <a:pt x="11024" y="4140"/>
                  </a:lnTo>
                  <a:lnTo>
                    <a:pt x="11020" y="4144"/>
                  </a:lnTo>
                  <a:lnTo>
                    <a:pt x="11016" y="4144"/>
                  </a:lnTo>
                  <a:lnTo>
                    <a:pt x="11010" y="4142"/>
                  </a:lnTo>
                  <a:lnTo>
                    <a:pt x="11004" y="4138"/>
                  </a:lnTo>
                  <a:lnTo>
                    <a:pt x="10988" y="4128"/>
                  </a:lnTo>
                  <a:lnTo>
                    <a:pt x="10982" y="4126"/>
                  </a:lnTo>
                  <a:lnTo>
                    <a:pt x="10974" y="4128"/>
                  </a:lnTo>
                  <a:lnTo>
                    <a:pt x="10966" y="4132"/>
                  </a:lnTo>
                  <a:lnTo>
                    <a:pt x="10964" y="4134"/>
                  </a:lnTo>
                  <a:lnTo>
                    <a:pt x="10964" y="4138"/>
                  </a:lnTo>
                  <a:lnTo>
                    <a:pt x="10964" y="4146"/>
                  </a:lnTo>
                  <a:lnTo>
                    <a:pt x="10962" y="4150"/>
                  </a:lnTo>
                  <a:lnTo>
                    <a:pt x="10960" y="4158"/>
                  </a:lnTo>
                  <a:lnTo>
                    <a:pt x="10958" y="4166"/>
                  </a:lnTo>
                  <a:lnTo>
                    <a:pt x="10956" y="4172"/>
                  </a:lnTo>
                  <a:lnTo>
                    <a:pt x="10958" y="4186"/>
                  </a:lnTo>
                  <a:lnTo>
                    <a:pt x="10958" y="4200"/>
                  </a:lnTo>
                  <a:lnTo>
                    <a:pt x="10958" y="4208"/>
                  </a:lnTo>
                  <a:lnTo>
                    <a:pt x="10954" y="4218"/>
                  </a:lnTo>
                  <a:lnTo>
                    <a:pt x="10952" y="4226"/>
                  </a:lnTo>
                  <a:lnTo>
                    <a:pt x="10950" y="4232"/>
                  </a:lnTo>
                  <a:lnTo>
                    <a:pt x="10952" y="4236"/>
                  </a:lnTo>
                  <a:lnTo>
                    <a:pt x="10954" y="4240"/>
                  </a:lnTo>
                  <a:lnTo>
                    <a:pt x="10958" y="4246"/>
                  </a:lnTo>
                  <a:lnTo>
                    <a:pt x="10958" y="4248"/>
                  </a:lnTo>
                  <a:lnTo>
                    <a:pt x="10956" y="4254"/>
                  </a:lnTo>
                  <a:lnTo>
                    <a:pt x="10954" y="4258"/>
                  </a:lnTo>
                  <a:lnTo>
                    <a:pt x="10952" y="4258"/>
                  </a:lnTo>
                  <a:lnTo>
                    <a:pt x="10948" y="4256"/>
                  </a:lnTo>
                  <a:lnTo>
                    <a:pt x="10946" y="4252"/>
                  </a:lnTo>
                  <a:lnTo>
                    <a:pt x="10942" y="4244"/>
                  </a:lnTo>
                  <a:lnTo>
                    <a:pt x="10938" y="4240"/>
                  </a:lnTo>
                  <a:lnTo>
                    <a:pt x="10936" y="4240"/>
                  </a:lnTo>
                  <a:close/>
                  <a:moveTo>
                    <a:pt x="9396" y="4654"/>
                  </a:moveTo>
                  <a:lnTo>
                    <a:pt x="9396" y="4654"/>
                  </a:lnTo>
                  <a:lnTo>
                    <a:pt x="9392" y="4644"/>
                  </a:lnTo>
                  <a:lnTo>
                    <a:pt x="9386" y="4630"/>
                  </a:lnTo>
                  <a:lnTo>
                    <a:pt x="9380" y="4616"/>
                  </a:lnTo>
                  <a:lnTo>
                    <a:pt x="9372" y="4604"/>
                  </a:lnTo>
                  <a:lnTo>
                    <a:pt x="9366" y="4596"/>
                  </a:lnTo>
                  <a:lnTo>
                    <a:pt x="9364" y="4588"/>
                  </a:lnTo>
                  <a:lnTo>
                    <a:pt x="9360" y="4580"/>
                  </a:lnTo>
                  <a:lnTo>
                    <a:pt x="9352" y="4570"/>
                  </a:lnTo>
                  <a:lnTo>
                    <a:pt x="9344" y="4562"/>
                  </a:lnTo>
                  <a:lnTo>
                    <a:pt x="9336" y="4560"/>
                  </a:lnTo>
                  <a:lnTo>
                    <a:pt x="9330" y="4560"/>
                  </a:lnTo>
                  <a:lnTo>
                    <a:pt x="9326" y="4562"/>
                  </a:lnTo>
                  <a:lnTo>
                    <a:pt x="9326" y="4564"/>
                  </a:lnTo>
                  <a:lnTo>
                    <a:pt x="9330" y="4566"/>
                  </a:lnTo>
                  <a:lnTo>
                    <a:pt x="9332" y="4572"/>
                  </a:lnTo>
                  <a:lnTo>
                    <a:pt x="9334" y="4580"/>
                  </a:lnTo>
                  <a:lnTo>
                    <a:pt x="9334" y="4590"/>
                  </a:lnTo>
                  <a:lnTo>
                    <a:pt x="9332" y="4598"/>
                  </a:lnTo>
                  <a:lnTo>
                    <a:pt x="9328" y="4604"/>
                  </a:lnTo>
                  <a:lnTo>
                    <a:pt x="9328" y="4610"/>
                  </a:lnTo>
                  <a:lnTo>
                    <a:pt x="9328" y="4618"/>
                  </a:lnTo>
                  <a:lnTo>
                    <a:pt x="9326" y="4630"/>
                  </a:lnTo>
                  <a:lnTo>
                    <a:pt x="9324" y="4636"/>
                  </a:lnTo>
                  <a:lnTo>
                    <a:pt x="9324" y="4638"/>
                  </a:lnTo>
                  <a:lnTo>
                    <a:pt x="9324" y="4636"/>
                  </a:lnTo>
                  <a:lnTo>
                    <a:pt x="9322" y="4630"/>
                  </a:lnTo>
                  <a:lnTo>
                    <a:pt x="9320" y="4630"/>
                  </a:lnTo>
                  <a:lnTo>
                    <a:pt x="9320" y="4632"/>
                  </a:lnTo>
                  <a:lnTo>
                    <a:pt x="9318" y="4640"/>
                  </a:lnTo>
                  <a:lnTo>
                    <a:pt x="9320" y="4654"/>
                  </a:lnTo>
                  <a:lnTo>
                    <a:pt x="9322" y="4676"/>
                  </a:lnTo>
                  <a:lnTo>
                    <a:pt x="9322" y="4700"/>
                  </a:lnTo>
                  <a:lnTo>
                    <a:pt x="9324" y="4712"/>
                  </a:lnTo>
                  <a:lnTo>
                    <a:pt x="9326" y="4722"/>
                  </a:lnTo>
                  <a:lnTo>
                    <a:pt x="9332" y="4734"/>
                  </a:lnTo>
                  <a:lnTo>
                    <a:pt x="9338" y="4742"/>
                  </a:lnTo>
                  <a:lnTo>
                    <a:pt x="9346" y="4748"/>
                  </a:lnTo>
                  <a:lnTo>
                    <a:pt x="9352" y="4750"/>
                  </a:lnTo>
                  <a:lnTo>
                    <a:pt x="9358" y="4750"/>
                  </a:lnTo>
                  <a:lnTo>
                    <a:pt x="9364" y="4748"/>
                  </a:lnTo>
                  <a:lnTo>
                    <a:pt x="9376" y="4740"/>
                  </a:lnTo>
                  <a:lnTo>
                    <a:pt x="9390" y="4732"/>
                  </a:lnTo>
                  <a:lnTo>
                    <a:pt x="9396" y="4726"/>
                  </a:lnTo>
                  <a:lnTo>
                    <a:pt x="9402" y="4718"/>
                  </a:lnTo>
                  <a:lnTo>
                    <a:pt x="9404" y="4710"/>
                  </a:lnTo>
                  <a:lnTo>
                    <a:pt x="9406" y="4700"/>
                  </a:lnTo>
                  <a:lnTo>
                    <a:pt x="9406" y="4682"/>
                  </a:lnTo>
                  <a:lnTo>
                    <a:pt x="9406" y="4676"/>
                  </a:lnTo>
                  <a:lnTo>
                    <a:pt x="9404" y="4672"/>
                  </a:lnTo>
                  <a:lnTo>
                    <a:pt x="9400" y="4666"/>
                  </a:lnTo>
                  <a:lnTo>
                    <a:pt x="9400" y="4662"/>
                  </a:lnTo>
                  <a:lnTo>
                    <a:pt x="9400" y="4658"/>
                  </a:lnTo>
                  <a:lnTo>
                    <a:pt x="9396" y="4654"/>
                  </a:lnTo>
                  <a:close/>
                  <a:moveTo>
                    <a:pt x="9854" y="4376"/>
                  </a:moveTo>
                  <a:lnTo>
                    <a:pt x="9854" y="4376"/>
                  </a:lnTo>
                  <a:lnTo>
                    <a:pt x="9854" y="4374"/>
                  </a:lnTo>
                  <a:lnTo>
                    <a:pt x="9852" y="4376"/>
                  </a:lnTo>
                  <a:lnTo>
                    <a:pt x="9848" y="4384"/>
                  </a:lnTo>
                  <a:lnTo>
                    <a:pt x="9846" y="4400"/>
                  </a:lnTo>
                  <a:lnTo>
                    <a:pt x="9844" y="4422"/>
                  </a:lnTo>
                  <a:lnTo>
                    <a:pt x="9842" y="4442"/>
                  </a:lnTo>
                  <a:lnTo>
                    <a:pt x="9840" y="4452"/>
                  </a:lnTo>
                  <a:lnTo>
                    <a:pt x="9838" y="4460"/>
                  </a:lnTo>
                  <a:lnTo>
                    <a:pt x="9840" y="4472"/>
                  </a:lnTo>
                  <a:lnTo>
                    <a:pt x="9842" y="4478"/>
                  </a:lnTo>
                  <a:lnTo>
                    <a:pt x="9844" y="4480"/>
                  </a:lnTo>
                  <a:lnTo>
                    <a:pt x="9846" y="4474"/>
                  </a:lnTo>
                  <a:lnTo>
                    <a:pt x="9850" y="4448"/>
                  </a:lnTo>
                  <a:lnTo>
                    <a:pt x="9850" y="4440"/>
                  </a:lnTo>
                  <a:lnTo>
                    <a:pt x="9850" y="4436"/>
                  </a:lnTo>
                  <a:lnTo>
                    <a:pt x="9850" y="4434"/>
                  </a:lnTo>
                  <a:lnTo>
                    <a:pt x="9852" y="4430"/>
                  </a:lnTo>
                  <a:lnTo>
                    <a:pt x="9854" y="4428"/>
                  </a:lnTo>
                  <a:lnTo>
                    <a:pt x="9854" y="4424"/>
                  </a:lnTo>
                  <a:lnTo>
                    <a:pt x="9852" y="4416"/>
                  </a:lnTo>
                  <a:lnTo>
                    <a:pt x="9852" y="4410"/>
                  </a:lnTo>
                  <a:lnTo>
                    <a:pt x="9852" y="4406"/>
                  </a:lnTo>
                  <a:lnTo>
                    <a:pt x="9854" y="4404"/>
                  </a:lnTo>
                  <a:lnTo>
                    <a:pt x="9856" y="4398"/>
                  </a:lnTo>
                  <a:lnTo>
                    <a:pt x="9858" y="4390"/>
                  </a:lnTo>
                  <a:lnTo>
                    <a:pt x="9858" y="4382"/>
                  </a:lnTo>
                  <a:lnTo>
                    <a:pt x="9854" y="4376"/>
                  </a:lnTo>
                  <a:close/>
                  <a:moveTo>
                    <a:pt x="9834" y="4508"/>
                  </a:moveTo>
                  <a:lnTo>
                    <a:pt x="9834" y="4508"/>
                  </a:lnTo>
                  <a:lnTo>
                    <a:pt x="9832" y="4510"/>
                  </a:lnTo>
                  <a:lnTo>
                    <a:pt x="9828" y="4516"/>
                  </a:lnTo>
                  <a:lnTo>
                    <a:pt x="9828" y="4522"/>
                  </a:lnTo>
                  <a:lnTo>
                    <a:pt x="9830" y="4526"/>
                  </a:lnTo>
                  <a:lnTo>
                    <a:pt x="9832" y="4526"/>
                  </a:lnTo>
                  <a:lnTo>
                    <a:pt x="9834" y="4526"/>
                  </a:lnTo>
                  <a:lnTo>
                    <a:pt x="9838" y="4520"/>
                  </a:lnTo>
                  <a:lnTo>
                    <a:pt x="9838" y="4512"/>
                  </a:lnTo>
                  <a:lnTo>
                    <a:pt x="9836" y="4510"/>
                  </a:lnTo>
                  <a:lnTo>
                    <a:pt x="9834" y="4508"/>
                  </a:lnTo>
                  <a:close/>
                  <a:moveTo>
                    <a:pt x="9884" y="4688"/>
                  </a:moveTo>
                  <a:lnTo>
                    <a:pt x="9884" y="4688"/>
                  </a:lnTo>
                  <a:lnTo>
                    <a:pt x="9882" y="4690"/>
                  </a:lnTo>
                  <a:lnTo>
                    <a:pt x="9882" y="4694"/>
                  </a:lnTo>
                  <a:lnTo>
                    <a:pt x="9882" y="4702"/>
                  </a:lnTo>
                  <a:lnTo>
                    <a:pt x="9886" y="4708"/>
                  </a:lnTo>
                  <a:lnTo>
                    <a:pt x="9888" y="4710"/>
                  </a:lnTo>
                  <a:lnTo>
                    <a:pt x="9890" y="4708"/>
                  </a:lnTo>
                  <a:lnTo>
                    <a:pt x="9892" y="4704"/>
                  </a:lnTo>
                  <a:lnTo>
                    <a:pt x="9892" y="4700"/>
                  </a:lnTo>
                  <a:lnTo>
                    <a:pt x="9892" y="4692"/>
                  </a:lnTo>
                  <a:lnTo>
                    <a:pt x="9888" y="4688"/>
                  </a:lnTo>
                  <a:lnTo>
                    <a:pt x="9886" y="4686"/>
                  </a:lnTo>
                  <a:lnTo>
                    <a:pt x="9884" y="4688"/>
                  </a:lnTo>
                  <a:close/>
                  <a:moveTo>
                    <a:pt x="9842" y="4586"/>
                  </a:moveTo>
                  <a:lnTo>
                    <a:pt x="9842" y="4586"/>
                  </a:lnTo>
                  <a:lnTo>
                    <a:pt x="9840" y="4590"/>
                  </a:lnTo>
                  <a:lnTo>
                    <a:pt x="9840" y="4592"/>
                  </a:lnTo>
                  <a:lnTo>
                    <a:pt x="9844" y="4594"/>
                  </a:lnTo>
                  <a:lnTo>
                    <a:pt x="9846" y="4596"/>
                  </a:lnTo>
                  <a:lnTo>
                    <a:pt x="9848" y="4592"/>
                  </a:lnTo>
                  <a:lnTo>
                    <a:pt x="9848" y="4590"/>
                  </a:lnTo>
                  <a:lnTo>
                    <a:pt x="9846" y="4586"/>
                  </a:lnTo>
                  <a:lnTo>
                    <a:pt x="9844" y="4586"/>
                  </a:lnTo>
                  <a:lnTo>
                    <a:pt x="9842" y="4586"/>
                  </a:lnTo>
                  <a:close/>
                  <a:moveTo>
                    <a:pt x="9868" y="4654"/>
                  </a:moveTo>
                  <a:lnTo>
                    <a:pt x="9868" y="4654"/>
                  </a:lnTo>
                  <a:lnTo>
                    <a:pt x="9872" y="4654"/>
                  </a:lnTo>
                  <a:lnTo>
                    <a:pt x="9870" y="4648"/>
                  </a:lnTo>
                  <a:lnTo>
                    <a:pt x="9868" y="4646"/>
                  </a:lnTo>
                  <a:lnTo>
                    <a:pt x="9868" y="4648"/>
                  </a:lnTo>
                  <a:lnTo>
                    <a:pt x="9866" y="4650"/>
                  </a:lnTo>
                  <a:lnTo>
                    <a:pt x="9868" y="4654"/>
                  </a:lnTo>
                  <a:close/>
                  <a:moveTo>
                    <a:pt x="7488" y="3256"/>
                  </a:moveTo>
                  <a:lnTo>
                    <a:pt x="7488" y="3256"/>
                  </a:lnTo>
                  <a:lnTo>
                    <a:pt x="7494" y="3250"/>
                  </a:lnTo>
                  <a:lnTo>
                    <a:pt x="7496" y="3246"/>
                  </a:lnTo>
                  <a:lnTo>
                    <a:pt x="7496" y="3244"/>
                  </a:lnTo>
                  <a:lnTo>
                    <a:pt x="7492" y="3246"/>
                  </a:lnTo>
                  <a:lnTo>
                    <a:pt x="7486" y="3252"/>
                  </a:lnTo>
                  <a:lnTo>
                    <a:pt x="7474" y="3258"/>
                  </a:lnTo>
                  <a:lnTo>
                    <a:pt x="7460" y="3262"/>
                  </a:lnTo>
                  <a:lnTo>
                    <a:pt x="7454" y="3262"/>
                  </a:lnTo>
                  <a:lnTo>
                    <a:pt x="7446" y="3262"/>
                  </a:lnTo>
                  <a:lnTo>
                    <a:pt x="7438" y="3260"/>
                  </a:lnTo>
                  <a:lnTo>
                    <a:pt x="7436" y="3262"/>
                  </a:lnTo>
                  <a:lnTo>
                    <a:pt x="7434" y="3264"/>
                  </a:lnTo>
                  <a:lnTo>
                    <a:pt x="7432" y="3266"/>
                  </a:lnTo>
                  <a:lnTo>
                    <a:pt x="7432" y="3270"/>
                  </a:lnTo>
                  <a:lnTo>
                    <a:pt x="7430" y="3272"/>
                  </a:lnTo>
                  <a:lnTo>
                    <a:pt x="7428" y="3272"/>
                  </a:lnTo>
                  <a:lnTo>
                    <a:pt x="7420" y="3272"/>
                  </a:lnTo>
                  <a:lnTo>
                    <a:pt x="7416" y="3274"/>
                  </a:lnTo>
                  <a:lnTo>
                    <a:pt x="7414" y="3278"/>
                  </a:lnTo>
                  <a:lnTo>
                    <a:pt x="7410" y="3278"/>
                  </a:lnTo>
                  <a:lnTo>
                    <a:pt x="7406" y="3278"/>
                  </a:lnTo>
                  <a:lnTo>
                    <a:pt x="7406" y="3280"/>
                  </a:lnTo>
                  <a:lnTo>
                    <a:pt x="7410" y="3292"/>
                  </a:lnTo>
                  <a:lnTo>
                    <a:pt x="7412" y="3296"/>
                  </a:lnTo>
                  <a:lnTo>
                    <a:pt x="7416" y="3298"/>
                  </a:lnTo>
                  <a:lnTo>
                    <a:pt x="7422" y="3300"/>
                  </a:lnTo>
                  <a:lnTo>
                    <a:pt x="7426" y="3300"/>
                  </a:lnTo>
                  <a:lnTo>
                    <a:pt x="7432" y="3300"/>
                  </a:lnTo>
                  <a:lnTo>
                    <a:pt x="7436" y="3302"/>
                  </a:lnTo>
                  <a:lnTo>
                    <a:pt x="7438" y="3302"/>
                  </a:lnTo>
                  <a:lnTo>
                    <a:pt x="7438" y="3300"/>
                  </a:lnTo>
                  <a:lnTo>
                    <a:pt x="7440" y="3298"/>
                  </a:lnTo>
                  <a:lnTo>
                    <a:pt x="7442" y="3298"/>
                  </a:lnTo>
                  <a:lnTo>
                    <a:pt x="7448" y="3296"/>
                  </a:lnTo>
                  <a:lnTo>
                    <a:pt x="7456" y="3294"/>
                  </a:lnTo>
                  <a:lnTo>
                    <a:pt x="7458" y="3290"/>
                  </a:lnTo>
                  <a:lnTo>
                    <a:pt x="7462" y="3286"/>
                  </a:lnTo>
                  <a:lnTo>
                    <a:pt x="7464" y="3284"/>
                  </a:lnTo>
                  <a:lnTo>
                    <a:pt x="7468" y="3282"/>
                  </a:lnTo>
                  <a:lnTo>
                    <a:pt x="7474" y="3282"/>
                  </a:lnTo>
                  <a:lnTo>
                    <a:pt x="7480" y="3280"/>
                  </a:lnTo>
                  <a:lnTo>
                    <a:pt x="7478" y="3276"/>
                  </a:lnTo>
                  <a:lnTo>
                    <a:pt x="7474" y="3270"/>
                  </a:lnTo>
                  <a:lnTo>
                    <a:pt x="7474" y="3266"/>
                  </a:lnTo>
                  <a:lnTo>
                    <a:pt x="7480" y="3262"/>
                  </a:lnTo>
                  <a:lnTo>
                    <a:pt x="7488" y="3256"/>
                  </a:lnTo>
                  <a:close/>
                  <a:moveTo>
                    <a:pt x="6684" y="3228"/>
                  </a:moveTo>
                  <a:lnTo>
                    <a:pt x="6684" y="3228"/>
                  </a:lnTo>
                  <a:lnTo>
                    <a:pt x="6684" y="3230"/>
                  </a:lnTo>
                  <a:lnTo>
                    <a:pt x="6686" y="3234"/>
                  </a:lnTo>
                  <a:lnTo>
                    <a:pt x="6688" y="3238"/>
                  </a:lnTo>
                  <a:lnTo>
                    <a:pt x="6692" y="3238"/>
                  </a:lnTo>
                  <a:lnTo>
                    <a:pt x="6692" y="3234"/>
                  </a:lnTo>
                  <a:lnTo>
                    <a:pt x="6690" y="3230"/>
                  </a:lnTo>
                  <a:lnTo>
                    <a:pt x="6688" y="3228"/>
                  </a:lnTo>
                  <a:lnTo>
                    <a:pt x="6684" y="3228"/>
                  </a:lnTo>
                  <a:close/>
                  <a:moveTo>
                    <a:pt x="6456" y="4860"/>
                  </a:moveTo>
                  <a:lnTo>
                    <a:pt x="6456" y="4860"/>
                  </a:lnTo>
                  <a:lnTo>
                    <a:pt x="6448" y="4872"/>
                  </a:lnTo>
                  <a:lnTo>
                    <a:pt x="6446" y="4874"/>
                  </a:lnTo>
                  <a:lnTo>
                    <a:pt x="6448" y="4878"/>
                  </a:lnTo>
                  <a:lnTo>
                    <a:pt x="6448" y="4880"/>
                  </a:lnTo>
                  <a:lnTo>
                    <a:pt x="6452" y="4882"/>
                  </a:lnTo>
                  <a:lnTo>
                    <a:pt x="6456" y="4884"/>
                  </a:lnTo>
                  <a:lnTo>
                    <a:pt x="6456" y="4882"/>
                  </a:lnTo>
                  <a:lnTo>
                    <a:pt x="6464" y="4870"/>
                  </a:lnTo>
                  <a:lnTo>
                    <a:pt x="6466" y="4864"/>
                  </a:lnTo>
                  <a:lnTo>
                    <a:pt x="6466" y="4860"/>
                  </a:lnTo>
                  <a:lnTo>
                    <a:pt x="6466" y="4858"/>
                  </a:lnTo>
                  <a:lnTo>
                    <a:pt x="6464" y="4856"/>
                  </a:lnTo>
                  <a:lnTo>
                    <a:pt x="6460" y="4856"/>
                  </a:lnTo>
                  <a:lnTo>
                    <a:pt x="6456" y="4860"/>
                  </a:lnTo>
                  <a:close/>
                  <a:moveTo>
                    <a:pt x="6376" y="5018"/>
                  </a:moveTo>
                  <a:lnTo>
                    <a:pt x="6376" y="5018"/>
                  </a:lnTo>
                  <a:lnTo>
                    <a:pt x="6372" y="5018"/>
                  </a:lnTo>
                  <a:lnTo>
                    <a:pt x="6370" y="5020"/>
                  </a:lnTo>
                  <a:lnTo>
                    <a:pt x="6368" y="5026"/>
                  </a:lnTo>
                  <a:lnTo>
                    <a:pt x="6366" y="5032"/>
                  </a:lnTo>
                  <a:lnTo>
                    <a:pt x="6368" y="5038"/>
                  </a:lnTo>
                  <a:lnTo>
                    <a:pt x="6370" y="5038"/>
                  </a:lnTo>
                  <a:lnTo>
                    <a:pt x="6372" y="5036"/>
                  </a:lnTo>
                  <a:lnTo>
                    <a:pt x="6376" y="5030"/>
                  </a:lnTo>
                  <a:lnTo>
                    <a:pt x="6378" y="5024"/>
                  </a:lnTo>
                  <a:lnTo>
                    <a:pt x="6378" y="5020"/>
                  </a:lnTo>
                  <a:lnTo>
                    <a:pt x="6376" y="5018"/>
                  </a:lnTo>
                  <a:close/>
                  <a:moveTo>
                    <a:pt x="5466" y="4460"/>
                  </a:moveTo>
                  <a:lnTo>
                    <a:pt x="5466" y="4460"/>
                  </a:lnTo>
                  <a:lnTo>
                    <a:pt x="5466" y="4458"/>
                  </a:lnTo>
                  <a:lnTo>
                    <a:pt x="5464" y="4458"/>
                  </a:lnTo>
                  <a:lnTo>
                    <a:pt x="5462" y="4458"/>
                  </a:lnTo>
                  <a:lnTo>
                    <a:pt x="5458" y="4460"/>
                  </a:lnTo>
                  <a:lnTo>
                    <a:pt x="5458" y="4462"/>
                  </a:lnTo>
                  <a:lnTo>
                    <a:pt x="5462" y="4464"/>
                  </a:lnTo>
                  <a:lnTo>
                    <a:pt x="5466" y="4460"/>
                  </a:lnTo>
                  <a:close/>
                  <a:moveTo>
                    <a:pt x="5468" y="4472"/>
                  </a:moveTo>
                  <a:lnTo>
                    <a:pt x="5468" y="4472"/>
                  </a:lnTo>
                  <a:lnTo>
                    <a:pt x="5466" y="4472"/>
                  </a:lnTo>
                  <a:lnTo>
                    <a:pt x="5464" y="4474"/>
                  </a:lnTo>
                  <a:lnTo>
                    <a:pt x="5462" y="4476"/>
                  </a:lnTo>
                  <a:lnTo>
                    <a:pt x="5462" y="4478"/>
                  </a:lnTo>
                  <a:lnTo>
                    <a:pt x="5466" y="4478"/>
                  </a:lnTo>
                  <a:lnTo>
                    <a:pt x="5468" y="4476"/>
                  </a:lnTo>
                  <a:lnTo>
                    <a:pt x="5468" y="4472"/>
                  </a:lnTo>
                  <a:close/>
                  <a:moveTo>
                    <a:pt x="5454" y="4498"/>
                  </a:moveTo>
                  <a:lnTo>
                    <a:pt x="5454" y="4498"/>
                  </a:lnTo>
                  <a:lnTo>
                    <a:pt x="5456" y="4500"/>
                  </a:lnTo>
                  <a:lnTo>
                    <a:pt x="5458" y="4500"/>
                  </a:lnTo>
                  <a:lnTo>
                    <a:pt x="5460" y="4500"/>
                  </a:lnTo>
                  <a:lnTo>
                    <a:pt x="5462" y="4496"/>
                  </a:lnTo>
                  <a:lnTo>
                    <a:pt x="5460" y="4492"/>
                  </a:lnTo>
                  <a:lnTo>
                    <a:pt x="5458" y="4492"/>
                  </a:lnTo>
                  <a:lnTo>
                    <a:pt x="5456" y="4494"/>
                  </a:lnTo>
                  <a:lnTo>
                    <a:pt x="5454" y="4498"/>
                  </a:lnTo>
                  <a:close/>
                  <a:moveTo>
                    <a:pt x="5466" y="4492"/>
                  </a:moveTo>
                  <a:lnTo>
                    <a:pt x="5466" y="4492"/>
                  </a:lnTo>
                  <a:lnTo>
                    <a:pt x="5464" y="4492"/>
                  </a:lnTo>
                  <a:lnTo>
                    <a:pt x="5464" y="4496"/>
                  </a:lnTo>
                  <a:lnTo>
                    <a:pt x="5466" y="4498"/>
                  </a:lnTo>
                  <a:lnTo>
                    <a:pt x="5468" y="4498"/>
                  </a:lnTo>
                  <a:lnTo>
                    <a:pt x="5470" y="4496"/>
                  </a:lnTo>
                  <a:lnTo>
                    <a:pt x="5468" y="4494"/>
                  </a:lnTo>
                  <a:lnTo>
                    <a:pt x="5466" y="4492"/>
                  </a:lnTo>
                  <a:close/>
                  <a:moveTo>
                    <a:pt x="5474" y="4492"/>
                  </a:moveTo>
                  <a:lnTo>
                    <a:pt x="5474" y="4492"/>
                  </a:lnTo>
                  <a:lnTo>
                    <a:pt x="5476" y="4492"/>
                  </a:lnTo>
                  <a:lnTo>
                    <a:pt x="5478" y="4490"/>
                  </a:lnTo>
                  <a:lnTo>
                    <a:pt x="5478" y="4488"/>
                  </a:lnTo>
                  <a:lnTo>
                    <a:pt x="5478" y="4486"/>
                  </a:lnTo>
                  <a:lnTo>
                    <a:pt x="5476" y="4486"/>
                  </a:lnTo>
                  <a:lnTo>
                    <a:pt x="5474" y="4488"/>
                  </a:lnTo>
                  <a:lnTo>
                    <a:pt x="5474" y="4492"/>
                  </a:lnTo>
                  <a:close/>
                  <a:moveTo>
                    <a:pt x="5456" y="4486"/>
                  </a:moveTo>
                  <a:lnTo>
                    <a:pt x="5456" y="4486"/>
                  </a:lnTo>
                  <a:lnTo>
                    <a:pt x="5454" y="4486"/>
                  </a:lnTo>
                  <a:lnTo>
                    <a:pt x="5454" y="4488"/>
                  </a:lnTo>
                  <a:lnTo>
                    <a:pt x="5454" y="4490"/>
                  </a:lnTo>
                  <a:lnTo>
                    <a:pt x="5456" y="4490"/>
                  </a:lnTo>
                  <a:lnTo>
                    <a:pt x="5458" y="4488"/>
                  </a:lnTo>
                  <a:lnTo>
                    <a:pt x="5456" y="4486"/>
                  </a:lnTo>
                  <a:close/>
                  <a:moveTo>
                    <a:pt x="5448" y="4476"/>
                  </a:moveTo>
                  <a:lnTo>
                    <a:pt x="5448" y="4476"/>
                  </a:lnTo>
                  <a:lnTo>
                    <a:pt x="5450" y="4476"/>
                  </a:lnTo>
                  <a:lnTo>
                    <a:pt x="5454" y="4474"/>
                  </a:lnTo>
                  <a:lnTo>
                    <a:pt x="5454" y="4472"/>
                  </a:lnTo>
                  <a:lnTo>
                    <a:pt x="5450" y="4472"/>
                  </a:lnTo>
                  <a:lnTo>
                    <a:pt x="5448" y="4474"/>
                  </a:lnTo>
                  <a:lnTo>
                    <a:pt x="5448" y="4476"/>
                  </a:lnTo>
                  <a:close/>
                  <a:moveTo>
                    <a:pt x="5480" y="4474"/>
                  </a:moveTo>
                  <a:lnTo>
                    <a:pt x="5480" y="4474"/>
                  </a:lnTo>
                  <a:lnTo>
                    <a:pt x="5484" y="4474"/>
                  </a:lnTo>
                  <a:lnTo>
                    <a:pt x="5484" y="4472"/>
                  </a:lnTo>
                  <a:lnTo>
                    <a:pt x="5482" y="4470"/>
                  </a:lnTo>
                  <a:lnTo>
                    <a:pt x="5480" y="4472"/>
                  </a:lnTo>
                  <a:lnTo>
                    <a:pt x="5480" y="4474"/>
                  </a:lnTo>
                  <a:close/>
                  <a:moveTo>
                    <a:pt x="6488" y="2842"/>
                  </a:moveTo>
                  <a:lnTo>
                    <a:pt x="6488" y="2842"/>
                  </a:lnTo>
                  <a:lnTo>
                    <a:pt x="6484" y="2842"/>
                  </a:lnTo>
                  <a:lnTo>
                    <a:pt x="6484" y="2844"/>
                  </a:lnTo>
                  <a:lnTo>
                    <a:pt x="6484" y="2852"/>
                  </a:lnTo>
                  <a:lnTo>
                    <a:pt x="6482" y="2858"/>
                  </a:lnTo>
                  <a:lnTo>
                    <a:pt x="6482" y="2860"/>
                  </a:lnTo>
                  <a:lnTo>
                    <a:pt x="6480" y="2860"/>
                  </a:lnTo>
                  <a:lnTo>
                    <a:pt x="6476" y="2858"/>
                  </a:lnTo>
                  <a:lnTo>
                    <a:pt x="6472" y="2860"/>
                  </a:lnTo>
                  <a:lnTo>
                    <a:pt x="6468" y="2862"/>
                  </a:lnTo>
                  <a:lnTo>
                    <a:pt x="6464" y="2866"/>
                  </a:lnTo>
                  <a:lnTo>
                    <a:pt x="6460" y="2868"/>
                  </a:lnTo>
                  <a:lnTo>
                    <a:pt x="6458" y="2868"/>
                  </a:lnTo>
                  <a:lnTo>
                    <a:pt x="6456" y="2872"/>
                  </a:lnTo>
                  <a:lnTo>
                    <a:pt x="6454" y="2884"/>
                  </a:lnTo>
                  <a:lnTo>
                    <a:pt x="6454" y="2898"/>
                  </a:lnTo>
                  <a:lnTo>
                    <a:pt x="6454" y="2902"/>
                  </a:lnTo>
                  <a:lnTo>
                    <a:pt x="6456" y="2904"/>
                  </a:lnTo>
                  <a:lnTo>
                    <a:pt x="6460" y="2904"/>
                  </a:lnTo>
                  <a:lnTo>
                    <a:pt x="6460" y="2906"/>
                  </a:lnTo>
                  <a:lnTo>
                    <a:pt x="6458" y="2910"/>
                  </a:lnTo>
                  <a:lnTo>
                    <a:pt x="6456" y="2912"/>
                  </a:lnTo>
                  <a:lnTo>
                    <a:pt x="6462" y="2914"/>
                  </a:lnTo>
                  <a:lnTo>
                    <a:pt x="6464" y="2916"/>
                  </a:lnTo>
                  <a:lnTo>
                    <a:pt x="6462" y="2918"/>
                  </a:lnTo>
                  <a:lnTo>
                    <a:pt x="6460" y="2922"/>
                  </a:lnTo>
                  <a:lnTo>
                    <a:pt x="6460" y="2924"/>
                  </a:lnTo>
                  <a:lnTo>
                    <a:pt x="6464" y="2924"/>
                  </a:lnTo>
                  <a:lnTo>
                    <a:pt x="6470" y="2930"/>
                  </a:lnTo>
                  <a:lnTo>
                    <a:pt x="6474" y="2932"/>
                  </a:lnTo>
                  <a:lnTo>
                    <a:pt x="6474" y="2934"/>
                  </a:lnTo>
                  <a:lnTo>
                    <a:pt x="6476" y="2934"/>
                  </a:lnTo>
                  <a:lnTo>
                    <a:pt x="6480" y="2932"/>
                  </a:lnTo>
                  <a:lnTo>
                    <a:pt x="6480" y="2930"/>
                  </a:lnTo>
                  <a:lnTo>
                    <a:pt x="6480" y="2926"/>
                  </a:lnTo>
                  <a:lnTo>
                    <a:pt x="6480" y="2924"/>
                  </a:lnTo>
                  <a:lnTo>
                    <a:pt x="6484" y="2922"/>
                  </a:lnTo>
                  <a:lnTo>
                    <a:pt x="6486" y="2918"/>
                  </a:lnTo>
                  <a:lnTo>
                    <a:pt x="6486" y="2904"/>
                  </a:lnTo>
                  <a:lnTo>
                    <a:pt x="6488" y="2900"/>
                  </a:lnTo>
                  <a:lnTo>
                    <a:pt x="6490" y="2896"/>
                  </a:lnTo>
                  <a:lnTo>
                    <a:pt x="6492" y="2890"/>
                  </a:lnTo>
                  <a:lnTo>
                    <a:pt x="6492" y="2880"/>
                  </a:lnTo>
                  <a:lnTo>
                    <a:pt x="6490" y="2870"/>
                  </a:lnTo>
                  <a:lnTo>
                    <a:pt x="6490" y="2864"/>
                  </a:lnTo>
                  <a:lnTo>
                    <a:pt x="6488" y="2860"/>
                  </a:lnTo>
                  <a:lnTo>
                    <a:pt x="6488" y="2858"/>
                  </a:lnTo>
                  <a:lnTo>
                    <a:pt x="6490" y="2848"/>
                  </a:lnTo>
                  <a:lnTo>
                    <a:pt x="6488" y="2844"/>
                  </a:lnTo>
                  <a:lnTo>
                    <a:pt x="6488" y="2842"/>
                  </a:lnTo>
                  <a:close/>
                  <a:moveTo>
                    <a:pt x="6706" y="3110"/>
                  </a:moveTo>
                  <a:lnTo>
                    <a:pt x="6706" y="3110"/>
                  </a:lnTo>
                  <a:lnTo>
                    <a:pt x="6702" y="3110"/>
                  </a:lnTo>
                  <a:lnTo>
                    <a:pt x="6696" y="3112"/>
                  </a:lnTo>
                  <a:lnTo>
                    <a:pt x="6682" y="3118"/>
                  </a:lnTo>
                  <a:lnTo>
                    <a:pt x="6674" y="3120"/>
                  </a:lnTo>
                  <a:lnTo>
                    <a:pt x="6666" y="3120"/>
                  </a:lnTo>
                  <a:lnTo>
                    <a:pt x="6658" y="3118"/>
                  </a:lnTo>
                  <a:lnTo>
                    <a:pt x="6652" y="3114"/>
                  </a:lnTo>
                  <a:lnTo>
                    <a:pt x="6644" y="3108"/>
                  </a:lnTo>
                  <a:lnTo>
                    <a:pt x="6638" y="3108"/>
                  </a:lnTo>
                  <a:lnTo>
                    <a:pt x="6634" y="3108"/>
                  </a:lnTo>
                  <a:lnTo>
                    <a:pt x="6632" y="3112"/>
                  </a:lnTo>
                  <a:lnTo>
                    <a:pt x="6628" y="3116"/>
                  </a:lnTo>
                  <a:lnTo>
                    <a:pt x="6626" y="3116"/>
                  </a:lnTo>
                  <a:lnTo>
                    <a:pt x="6622" y="3112"/>
                  </a:lnTo>
                  <a:lnTo>
                    <a:pt x="6622" y="3110"/>
                  </a:lnTo>
                  <a:lnTo>
                    <a:pt x="6620" y="3110"/>
                  </a:lnTo>
                  <a:lnTo>
                    <a:pt x="6614" y="3112"/>
                  </a:lnTo>
                  <a:lnTo>
                    <a:pt x="6610" y="3120"/>
                  </a:lnTo>
                  <a:lnTo>
                    <a:pt x="6610" y="3132"/>
                  </a:lnTo>
                  <a:lnTo>
                    <a:pt x="6610" y="3136"/>
                  </a:lnTo>
                  <a:lnTo>
                    <a:pt x="6614" y="3140"/>
                  </a:lnTo>
                  <a:lnTo>
                    <a:pt x="6628" y="3144"/>
                  </a:lnTo>
                  <a:lnTo>
                    <a:pt x="6640" y="3150"/>
                  </a:lnTo>
                  <a:lnTo>
                    <a:pt x="6650" y="3158"/>
                  </a:lnTo>
                  <a:lnTo>
                    <a:pt x="6660" y="3164"/>
                  </a:lnTo>
                  <a:lnTo>
                    <a:pt x="6666" y="3166"/>
                  </a:lnTo>
                  <a:lnTo>
                    <a:pt x="6670" y="3168"/>
                  </a:lnTo>
                  <a:lnTo>
                    <a:pt x="6678" y="3170"/>
                  </a:lnTo>
                  <a:lnTo>
                    <a:pt x="6684" y="3176"/>
                  </a:lnTo>
                  <a:lnTo>
                    <a:pt x="6692" y="3182"/>
                  </a:lnTo>
                  <a:lnTo>
                    <a:pt x="6702" y="3186"/>
                  </a:lnTo>
                  <a:lnTo>
                    <a:pt x="6714" y="3192"/>
                  </a:lnTo>
                  <a:lnTo>
                    <a:pt x="6716" y="3190"/>
                  </a:lnTo>
                  <a:lnTo>
                    <a:pt x="6716" y="3186"/>
                  </a:lnTo>
                  <a:lnTo>
                    <a:pt x="6718" y="3178"/>
                  </a:lnTo>
                  <a:lnTo>
                    <a:pt x="6720" y="3170"/>
                  </a:lnTo>
                  <a:lnTo>
                    <a:pt x="6720" y="3162"/>
                  </a:lnTo>
                  <a:lnTo>
                    <a:pt x="6720" y="3158"/>
                  </a:lnTo>
                  <a:lnTo>
                    <a:pt x="6716" y="3154"/>
                  </a:lnTo>
                  <a:lnTo>
                    <a:pt x="6714" y="3152"/>
                  </a:lnTo>
                  <a:lnTo>
                    <a:pt x="6716" y="3146"/>
                  </a:lnTo>
                  <a:lnTo>
                    <a:pt x="6720" y="3130"/>
                  </a:lnTo>
                  <a:lnTo>
                    <a:pt x="6736" y="3104"/>
                  </a:lnTo>
                  <a:lnTo>
                    <a:pt x="6736" y="3102"/>
                  </a:lnTo>
                  <a:lnTo>
                    <a:pt x="6734" y="3102"/>
                  </a:lnTo>
                  <a:lnTo>
                    <a:pt x="6728" y="3106"/>
                  </a:lnTo>
                  <a:lnTo>
                    <a:pt x="6716" y="3110"/>
                  </a:lnTo>
                  <a:lnTo>
                    <a:pt x="6712" y="3110"/>
                  </a:lnTo>
                  <a:lnTo>
                    <a:pt x="6706" y="3110"/>
                  </a:lnTo>
                  <a:close/>
                  <a:moveTo>
                    <a:pt x="6434" y="2968"/>
                  </a:moveTo>
                  <a:lnTo>
                    <a:pt x="6434" y="2968"/>
                  </a:lnTo>
                  <a:lnTo>
                    <a:pt x="6436" y="2972"/>
                  </a:lnTo>
                  <a:lnTo>
                    <a:pt x="6438" y="2976"/>
                  </a:lnTo>
                  <a:lnTo>
                    <a:pt x="6442" y="2982"/>
                  </a:lnTo>
                  <a:lnTo>
                    <a:pt x="6446" y="2990"/>
                  </a:lnTo>
                  <a:lnTo>
                    <a:pt x="6446" y="2996"/>
                  </a:lnTo>
                  <a:lnTo>
                    <a:pt x="6446" y="3004"/>
                  </a:lnTo>
                  <a:lnTo>
                    <a:pt x="6446" y="3012"/>
                  </a:lnTo>
                  <a:lnTo>
                    <a:pt x="6448" y="3016"/>
                  </a:lnTo>
                  <a:lnTo>
                    <a:pt x="6448" y="3020"/>
                  </a:lnTo>
                  <a:lnTo>
                    <a:pt x="6446" y="3030"/>
                  </a:lnTo>
                  <a:lnTo>
                    <a:pt x="6446" y="3046"/>
                  </a:lnTo>
                  <a:lnTo>
                    <a:pt x="6448" y="3058"/>
                  </a:lnTo>
                  <a:lnTo>
                    <a:pt x="6450" y="3064"/>
                  </a:lnTo>
                  <a:lnTo>
                    <a:pt x="6454" y="3068"/>
                  </a:lnTo>
                  <a:lnTo>
                    <a:pt x="6458" y="3070"/>
                  </a:lnTo>
                  <a:lnTo>
                    <a:pt x="6462" y="3070"/>
                  </a:lnTo>
                  <a:lnTo>
                    <a:pt x="6466" y="3068"/>
                  </a:lnTo>
                  <a:lnTo>
                    <a:pt x="6468" y="3066"/>
                  </a:lnTo>
                  <a:lnTo>
                    <a:pt x="6472" y="3060"/>
                  </a:lnTo>
                  <a:lnTo>
                    <a:pt x="6474" y="3054"/>
                  </a:lnTo>
                  <a:lnTo>
                    <a:pt x="6476" y="3054"/>
                  </a:lnTo>
                  <a:lnTo>
                    <a:pt x="6480" y="3056"/>
                  </a:lnTo>
                  <a:lnTo>
                    <a:pt x="6488" y="3058"/>
                  </a:lnTo>
                  <a:lnTo>
                    <a:pt x="6490" y="3056"/>
                  </a:lnTo>
                  <a:lnTo>
                    <a:pt x="6492" y="3054"/>
                  </a:lnTo>
                  <a:lnTo>
                    <a:pt x="6496" y="3044"/>
                  </a:lnTo>
                  <a:lnTo>
                    <a:pt x="6498" y="3024"/>
                  </a:lnTo>
                  <a:lnTo>
                    <a:pt x="6500" y="3016"/>
                  </a:lnTo>
                  <a:lnTo>
                    <a:pt x="6500" y="3008"/>
                  </a:lnTo>
                  <a:lnTo>
                    <a:pt x="6496" y="3000"/>
                  </a:lnTo>
                  <a:lnTo>
                    <a:pt x="6496" y="2996"/>
                  </a:lnTo>
                  <a:lnTo>
                    <a:pt x="6498" y="2990"/>
                  </a:lnTo>
                  <a:lnTo>
                    <a:pt x="6502" y="2984"/>
                  </a:lnTo>
                  <a:lnTo>
                    <a:pt x="6502" y="2980"/>
                  </a:lnTo>
                  <a:lnTo>
                    <a:pt x="6502" y="2968"/>
                  </a:lnTo>
                  <a:lnTo>
                    <a:pt x="6498" y="2958"/>
                  </a:lnTo>
                  <a:lnTo>
                    <a:pt x="6494" y="2950"/>
                  </a:lnTo>
                  <a:lnTo>
                    <a:pt x="6488" y="2944"/>
                  </a:lnTo>
                  <a:lnTo>
                    <a:pt x="6486" y="2942"/>
                  </a:lnTo>
                  <a:lnTo>
                    <a:pt x="6484" y="2942"/>
                  </a:lnTo>
                  <a:lnTo>
                    <a:pt x="6480" y="2944"/>
                  </a:lnTo>
                  <a:lnTo>
                    <a:pt x="6474" y="2946"/>
                  </a:lnTo>
                  <a:lnTo>
                    <a:pt x="6460" y="2956"/>
                  </a:lnTo>
                  <a:lnTo>
                    <a:pt x="6454" y="2962"/>
                  </a:lnTo>
                  <a:lnTo>
                    <a:pt x="6448" y="2962"/>
                  </a:lnTo>
                  <a:lnTo>
                    <a:pt x="6442" y="2962"/>
                  </a:lnTo>
                  <a:lnTo>
                    <a:pt x="6440" y="2960"/>
                  </a:lnTo>
                  <a:lnTo>
                    <a:pt x="6438" y="2958"/>
                  </a:lnTo>
                  <a:lnTo>
                    <a:pt x="6436" y="2958"/>
                  </a:lnTo>
                  <a:lnTo>
                    <a:pt x="6434" y="2968"/>
                  </a:lnTo>
                  <a:close/>
                  <a:moveTo>
                    <a:pt x="6714" y="2136"/>
                  </a:moveTo>
                  <a:lnTo>
                    <a:pt x="6714" y="2136"/>
                  </a:lnTo>
                  <a:lnTo>
                    <a:pt x="6718" y="2134"/>
                  </a:lnTo>
                  <a:lnTo>
                    <a:pt x="6718" y="2132"/>
                  </a:lnTo>
                  <a:lnTo>
                    <a:pt x="6716" y="2128"/>
                  </a:lnTo>
                  <a:lnTo>
                    <a:pt x="6714" y="2124"/>
                  </a:lnTo>
                  <a:lnTo>
                    <a:pt x="6706" y="2120"/>
                  </a:lnTo>
                  <a:lnTo>
                    <a:pt x="6702" y="2118"/>
                  </a:lnTo>
                  <a:lnTo>
                    <a:pt x="6700" y="2118"/>
                  </a:lnTo>
                  <a:lnTo>
                    <a:pt x="6698" y="2122"/>
                  </a:lnTo>
                  <a:lnTo>
                    <a:pt x="6702" y="2130"/>
                  </a:lnTo>
                  <a:lnTo>
                    <a:pt x="6706" y="2136"/>
                  </a:lnTo>
                  <a:lnTo>
                    <a:pt x="6710" y="2136"/>
                  </a:lnTo>
                  <a:lnTo>
                    <a:pt x="6714" y="2136"/>
                  </a:lnTo>
                  <a:close/>
                  <a:moveTo>
                    <a:pt x="6546" y="1994"/>
                  </a:moveTo>
                  <a:lnTo>
                    <a:pt x="6546" y="1994"/>
                  </a:lnTo>
                  <a:lnTo>
                    <a:pt x="6546" y="1996"/>
                  </a:lnTo>
                  <a:lnTo>
                    <a:pt x="6548" y="1996"/>
                  </a:lnTo>
                  <a:lnTo>
                    <a:pt x="6556" y="1992"/>
                  </a:lnTo>
                  <a:lnTo>
                    <a:pt x="6556" y="1990"/>
                  </a:lnTo>
                  <a:lnTo>
                    <a:pt x="6552" y="1990"/>
                  </a:lnTo>
                  <a:lnTo>
                    <a:pt x="6548" y="1992"/>
                  </a:lnTo>
                  <a:lnTo>
                    <a:pt x="6546" y="1994"/>
                  </a:lnTo>
                  <a:close/>
                  <a:moveTo>
                    <a:pt x="6520" y="2132"/>
                  </a:moveTo>
                  <a:lnTo>
                    <a:pt x="6520" y="2132"/>
                  </a:lnTo>
                  <a:lnTo>
                    <a:pt x="6530" y="2134"/>
                  </a:lnTo>
                  <a:lnTo>
                    <a:pt x="6536" y="2132"/>
                  </a:lnTo>
                  <a:lnTo>
                    <a:pt x="6542" y="2128"/>
                  </a:lnTo>
                  <a:lnTo>
                    <a:pt x="6542" y="2126"/>
                  </a:lnTo>
                  <a:lnTo>
                    <a:pt x="6544" y="2124"/>
                  </a:lnTo>
                  <a:lnTo>
                    <a:pt x="6542" y="2118"/>
                  </a:lnTo>
                  <a:lnTo>
                    <a:pt x="6540" y="2112"/>
                  </a:lnTo>
                  <a:lnTo>
                    <a:pt x="6540" y="2108"/>
                  </a:lnTo>
                  <a:lnTo>
                    <a:pt x="6540" y="2104"/>
                  </a:lnTo>
                  <a:lnTo>
                    <a:pt x="6538" y="2102"/>
                  </a:lnTo>
                  <a:lnTo>
                    <a:pt x="6534" y="2100"/>
                  </a:lnTo>
                  <a:lnTo>
                    <a:pt x="6534" y="2102"/>
                  </a:lnTo>
                  <a:lnTo>
                    <a:pt x="6534" y="2104"/>
                  </a:lnTo>
                  <a:lnTo>
                    <a:pt x="6532" y="2104"/>
                  </a:lnTo>
                  <a:lnTo>
                    <a:pt x="6524" y="2100"/>
                  </a:lnTo>
                  <a:lnTo>
                    <a:pt x="6520" y="2100"/>
                  </a:lnTo>
                  <a:lnTo>
                    <a:pt x="6514" y="2102"/>
                  </a:lnTo>
                  <a:lnTo>
                    <a:pt x="6508" y="2104"/>
                  </a:lnTo>
                  <a:lnTo>
                    <a:pt x="6504" y="2104"/>
                  </a:lnTo>
                  <a:lnTo>
                    <a:pt x="6500" y="2104"/>
                  </a:lnTo>
                  <a:lnTo>
                    <a:pt x="6498" y="2104"/>
                  </a:lnTo>
                  <a:lnTo>
                    <a:pt x="6498" y="2108"/>
                  </a:lnTo>
                  <a:lnTo>
                    <a:pt x="6500" y="2110"/>
                  </a:lnTo>
                  <a:lnTo>
                    <a:pt x="6504" y="2114"/>
                  </a:lnTo>
                  <a:lnTo>
                    <a:pt x="6508" y="2122"/>
                  </a:lnTo>
                  <a:lnTo>
                    <a:pt x="6510" y="2126"/>
                  </a:lnTo>
                  <a:lnTo>
                    <a:pt x="6512" y="2124"/>
                  </a:lnTo>
                  <a:lnTo>
                    <a:pt x="6514" y="2126"/>
                  </a:lnTo>
                  <a:lnTo>
                    <a:pt x="6516" y="2126"/>
                  </a:lnTo>
                  <a:lnTo>
                    <a:pt x="6514" y="2128"/>
                  </a:lnTo>
                  <a:lnTo>
                    <a:pt x="6516" y="2130"/>
                  </a:lnTo>
                  <a:lnTo>
                    <a:pt x="6520" y="2132"/>
                  </a:lnTo>
                  <a:close/>
                  <a:moveTo>
                    <a:pt x="6534" y="2078"/>
                  </a:moveTo>
                  <a:lnTo>
                    <a:pt x="6534" y="2078"/>
                  </a:lnTo>
                  <a:lnTo>
                    <a:pt x="6532" y="2078"/>
                  </a:lnTo>
                  <a:lnTo>
                    <a:pt x="6532" y="2080"/>
                  </a:lnTo>
                  <a:lnTo>
                    <a:pt x="6532" y="2086"/>
                  </a:lnTo>
                  <a:lnTo>
                    <a:pt x="6534" y="2090"/>
                  </a:lnTo>
                  <a:lnTo>
                    <a:pt x="6534" y="2088"/>
                  </a:lnTo>
                  <a:lnTo>
                    <a:pt x="6536" y="2086"/>
                  </a:lnTo>
                  <a:lnTo>
                    <a:pt x="6536" y="2082"/>
                  </a:lnTo>
                  <a:lnTo>
                    <a:pt x="6534" y="2078"/>
                  </a:lnTo>
                  <a:close/>
                  <a:moveTo>
                    <a:pt x="6544" y="2134"/>
                  </a:moveTo>
                  <a:lnTo>
                    <a:pt x="6544" y="2134"/>
                  </a:lnTo>
                  <a:lnTo>
                    <a:pt x="6544" y="2132"/>
                  </a:lnTo>
                  <a:lnTo>
                    <a:pt x="6544" y="2130"/>
                  </a:lnTo>
                  <a:lnTo>
                    <a:pt x="6542" y="2132"/>
                  </a:lnTo>
                  <a:lnTo>
                    <a:pt x="6540" y="2134"/>
                  </a:lnTo>
                  <a:lnTo>
                    <a:pt x="6534" y="2144"/>
                  </a:lnTo>
                  <a:lnTo>
                    <a:pt x="6532" y="2148"/>
                  </a:lnTo>
                  <a:lnTo>
                    <a:pt x="6532" y="2152"/>
                  </a:lnTo>
                  <a:lnTo>
                    <a:pt x="6534" y="2154"/>
                  </a:lnTo>
                  <a:lnTo>
                    <a:pt x="6536" y="2154"/>
                  </a:lnTo>
                  <a:lnTo>
                    <a:pt x="6538" y="2148"/>
                  </a:lnTo>
                  <a:lnTo>
                    <a:pt x="6544" y="2134"/>
                  </a:lnTo>
                  <a:close/>
                  <a:moveTo>
                    <a:pt x="6582" y="2150"/>
                  </a:moveTo>
                  <a:lnTo>
                    <a:pt x="6582" y="2150"/>
                  </a:lnTo>
                  <a:lnTo>
                    <a:pt x="6578" y="2144"/>
                  </a:lnTo>
                  <a:lnTo>
                    <a:pt x="6576" y="2142"/>
                  </a:lnTo>
                  <a:lnTo>
                    <a:pt x="6576" y="2144"/>
                  </a:lnTo>
                  <a:lnTo>
                    <a:pt x="6574" y="2146"/>
                  </a:lnTo>
                  <a:lnTo>
                    <a:pt x="6572" y="2146"/>
                  </a:lnTo>
                  <a:lnTo>
                    <a:pt x="6562" y="2140"/>
                  </a:lnTo>
                  <a:lnTo>
                    <a:pt x="6556" y="2138"/>
                  </a:lnTo>
                  <a:lnTo>
                    <a:pt x="6552" y="2140"/>
                  </a:lnTo>
                  <a:lnTo>
                    <a:pt x="6552" y="2144"/>
                  </a:lnTo>
                  <a:lnTo>
                    <a:pt x="6552" y="2148"/>
                  </a:lnTo>
                  <a:lnTo>
                    <a:pt x="6554" y="2152"/>
                  </a:lnTo>
                  <a:lnTo>
                    <a:pt x="6560" y="2156"/>
                  </a:lnTo>
                  <a:lnTo>
                    <a:pt x="6570" y="2158"/>
                  </a:lnTo>
                  <a:lnTo>
                    <a:pt x="6578" y="2158"/>
                  </a:lnTo>
                  <a:lnTo>
                    <a:pt x="6582" y="2158"/>
                  </a:lnTo>
                  <a:lnTo>
                    <a:pt x="6584" y="2156"/>
                  </a:lnTo>
                  <a:lnTo>
                    <a:pt x="6582" y="2150"/>
                  </a:lnTo>
                  <a:close/>
                  <a:moveTo>
                    <a:pt x="6566" y="2088"/>
                  </a:moveTo>
                  <a:lnTo>
                    <a:pt x="6566" y="2088"/>
                  </a:lnTo>
                  <a:lnTo>
                    <a:pt x="6560" y="2090"/>
                  </a:lnTo>
                  <a:lnTo>
                    <a:pt x="6554" y="2090"/>
                  </a:lnTo>
                  <a:lnTo>
                    <a:pt x="6550" y="2090"/>
                  </a:lnTo>
                  <a:lnTo>
                    <a:pt x="6546" y="2090"/>
                  </a:lnTo>
                  <a:lnTo>
                    <a:pt x="6544" y="2092"/>
                  </a:lnTo>
                  <a:lnTo>
                    <a:pt x="6546" y="2094"/>
                  </a:lnTo>
                  <a:lnTo>
                    <a:pt x="6550" y="2096"/>
                  </a:lnTo>
                  <a:lnTo>
                    <a:pt x="6554" y="2100"/>
                  </a:lnTo>
                  <a:lnTo>
                    <a:pt x="6556" y="2100"/>
                  </a:lnTo>
                  <a:lnTo>
                    <a:pt x="6554" y="2102"/>
                  </a:lnTo>
                  <a:lnTo>
                    <a:pt x="6554" y="2106"/>
                  </a:lnTo>
                  <a:lnTo>
                    <a:pt x="6556" y="2108"/>
                  </a:lnTo>
                  <a:lnTo>
                    <a:pt x="6558" y="2110"/>
                  </a:lnTo>
                  <a:lnTo>
                    <a:pt x="6556" y="2114"/>
                  </a:lnTo>
                  <a:lnTo>
                    <a:pt x="6554" y="2116"/>
                  </a:lnTo>
                  <a:lnTo>
                    <a:pt x="6556" y="2116"/>
                  </a:lnTo>
                  <a:lnTo>
                    <a:pt x="6558" y="2118"/>
                  </a:lnTo>
                  <a:lnTo>
                    <a:pt x="6560" y="2122"/>
                  </a:lnTo>
                  <a:lnTo>
                    <a:pt x="6560" y="2124"/>
                  </a:lnTo>
                  <a:lnTo>
                    <a:pt x="6564" y="2124"/>
                  </a:lnTo>
                  <a:lnTo>
                    <a:pt x="6566" y="2124"/>
                  </a:lnTo>
                  <a:lnTo>
                    <a:pt x="6570" y="2124"/>
                  </a:lnTo>
                  <a:lnTo>
                    <a:pt x="6574" y="2124"/>
                  </a:lnTo>
                  <a:lnTo>
                    <a:pt x="6576" y="2124"/>
                  </a:lnTo>
                  <a:lnTo>
                    <a:pt x="6578" y="2124"/>
                  </a:lnTo>
                  <a:lnTo>
                    <a:pt x="6580" y="2128"/>
                  </a:lnTo>
                  <a:lnTo>
                    <a:pt x="6580" y="2130"/>
                  </a:lnTo>
                  <a:lnTo>
                    <a:pt x="6578" y="2132"/>
                  </a:lnTo>
                  <a:lnTo>
                    <a:pt x="6576" y="2132"/>
                  </a:lnTo>
                  <a:lnTo>
                    <a:pt x="6574" y="2132"/>
                  </a:lnTo>
                  <a:lnTo>
                    <a:pt x="6576" y="2134"/>
                  </a:lnTo>
                  <a:lnTo>
                    <a:pt x="6580" y="2136"/>
                  </a:lnTo>
                  <a:lnTo>
                    <a:pt x="6582" y="2138"/>
                  </a:lnTo>
                  <a:lnTo>
                    <a:pt x="6582" y="2140"/>
                  </a:lnTo>
                  <a:lnTo>
                    <a:pt x="6580" y="2140"/>
                  </a:lnTo>
                  <a:lnTo>
                    <a:pt x="6580" y="2144"/>
                  </a:lnTo>
                  <a:lnTo>
                    <a:pt x="6586" y="2150"/>
                  </a:lnTo>
                  <a:lnTo>
                    <a:pt x="6588" y="2154"/>
                  </a:lnTo>
                  <a:lnTo>
                    <a:pt x="6588" y="2158"/>
                  </a:lnTo>
                  <a:lnTo>
                    <a:pt x="6588" y="2160"/>
                  </a:lnTo>
                  <a:lnTo>
                    <a:pt x="6590" y="2164"/>
                  </a:lnTo>
                  <a:lnTo>
                    <a:pt x="6592" y="2164"/>
                  </a:lnTo>
                  <a:lnTo>
                    <a:pt x="6592" y="2160"/>
                  </a:lnTo>
                  <a:lnTo>
                    <a:pt x="6592" y="2156"/>
                  </a:lnTo>
                  <a:lnTo>
                    <a:pt x="6594" y="2150"/>
                  </a:lnTo>
                  <a:lnTo>
                    <a:pt x="6596" y="2148"/>
                  </a:lnTo>
                  <a:lnTo>
                    <a:pt x="6598" y="2146"/>
                  </a:lnTo>
                  <a:lnTo>
                    <a:pt x="6592" y="2142"/>
                  </a:lnTo>
                  <a:lnTo>
                    <a:pt x="6586" y="2140"/>
                  </a:lnTo>
                  <a:lnTo>
                    <a:pt x="6588" y="2138"/>
                  </a:lnTo>
                  <a:lnTo>
                    <a:pt x="6590" y="2138"/>
                  </a:lnTo>
                  <a:lnTo>
                    <a:pt x="6594" y="2138"/>
                  </a:lnTo>
                  <a:lnTo>
                    <a:pt x="6596" y="2136"/>
                  </a:lnTo>
                  <a:lnTo>
                    <a:pt x="6596" y="2134"/>
                  </a:lnTo>
                  <a:lnTo>
                    <a:pt x="6596" y="2130"/>
                  </a:lnTo>
                  <a:lnTo>
                    <a:pt x="6596" y="2126"/>
                  </a:lnTo>
                  <a:lnTo>
                    <a:pt x="6596" y="2124"/>
                  </a:lnTo>
                  <a:lnTo>
                    <a:pt x="6604" y="2122"/>
                  </a:lnTo>
                  <a:lnTo>
                    <a:pt x="6608" y="2120"/>
                  </a:lnTo>
                  <a:lnTo>
                    <a:pt x="6610" y="2118"/>
                  </a:lnTo>
                  <a:lnTo>
                    <a:pt x="6608" y="2114"/>
                  </a:lnTo>
                  <a:lnTo>
                    <a:pt x="6602" y="2112"/>
                  </a:lnTo>
                  <a:lnTo>
                    <a:pt x="6598" y="2108"/>
                  </a:lnTo>
                  <a:lnTo>
                    <a:pt x="6598" y="2104"/>
                  </a:lnTo>
                  <a:lnTo>
                    <a:pt x="6602" y="2102"/>
                  </a:lnTo>
                  <a:lnTo>
                    <a:pt x="6608" y="2100"/>
                  </a:lnTo>
                  <a:lnTo>
                    <a:pt x="6610" y="2098"/>
                  </a:lnTo>
                  <a:lnTo>
                    <a:pt x="6612" y="2096"/>
                  </a:lnTo>
                  <a:lnTo>
                    <a:pt x="6614" y="2088"/>
                  </a:lnTo>
                  <a:lnTo>
                    <a:pt x="6614" y="2080"/>
                  </a:lnTo>
                  <a:lnTo>
                    <a:pt x="6614" y="2074"/>
                  </a:lnTo>
                  <a:lnTo>
                    <a:pt x="6616" y="2072"/>
                  </a:lnTo>
                  <a:lnTo>
                    <a:pt x="6614" y="2070"/>
                  </a:lnTo>
                  <a:lnTo>
                    <a:pt x="6604" y="2066"/>
                  </a:lnTo>
                  <a:lnTo>
                    <a:pt x="6598" y="2066"/>
                  </a:lnTo>
                  <a:lnTo>
                    <a:pt x="6592" y="2070"/>
                  </a:lnTo>
                  <a:lnTo>
                    <a:pt x="6588" y="2074"/>
                  </a:lnTo>
                  <a:lnTo>
                    <a:pt x="6588" y="2078"/>
                  </a:lnTo>
                  <a:lnTo>
                    <a:pt x="6588" y="2080"/>
                  </a:lnTo>
                  <a:lnTo>
                    <a:pt x="6588" y="2082"/>
                  </a:lnTo>
                  <a:lnTo>
                    <a:pt x="6586" y="2090"/>
                  </a:lnTo>
                  <a:lnTo>
                    <a:pt x="6584" y="2094"/>
                  </a:lnTo>
                  <a:lnTo>
                    <a:pt x="6582" y="2094"/>
                  </a:lnTo>
                  <a:lnTo>
                    <a:pt x="6580" y="2092"/>
                  </a:lnTo>
                  <a:lnTo>
                    <a:pt x="6580" y="2088"/>
                  </a:lnTo>
                  <a:lnTo>
                    <a:pt x="6582" y="2078"/>
                  </a:lnTo>
                  <a:lnTo>
                    <a:pt x="6580" y="2076"/>
                  </a:lnTo>
                  <a:lnTo>
                    <a:pt x="6578" y="2078"/>
                  </a:lnTo>
                  <a:lnTo>
                    <a:pt x="6574" y="2078"/>
                  </a:lnTo>
                  <a:lnTo>
                    <a:pt x="6568" y="2076"/>
                  </a:lnTo>
                  <a:lnTo>
                    <a:pt x="6564" y="2074"/>
                  </a:lnTo>
                  <a:lnTo>
                    <a:pt x="6562" y="2074"/>
                  </a:lnTo>
                  <a:lnTo>
                    <a:pt x="6560" y="2076"/>
                  </a:lnTo>
                  <a:lnTo>
                    <a:pt x="6562" y="2076"/>
                  </a:lnTo>
                  <a:lnTo>
                    <a:pt x="6566" y="2078"/>
                  </a:lnTo>
                  <a:lnTo>
                    <a:pt x="6570" y="2082"/>
                  </a:lnTo>
                  <a:lnTo>
                    <a:pt x="6568" y="2084"/>
                  </a:lnTo>
                  <a:lnTo>
                    <a:pt x="6566" y="2088"/>
                  </a:lnTo>
                  <a:close/>
                  <a:moveTo>
                    <a:pt x="6598" y="2138"/>
                  </a:moveTo>
                  <a:lnTo>
                    <a:pt x="6598" y="2138"/>
                  </a:lnTo>
                  <a:lnTo>
                    <a:pt x="6596" y="2142"/>
                  </a:lnTo>
                  <a:lnTo>
                    <a:pt x="6598" y="2142"/>
                  </a:lnTo>
                  <a:lnTo>
                    <a:pt x="6604" y="2142"/>
                  </a:lnTo>
                  <a:lnTo>
                    <a:pt x="6610" y="2138"/>
                  </a:lnTo>
                  <a:lnTo>
                    <a:pt x="6610" y="2136"/>
                  </a:lnTo>
                  <a:lnTo>
                    <a:pt x="6610" y="2134"/>
                  </a:lnTo>
                  <a:lnTo>
                    <a:pt x="6606" y="2134"/>
                  </a:lnTo>
                  <a:lnTo>
                    <a:pt x="6602" y="2134"/>
                  </a:lnTo>
                  <a:lnTo>
                    <a:pt x="6598" y="2138"/>
                  </a:lnTo>
                  <a:close/>
                  <a:moveTo>
                    <a:pt x="6552" y="2166"/>
                  </a:moveTo>
                  <a:lnTo>
                    <a:pt x="6552" y="2166"/>
                  </a:lnTo>
                  <a:lnTo>
                    <a:pt x="6552" y="2168"/>
                  </a:lnTo>
                  <a:lnTo>
                    <a:pt x="6556" y="2172"/>
                  </a:lnTo>
                  <a:lnTo>
                    <a:pt x="6560" y="2172"/>
                  </a:lnTo>
                  <a:lnTo>
                    <a:pt x="6564" y="2172"/>
                  </a:lnTo>
                  <a:lnTo>
                    <a:pt x="6562" y="2168"/>
                  </a:lnTo>
                  <a:lnTo>
                    <a:pt x="6560" y="2166"/>
                  </a:lnTo>
                  <a:lnTo>
                    <a:pt x="6556" y="2164"/>
                  </a:lnTo>
                  <a:lnTo>
                    <a:pt x="6552" y="2166"/>
                  </a:lnTo>
                  <a:close/>
                  <a:moveTo>
                    <a:pt x="6636" y="2164"/>
                  </a:moveTo>
                  <a:lnTo>
                    <a:pt x="6636" y="2164"/>
                  </a:lnTo>
                  <a:lnTo>
                    <a:pt x="6636" y="2166"/>
                  </a:lnTo>
                  <a:lnTo>
                    <a:pt x="6638" y="2168"/>
                  </a:lnTo>
                  <a:lnTo>
                    <a:pt x="6640" y="2172"/>
                  </a:lnTo>
                  <a:lnTo>
                    <a:pt x="6638" y="2174"/>
                  </a:lnTo>
                  <a:lnTo>
                    <a:pt x="6636" y="2176"/>
                  </a:lnTo>
                  <a:lnTo>
                    <a:pt x="6638" y="2178"/>
                  </a:lnTo>
                  <a:lnTo>
                    <a:pt x="6644" y="2182"/>
                  </a:lnTo>
                  <a:lnTo>
                    <a:pt x="6646" y="2184"/>
                  </a:lnTo>
                  <a:lnTo>
                    <a:pt x="6648" y="2184"/>
                  </a:lnTo>
                  <a:lnTo>
                    <a:pt x="6648" y="2182"/>
                  </a:lnTo>
                  <a:lnTo>
                    <a:pt x="6648" y="2180"/>
                  </a:lnTo>
                  <a:lnTo>
                    <a:pt x="6650" y="2176"/>
                  </a:lnTo>
                  <a:lnTo>
                    <a:pt x="6652" y="2176"/>
                  </a:lnTo>
                  <a:lnTo>
                    <a:pt x="6656" y="2178"/>
                  </a:lnTo>
                  <a:lnTo>
                    <a:pt x="6660" y="2180"/>
                  </a:lnTo>
                  <a:lnTo>
                    <a:pt x="6662" y="2180"/>
                  </a:lnTo>
                  <a:lnTo>
                    <a:pt x="6660" y="2178"/>
                  </a:lnTo>
                  <a:lnTo>
                    <a:pt x="6658" y="2174"/>
                  </a:lnTo>
                  <a:lnTo>
                    <a:pt x="6656" y="2174"/>
                  </a:lnTo>
                  <a:lnTo>
                    <a:pt x="6656" y="2172"/>
                  </a:lnTo>
                  <a:lnTo>
                    <a:pt x="6658" y="2168"/>
                  </a:lnTo>
                  <a:lnTo>
                    <a:pt x="6658" y="2164"/>
                  </a:lnTo>
                  <a:lnTo>
                    <a:pt x="6658" y="2162"/>
                  </a:lnTo>
                  <a:lnTo>
                    <a:pt x="6654" y="2162"/>
                  </a:lnTo>
                  <a:lnTo>
                    <a:pt x="6650" y="2160"/>
                  </a:lnTo>
                  <a:lnTo>
                    <a:pt x="6648" y="2156"/>
                  </a:lnTo>
                  <a:lnTo>
                    <a:pt x="6644" y="2156"/>
                  </a:lnTo>
                  <a:lnTo>
                    <a:pt x="6640" y="2158"/>
                  </a:lnTo>
                  <a:lnTo>
                    <a:pt x="6640" y="2160"/>
                  </a:lnTo>
                  <a:lnTo>
                    <a:pt x="6642" y="2162"/>
                  </a:lnTo>
                  <a:lnTo>
                    <a:pt x="6648" y="2164"/>
                  </a:lnTo>
                  <a:lnTo>
                    <a:pt x="6650" y="2166"/>
                  </a:lnTo>
                  <a:lnTo>
                    <a:pt x="6650" y="2168"/>
                  </a:lnTo>
                  <a:lnTo>
                    <a:pt x="6646" y="2166"/>
                  </a:lnTo>
                  <a:lnTo>
                    <a:pt x="6636" y="2164"/>
                  </a:lnTo>
                  <a:close/>
                  <a:moveTo>
                    <a:pt x="6990" y="1916"/>
                  </a:moveTo>
                  <a:lnTo>
                    <a:pt x="6990" y="1916"/>
                  </a:lnTo>
                  <a:lnTo>
                    <a:pt x="6988" y="1916"/>
                  </a:lnTo>
                  <a:lnTo>
                    <a:pt x="6988" y="1918"/>
                  </a:lnTo>
                  <a:lnTo>
                    <a:pt x="6990" y="1920"/>
                  </a:lnTo>
                  <a:lnTo>
                    <a:pt x="6992" y="1924"/>
                  </a:lnTo>
                  <a:lnTo>
                    <a:pt x="6992" y="1926"/>
                  </a:lnTo>
                  <a:lnTo>
                    <a:pt x="6988" y="1928"/>
                  </a:lnTo>
                  <a:lnTo>
                    <a:pt x="6986" y="1930"/>
                  </a:lnTo>
                  <a:lnTo>
                    <a:pt x="6988" y="1932"/>
                  </a:lnTo>
                  <a:lnTo>
                    <a:pt x="6994" y="1936"/>
                  </a:lnTo>
                  <a:lnTo>
                    <a:pt x="7000" y="1938"/>
                  </a:lnTo>
                  <a:lnTo>
                    <a:pt x="7000" y="1942"/>
                  </a:lnTo>
                  <a:lnTo>
                    <a:pt x="6996" y="1946"/>
                  </a:lnTo>
                  <a:lnTo>
                    <a:pt x="6994" y="1948"/>
                  </a:lnTo>
                  <a:lnTo>
                    <a:pt x="6992" y="1950"/>
                  </a:lnTo>
                  <a:lnTo>
                    <a:pt x="6994" y="1952"/>
                  </a:lnTo>
                  <a:lnTo>
                    <a:pt x="6998" y="1952"/>
                  </a:lnTo>
                  <a:lnTo>
                    <a:pt x="7000" y="1950"/>
                  </a:lnTo>
                  <a:lnTo>
                    <a:pt x="7002" y="1946"/>
                  </a:lnTo>
                  <a:lnTo>
                    <a:pt x="7006" y="1938"/>
                  </a:lnTo>
                  <a:lnTo>
                    <a:pt x="7010" y="1934"/>
                  </a:lnTo>
                  <a:lnTo>
                    <a:pt x="7012" y="1934"/>
                  </a:lnTo>
                  <a:lnTo>
                    <a:pt x="7014" y="1934"/>
                  </a:lnTo>
                  <a:lnTo>
                    <a:pt x="7018" y="1934"/>
                  </a:lnTo>
                  <a:lnTo>
                    <a:pt x="7024" y="1932"/>
                  </a:lnTo>
                  <a:lnTo>
                    <a:pt x="7032" y="1928"/>
                  </a:lnTo>
                  <a:lnTo>
                    <a:pt x="7038" y="1922"/>
                  </a:lnTo>
                  <a:lnTo>
                    <a:pt x="7040" y="1920"/>
                  </a:lnTo>
                  <a:lnTo>
                    <a:pt x="7042" y="1920"/>
                  </a:lnTo>
                  <a:lnTo>
                    <a:pt x="7044" y="1920"/>
                  </a:lnTo>
                  <a:lnTo>
                    <a:pt x="7046" y="1920"/>
                  </a:lnTo>
                  <a:lnTo>
                    <a:pt x="7048" y="1920"/>
                  </a:lnTo>
                  <a:lnTo>
                    <a:pt x="7048" y="1918"/>
                  </a:lnTo>
                  <a:lnTo>
                    <a:pt x="7038" y="1914"/>
                  </a:lnTo>
                  <a:lnTo>
                    <a:pt x="7032" y="1910"/>
                  </a:lnTo>
                  <a:lnTo>
                    <a:pt x="7026" y="1910"/>
                  </a:lnTo>
                  <a:lnTo>
                    <a:pt x="7022" y="1910"/>
                  </a:lnTo>
                  <a:lnTo>
                    <a:pt x="7018" y="1910"/>
                  </a:lnTo>
                  <a:lnTo>
                    <a:pt x="7016" y="1908"/>
                  </a:lnTo>
                  <a:lnTo>
                    <a:pt x="7010" y="1908"/>
                  </a:lnTo>
                  <a:lnTo>
                    <a:pt x="7004" y="1912"/>
                  </a:lnTo>
                  <a:lnTo>
                    <a:pt x="7000" y="1918"/>
                  </a:lnTo>
                  <a:lnTo>
                    <a:pt x="6998" y="1920"/>
                  </a:lnTo>
                  <a:lnTo>
                    <a:pt x="6996" y="1918"/>
                  </a:lnTo>
                  <a:lnTo>
                    <a:pt x="6992" y="1916"/>
                  </a:lnTo>
                  <a:lnTo>
                    <a:pt x="6990" y="1916"/>
                  </a:lnTo>
                  <a:close/>
                  <a:moveTo>
                    <a:pt x="7006" y="1892"/>
                  </a:moveTo>
                  <a:lnTo>
                    <a:pt x="7006" y="1892"/>
                  </a:lnTo>
                  <a:lnTo>
                    <a:pt x="7008" y="1892"/>
                  </a:lnTo>
                  <a:lnTo>
                    <a:pt x="7010" y="1894"/>
                  </a:lnTo>
                  <a:lnTo>
                    <a:pt x="7012" y="1898"/>
                  </a:lnTo>
                  <a:lnTo>
                    <a:pt x="7012" y="1902"/>
                  </a:lnTo>
                  <a:lnTo>
                    <a:pt x="7014" y="1904"/>
                  </a:lnTo>
                  <a:lnTo>
                    <a:pt x="7016" y="1904"/>
                  </a:lnTo>
                  <a:lnTo>
                    <a:pt x="7020" y="1904"/>
                  </a:lnTo>
                  <a:lnTo>
                    <a:pt x="7022" y="1902"/>
                  </a:lnTo>
                  <a:lnTo>
                    <a:pt x="7024" y="1898"/>
                  </a:lnTo>
                  <a:lnTo>
                    <a:pt x="7026" y="1898"/>
                  </a:lnTo>
                  <a:lnTo>
                    <a:pt x="7028" y="1898"/>
                  </a:lnTo>
                  <a:lnTo>
                    <a:pt x="7030" y="1898"/>
                  </a:lnTo>
                  <a:lnTo>
                    <a:pt x="7030" y="1896"/>
                  </a:lnTo>
                  <a:lnTo>
                    <a:pt x="7032" y="1896"/>
                  </a:lnTo>
                  <a:lnTo>
                    <a:pt x="7034" y="1896"/>
                  </a:lnTo>
                  <a:lnTo>
                    <a:pt x="7036" y="1894"/>
                  </a:lnTo>
                  <a:lnTo>
                    <a:pt x="7034" y="1892"/>
                  </a:lnTo>
                  <a:lnTo>
                    <a:pt x="7030" y="1888"/>
                  </a:lnTo>
                  <a:lnTo>
                    <a:pt x="7022" y="1880"/>
                  </a:lnTo>
                  <a:lnTo>
                    <a:pt x="7018" y="1880"/>
                  </a:lnTo>
                  <a:lnTo>
                    <a:pt x="7016" y="1882"/>
                  </a:lnTo>
                  <a:lnTo>
                    <a:pt x="7010" y="1886"/>
                  </a:lnTo>
                  <a:lnTo>
                    <a:pt x="7006" y="1886"/>
                  </a:lnTo>
                  <a:lnTo>
                    <a:pt x="7000" y="1886"/>
                  </a:lnTo>
                  <a:lnTo>
                    <a:pt x="6996" y="1888"/>
                  </a:lnTo>
                  <a:lnTo>
                    <a:pt x="6994" y="1890"/>
                  </a:lnTo>
                  <a:lnTo>
                    <a:pt x="6996" y="1890"/>
                  </a:lnTo>
                  <a:lnTo>
                    <a:pt x="7006" y="1892"/>
                  </a:lnTo>
                  <a:close/>
                  <a:moveTo>
                    <a:pt x="7048" y="1914"/>
                  </a:moveTo>
                  <a:lnTo>
                    <a:pt x="7048" y="1914"/>
                  </a:lnTo>
                  <a:lnTo>
                    <a:pt x="7048" y="1910"/>
                  </a:lnTo>
                  <a:lnTo>
                    <a:pt x="7044" y="1906"/>
                  </a:lnTo>
                  <a:lnTo>
                    <a:pt x="7042" y="1904"/>
                  </a:lnTo>
                  <a:lnTo>
                    <a:pt x="7038" y="1906"/>
                  </a:lnTo>
                  <a:lnTo>
                    <a:pt x="7038" y="1910"/>
                  </a:lnTo>
                  <a:lnTo>
                    <a:pt x="7042" y="1914"/>
                  </a:lnTo>
                  <a:lnTo>
                    <a:pt x="7046" y="1914"/>
                  </a:lnTo>
                  <a:lnTo>
                    <a:pt x="7048" y="1914"/>
                  </a:lnTo>
                  <a:close/>
                  <a:moveTo>
                    <a:pt x="7050" y="1884"/>
                  </a:moveTo>
                  <a:lnTo>
                    <a:pt x="7050" y="1884"/>
                  </a:lnTo>
                  <a:lnTo>
                    <a:pt x="7048" y="1884"/>
                  </a:lnTo>
                  <a:lnTo>
                    <a:pt x="7044" y="1882"/>
                  </a:lnTo>
                  <a:lnTo>
                    <a:pt x="7040" y="1882"/>
                  </a:lnTo>
                  <a:lnTo>
                    <a:pt x="7042" y="1886"/>
                  </a:lnTo>
                  <a:lnTo>
                    <a:pt x="7044" y="1886"/>
                  </a:lnTo>
                  <a:lnTo>
                    <a:pt x="7048" y="1886"/>
                  </a:lnTo>
                  <a:lnTo>
                    <a:pt x="7050" y="1884"/>
                  </a:lnTo>
                  <a:close/>
                  <a:moveTo>
                    <a:pt x="6872" y="1954"/>
                  </a:moveTo>
                  <a:lnTo>
                    <a:pt x="6872" y="1954"/>
                  </a:lnTo>
                  <a:lnTo>
                    <a:pt x="6864" y="1958"/>
                  </a:lnTo>
                  <a:lnTo>
                    <a:pt x="6860" y="1956"/>
                  </a:lnTo>
                  <a:lnTo>
                    <a:pt x="6858" y="1956"/>
                  </a:lnTo>
                  <a:lnTo>
                    <a:pt x="6850" y="1962"/>
                  </a:lnTo>
                  <a:lnTo>
                    <a:pt x="6840" y="1974"/>
                  </a:lnTo>
                  <a:lnTo>
                    <a:pt x="6836" y="1984"/>
                  </a:lnTo>
                  <a:lnTo>
                    <a:pt x="6836" y="1992"/>
                  </a:lnTo>
                  <a:lnTo>
                    <a:pt x="6838" y="2000"/>
                  </a:lnTo>
                  <a:lnTo>
                    <a:pt x="6840" y="2004"/>
                  </a:lnTo>
                  <a:lnTo>
                    <a:pt x="6840" y="2006"/>
                  </a:lnTo>
                  <a:lnTo>
                    <a:pt x="6838" y="2014"/>
                  </a:lnTo>
                  <a:lnTo>
                    <a:pt x="6838" y="2018"/>
                  </a:lnTo>
                  <a:lnTo>
                    <a:pt x="6840" y="2018"/>
                  </a:lnTo>
                  <a:lnTo>
                    <a:pt x="6842" y="2016"/>
                  </a:lnTo>
                  <a:lnTo>
                    <a:pt x="6846" y="2014"/>
                  </a:lnTo>
                  <a:lnTo>
                    <a:pt x="6850" y="2008"/>
                  </a:lnTo>
                  <a:lnTo>
                    <a:pt x="6856" y="2000"/>
                  </a:lnTo>
                  <a:lnTo>
                    <a:pt x="6864" y="1992"/>
                  </a:lnTo>
                  <a:lnTo>
                    <a:pt x="6866" y="1986"/>
                  </a:lnTo>
                  <a:lnTo>
                    <a:pt x="6868" y="1984"/>
                  </a:lnTo>
                  <a:lnTo>
                    <a:pt x="6866" y="1978"/>
                  </a:lnTo>
                  <a:lnTo>
                    <a:pt x="6864" y="1976"/>
                  </a:lnTo>
                  <a:lnTo>
                    <a:pt x="6864" y="1972"/>
                  </a:lnTo>
                  <a:lnTo>
                    <a:pt x="6866" y="1968"/>
                  </a:lnTo>
                  <a:lnTo>
                    <a:pt x="6870" y="1964"/>
                  </a:lnTo>
                  <a:lnTo>
                    <a:pt x="6878" y="1954"/>
                  </a:lnTo>
                  <a:lnTo>
                    <a:pt x="6882" y="1950"/>
                  </a:lnTo>
                  <a:lnTo>
                    <a:pt x="6882" y="1948"/>
                  </a:lnTo>
                  <a:lnTo>
                    <a:pt x="6880" y="1948"/>
                  </a:lnTo>
                  <a:lnTo>
                    <a:pt x="6872" y="1954"/>
                  </a:lnTo>
                  <a:close/>
                  <a:moveTo>
                    <a:pt x="6794" y="1990"/>
                  </a:moveTo>
                  <a:lnTo>
                    <a:pt x="6794" y="1990"/>
                  </a:lnTo>
                  <a:lnTo>
                    <a:pt x="6790" y="1990"/>
                  </a:lnTo>
                  <a:lnTo>
                    <a:pt x="6788" y="1992"/>
                  </a:lnTo>
                  <a:lnTo>
                    <a:pt x="6786" y="2000"/>
                  </a:lnTo>
                  <a:lnTo>
                    <a:pt x="6784" y="2010"/>
                  </a:lnTo>
                  <a:lnTo>
                    <a:pt x="6780" y="2018"/>
                  </a:lnTo>
                  <a:lnTo>
                    <a:pt x="6774" y="2026"/>
                  </a:lnTo>
                  <a:lnTo>
                    <a:pt x="6770" y="2038"/>
                  </a:lnTo>
                  <a:lnTo>
                    <a:pt x="6768" y="2052"/>
                  </a:lnTo>
                  <a:lnTo>
                    <a:pt x="6768" y="2056"/>
                  </a:lnTo>
                  <a:lnTo>
                    <a:pt x="6770" y="2060"/>
                  </a:lnTo>
                  <a:lnTo>
                    <a:pt x="6776" y="2050"/>
                  </a:lnTo>
                  <a:lnTo>
                    <a:pt x="6786" y="2026"/>
                  </a:lnTo>
                  <a:lnTo>
                    <a:pt x="6792" y="2002"/>
                  </a:lnTo>
                  <a:lnTo>
                    <a:pt x="6794" y="1992"/>
                  </a:lnTo>
                  <a:lnTo>
                    <a:pt x="6794" y="1990"/>
                  </a:lnTo>
                  <a:close/>
                  <a:moveTo>
                    <a:pt x="6856" y="1798"/>
                  </a:moveTo>
                  <a:lnTo>
                    <a:pt x="6856" y="1798"/>
                  </a:lnTo>
                  <a:lnTo>
                    <a:pt x="6856" y="1796"/>
                  </a:lnTo>
                  <a:lnTo>
                    <a:pt x="6854" y="1790"/>
                  </a:lnTo>
                  <a:lnTo>
                    <a:pt x="6852" y="1786"/>
                  </a:lnTo>
                  <a:lnTo>
                    <a:pt x="6848" y="1786"/>
                  </a:lnTo>
                  <a:lnTo>
                    <a:pt x="6848" y="1788"/>
                  </a:lnTo>
                  <a:lnTo>
                    <a:pt x="6848" y="1792"/>
                  </a:lnTo>
                  <a:lnTo>
                    <a:pt x="6852" y="1796"/>
                  </a:lnTo>
                  <a:lnTo>
                    <a:pt x="6856" y="1798"/>
                  </a:lnTo>
                  <a:close/>
                  <a:moveTo>
                    <a:pt x="7008" y="1802"/>
                  </a:moveTo>
                  <a:lnTo>
                    <a:pt x="7008" y="1802"/>
                  </a:lnTo>
                  <a:lnTo>
                    <a:pt x="7006" y="1800"/>
                  </a:lnTo>
                  <a:lnTo>
                    <a:pt x="7002" y="1798"/>
                  </a:lnTo>
                  <a:lnTo>
                    <a:pt x="6998" y="1798"/>
                  </a:lnTo>
                  <a:lnTo>
                    <a:pt x="6996" y="1800"/>
                  </a:lnTo>
                  <a:lnTo>
                    <a:pt x="6998" y="1802"/>
                  </a:lnTo>
                  <a:lnTo>
                    <a:pt x="7002" y="1804"/>
                  </a:lnTo>
                  <a:lnTo>
                    <a:pt x="7006" y="1804"/>
                  </a:lnTo>
                  <a:lnTo>
                    <a:pt x="7008" y="1802"/>
                  </a:lnTo>
                  <a:close/>
                  <a:moveTo>
                    <a:pt x="6986" y="1790"/>
                  </a:moveTo>
                  <a:lnTo>
                    <a:pt x="6986" y="1790"/>
                  </a:lnTo>
                  <a:lnTo>
                    <a:pt x="6984" y="1792"/>
                  </a:lnTo>
                  <a:lnTo>
                    <a:pt x="6984" y="1796"/>
                  </a:lnTo>
                  <a:lnTo>
                    <a:pt x="6986" y="1798"/>
                  </a:lnTo>
                  <a:lnTo>
                    <a:pt x="6990" y="1800"/>
                  </a:lnTo>
                  <a:lnTo>
                    <a:pt x="6992" y="1798"/>
                  </a:lnTo>
                  <a:lnTo>
                    <a:pt x="6992" y="1796"/>
                  </a:lnTo>
                  <a:lnTo>
                    <a:pt x="6990" y="1792"/>
                  </a:lnTo>
                  <a:lnTo>
                    <a:pt x="6986" y="1790"/>
                  </a:lnTo>
                  <a:close/>
                  <a:moveTo>
                    <a:pt x="6980" y="1810"/>
                  </a:moveTo>
                  <a:lnTo>
                    <a:pt x="6980" y="1810"/>
                  </a:lnTo>
                  <a:lnTo>
                    <a:pt x="6978" y="1808"/>
                  </a:lnTo>
                  <a:lnTo>
                    <a:pt x="6976" y="1808"/>
                  </a:lnTo>
                  <a:lnTo>
                    <a:pt x="6974" y="1812"/>
                  </a:lnTo>
                  <a:lnTo>
                    <a:pt x="6976" y="1814"/>
                  </a:lnTo>
                  <a:lnTo>
                    <a:pt x="6978" y="1814"/>
                  </a:lnTo>
                  <a:lnTo>
                    <a:pt x="6980" y="1812"/>
                  </a:lnTo>
                  <a:lnTo>
                    <a:pt x="6980" y="1810"/>
                  </a:lnTo>
                  <a:close/>
                  <a:moveTo>
                    <a:pt x="6992" y="1810"/>
                  </a:moveTo>
                  <a:lnTo>
                    <a:pt x="6992" y="1810"/>
                  </a:lnTo>
                  <a:lnTo>
                    <a:pt x="6992" y="1812"/>
                  </a:lnTo>
                  <a:lnTo>
                    <a:pt x="6994" y="1810"/>
                  </a:lnTo>
                  <a:lnTo>
                    <a:pt x="6996" y="1810"/>
                  </a:lnTo>
                  <a:lnTo>
                    <a:pt x="6996" y="1808"/>
                  </a:lnTo>
                  <a:lnTo>
                    <a:pt x="6994" y="1808"/>
                  </a:lnTo>
                  <a:lnTo>
                    <a:pt x="6992" y="1808"/>
                  </a:lnTo>
                  <a:lnTo>
                    <a:pt x="6992" y="1810"/>
                  </a:lnTo>
                  <a:close/>
                  <a:moveTo>
                    <a:pt x="6982" y="1810"/>
                  </a:moveTo>
                  <a:lnTo>
                    <a:pt x="6982" y="1810"/>
                  </a:lnTo>
                  <a:lnTo>
                    <a:pt x="6984" y="1810"/>
                  </a:lnTo>
                  <a:lnTo>
                    <a:pt x="6986" y="1810"/>
                  </a:lnTo>
                  <a:lnTo>
                    <a:pt x="6988" y="1810"/>
                  </a:lnTo>
                  <a:lnTo>
                    <a:pt x="6988" y="1808"/>
                  </a:lnTo>
                  <a:lnTo>
                    <a:pt x="6986" y="1806"/>
                  </a:lnTo>
                  <a:lnTo>
                    <a:pt x="6984" y="1806"/>
                  </a:lnTo>
                  <a:lnTo>
                    <a:pt x="6982" y="1810"/>
                  </a:lnTo>
                  <a:close/>
                  <a:moveTo>
                    <a:pt x="6916" y="1814"/>
                  </a:moveTo>
                  <a:lnTo>
                    <a:pt x="6916" y="1814"/>
                  </a:lnTo>
                  <a:lnTo>
                    <a:pt x="6916" y="1816"/>
                  </a:lnTo>
                  <a:lnTo>
                    <a:pt x="6918" y="1820"/>
                  </a:lnTo>
                  <a:lnTo>
                    <a:pt x="6920" y="1820"/>
                  </a:lnTo>
                  <a:lnTo>
                    <a:pt x="6922" y="1820"/>
                  </a:lnTo>
                  <a:lnTo>
                    <a:pt x="6922" y="1818"/>
                  </a:lnTo>
                  <a:lnTo>
                    <a:pt x="6920" y="1816"/>
                  </a:lnTo>
                  <a:lnTo>
                    <a:pt x="6918" y="1814"/>
                  </a:lnTo>
                  <a:lnTo>
                    <a:pt x="6916" y="1814"/>
                  </a:lnTo>
                  <a:close/>
                  <a:moveTo>
                    <a:pt x="6902" y="1802"/>
                  </a:moveTo>
                  <a:lnTo>
                    <a:pt x="6902" y="1802"/>
                  </a:lnTo>
                  <a:lnTo>
                    <a:pt x="6898" y="1804"/>
                  </a:lnTo>
                  <a:lnTo>
                    <a:pt x="6894" y="1806"/>
                  </a:lnTo>
                  <a:lnTo>
                    <a:pt x="6894" y="1808"/>
                  </a:lnTo>
                  <a:lnTo>
                    <a:pt x="6894" y="1812"/>
                  </a:lnTo>
                  <a:lnTo>
                    <a:pt x="6896" y="1810"/>
                  </a:lnTo>
                  <a:lnTo>
                    <a:pt x="6898" y="1810"/>
                  </a:lnTo>
                  <a:lnTo>
                    <a:pt x="6902" y="1812"/>
                  </a:lnTo>
                  <a:lnTo>
                    <a:pt x="6904" y="1814"/>
                  </a:lnTo>
                  <a:lnTo>
                    <a:pt x="6906" y="1816"/>
                  </a:lnTo>
                  <a:lnTo>
                    <a:pt x="6910" y="1816"/>
                  </a:lnTo>
                  <a:lnTo>
                    <a:pt x="6914" y="1814"/>
                  </a:lnTo>
                  <a:lnTo>
                    <a:pt x="6914" y="1812"/>
                  </a:lnTo>
                  <a:lnTo>
                    <a:pt x="6914" y="1810"/>
                  </a:lnTo>
                  <a:lnTo>
                    <a:pt x="6914" y="1808"/>
                  </a:lnTo>
                  <a:lnTo>
                    <a:pt x="6914" y="1806"/>
                  </a:lnTo>
                  <a:lnTo>
                    <a:pt x="6916" y="1806"/>
                  </a:lnTo>
                  <a:lnTo>
                    <a:pt x="6918" y="1808"/>
                  </a:lnTo>
                  <a:lnTo>
                    <a:pt x="6920" y="1808"/>
                  </a:lnTo>
                  <a:lnTo>
                    <a:pt x="6924" y="1804"/>
                  </a:lnTo>
                  <a:lnTo>
                    <a:pt x="6926" y="1802"/>
                  </a:lnTo>
                  <a:lnTo>
                    <a:pt x="6924" y="1800"/>
                  </a:lnTo>
                  <a:lnTo>
                    <a:pt x="6910" y="1794"/>
                  </a:lnTo>
                  <a:lnTo>
                    <a:pt x="6904" y="1794"/>
                  </a:lnTo>
                  <a:lnTo>
                    <a:pt x="6906" y="1796"/>
                  </a:lnTo>
                  <a:lnTo>
                    <a:pt x="6908" y="1800"/>
                  </a:lnTo>
                  <a:lnTo>
                    <a:pt x="6908" y="1802"/>
                  </a:lnTo>
                  <a:lnTo>
                    <a:pt x="6908" y="1804"/>
                  </a:lnTo>
                  <a:lnTo>
                    <a:pt x="6906" y="1806"/>
                  </a:lnTo>
                  <a:lnTo>
                    <a:pt x="6904" y="1804"/>
                  </a:lnTo>
                  <a:lnTo>
                    <a:pt x="6904" y="1802"/>
                  </a:lnTo>
                  <a:lnTo>
                    <a:pt x="6902" y="1802"/>
                  </a:lnTo>
                  <a:close/>
                  <a:moveTo>
                    <a:pt x="7118" y="1484"/>
                  </a:moveTo>
                  <a:lnTo>
                    <a:pt x="7118" y="1484"/>
                  </a:lnTo>
                  <a:lnTo>
                    <a:pt x="7120" y="1484"/>
                  </a:lnTo>
                  <a:lnTo>
                    <a:pt x="7118" y="1482"/>
                  </a:lnTo>
                  <a:lnTo>
                    <a:pt x="7108" y="1480"/>
                  </a:lnTo>
                  <a:lnTo>
                    <a:pt x="7104" y="1480"/>
                  </a:lnTo>
                  <a:lnTo>
                    <a:pt x="7102" y="1480"/>
                  </a:lnTo>
                  <a:lnTo>
                    <a:pt x="7100" y="1484"/>
                  </a:lnTo>
                  <a:lnTo>
                    <a:pt x="7100" y="1488"/>
                  </a:lnTo>
                  <a:lnTo>
                    <a:pt x="7104" y="1490"/>
                  </a:lnTo>
                  <a:lnTo>
                    <a:pt x="7108" y="1488"/>
                  </a:lnTo>
                  <a:lnTo>
                    <a:pt x="7110" y="1488"/>
                  </a:lnTo>
                  <a:lnTo>
                    <a:pt x="7114" y="1486"/>
                  </a:lnTo>
                  <a:lnTo>
                    <a:pt x="7118" y="1484"/>
                  </a:lnTo>
                  <a:close/>
                  <a:moveTo>
                    <a:pt x="6972" y="1606"/>
                  </a:moveTo>
                  <a:lnTo>
                    <a:pt x="6972" y="1606"/>
                  </a:lnTo>
                  <a:lnTo>
                    <a:pt x="6972" y="1604"/>
                  </a:lnTo>
                  <a:lnTo>
                    <a:pt x="6970" y="1604"/>
                  </a:lnTo>
                  <a:lnTo>
                    <a:pt x="6964" y="1604"/>
                  </a:lnTo>
                  <a:lnTo>
                    <a:pt x="6962" y="1604"/>
                  </a:lnTo>
                  <a:lnTo>
                    <a:pt x="6960" y="1606"/>
                  </a:lnTo>
                  <a:lnTo>
                    <a:pt x="6960" y="1608"/>
                  </a:lnTo>
                  <a:lnTo>
                    <a:pt x="6964" y="1610"/>
                  </a:lnTo>
                  <a:lnTo>
                    <a:pt x="6966" y="1612"/>
                  </a:lnTo>
                  <a:lnTo>
                    <a:pt x="6968" y="1612"/>
                  </a:lnTo>
                  <a:lnTo>
                    <a:pt x="6972" y="1606"/>
                  </a:lnTo>
                  <a:close/>
                  <a:moveTo>
                    <a:pt x="6758" y="1246"/>
                  </a:moveTo>
                  <a:lnTo>
                    <a:pt x="6758" y="1246"/>
                  </a:lnTo>
                  <a:lnTo>
                    <a:pt x="6758" y="1248"/>
                  </a:lnTo>
                  <a:lnTo>
                    <a:pt x="6762" y="1248"/>
                  </a:lnTo>
                  <a:lnTo>
                    <a:pt x="6766" y="1246"/>
                  </a:lnTo>
                  <a:lnTo>
                    <a:pt x="6770" y="1244"/>
                  </a:lnTo>
                  <a:lnTo>
                    <a:pt x="6768" y="1242"/>
                  </a:lnTo>
                  <a:lnTo>
                    <a:pt x="6766" y="1240"/>
                  </a:lnTo>
                  <a:lnTo>
                    <a:pt x="6760" y="1242"/>
                  </a:lnTo>
                  <a:lnTo>
                    <a:pt x="6758" y="1246"/>
                  </a:lnTo>
                  <a:close/>
                  <a:moveTo>
                    <a:pt x="6586" y="426"/>
                  </a:moveTo>
                  <a:lnTo>
                    <a:pt x="6586" y="426"/>
                  </a:lnTo>
                  <a:lnTo>
                    <a:pt x="6586" y="432"/>
                  </a:lnTo>
                  <a:lnTo>
                    <a:pt x="6588" y="438"/>
                  </a:lnTo>
                  <a:lnTo>
                    <a:pt x="6590" y="440"/>
                  </a:lnTo>
                  <a:lnTo>
                    <a:pt x="6594" y="444"/>
                  </a:lnTo>
                  <a:lnTo>
                    <a:pt x="6596" y="444"/>
                  </a:lnTo>
                  <a:lnTo>
                    <a:pt x="6596" y="446"/>
                  </a:lnTo>
                  <a:lnTo>
                    <a:pt x="6584" y="446"/>
                  </a:lnTo>
                  <a:lnTo>
                    <a:pt x="6570" y="448"/>
                  </a:lnTo>
                  <a:lnTo>
                    <a:pt x="6568" y="450"/>
                  </a:lnTo>
                  <a:lnTo>
                    <a:pt x="6570" y="452"/>
                  </a:lnTo>
                  <a:lnTo>
                    <a:pt x="6582" y="464"/>
                  </a:lnTo>
                  <a:lnTo>
                    <a:pt x="6608" y="488"/>
                  </a:lnTo>
                  <a:lnTo>
                    <a:pt x="6622" y="502"/>
                  </a:lnTo>
                  <a:lnTo>
                    <a:pt x="6634" y="508"/>
                  </a:lnTo>
                  <a:lnTo>
                    <a:pt x="6644" y="512"/>
                  </a:lnTo>
                  <a:lnTo>
                    <a:pt x="6654" y="510"/>
                  </a:lnTo>
                  <a:lnTo>
                    <a:pt x="6664" y="506"/>
                  </a:lnTo>
                  <a:lnTo>
                    <a:pt x="6676" y="498"/>
                  </a:lnTo>
                  <a:lnTo>
                    <a:pt x="6702" y="480"/>
                  </a:lnTo>
                  <a:lnTo>
                    <a:pt x="6722" y="470"/>
                  </a:lnTo>
                  <a:lnTo>
                    <a:pt x="6724" y="470"/>
                  </a:lnTo>
                  <a:lnTo>
                    <a:pt x="6726" y="472"/>
                  </a:lnTo>
                  <a:lnTo>
                    <a:pt x="6728" y="474"/>
                  </a:lnTo>
                  <a:lnTo>
                    <a:pt x="6732" y="478"/>
                  </a:lnTo>
                  <a:lnTo>
                    <a:pt x="6740" y="482"/>
                  </a:lnTo>
                  <a:lnTo>
                    <a:pt x="6756" y="484"/>
                  </a:lnTo>
                  <a:lnTo>
                    <a:pt x="6772" y="484"/>
                  </a:lnTo>
                  <a:lnTo>
                    <a:pt x="6780" y="486"/>
                  </a:lnTo>
                  <a:lnTo>
                    <a:pt x="6780" y="488"/>
                  </a:lnTo>
                  <a:lnTo>
                    <a:pt x="6778" y="490"/>
                  </a:lnTo>
                  <a:lnTo>
                    <a:pt x="6772" y="494"/>
                  </a:lnTo>
                  <a:lnTo>
                    <a:pt x="6742" y="504"/>
                  </a:lnTo>
                  <a:lnTo>
                    <a:pt x="6698" y="516"/>
                  </a:lnTo>
                  <a:lnTo>
                    <a:pt x="6678" y="522"/>
                  </a:lnTo>
                  <a:lnTo>
                    <a:pt x="6664" y="528"/>
                  </a:lnTo>
                  <a:lnTo>
                    <a:pt x="6656" y="534"/>
                  </a:lnTo>
                  <a:lnTo>
                    <a:pt x="6654" y="536"/>
                  </a:lnTo>
                  <a:lnTo>
                    <a:pt x="6656" y="538"/>
                  </a:lnTo>
                  <a:lnTo>
                    <a:pt x="6660" y="540"/>
                  </a:lnTo>
                  <a:lnTo>
                    <a:pt x="6674" y="542"/>
                  </a:lnTo>
                  <a:lnTo>
                    <a:pt x="6692" y="540"/>
                  </a:lnTo>
                  <a:lnTo>
                    <a:pt x="6718" y="538"/>
                  </a:lnTo>
                  <a:lnTo>
                    <a:pt x="6742" y="536"/>
                  </a:lnTo>
                  <a:lnTo>
                    <a:pt x="6756" y="538"/>
                  </a:lnTo>
                  <a:lnTo>
                    <a:pt x="6758" y="538"/>
                  </a:lnTo>
                  <a:lnTo>
                    <a:pt x="6760" y="540"/>
                  </a:lnTo>
                  <a:lnTo>
                    <a:pt x="6756" y="544"/>
                  </a:lnTo>
                  <a:lnTo>
                    <a:pt x="6748" y="550"/>
                  </a:lnTo>
                  <a:lnTo>
                    <a:pt x="6734" y="554"/>
                  </a:lnTo>
                  <a:lnTo>
                    <a:pt x="6720" y="558"/>
                  </a:lnTo>
                  <a:lnTo>
                    <a:pt x="6704" y="562"/>
                  </a:lnTo>
                  <a:lnTo>
                    <a:pt x="6678" y="568"/>
                  </a:lnTo>
                  <a:lnTo>
                    <a:pt x="6672" y="570"/>
                  </a:lnTo>
                  <a:lnTo>
                    <a:pt x="6668" y="574"/>
                  </a:lnTo>
                  <a:lnTo>
                    <a:pt x="6670" y="576"/>
                  </a:lnTo>
                  <a:lnTo>
                    <a:pt x="6676" y="580"/>
                  </a:lnTo>
                  <a:lnTo>
                    <a:pt x="6698" y="592"/>
                  </a:lnTo>
                  <a:lnTo>
                    <a:pt x="6712" y="596"/>
                  </a:lnTo>
                  <a:lnTo>
                    <a:pt x="6720" y="602"/>
                  </a:lnTo>
                  <a:lnTo>
                    <a:pt x="6732" y="614"/>
                  </a:lnTo>
                  <a:lnTo>
                    <a:pt x="6738" y="620"/>
                  </a:lnTo>
                  <a:lnTo>
                    <a:pt x="6744" y="624"/>
                  </a:lnTo>
                  <a:lnTo>
                    <a:pt x="6756" y="630"/>
                  </a:lnTo>
                  <a:lnTo>
                    <a:pt x="6774" y="636"/>
                  </a:lnTo>
                  <a:lnTo>
                    <a:pt x="6782" y="636"/>
                  </a:lnTo>
                  <a:lnTo>
                    <a:pt x="6790" y="636"/>
                  </a:lnTo>
                  <a:lnTo>
                    <a:pt x="6794" y="636"/>
                  </a:lnTo>
                  <a:lnTo>
                    <a:pt x="6798" y="632"/>
                  </a:lnTo>
                  <a:lnTo>
                    <a:pt x="6800" y="628"/>
                  </a:lnTo>
                  <a:lnTo>
                    <a:pt x="6802" y="624"/>
                  </a:lnTo>
                  <a:lnTo>
                    <a:pt x="6804" y="612"/>
                  </a:lnTo>
                  <a:lnTo>
                    <a:pt x="6804" y="598"/>
                  </a:lnTo>
                  <a:lnTo>
                    <a:pt x="6808" y="586"/>
                  </a:lnTo>
                  <a:lnTo>
                    <a:pt x="6812" y="580"/>
                  </a:lnTo>
                  <a:lnTo>
                    <a:pt x="6816" y="574"/>
                  </a:lnTo>
                  <a:lnTo>
                    <a:pt x="6822" y="570"/>
                  </a:lnTo>
                  <a:lnTo>
                    <a:pt x="6830" y="566"/>
                  </a:lnTo>
                  <a:lnTo>
                    <a:pt x="6844" y="560"/>
                  </a:lnTo>
                  <a:lnTo>
                    <a:pt x="6850" y="554"/>
                  </a:lnTo>
                  <a:lnTo>
                    <a:pt x="6850" y="548"/>
                  </a:lnTo>
                  <a:lnTo>
                    <a:pt x="6848" y="542"/>
                  </a:lnTo>
                  <a:lnTo>
                    <a:pt x="6846" y="536"/>
                  </a:lnTo>
                  <a:lnTo>
                    <a:pt x="6846" y="530"/>
                  </a:lnTo>
                  <a:lnTo>
                    <a:pt x="6848" y="528"/>
                  </a:lnTo>
                  <a:lnTo>
                    <a:pt x="6850" y="526"/>
                  </a:lnTo>
                  <a:lnTo>
                    <a:pt x="6860" y="522"/>
                  </a:lnTo>
                  <a:lnTo>
                    <a:pt x="6866" y="520"/>
                  </a:lnTo>
                  <a:lnTo>
                    <a:pt x="6872" y="516"/>
                  </a:lnTo>
                  <a:lnTo>
                    <a:pt x="6874" y="514"/>
                  </a:lnTo>
                  <a:lnTo>
                    <a:pt x="6876" y="510"/>
                  </a:lnTo>
                  <a:lnTo>
                    <a:pt x="6878" y="502"/>
                  </a:lnTo>
                  <a:lnTo>
                    <a:pt x="6878" y="494"/>
                  </a:lnTo>
                  <a:lnTo>
                    <a:pt x="6880" y="488"/>
                  </a:lnTo>
                  <a:lnTo>
                    <a:pt x="6882" y="484"/>
                  </a:lnTo>
                  <a:lnTo>
                    <a:pt x="6886" y="482"/>
                  </a:lnTo>
                  <a:lnTo>
                    <a:pt x="6890" y="478"/>
                  </a:lnTo>
                  <a:lnTo>
                    <a:pt x="6898" y="476"/>
                  </a:lnTo>
                  <a:lnTo>
                    <a:pt x="6918" y="474"/>
                  </a:lnTo>
                  <a:lnTo>
                    <a:pt x="6956" y="468"/>
                  </a:lnTo>
                  <a:lnTo>
                    <a:pt x="6968" y="466"/>
                  </a:lnTo>
                  <a:lnTo>
                    <a:pt x="6974" y="464"/>
                  </a:lnTo>
                  <a:lnTo>
                    <a:pt x="6974" y="462"/>
                  </a:lnTo>
                  <a:lnTo>
                    <a:pt x="6974" y="460"/>
                  </a:lnTo>
                  <a:lnTo>
                    <a:pt x="6970" y="456"/>
                  </a:lnTo>
                  <a:lnTo>
                    <a:pt x="6958" y="452"/>
                  </a:lnTo>
                  <a:lnTo>
                    <a:pt x="6944" y="448"/>
                  </a:lnTo>
                  <a:lnTo>
                    <a:pt x="6928" y="444"/>
                  </a:lnTo>
                  <a:lnTo>
                    <a:pt x="6920" y="440"/>
                  </a:lnTo>
                  <a:lnTo>
                    <a:pt x="6910" y="434"/>
                  </a:lnTo>
                  <a:lnTo>
                    <a:pt x="6908" y="432"/>
                  </a:lnTo>
                  <a:lnTo>
                    <a:pt x="6904" y="432"/>
                  </a:lnTo>
                  <a:lnTo>
                    <a:pt x="6886" y="430"/>
                  </a:lnTo>
                  <a:lnTo>
                    <a:pt x="6876" y="430"/>
                  </a:lnTo>
                  <a:lnTo>
                    <a:pt x="6870" y="428"/>
                  </a:lnTo>
                  <a:lnTo>
                    <a:pt x="6868" y="424"/>
                  </a:lnTo>
                  <a:lnTo>
                    <a:pt x="6868" y="418"/>
                  </a:lnTo>
                  <a:lnTo>
                    <a:pt x="6868" y="414"/>
                  </a:lnTo>
                  <a:lnTo>
                    <a:pt x="6866" y="406"/>
                  </a:lnTo>
                  <a:lnTo>
                    <a:pt x="6862" y="400"/>
                  </a:lnTo>
                  <a:lnTo>
                    <a:pt x="6856" y="394"/>
                  </a:lnTo>
                  <a:lnTo>
                    <a:pt x="6846" y="392"/>
                  </a:lnTo>
                  <a:lnTo>
                    <a:pt x="6840" y="394"/>
                  </a:lnTo>
                  <a:lnTo>
                    <a:pt x="6836" y="398"/>
                  </a:lnTo>
                  <a:lnTo>
                    <a:pt x="6832" y="404"/>
                  </a:lnTo>
                  <a:lnTo>
                    <a:pt x="6830" y="414"/>
                  </a:lnTo>
                  <a:lnTo>
                    <a:pt x="6828" y="414"/>
                  </a:lnTo>
                  <a:lnTo>
                    <a:pt x="6826" y="410"/>
                  </a:lnTo>
                  <a:lnTo>
                    <a:pt x="6824" y="402"/>
                  </a:lnTo>
                  <a:lnTo>
                    <a:pt x="6824" y="396"/>
                  </a:lnTo>
                  <a:lnTo>
                    <a:pt x="6826" y="390"/>
                  </a:lnTo>
                  <a:lnTo>
                    <a:pt x="6830" y="388"/>
                  </a:lnTo>
                  <a:lnTo>
                    <a:pt x="6834" y="382"/>
                  </a:lnTo>
                  <a:lnTo>
                    <a:pt x="6836" y="382"/>
                  </a:lnTo>
                  <a:lnTo>
                    <a:pt x="6836" y="380"/>
                  </a:lnTo>
                  <a:lnTo>
                    <a:pt x="6816" y="370"/>
                  </a:lnTo>
                  <a:lnTo>
                    <a:pt x="6808" y="368"/>
                  </a:lnTo>
                  <a:lnTo>
                    <a:pt x="6792" y="368"/>
                  </a:lnTo>
                  <a:lnTo>
                    <a:pt x="6784" y="368"/>
                  </a:lnTo>
                  <a:lnTo>
                    <a:pt x="6778" y="366"/>
                  </a:lnTo>
                  <a:lnTo>
                    <a:pt x="6768" y="360"/>
                  </a:lnTo>
                  <a:lnTo>
                    <a:pt x="6766" y="358"/>
                  </a:lnTo>
                  <a:lnTo>
                    <a:pt x="6760" y="356"/>
                  </a:lnTo>
                  <a:lnTo>
                    <a:pt x="6754" y="358"/>
                  </a:lnTo>
                  <a:lnTo>
                    <a:pt x="6746" y="362"/>
                  </a:lnTo>
                  <a:lnTo>
                    <a:pt x="6742" y="366"/>
                  </a:lnTo>
                  <a:lnTo>
                    <a:pt x="6740" y="370"/>
                  </a:lnTo>
                  <a:lnTo>
                    <a:pt x="6740" y="376"/>
                  </a:lnTo>
                  <a:lnTo>
                    <a:pt x="6740" y="382"/>
                  </a:lnTo>
                  <a:lnTo>
                    <a:pt x="6746" y="396"/>
                  </a:lnTo>
                  <a:lnTo>
                    <a:pt x="6752" y="412"/>
                  </a:lnTo>
                  <a:lnTo>
                    <a:pt x="6768" y="438"/>
                  </a:lnTo>
                  <a:lnTo>
                    <a:pt x="6770" y="446"/>
                  </a:lnTo>
                  <a:lnTo>
                    <a:pt x="6770" y="448"/>
                  </a:lnTo>
                  <a:lnTo>
                    <a:pt x="6768" y="450"/>
                  </a:lnTo>
                  <a:lnTo>
                    <a:pt x="6764" y="450"/>
                  </a:lnTo>
                  <a:lnTo>
                    <a:pt x="6760" y="446"/>
                  </a:lnTo>
                  <a:lnTo>
                    <a:pt x="6752" y="438"/>
                  </a:lnTo>
                  <a:lnTo>
                    <a:pt x="6732" y="412"/>
                  </a:lnTo>
                  <a:lnTo>
                    <a:pt x="6720" y="400"/>
                  </a:lnTo>
                  <a:lnTo>
                    <a:pt x="6710" y="388"/>
                  </a:lnTo>
                  <a:lnTo>
                    <a:pt x="6704" y="386"/>
                  </a:lnTo>
                  <a:lnTo>
                    <a:pt x="6698" y="382"/>
                  </a:lnTo>
                  <a:lnTo>
                    <a:pt x="6694" y="382"/>
                  </a:lnTo>
                  <a:lnTo>
                    <a:pt x="6688" y="382"/>
                  </a:lnTo>
                  <a:lnTo>
                    <a:pt x="6684" y="384"/>
                  </a:lnTo>
                  <a:lnTo>
                    <a:pt x="6680" y="388"/>
                  </a:lnTo>
                  <a:lnTo>
                    <a:pt x="6674" y="396"/>
                  </a:lnTo>
                  <a:lnTo>
                    <a:pt x="6672" y="406"/>
                  </a:lnTo>
                  <a:lnTo>
                    <a:pt x="6670" y="414"/>
                  </a:lnTo>
                  <a:lnTo>
                    <a:pt x="6670" y="424"/>
                  </a:lnTo>
                  <a:lnTo>
                    <a:pt x="6668" y="424"/>
                  </a:lnTo>
                  <a:lnTo>
                    <a:pt x="6666" y="416"/>
                  </a:lnTo>
                  <a:lnTo>
                    <a:pt x="6660" y="408"/>
                  </a:lnTo>
                  <a:lnTo>
                    <a:pt x="6652" y="402"/>
                  </a:lnTo>
                  <a:lnTo>
                    <a:pt x="6644" y="398"/>
                  </a:lnTo>
                  <a:lnTo>
                    <a:pt x="6638" y="396"/>
                  </a:lnTo>
                  <a:lnTo>
                    <a:pt x="6634" y="394"/>
                  </a:lnTo>
                  <a:lnTo>
                    <a:pt x="6634" y="392"/>
                  </a:lnTo>
                  <a:lnTo>
                    <a:pt x="6646" y="390"/>
                  </a:lnTo>
                  <a:lnTo>
                    <a:pt x="6656" y="386"/>
                  </a:lnTo>
                  <a:lnTo>
                    <a:pt x="6664" y="384"/>
                  </a:lnTo>
                  <a:lnTo>
                    <a:pt x="6668" y="380"/>
                  </a:lnTo>
                  <a:lnTo>
                    <a:pt x="6668" y="376"/>
                  </a:lnTo>
                  <a:lnTo>
                    <a:pt x="6668" y="374"/>
                  </a:lnTo>
                  <a:lnTo>
                    <a:pt x="6662" y="374"/>
                  </a:lnTo>
                  <a:lnTo>
                    <a:pt x="6654" y="374"/>
                  </a:lnTo>
                  <a:lnTo>
                    <a:pt x="6642" y="376"/>
                  </a:lnTo>
                  <a:lnTo>
                    <a:pt x="6630" y="380"/>
                  </a:lnTo>
                  <a:lnTo>
                    <a:pt x="6622" y="380"/>
                  </a:lnTo>
                  <a:lnTo>
                    <a:pt x="6618" y="378"/>
                  </a:lnTo>
                  <a:lnTo>
                    <a:pt x="6614" y="376"/>
                  </a:lnTo>
                  <a:lnTo>
                    <a:pt x="6612" y="374"/>
                  </a:lnTo>
                  <a:lnTo>
                    <a:pt x="6610" y="374"/>
                  </a:lnTo>
                  <a:lnTo>
                    <a:pt x="6606" y="374"/>
                  </a:lnTo>
                  <a:lnTo>
                    <a:pt x="6600" y="378"/>
                  </a:lnTo>
                  <a:lnTo>
                    <a:pt x="6594" y="382"/>
                  </a:lnTo>
                  <a:lnTo>
                    <a:pt x="6590" y="382"/>
                  </a:lnTo>
                  <a:lnTo>
                    <a:pt x="6586" y="380"/>
                  </a:lnTo>
                  <a:lnTo>
                    <a:pt x="6584" y="378"/>
                  </a:lnTo>
                  <a:lnTo>
                    <a:pt x="6580" y="376"/>
                  </a:lnTo>
                  <a:lnTo>
                    <a:pt x="6576" y="374"/>
                  </a:lnTo>
                  <a:lnTo>
                    <a:pt x="6568" y="376"/>
                  </a:lnTo>
                  <a:lnTo>
                    <a:pt x="6558" y="382"/>
                  </a:lnTo>
                  <a:lnTo>
                    <a:pt x="6548" y="388"/>
                  </a:lnTo>
                  <a:lnTo>
                    <a:pt x="6542" y="394"/>
                  </a:lnTo>
                  <a:lnTo>
                    <a:pt x="6538" y="400"/>
                  </a:lnTo>
                  <a:lnTo>
                    <a:pt x="6538" y="404"/>
                  </a:lnTo>
                  <a:lnTo>
                    <a:pt x="6542" y="410"/>
                  </a:lnTo>
                  <a:lnTo>
                    <a:pt x="6546" y="416"/>
                  </a:lnTo>
                  <a:lnTo>
                    <a:pt x="6556" y="428"/>
                  </a:lnTo>
                  <a:lnTo>
                    <a:pt x="6562" y="434"/>
                  </a:lnTo>
                  <a:lnTo>
                    <a:pt x="6568" y="434"/>
                  </a:lnTo>
                  <a:lnTo>
                    <a:pt x="6574" y="432"/>
                  </a:lnTo>
                  <a:lnTo>
                    <a:pt x="6580" y="428"/>
                  </a:lnTo>
                  <a:lnTo>
                    <a:pt x="6586" y="420"/>
                  </a:lnTo>
                  <a:lnTo>
                    <a:pt x="6588" y="420"/>
                  </a:lnTo>
                  <a:lnTo>
                    <a:pt x="6586" y="426"/>
                  </a:lnTo>
                  <a:close/>
                  <a:moveTo>
                    <a:pt x="6576" y="498"/>
                  </a:moveTo>
                  <a:lnTo>
                    <a:pt x="6576" y="498"/>
                  </a:lnTo>
                  <a:lnTo>
                    <a:pt x="6590" y="504"/>
                  </a:lnTo>
                  <a:lnTo>
                    <a:pt x="6596" y="506"/>
                  </a:lnTo>
                  <a:lnTo>
                    <a:pt x="6598" y="504"/>
                  </a:lnTo>
                  <a:lnTo>
                    <a:pt x="6596" y="498"/>
                  </a:lnTo>
                  <a:lnTo>
                    <a:pt x="6590" y="492"/>
                  </a:lnTo>
                  <a:lnTo>
                    <a:pt x="6584" y="486"/>
                  </a:lnTo>
                  <a:lnTo>
                    <a:pt x="6578" y="482"/>
                  </a:lnTo>
                  <a:lnTo>
                    <a:pt x="6572" y="480"/>
                  </a:lnTo>
                  <a:lnTo>
                    <a:pt x="6566" y="478"/>
                  </a:lnTo>
                  <a:lnTo>
                    <a:pt x="6562" y="474"/>
                  </a:lnTo>
                  <a:lnTo>
                    <a:pt x="6554" y="462"/>
                  </a:lnTo>
                  <a:lnTo>
                    <a:pt x="6550" y="456"/>
                  </a:lnTo>
                  <a:lnTo>
                    <a:pt x="6546" y="452"/>
                  </a:lnTo>
                  <a:lnTo>
                    <a:pt x="6540" y="448"/>
                  </a:lnTo>
                  <a:lnTo>
                    <a:pt x="6534" y="450"/>
                  </a:lnTo>
                  <a:lnTo>
                    <a:pt x="6530" y="454"/>
                  </a:lnTo>
                  <a:lnTo>
                    <a:pt x="6532" y="458"/>
                  </a:lnTo>
                  <a:lnTo>
                    <a:pt x="6544" y="480"/>
                  </a:lnTo>
                  <a:lnTo>
                    <a:pt x="6550" y="490"/>
                  </a:lnTo>
                  <a:lnTo>
                    <a:pt x="6552" y="492"/>
                  </a:lnTo>
                  <a:lnTo>
                    <a:pt x="6554" y="490"/>
                  </a:lnTo>
                  <a:lnTo>
                    <a:pt x="6556" y="490"/>
                  </a:lnTo>
                  <a:lnTo>
                    <a:pt x="6560" y="490"/>
                  </a:lnTo>
                  <a:lnTo>
                    <a:pt x="6568" y="492"/>
                  </a:lnTo>
                  <a:lnTo>
                    <a:pt x="6576" y="498"/>
                  </a:lnTo>
                  <a:close/>
                  <a:moveTo>
                    <a:pt x="6840" y="358"/>
                  </a:moveTo>
                  <a:lnTo>
                    <a:pt x="6840" y="358"/>
                  </a:lnTo>
                  <a:lnTo>
                    <a:pt x="6848" y="362"/>
                  </a:lnTo>
                  <a:lnTo>
                    <a:pt x="6850" y="364"/>
                  </a:lnTo>
                  <a:lnTo>
                    <a:pt x="6848" y="366"/>
                  </a:lnTo>
                  <a:lnTo>
                    <a:pt x="6846" y="366"/>
                  </a:lnTo>
                  <a:lnTo>
                    <a:pt x="6844" y="368"/>
                  </a:lnTo>
                  <a:lnTo>
                    <a:pt x="6846" y="370"/>
                  </a:lnTo>
                  <a:lnTo>
                    <a:pt x="6850" y="374"/>
                  </a:lnTo>
                  <a:lnTo>
                    <a:pt x="6860" y="380"/>
                  </a:lnTo>
                  <a:lnTo>
                    <a:pt x="6870" y="384"/>
                  </a:lnTo>
                  <a:lnTo>
                    <a:pt x="6880" y="386"/>
                  </a:lnTo>
                  <a:lnTo>
                    <a:pt x="6888" y="386"/>
                  </a:lnTo>
                  <a:lnTo>
                    <a:pt x="6898" y="384"/>
                  </a:lnTo>
                  <a:lnTo>
                    <a:pt x="6922" y="380"/>
                  </a:lnTo>
                  <a:lnTo>
                    <a:pt x="6936" y="378"/>
                  </a:lnTo>
                  <a:lnTo>
                    <a:pt x="6954" y="376"/>
                  </a:lnTo>
                  <a:lnTo>
                    <a:pt x="6980" y="376"/>
                  </a:lnTo>
                  <a:lnTo>
                    <a:pt x="6982" y="378"/>
                  </a:lnTo>
                  <a:lnTo>
                    <a:pt x="6980" y="380"/>
                  </a:lnTo>
                  <a:lnTo>
                    <a:pt x="6958" y="384"/>
                  </a:lnTo>
                  <a:lnTo>
                    <a:pt x="6920" y="392"/>
                  </a:lnTo>
                  <a:lnTo>
                    <a:pt x="6904" y="396"/>
                  </a:lnTo>
                  <a:lnTo>
                    <a:pt x="6900" y="398"/>
                  </a:lnTo>
                  <a:lnTo>
                    <a:pt x="6900" y="400"/>
                  </a:lnTo>
                  <a:lnTo>
                    <a:pt x="6902" y="402"/>
                  </a:lnTo>
                  <a:lnTo>
                    <a:pt x="6904" y="402"/>
                  </a:lnTo>
                  <a:lnTo>
                    <a:pt x="6916" y="406"/>
                  </a:lnTo>
                  <a:lnTo>
                    <a:pt x="6954" y="410"/>
                  </a:lnTo>
                  <a:lnTo>
                    <a:pt x="6992" y="412"/>
                  </a:lnTo>
                  <a:lnTo>
                    <a:pt x="7008" y="414"/>
                  </a:lnTo>
                  <a:lnTo>
                    <a:pt x="7022" y="418"/>
                  </a:lnTo>
                  <a:lnTo>
                    <a:pt x="7044" y="428"/>
                  </a:lnTo>
                  <a:lnTo>
                    <a:pt x="7054" y="430"/>
                  </a:lnTo>
                  <a:lnTo>
                    <a:pt x="7064" y="432"/>
                  </a:lnTo>
                  <a:lnTo>
                    <a:pt x="7074" y="430"/>
                  </a:lnTo>
                  <a:lnTo>
                    <a:pt x="7086" y="424"/>
                  </a:lnTo>
                  <a:lnTo>
                    <a:pt x="7096" y="416"/>
                  </a:lnTo>
                  <a:lnTo>
                    <a:pt x="7104" y="412"/>
                  </a:lnTo>
                  <a:lnTo>
                    <a:pt x="7108" y="412"/>
                  </a:lnTo>
                  <a:lnTo>
                    <a:pt x="7114" y="412"/>
                  </a:lnTo>
                  <a:lnTo>
                    <a:pt x="7124" y="416"/>
                  </a:lnTo>
                  <a:lnTo>
                    <a:pt x="7130" y="416"/>
                  </a:lnTo>
                  <a:lnTo>
                    <a:pt x="7140" y="414"/>
                  </a:lnTo>
                  <a:lnTo>
                    <a:pt x="7148" y="410"/>
                  </a:lnTo>
                  <a:lnTo>
                    <a:pt x="7152" y="406"/>
                  </a:lnTo>
                  <a:lnTo>
                    <a:pt x="7154" y="402"/>
                  </a:lnTo>
                  <a:lnTo>
                    <a:pt x="7154" y="398"/>
                  </a:lnTo>
                  <a:lnTo>
                    <a:pt x="7156" y="394"/>
                  </a:lnTo>
                  <a:lnTo>
                    <a:pt x="7160" y="388"/>
                  </a:lnTo>
                  <a:lnTo>
                    <a:pt x="7172" y="382"/>
                  </a:lnTo>
                  <a:lnTo>
                    <a:pt x="7190" y="376"/>
                  </a:lnTo>
                  <a:lnTo>
                    <a:pt x="7202" y="370"/>
                  </a:lnTo>
                  <a:lnTo>
                    <a:pt x="7206" y="366"/>
                  </a:lnTo>
                  <a:lnTo>
                    <a:pt x="7206" y="360"/>
                  </a:lnTo>
                  <a:lnTo>
                    <a:pt x="7202" y="356"/>
                  </a:lnTo>
                  <a:lnTo>
                    <a:pt x="7194" y="350"/>
                  </a:lnTo>
                  <a:lnTo>
                    <a:pt x="7186" y="348"/>
                  </a:lnTo>
                  <a:lnTo>
                    <a:pt x="7178" y="346"/>
                  </a:lnTo>
                  <a:lnTo>
                    <a:pt x="7168" y="346"/>
                  </a:lnTo>
                  <a:lnTo>
                    <a:pt x="7152" y="346"/>
                  </a:lnTo>
                  <a:lnTo>
                    <a:pt x="7136" y="342"/>
                  </a:lnTo>
                  <a:lnTo>
                    <a:pt x="7116" y="336"/>
                  </a:lnTo>
                  <a:lnTo>
                    <a:pt x="7090" y="330"/>
                  </a:lnTo>
                  <a:lnTo>
                    <a:pt x="7080" y="330"/>
                  </a:lnTo>
                  <a:lnTo>
                    <a:pt x="7072" y="330"/>
                  </a:lnTo>
                  <a:lnTo>
                    <a:pt x="7068" y="334"/>
                  </a:lnTo>
                  <a:lnTo>
                    <a:pt x="7066" y="338"/>
                  </a:lnTo>
                  <a:lnTo>
                    <a:pt x="7062" y="344"/>
                  </a:lnTo>
                  <a:lnTo>
                    <a:pt x="7058" y="346"/>
                  </a:lnTo>
                  <a:lnTo>
                    <a:pt x="7050" y="346"/>
                  </a:lnTo>
                  <a:lnTo>
                    <a:pt x="7044" y="344"/>
                  </a:lnTo>
                  <a:lnTo>
                    <a:pt x="7042" y="342"/>
                  </a:lnTo>
                  <a:lnTo>
                    <a:pt x="7042" y="338"/>
                  </a:lnTo>
                  <a:lnTo>
                    <a:pt x="7044" y="334"/>
                  </a:lnTo>
                  <a:lnTo>
                    <a:pt x="7046" y="326"/>
                  </a:lnTo>
                  <a:lnTo>
                    <a:pt x="7046" y="324"/>
                  </a:lnTo>
                  <a:lnTo>
                    <a:pt x="7044" y="320"/>
                  </a:lnTo>
                  <a:lnTo>
                    <a:pt x="7034" y="318"/>
                  </a:lnTo>
                  <a:lnTo>
                    <a:pt x="7028" y="318"/>
                  </a:lnTo>
                  <a:lnTo>
                    <a:pt x="7024" y="318"/>
                  </a:lnTo>
                  <a:lnTo>
                    <a:pt x="7020" y="322"/>
                  </a:lnTo>
                  <a:lnTo>
                    <a:pt x="7016" y="326"/>
                  </a:lnTo>
                  <a:lnTo>
                    <a:pt x="7012" y="332"/>
                  </a:lnTo>
                  <a:lnTo>
                    <a:pt x="7012" y="340"/>
                  </a:lnTo>
                  <a:lnTo>
                    <a:pt x="7010" y="354"/>
                  </a:lnTo>
                  <a:lnTo>
                    <a:pt x="7008" y="356"/>
                  </a:lnTo>
                  <a:lnTo>
                    <a:pt x="7006" y="358"/>
                  </a:lnTo>
                  <a:lnTo>
                    <a:pt x="7002" y="356"/>
                  </a:lnTo>
                  <a:lnTo>
                    <a:pt x="6998" y="354"/>
                  </a:lnTo>
                  <a:lnTo>
                    <a:pt x="6990" y="342"/>
                  </a:lnTo>
                  <a:lnTo>
                    <a:pt x="6984" y="336"/>
                  </a:lnTo>
                  <a:lnTo>
                    <a:pt x="6980" y="334"/>
                  </a:lnTo>
                  <a:lnTo>
                    <a:pt x="6976" y="334"/>
                  </a:lnTo>
                  <a:lnTo>
                    <a:pt x="6970" y="336"/>
                  </a:lnTo>
                  <a:lnTo>
                    <a:pt x="6964" y="336"/>
                  </a:lnTo>
                  <a:lnTo>
                    <a:pt x="6952" y="336"/>
                  </a:lnTo>
                  <a:lnTo>
                    <a:pt x="6938" y="332"/>
                  </a:lnTo>
                  <a:lnTo>
                    <a:pt x="6918" y="326"/>
                  </a:lnTo>
                  <a:lnTo>
                    <a:pt x="6900" y="320"/>
                  </a:lnTo>
                  <a:lnTo>
                    <a:pt x="6894" y="318"/>
                  </a:lnTo>
                  <a:lnTo>
                    <a:pt x="6892" y="320"/>
                  </a:lnTo>
                  <a:lnTo>
                    <a:pt x="6892" y="322"/>
                  </a:lnTo>
                  <a:lnTo>
                    <a:pt x="6896" y="328"/>
                  </a:lnTo>
                  <a:lnTo>
                    <a:pt x="6900" y="334"/>
                  </a:lnTo>
                  <a:lnTo>
                    <a:pt x="6902" y="338"/>
                  </a:lnTo>
                  <a:lnTo>
                    <a:pt x="6900" y="340"/>
                  </a:lnTo>
                  <a:lnTo>
                    <a:pt x="6898" y="338"/>
                  </a:lnTo>
                  <a:lnTo>
                    <a:pt x="6884" y="334"/>
                  </a:lnTo>
                  <a:lnTo>
                    <a:pt x="6872" y="328"/>
                  </a:lnTo>
                  <a:lnTo>
                    <a:pt x="6868" y="328"/>
                  </a:lnTo>
                  <a:lnTo>
                    <a:pt x="6868" y="332"/>
                  </a:lnTo>
                  <a:lnTo>
                    <a:pt x="6872" y="336"/>
                  </a:lnTo>
                  <a:lnTo>
                    <a:pt x="6876" y="342"/>
                  </a:lnTo>
                  <a:lnTo>
                    <a:pt x="6878" y="346"/>
                  </a:lnTo>
                  <a:lnTo>
                    <a:pt x="6878" y="348"/>
                  </a:lnTo>
                  <a:lnTo>
                    <a:pt x="6876" y="348"/>
                  </a:lnTo>
                  <a:lnTo>
                    <a:pt x="6864" y="346"/>
                  </a:lnTo>
                  <a:lnTo>
                    <a:pt x="6850" y="342"/>
                  </a:lnTo>
                  <a:lnTo>
                    <a:pt x="6840" y="342"/>
                  </a:lnTo>
                  <a:lnTo>
                    <a:pt x="6832" y="342"/>
                  </a:lnTo>
                  <a:lnTo>
                    <a:pt x="6828" y="344"/>
                  </a:lnTo>
                  <a:lnTo>
                    <a:pt x="6826" y="346"/>
                  </a:lnTo>
                  <a:lnTo>
                    <a:pt x="6828" y="350"/>
                  </a:lnTo>
                  <a:lnTo>
                    <a:pt x="6832" y="354"/>
                  </a:lnTo>
                  <a:lnTo>
                    <a:pt x="6840" y="358"/>
                  </a:lnTo>
                  <a:close/>
                  <a:moveTo>
                    <a:pt x="7084" y="1064"/>
                  </a:moveTo>
                  <a:lnTo>
                    <a:pt x="7084" y="1064"/>
                  </a:lnTo>
                  <a:lnTo>
                    <a:pt x="7080" y="1062"/>
                  </a:lnTo>
                  <a:lnTo>
                    <a:pt x="7076" y="1062"/>
                  </a:lnTo>
                  <a:lnTo>
                    <a:pt x="7074" y="1062"/>
                  </a:lnTo>
                  <a:lnTo>
                    <a:pt x="7074" y="1064"/>
                  </a:lnTo>
                  <a:lnTo>
                    <a:pt x="7078" y="1066"/>
                  </a:lnTo>
                  <a:lnTo>
                    <a:pt x="7082" y="1068"/>
                  </a:lnTo>
                  <a:lnTo>
                    <a:pt x="7086" y="1066"/>
                  </a:lnTo>
                  <a:lnTo>
                    <a:pt x="7084" y="1064"/>
                  </a:lnTo>
                  <a:close/>
                  <a:moveTo>
                    <a:pt x="6940" y="1148"/>
                  </a:moveTo>
                  <a:lnTo>
                    <a:pt x="6940" y="1148"/>
                  </a:lnTo>
                  <a:lnTo>
                    <a:pt x="6944" y="1144"/>
                  </a:lnTo>
                  <a:lnTo>
                    <a:pt x="6946" y="1140"/>
                  </a:lnTo>
                  <a:lnTo>
                    <a:pt x="6944" y="1138"/>
                  </a:lnTo>
                  <a:lnTo>
                    <a:pt x="6942" y="1138"/>
                  </a:lnTo>
                  <a:lnTo>
                    <a:pt x="6940" y="1142"/>
                  </a:lnTo>
                  <a:lnTo>
                    <a:pt x="6938" y="1146"/>
                  </a:lnTo>
                  <a:lnTo>
                    <a:pt x="6938" y="1148"/>
                  </a:lnTo>
                  <a:lnTo>
                    <a:pt x="6940" y="1148"/>
                  </a:lnTo>
                  <a:close/>
                  <a:moveTo>
                    <a:pt x="6956" y="1136"/>
                  </a:moveTo>
                  <a:lnTo>
                    <a:pt x="6956" y="1136"/>
                  </a:lnTo>
                  <a:lnTo>
                    <a:pt x="6958" y="1136"/>
                  </a:lnTo>
                  <a:lnTo>
                    <a:pt x="6958" y="1134"/>
                  </a:lnTo>
                  <a:lnTo>
                    <a:pt x="6954" y="1132"/>
                  </a:lnTo>
                  <a:lnTo>
                    <a:pt x="6952" y="1130"/>
                  </a:lnTo>
                  <a:lnTo>
                    <a:pt x="6948" y="1132"/>
                  </a:lnTo>
                  <a:lnTo>
                    <a:pt x="6948" y="1134"/>
                  </a:lnTo>
                  <a:lnTo>
                    <a:pt x="6950" y="1136"/>
                  </a:lnTo>
                  <a:lnTo>
                    <a:pt x="6956" y="1136"/>
                  </a:lnTo>
                  <a:close/>
                  <a:moveTo>
                    <a:pt x="6912" y="1136"/>
                  </a:moveTo>
                  <a:lnTo>
                    <a:pt x="6912" y="1136"/>
                  </a:lnTo>
                  <a:lnTo>
                    <a:pt x="6910" y="1134"/>
                  </a:lnTo>
                  <a:lnTo>
                    <a:pt x="6906" y="1136"/>
                  </a:lnTo>
                  <a:lnTo>
                    <a:pt x="6902" y="1138"/>
                  </a:lnTo>
                  <a:lnTo>
                    <a:pt x="6898" y="1142"/>
                  </a:lnTo>
                  <a:lnTo>
                    <a:pt x="6898" y="1144"/>
                  </a:lnTo>
                  <a:lnTo>
                    <a:pt x="6900" y="1144"/>
                  </a:lnTo>
                  <a:lnTo>
                    <a:pt x="6904" y="1142"/>
                  </a:lnTo>
                  <a:lnTo>
                    <a:pt x="6908" y="1138"/>
                  </a:lnTo>
                  <a:lnTo>
                    <a:pt x="6912" y="1136"/>
                  </a:lnTo>
                  <a:close/>
                  <a:moveTo>
                    <a:pt x="6886" y="1114"/>
                  </a:moveTo>
                  <a:lnTo>
                    <a:pt x="6886" y="1114"/>
                  </a:lnTo>
                  <a:lnTo>
                    <a:pt x="6882" y="1116"/>
                  </a:lnTo>
                  <a:lnTo>
                    <a:pt x="6880" y="1118"/>
                  </a:lnTo>
                  <a:lnTo>
                    <a:pt x="6878" y="1122"/>
                  </a:lnTo>
                  <a:lnTo>
                    <a:pt x="6878" y="1124"/>
                  </a:lnTo>
                  <a:lnTo>
                    <a:pt x="6880" y="1124"/>
                  </a:lnTo>
                  <a:lnTo>
                    <a:pt x="6884" y="1122"/>
                  </a:lnTo>
                  <a:lnTo>
                    <a:pt x="6886" y="1120"/>
                  </a:lnTo>
                  <a:lnTo>
                    <a:pt x="6886" y="1118"/>
                  </a:lnTo>
                  <a:lnTo>
                    <a:pt x="6886" y="1114"/>
                  </a:lnTo>
                  <a:close/>
                  <a:moveTo>
                    <a:pt x="6874" y="1126"/>
                  </a:moveTo>
                  <a:lnTo>
                    <a:pt x="6874" y="1126"/>
                  </a:lnTo>
                  <a:lnTo>
                    <a:pt x="6872" y="1124"/>
                  </a:lnTo>
                  <a:lnTo>
                    <a:pt x="6870" y="1126"/>
                  </a:lnTo>
                  <a:lnTo>
                    <a:pt x="6868" y="1126"/>
                  </a:lnTo>
                  <a:lnTo>
                    <a:pt x="6866" y="1126"/>
                  </a:lnTo>
                  <a:lnTo>
                    <a:pt x="6864" y="1126"/>
                  </a:lnTo>
                  <a:lnTo>
                    <a:pt x="6862" y="1128"/>
                  </a:lnTo>
                  <a:lnTo>
                    <a:pt x="6862" y="1130"/>
                  </a:lnTo>
                  <a:lnTo>
                    <a:pt x="6862" y="1132"/>
                  </a:lnTo>
                  <a:lnTo>
                    <a:pt x="6864" y="1132"/>
                  </a:lnTo>
                  <a:lnTo>
                    <a:pt x="6868" y="1130"/>
                  </a:lnTo>
                  <a:lnTo>
                    <a:pt x="6872" y="1128"/>
                  </a:lnTo>
                  <a:lnTo>
                    <a:pt x="6874" y="1126"/>
                  </a:lnTo>
                  <a:close/>
                  <a:moveTo>
                    <a:pt x="6800" y="1216"/>
                  </a:moveTo>
                  <a:lnTo>
                    <a:pt x="6800" y="1216"/>
                  </a:lnTo>
                  <a:lnTo>
                    <a:pt x="6804" y="1216"/>
                  </a:lnTo>
                  <a:lnTo>
                    <a:pt x="6808" y="1216"/>
                  </a:lnTo>
                  <a:lnTo>
                    <a:pt x="6810" y="1214"/>
                  </a:lnTo>
                  <a:lnTo>
                    <a:pt x="6808" y="1212"/>
                  </a:lnTo>
                  <a:lnTo>
                    <a:pt x="6804" y="1210"/>
                  </a:lnTo>
                  <a:lnTo>
                    <a:pt x="6802" y="1212"/>
                  </a:lnTo>
                  <a:lnTo>
                    <a:pt x="6800" y="1214"/>
                  </a:lnTo>
                  <a:lnTo>
                    <a:pt x="6800" y="1216"/>
                  </a:lnTo>
                  <a:close/>
                  <a:moveTo>
                    <a:pt x="6786" y="1222"/>
                  </a:moveTo>
                  <a:lnTo>
                    <a:pt x="6786" y="1222"/>
                  </a:lnTo>
                  <a:lnTo>
                    <a:pt x="6786" y="1224"/>
                  </a:lnTo>
                  <a:lnTo>
                    <a:pt x="6788" y="1226"/>
                  </a:lnTo>
                  <a:lnTo>
                    <a:pt x="6796" y="1224"/>
                  </a:lnTo>
                  <a:lnTo>
                    <a:pt x="6798" y="1224"/>
                  </a:lnTo>
                  <a:lnTo>
                    <a:pt x="6798" y="1222"/>
                  </a:lnTo>
                  <a:lnTo>
                    <a:pt x="6796" y="1220"/>
                  </a:lnTo>
                  <a:lnTo>
                    <a:pt x="6790" y="1218"/>
                  </a:lnTo>
                  <a:lnTo>
                    <a:pt x="6788" y="1220"/>
                  </a:lnTo>
                  <a:lnTo>
                    <a:pt x="6786" y="1222"/>
                  </a:lnTo>
                  <a:close/>
                  <a:moveTo>
                    <a:pt x="6714" y="1284"/>
                  </a:moveTo>
                  <a:lnTo>
                    <a:pt x="6714" y="1284"/>
                  </a:lnTo>
                  <a:lnTo>
                    <a:pt x="6718" y="1282"/>
                  </a:lnTo>
                  <a:lnTo>
                    <a:pt x="6714" y="1278"/>
                  </a:lnTo>
                  <a:lnTo>
                    <a:pt x="6712" y="1278"/>
                  </a:lnTo>
                  <a:lnTo>
                    <a:pt x="6710" y="1280"/>
                  </a:lnTo>
                  <a:lnTo>
                    <a:pt x="6710" y="1282"/>
                  </a:lnTo>
                  <a:lnTo>
                    <a:pt x="6714" y="1284"/>
                  </a:lnTo>
                  <a:close/>
                  <a:moveTo>
                    <a:pt x="6764" y="1208"/>
                  </a:moveTo>
                  <a:lnTo>
                    <a:pt x="6764" y="1208"/>
                  </a:lnTo>
                  <a:lnTo>
                    <a:pt x="6764" y="1210"/>
                  </a:lnTo>
                  <a:lnTo>
                    <a:pt x="6768" y="1212"/>
                  </a:lnTo>
                  <a:lnTo>
                    <a:pt x="6772" y="1214"/>
                  </a:lnTo>
                  <a:lnTo>
                    <a:pt x="6776" y="1212"/>
                  </a:lnTo>
                  <a:lnTo>
                    <a:pt x="6776" y="1210"/>
                  </a:lnTo>
                  <a:lnTo>
                    <a:pt x="6772" y="1208"/>
                  </a:lnTo>
                  <a:lnTo>
                    <a:pt x="6768" y="1208"/>
                  </a:lnTo>
                  <a:lnTo>
                    <a:pt x="6764" y="1208"/>
                  </a:lnTo>
                  <a:close/>
                  <a:moveTo>
                    <a:pt x="6900" y="1126"/>
                  </a:moveTo>
                  <a:lnTo>
                    <a:pt x="6900" y="1126"/>
                  </a:lnTo>
                  <a:lnTo>
                    <a:pt x="6900" y="1124"/>
                  </a:lnTo>
                  <a:lnTo>
                    <a:pt x="6896" y="1122"/>
                  </a:lnTo>
                  <a:lnTo>
                    <a:pt x="6894" y="1120"/>
                  </a:lnTo>
                  <a:lnTo>
                    <a:pt x="6890" y="1122"/>
                  </a:lnTo>
                  <a:lnTo>
                    <a:pt x="6890" y="1124"/>
                  </a:lnTo>
                  <a:lnTo>
                    <a:pt x="6894" y="1126"/>
                  </a:lnTo>
                  <a:lnTo>
                    <a:pt x="6898" y="1126"/>
                  </a:lnTo>
                  <a:lnTo>
                    <a:pt x="6900" y="1126"/>
                  </a:lnTo>
                  <a:close/>
                  <a:moveTo>
                    <a:pt x="6680" y="1258"/>
                  </a:moveTo>
                  <a:lnTo>
                    <a:pt x="6680" y="1258"/>
                  </a:lnTo>
                  <a:lnTo>
                    <a:pt x="6680" y="1256"/>
                  </a:lnTo>
                  <a:lnTo>
                    <a:pt x="6678" y="1254"/>
                  </a:lnTo>
                  <a:lnTo>
                    <a:pt x="6676" y="1254"/>
                  </a:lnTo>
                  <a:lnTo>
                    <a:pt x="6674" y="1256"/>
                  </a:lnTo>
                  <a:lnTo>
                    <a:pt x="6674" y="1258"/>
                  </a:lnTo>
                  <a:lnTo>
                    <a:pt x="6676" y="1260"/>
                  </a:lnTo>
                  <a:lnTo>
                    <a:pt x="6678" y="1260"/>
                  </a:lnTo>
                  <a:lnTo>
                    <a:pt x="6680" y="1258"/>
                  </a:lnTo>
                  <a:close/>
                  <a:moveTo>
                    <a:pt x="7072" y="1080"/>
                  </a:moveTo>
                  <a:lnTo>
                    <a:pt x="7072" y="1080"/>
                  </a:lnTo>
                  <a:lnTo>
                    <a:pt x="7068" y="1080"/>
                  </a:lnTo>
                  <a:lnTo>
                    <a:pt x="7066" y="1080"/>
                  </a:lnTo>
                  <a:lnTo>
                    <a:pt x="7064" y="1084"/>
                  </a:lnTo>
                  <a:lnTo>
                    <a:pt x="7064" y="1086"/>
                  </a:lnTo>
                  <a:lnTo>
                    <a:pt x="7068" y="1094"/>
                  </a:lnTo>
                  <a:lnTo>
                    <a:pt x="7070" y="1096"/>
                  </a:lnTo>
                  <a:lnTo>
                    <a:pt x="7072" y="1096"/>
                  </a:lnTo>
                  <a:lnTo>
                    <a:pt x="7078" y="1094"/>
                  </a:lnTo>
                  <a:lnTo>
                    <a:pt x="7080" y="1088"/>
                  </a:lnTo>
                  <a:lnTo>
                    <a:pt x="7080" y="1086"/>
                  </a:lnTo>
                  <a:lnTo>
                    <a:pt x="7080" y="1084"/>
                  </a:lnTo>
                  <a:lnTo>
                    <a:pt x="7078" y="1082"/>
                  </a:lnTo>
                  <a:lnTo>
                    <a:pt x="7072" y="1080"/>
                  </a:lnTo>
                  <a:close/>
                  <a:moveTo>
                    <a:pt x="7054" y="1108"/>
                  </a:moveTo>
                  <a:lnTo>
                    <a:pt x="7054" y="1108"/>
                  </a:lnTo>
                  <a:lnTo>
                    <a:pt x="7062" y="1098"/>
                  </a:lnTo>
                  <a:lnTo>
                    <a:pt x="7064" y="1094"/>
                  </a:lnTo>
                  <a:lnTo>
                    <a:pt x="7064" y="1092"/>
                  </a:lnTo>
                  <a:lnTo>
                    <a:pt x="7060" y="1090"/>
                  </a:lnTo>
                  <a:lnTo>
                    <a:pt x="7056" y="1086"/>
                  </a:lnTo>
                  <a:lnTo>
                    <a:pt x="7056" y="1088"/>
                  </a:lnTo>
                  <a:lnTo>
                    <a:pt x="7054" y="1090"/>
                  </a:lnTo>
                  <a:lnTo>
                    <a:pt x="7048" y="1094"/>
                  </a:lnTo>
                  <a:lnTo>
                    <a:pt x="7038" y="1098"/>
                  </a:lnTo>
                  <a:lnTo>
                    <a:pt x="7034" y="1100"/>
                  </a:lnTo>
                  <a:lnTo>
                    <a:pt x="7034" y="1102"/>
                  </a:lnTo>
                  <a:lnTo>
                    <a:pt x="7034" y="1106"/>
                  </a:lnTo>
                  <a:lnTo>
                    <a:pt x="7040" y="1110"/>
                  </a:lnTo>
                  <a:lnTo>
                    <a:pt x="7048" y="1112"/>
                  </a:lnTo>
                  <a:lnTo>
                    <a:pt x="7050" y="1112"/>
                  </a:lnTo>
                  <a:lnTo>
                    <a:pt x="7054" y="1108"/>
                  </a:lnTo>
                  <a:close/>
                  <a:moveTo>
                    <a:pt x="7036" y="1110"/>
                  </a:moveTo>
                  <a:lnTo>
                    <a:pt x="7036" y="1110"/>
                  </a:lnTo>
                  <a:lnTo>
                    <a:pt x="7032" y="1108"/>
                  </a:lnTo>
                  <a:lnTo>
                    <a:pt x="7028" y="1106"/>
                  </a:lnTo>
                  <a:lnTo>
                    <a:pt x="7022" y="1106"/>
                  </a:lnTo>
                  <a:lnTo>
                    <a:pt x="7014" y="1108"/>
                  </a:lnTo>
                  <a:lnTo>
                    <a:pt x="7012" y="1110"/>
                  </a:lnTo>
                  <a:lnTo>
                    <a:pt x="7014" y="1112"/>
                  </a:lnTo>
                  <a:lnTo>
                    <a:pt x="7024" y="1114"/>
                  </a:lnTo>
                  <a:lnTo>
                    <a:pt x="7034" y="1114"/>
                  </a:lnTo>
                  <a:lnTo>
                    <a:pt x="7036" y="1112"/>
                  </a:lnTo>
                  <a:lnTo>
                    <a:pt x="7036" y="1110"/>
                  </a:lnTo>
                  <a:close/>
                  <a:moveTo>
                    <a:pt x="7010" y="1098"/>
                  </a:moveTo>
                  <a:lnTo>
                    <a:pt x="7010" y="1098"/>
                  </a:lnTo>
                  <a:lnTo>
                    <a:pt x="7014" y="1096"/>
                  </a:lnTo>
                  <a:lnTo>
                    <a:pt x="7018" y="1094"/>
                  </a:lnTo>
                  <a:lnTo>
                    <a:pt x="7022" y="1092"/>
                  </a:lnTo>
                  <a:lnTo>
                    <a:pt x="7026" y="1094"/>
                  </a:lnTo>
                  <a:lnTo>
                    <a:pt x="7030" y="1094"/>
                  </a:lnTo>
                  <a:lnTo>
                    <a:pt x="7034" y="1094"/>
                  </a:lnTo>
                  <a:lnTo>
                    <a:pt x="7048" y="1082"/>
                  </a:lnTo>
                  <a:lnTo>
                    <a:pt x="7056" y="1076"/>
                  </a:lnTo>
                  <a:lnTo>
                    <a:pt x="7056" y="1074"/>
                  </a:lnTo>
                  <a:lnTo>
                    <a:pt x="7052" y="1072"/>
                  </a:lnTo>
                  <a:lnTo>
                    <a:pt x="7046" y="1074"/>
                  </a:lnTo>
                  <a:lnTo>
                    <a:pt x="7042" y="1076"/>
                  </a:lnTo>
                  <a:lnTo>
                    <a:pt x="7042" y="1078"/>
                  </a:lnTo>
                  <a:lnTo>
                    <a:pt x="7040" y="1080"/>
                  </a:lnTo>
                  <a:lnTo>
                    <a:pt x="7034" y="1080"/>
                  </a:lnTo>
                  <a:lnTo>
                    <a:pt x="7032" y="1080"/>
                  </a:lnTo>
                  <a:lnTo>
                    <a:pt x="7030" y="1080"/>
                  </a:lnTo>
                  <a:lnTo>
                    <a:pt x="7028" y="1084"/>
                  </a:lnTo>
                  <a:lnTo>
                    <a:pt x="7026" y="1086"/>
                  </a:lnTo>
                  <a:lnTo>
                    <a:pt x="7024" y="1086"/>
                  </a:lnTo>
                  <a:lnTo>
                    <a:pt x="7022" y="1084"/>
                  </a:lnTo>
                  <a:lnTo>
                    <a:pt x="7018" y="1084"/>
                  </a:lnTo>
                  <a:lnTo>
                    <a:pt x="7002" y="1088"/>
                  </a:lnTo>
                  <a:lnTo>
                    <a:pt x="6998" y="1090"/>
                  </a:lnTo>
                  <a:lnTo>
                    <a:pt x="7002" y="1092"/>
                  </a:lnTo>
                  <a:lnTo>
                    <a:pt x="7006" y="1094"/>
                  </a:lnTo>
                  <a:lnTo>
                    <a:pt x="7004" y="1096"/>
                  </a:lnTo>
                  <a:lnTo>
                    <a:pt x="7004" y="1098"/>
                  </a:lnTo>
                  <a:lnTo>
                    <a:pt x="7010" y="1098"/>
                  </a:lnTo>
                  <a:close/>
                  <a:moveTo>
                    <a:pt x="6948" y="1122"/>
                  </a:moveTo>
                  <a:lnTo>
                    <a:pt x="6948" y="1122"/>
                  </a:lnTo>
                  <a:lnTo>
                    <a:pt x="6948" y="1118"/>
                  </a:lnTo>
                  <a:lnTo>
                    <a:pt x="6946" y="1116"/>
                  </a:lnTo>
                  <a:lnTo>
                    <a:pt x="6942" y="1116"/>
                  </a:lnTo>
                  <a:lnTo>
                    <a:pt x="6936" y="1118"/>
                  </a:lnTo>
                  <a:lnTo>
                    <a:pt x="6932" y="1122"/>
                  </a:lnTo>
                  <a:lnTo>
                    <a:pt x="6932" y="1126"/>
                  </a:lnTo>
                  <a:lnTo>
                    <a:pt x="6934" y="1128"/>
                  </a:lnTo>
                  <a:lnTo>
                    <a:pt x="6940" y="1130"/>
                  </a:lnTo>
                  <a:lnTo>
                    <a:pt x="6944" y="1130"/>
                  </a:lnTo>
                  <a:lnTo>
                    <a:pt x="6946" y="1130"/>
                  </a:lnTo>
                  <a:lnTo>
                    <a:pt x="6948" y="1122"/>
                  </a:lnTo>
                  <a:close/>
                  <a:moveTo>
                    <a:pt x="6920" y="1126"/>
                  </a:moveTo>
                  <a:lnTo>
                    <a:pt x="6920" y="1126"/>
                  </a:lnTo>
                  <a:lnTo>
                    <a:pt x="6922" y="1124"/>
                  </a:lnTo>
                  <a:lnTo>
                    <a:pt x="6922" y="1122"/>
                  </a:lnTo>
                  <a:lnTo>
                    <a:pt x="6912" y="1118"/>
                  </a:lnTo>
                  <a:lnTo>
                    <a:pt x="6908" y="1116"/>
                  </a:lnTo>
                  <a:lnTo>
                    <a:pt x="6904" y="1114"/>
                  </a:lnTo>
                  <a:lnTo>
                    <a:pt x="6900" y="1112"/>
                  </a:lnTo>
                  <a:lnTo>
                    <a:pt x="6900" y="1114"/>
                  </a:lnTo>
                  <a:lnTo>
                    <a:pt x="6900" y="1120"/>
                  </a:lnTo>
                  <a:lnTo>
                    <a:pt x="6906" y="1124"/>
                  </a:lnTo>
                  <a:lnTo>
                    <a:pt x="6912" y="1126"/>
                  </a:lnTo>
                  <a:lnTo>
                    <a:pt x="6920" y="1126"/>
                  </a:lnTo>
                  <a:close/>
                  <a:moveTo>
                    <a:pt x="6898" y="1140"/>
                  </a:moveTo>
                  <a:lnTo>
                    <a:pt x="6898" y="1140"/>
                  </a:lnTo>
                  <a:lnTo>
                    <a:pt x="6904" y="1134"/>
                  </a:lnTo>
                  <a:lnTo>
                    <a:pt x="6902" y="1132"/>
                  </a:lnTo>
                  <a:lnTo>
                    <a:pt x="6900" y="1130"/>
                  </a:lnTo>
                  <a:lnTo>
                    <a:pt x="6896" y="1130"/>
                  </a:lnTo>
                  <a:lnTo>
                    <a:pt x="6892" y="1130"/>
                  </a:lnTo>
                  <a:lnTo>
                    <a:pt x="6890" y="1130"/>
                  </a:lnTo>
                  <a:lnTo>
                    <a:pt x="6886" y="1128"/>
                  </a:lnTo>
                  <a:lnTo>
                    <a:pt x="6884" y="1128"/>
                  </a:lnTo>
                  <a:lnTo>
                    <a:pt x="6882" y="1128"/>
                  </a:lnTo>
                  <a:lnTo>
                    <a:pt x="6880" y="1130"/>
                  </a:lnTo>
                  <a:lnTo>
                    <a:pt x="6876" y="1130"/>
                  </a:lnTo>
                  <a:lnTo>
                    <a:pt x="6874" y="1130"/>
                  </a:lnTo>
                  <a:lnTo>
                    <a:pt x="6872" y="1132"/>
                  </a:lnTo>
                  <a:lnTo>
                    <a:pt x="6872" y="1134"/>
                  </a:lnTo>
                  <a:lnTo>
                    <a:pt x="6868" y="1136"/>
                  </a:lnTo>
                  <a:lnTo>
                    <a:pt x="6866" y="1140"/>
                  </a:lnTo>
                  <a:lnTo>
                    <a:pt x="6870" y="1140"/>
                  </a:lnTo>
                  <a:lnTo>
                    <a:pt x="6874" y="1142"/>
                  </a:lnTo>
                  <a:lnTo>
                    <a:pt x="6880" y="1146"/>
                  </a:lnTo>
                  <a:lnTo>
                    <a:pt x="6884" y="1148"/>
                  </a:lnTo>
                  <a:lnTo>
                    <a:pt x="6888" y="1146"/>
                  </a:lnTo>
                  <a:lnTo>
                    <a:pt x="6898" y="1140"/>
                  </a:lnTo>
                  <a:close/>
                  <a:moveTo>
                    <a:pt x="6854" y="1166"/>
                  </a:moveTo>
                  <a:lnTo>
                    <a:pt x="6854" y="1166"/>
                  </a:lnTo>
                  <a:lnTo>
                    <a:pt x="6860" y="1166"/>
                  </a:lnTo>
                  <a:lnTo>
                    <a:pt x="6864" y="1164"/>
                  </a:lnTo>
                  <a:lnTo>
                    <a:pt x="6866" y="1162"/>
                  </a:lnTo>
                  <a:lnTo>
                    <a:pt x="6868" y="1158"/>
                  </a:lnTo>
                  <a:lnTo>
                    <a:pt x="6874" y="1154"/>
                  </a:lnTo>
                  <a:lnTo>
                    <a:pt x="6876" y="1152"/>
                  </a:lnTo>
                  <a:lnTo>
                    <a:pt x="6876" y="1150"/>
                  </a:lnTo>
                  <a:lnTo>
                    <a:pt x="6876" y="1148"/>
                  </a:lnTo>
                  <a:lnTo>
                    <a:pt x="6872" y="1144"/>
                  </a:lnTo>
                  <a:lnTo>
                    <a:pt x="6866" y="1142"/>
                  </a:lnTo>
                  <a:lnTo>
                    <a:pt x="6864" y="1144"/>
                  </a:lnTo>
                  <a:lnTo>
                    <a:pt x="6864" y="1146"/>
                  </a:lnTo>
                  <a:lnTo>
                    <a:pt x="6862" y="1146"/>
                  </a:lnTo>
                  <a:lnTo>
                    <a:pt x="6858" y="1148"/>
                  </a:lnTo>
                  <a:lnTo>
                    <a:pt x="6856" y="1148"/>
                  </a:lnTo>
                  <a:lnTo>
                    <a:pt x="6856" y="1150"/>
                  </a:lnTo>
                  <a:lnTo>
                    <a:pt x="6854" y="1150"/>
                  </a:lnTo>
                  <a:lnTo>
                    <a:pt x="6852" y="1148"/>
                  </a:lnTo>
                  <a:lnTo>
                    <a:pt x="6848" y="1150"/>
                  </a:lnTo>
                  <a:lnTo>
                    <a:pt x="6846" y="1152"/>
                  </a:lnTo>
                  <a:lnTo>
                    <a:pt x="6846" y="1156"/>
                  </a:lnTo>
                  <a:lnTo>
                    <a:pt x="6844" y="1160"/>
                  </a:lnTo>
                  <a:lnTo>
                    <a:pt x="6840" y="1160"/>
                  </a:lnTo>
                  <a:lnTo>
                    <a:pt x="6838" y="1160"/>
                  </a:lnTo>
                  <a:lnTo>
                    <a:pt x="6836" y="1162"/>
                  </a:lnTo>
                  <a:lnTo>
                    <a:pt x="6836" y="1164"/>
                  </a:lnTo>
                  <a:lnTo>
                    <a:pt x="6838" y="1166"/>
                  </a:lnTo>
                  <a:lnTo>
                    <a:pt x="6854" y="1166"/>
                  </a:lnTo>
                  <a:close/>
                  <a:moveTo>
                    <a:pt x="6834" y="1168"/>
                  </a:moveTo>
                  <a:lnTo>
                    <a:pt x="6834" y="1168"/>
                  </a:lnTo>
                  <a:lnTo>
                    <a:pt x="6832" y="1168"/>
                  </a:lnTo>
                  <a:lnTo>
                    <a:pt x="6832" y="1166"/>
                  </a:lnTo>
                  <a:lnTo>
                    <a:pt x="6830" y="1164"/>
                  </a:lnTo>
                  <a:lnTo>
                    <a:pt x="6828" y="1164"/>
                  </a:lnTo>
                  <a:lnTo>
                    <a:pt x="6826" y="1166"/>
                  </a:lnTo>
                  <a:lnTo>
                    <a:pt x="6824" y="1164"/>
                  </a:lnTo>
                  <a:lnTo>
                    <a:pt x="6822" y="1162"/>
                  </a:lnTo>
                  <a:lnTo>
                    <a:pt x="6822" y="1164"/>
                  </a:lnTo>
                  <a:lnTo>
                    <a:pt x="6820" y="1166"/>
                  </a:lnTo>
                  <a:lnTo>
                    <a:pt x="6818" y="1164"/>
                  </a:lnTo>
                  <a:lnTo>
                    <a:pt x="6814" y="1164"/>
                  </a:lnTo>
                  <a:lnTo>
                    <a:pt x="6814" y="1166"/>
                  </a:lnTo>
                  <a:lnTo>
                    <a:pt x="6814" y="1168"/>
                  </a:lnTo>
                  <a:lnTo>
                    <a:pt x="6812" y="1168"/>
                  </a:lnTo>
                  <a:lnTo>
                    <a:pt x="6810" y="1168"/>
                  </a:lnTo>
                  <a:lnTo>
                    <a:pt x="6804" y="1168"/>
                  </a:lnTo>
                  <a:lnTo>
                    <a:pt x="6804" y="1170"/>
                  </a:lnTo>
                  <a:lnTo>
                    <a:pt x="6806" y="1172"/>
                  </a:lnTo>
                  <a:lnTo>
                    <a:pt x="6808" y="1174"/>
                  </a:lnTo>
                  <a:lnTo>
                    <a:pt x="6808" y="1176"/>
                  </a:lnTo>
                  <a:lnTo>
                    <a:pt x="6804" y="1176"/>
                  </a:lnTo>
                  <a:lnTo>
                    <a:pt x="6798" y="1178"/>
                  </a:lnTo>
                  <a:lnTo>
                    <a:pt x="6794" y="1178"/>
                  </a:lnTo>
                  <a:lnTo>
                    <a:pt x="6792" y="1180"/>
                  </a:lnTo>
                  <a:lnTo>
                    <a:pt x="6794" y="1180"/>
                  </a:lnTo>
                  <a:lnTo>
                    <a:pt x="6796" y="1182"/>
                  </a:lnTo>
                  <a:lnTo>
                    <a:pt x="6794" y="1182"/>
                  </a:lnTo>
                  <a:lnTo>
                    <a:pt x="6792" y="1184"/>
                  </a:lnTo>
                  <a:lnTo>
                    <a:pt x="6792" y="1186"/>
                  </a:lnTo>
                  <a:lnTo>
                    <a:pt x="6794" y="1188"/>
                  </a:lnTo>
                  <a:lnTo>
                    <a:pt x="6792" y="1188"/>
                  </a:lnTo>
                  <a:lnTo>
                    <a:pt x="6792" y="1192"/>
                  </a:lnTo>
                  <a:lnTo>
                    <a:pt x="6792" y="1194"/>
                  </a:lnTo>
                  <a:lnTo>
                    <a:pt x="6790" y="1198"/>
                  </a:lnTo>
                  <a:lnTo>
                    <a:pt x="6788" y="1200"/>
                  </a:lnTo>
                  <a:lnTo>
                    <a:pt x="6792" y="1200"/>
                  </a:lnTo>
                  <a:lnTo>
                    <a:pt x="6798" y="1200"/>
                  </a:lnTo>
                  <a:lnTo>
                    <a:pt x="6798" y="1202"/>
                  </a:lnTo>
                  <a:lnTo>
                    <a:pt x="6798" y="1204"/>
                  </a:lnTo>
                  <a:lnTo>
                    <a:pt x="6800" y="1204"/>
                  </a:lnTo>
                  <a:lnTo>
                    <a:pt x="6804" y="1202"/>
                  </a:lnTo>
                  <a:lnTo>
                    <a:pt x="6808" y="1198"/>
                  </a:lnTo>
                  <a:lnTo>
                    <a:pt x="6810" y="1194"/>
                  </a:lnTo>
                  <a:lnTo>
                    <a:pt x="6814" y="1192"/>
                  </a:lnTo>
                  <a:lnTo>
                    <a:pt x="6816" y="1192"/>
                  </a:lnTo>
                  <a:lnTo>
                    <a:pt x="6816" y="1194"/>
                  </a:lnTo>
                  <a:lnTo>
                    <a:pt x="6818" y="1196"/>
                  </a:lnTo>
                  <a:lnTo>
                    <a:pt x="6826" y="1196"/>
                  </a:lnTo>
                  <a:lnTo>
                    <a:pt x="6832" y="1194"/>
                  </a:lnTo>
                  <a:lnTo>
                    <a:pt x="6832" y="1192"/>
                  </a:lnTo>
                  <a:lnTo>
                    <a:pt x="6830" y="1188"/>
                  </a:lnTo>
                  <a:lnTo>
                    <a:pt x="6830" y="1184"/>
                  </a:lnTo>
                  <a:lnTo>
                    <a:pt x="6832" y="1180"/>
                  </a:lnTo>
                  <a:lnTo>
                    <a:pt x="6834" y="1178"/>
                  </a:lnTo>
                  <a:lnTo>
                    <a:pt x="6834" y="1176"/>
                  </a:lnTo>
                  <a:lnTo>
                    <a:pt x="6836" y="1170"/>
                  </a:lnTo>
                  <a:lnTo>
                    <a:pt x="6836" y="1168"/>
                  </a:lnTo>
                  <a:lnTo>
                    <a:pt x="6834" y="1168"/>
                  </a:lnTo>
                  <a:close/>
                  <a:moveTo>
                    <a:pt x="6690" y="1264"/>
                  </a:moveTo>
                  <a:lnTo>
                    <a:pt x="6690" y="1264"/>
                  </a:lnTo>
                  <a:lnTo>
                    <a:pt x="6700" y="1260"/>
                  </a:lnTo>
                  <a:lnTo>
                    <a:pt x="6712" y="1252"/>
                  </a:lnTo>
                  <a:lnTo>
                    <a:pt x="6716" y="1248"/>
                  </a:lnTo>
                  <a:lnTo>
                    <a:pt x="6710" y="1248"/>
                  </a:lnTo>
                  <a:lnTo>
                    <a:pt x="6702" y="1248"/>
                  </a:lnTo>
                  <a:lnTo>
                    <a:pt x="6692" y="1250"/>
                  </a:lnTo>
                  <a:lnTo>
                    <a:pt x="6690" y="1252"/>
                  </a:lnTo>
                  <a:lnTo>
                    <a:pt x="6690" y="1254"/>
                  </a:lnTo>
                  <a:lnTo>
                    <a:pt x="6686" y="1256"/>
                  </a:lnTo>
                  <a:lnTo>
                    <a:pt x="6684" y="1256"/>
                  </a:lnTo>
                  <a:lnTo>
                    <a:pt x="6684" y="1258"/>
                  </a:lnTo>
                  <a:lnTo>
                    <a:pt x="6684" y="1260"/>
                  </a:lnTo>
                  <a:lnTo>
                    <a:pt x="6682" y="1262"/>
                  </a:lnTo>
                  <a:lnTo>
                    <a:pt x="6680" y="1264"/>
                  </a:lnTo>
                  <a:lnTo>
                    <a:pt x="6680" y="1266"/>
                  </a:lnTo>
                  <a:lnTo>
                    <a:pt x="6684" y="1266"/>
                  </a:lnTo>
                  <a:lnTo>
                    <a:pt x="6690" y="1264"/>
                  </a:lnTo>
                  <a:close/>
                  <a:moveTo>
                    <a:pt x="6712" y="1218"/>
                  </a:moveTo>
                  <a:lnTo>
                    <a:pt x="6712" y="1218"/>
                  </a:lnTo>
                  <a:lnTo>
                    <a:pt x="6708" y="1218"/>
                  </a:lnTo>
                  <a:lnTo>
                    <a:pt x="6706" y="1220"/>
                  </a:lnTo>
                  <a:lnTo>
                    <a:pt x="6706" y="1222"/>
                  </a:lnTo>
                  <a:lnTo>
                    <a:pt x="6704" y="1222"/>
                  </a:lnTo>
                  <a:lnTo>
                    <a:pt x="6700" y="1222"/>
                  </a:lnTo>
                  <a:lnTo>
                    <a:pt x="6698" y="1220"/>
                  </a:lnTo>
                  <a:lnTo>
                    <a:pt x="6698" y="1218"/>
                  </a:lnTo>
                  <a:lnTo>
                    <a:pt x="6696" y="1220"/>
                  </a:lnTo>
                  <a:lnTo>
                    <a:pt x="6694" y="1220"/>
                  </a:lnTo>
                  <a:lnTo>
                    <a:pt x="6692" y="1222"/>
                  </a:lnTo>
                  <a:lnTo>
                    <a:pt x="6690" y="1222"/>
                  </a:lnTo>
                  <a:lnTo>
                    <a:pt x="6690" y="1224"/>
                  </a:lnTo>
                  <a:lnTo>
                    <a:pt x="6688" y="1226"/>
                  </a:lnTo>
                  <a:lnTo>
                    <a:pt x="6686" y="1228"/>
                  </a:lnTo>
                  <a:lnTo>
                    <a:pt x="6686" y="1230"/>
                  </a:lnTo>
                  <a:lnTo>
                    <a:pt x="6688" y="1234"/>
                  </a:lnTo>
                  <a:lnTo>
                    <a:pt x="6694" y="1236"/>
                  </a:lnTo>
                  <a:lnTo>
                    <a:pt x="6696" y="1234"/>
                  </a:lnTo>
                  <a:lnTo>
                    <a:pt x="6700" y="1230"/>
                  </a:lnTo>
                  <a:lnTo>
                    <a:pt x="6710" y="1228"/>
                  </a:lnTo>
                  <a:lnTo>
                    <a:pt x="6716" y="1228"/>
                  </a:lnTo>
                  <a:lnTo>
                    <a:pt x="6710" y="1230"/>
                  </a:lnTo>
                  <a:lnTo>
                    <a:pt x="6704" y="1234"/>
                  </a:lnTo>
                  <a:lnTo>
                    <a:pt x="6704" y="1236"/>
                  </a:lnTo>
                  <a:lnTo>
                    <a:pt x="6714" y="1236"/>
                  </a:lnTo>
                  <a:lnTo>
                    <a:pt x="6724" y="1232"/>
                  </a:lnTo>
                  <a:lnTo>
                    <a:pt x="6726" y="1232"/>
                  </a:lnTo>
                  <a:lnTo>
                    <a:pt x="6726" y="1230"/>
                  </a:lnTo>
                  <a:lnTo>
                    <a:pt x="6726" y="1226"/>
                  </a:lnTo>
                  <a:lnTo>
                    <a:pt x="6724" y="1224"/>
                  </a:lnTo>
                  <a:lnTo>
                    <a:pt x="6724" y="1222"/>
                  </a:lnTo>
                  <a:lnTo>
                    <a:pt x="6726" y="1220"/>
                  </a:lnTo>
                  <a:lnTo>
                    <a:pt x="6726" y="1218"/>
                  </a:lnTo>
                  <a:lnTo>
                    <a:pt x="6724" y="1212"/>
                  </a:lnTo>
                  <a:lnTo>
                    <a:pt x="6718" y="1208"/>
                  </a:lnTo>
                  <a:lnTo>
                    <a:pt x="6716" y="1206"/>
                  </a:lnTo>
                  <a:lnTo>
                    <a:pt x="6714" y="1206"/>
                  </a:lnTo>
                  <a:lnTo>
                    <a:pt x="6712" y="1208"/>
                  </a:lnTo>
                  <a:lnTo>
                    <a:pt x="6712" y="1210"/>
                  </a:lnTo>
                  <a:lnTo>
                    <a:pt x="6714" y="1214"/>
                  </a:lnTo>
                  <a:lnTo>
                    <a:pt x="6716" y="1216"/>
                  </a:lnTo>
                  <a:lnTo>
                    <a:pt x="6712" y="1218"/>
                  </a:lnTo>
                  <a:close/>
                  <a:moveTo>
                    <a:pt x="6740" y="1208"/>
                  </a:moveTo>
                  <a:lnTo>
                    <a:pt x="6740" y="1208"/>
                  </a:lnTo>
                  <a:lnTo>
                    <a:pt x="6744" y="1206"/>
                  </a:lnTo>
                  <a:lnTo>
                    <a:pt x="6746" y="1204"/>
                  </a:lnTo>
                  <a:lnTo>
                    <a:pt x="6752" y="1196"/>
                  </a:lnTo>
                  <a:lnTo>
                    <a:pt x="6756" y="1190"/>
                  </a:lnTo>
                  <a:lnTo>
                    <a:pt x="6758" y="1186"/>
                  </a:lnTo>
                  <a:lnTo>
                    <a:pt x="6756" y="1184"/>
                  </a:lnTo>
                  <a:lnTo>
                    <a:pt x="6750" y="1186"/>
                  </a:lnTo>
                  <a:lnTo>
                    <a:pt x="6740" y="1194"/>
                  </a:lnTo>
                  <a:lnTo>
                    <a:pt x="6734" y="1200"/>
                  </a:lnTo>
                  <a:lnTo>
                    <a:pt x="6730" y="1206"/>
                  </a:lnTo>
                  <a:lnTo>
                    <a:pt x="6728" y="1212"/>
                  </a:lnTo>
                  <a:lnTo>
                    <a:pt x="6728" y="1214"/>
                  </a:lnTo>
                  <a:lnTo>
                    <a:pt x="6730" y="1216"/>
                  </a:lnTo>
                  <a:lnTo>
                    <a:pt x="6732" y="1214"/>
                  </a:lnTo>
                  <a:lnTo>
                    <a:pt x="6734" y="1212"/>
                  </a:lnTo>
                  <a:lnTo>
                    <a:pt x="6736" y="1208"/>
                  </a:lnTo>
                  <a:lnTo>
                    <a:pt x="6740" y="1208"/>
                  </a:lnTo>
                  <a:close/>
                  <a:moveTo>
                    <a:pt x="6766" y="1216"/>
                  </a:moveTo>
                  <a:lnTo>
                    <a:pt x="6766" y="1216"/>
                  </a:lnTo>
                  <a:lnTo>
                    <a:pt x="6762" y="1214"/>
                  </a:lnTo>
                  <a:lnTo>
                    <a:pt x="6758" y="1216"/>
                  </a:lnTo>
                  <a:lnTo>
                    <a:pt x="6756" y="1220"/>
                  </a:lnTo>
                  <a:lnTo>
                    <a:pt x="6756" y="1222"/>
                  </a:lnTo>
                  <a:lnTo>
                    <a:pt x="6756" y="1226"/>
                  </a:lnTo>
                  <a:lnTo>
                    <a:pt x="6750" y="1232"/>
                  </a:lnTo>
                  <a:lnTo>
                    <a:pt x="6746" y="1234"/>
                  </a:lnTo>
                  <a:lnTo>
                    <a:pt x="6748" y="1230"/>
                  </a:lnTo>
                  <a:lnTo>
                    <a:pt x="6750" y="1226"/>
                  </a:lnTo>
                  <a:lnTo>
                    <a:pt x="6746" y="1224"/>
                  </a:lnTo>
                  <a:lnTo>
                    <a:pt x="6744" y="1224"/>
                  </a:lnTo>
                  <a:lnTo>
                    <a:pt x="6746" y="1220"/>
                  </a:lnTo>
                  <a:lnTo>
                    <a:pt x="6750" y="1214"/>
                  </a:lnTo>
                  <a:lnTo>
                    <a:pt x="6750" y="1212"/>
                  </a:lnTo>
                  <a:lnTo>
                    <a:pt x="6748" y="1210"/>
                  </a:lnTo>
                  <a:lnTo>
                    <a:pt x="6742" y="1210"/>
                  </a:lnTo>
                  <a:lnTo>
                    <a:pt x="6738" y="1214"/>
                  </a:lnTo>
                  <a:lnTo>
                    <a:pt x="6734" y="1218"/>
                  </a:lnTo>
                  <a:lnTo>
                    <a:pt x="6730" y="1224"/>
                  </a:lnTo>
                  <a:lnTo>
                    <a:pt x="6730" y="1228"/>
                  </a:lnTo>
                  <a:lnTo>
                    <a:pt x="6732" y="1232"/>
                  </a:lnTo>
                  <a:lnTo>
                    <a:pt x="6730" y="1236"/>
                  </a:lnTo>
                  <a:lnTo>
                    <a:pt x="6726" y="1238"/>
                  </a:lnTo>
                  <a:lnTo>
                    <a:pt x="6722" y="1240"/>
                  </a:lnTo>
                  <a:lnTo>
                    <a:pt x="6720" y="1242"/>
                  </a:lnTo>
                  <a:lnTo>
                    <a:pt x="6720" y="1246"/>
                  </a:lnTo>
                  <a:lnTo>
                    <a:pt x="6716" y="1254"/>
                  </a:lnTo>
                  <a:lnTo>
                    <a:pt x="6714" y="1260"/>
                  </a:lnTo>
                  <a:lnTo>
                    <a:pt x="6718" y="1258"/>
                  </a:lnTo>
                  <a:lnTo>
                    <a:pt x="6726" y="1256"/>
                  </a:lnTo>
                  <a:lnTo>
                    <a:pt x="6728" y="1256"/>
                  </a:lnTo>
                  <a:lnTo>
                    <a:pt x="6732" y="1256"/>
                  </a:lnTo>
                  <a:lnTo>
                    <a:pt x="6734" y="1258"/>
                  </a:lnTo>
                  <a:lnTo>
                    <a:pt x="6736" y="1258"/>
                  </a:lnTo>
                  <a:lnTo>
                    <a:pt x="6738" y="1254"/>
                  </a:lnTo>
                  <a:lnTo>
                    <a:pt x="6742" y="1250"/>
                  </a:lnTo>
                  <a:lnTo>
                    <a:pt x="6744" y="1250"/>
                  </a:lnTo>
                  <a:lnTo>
                    <a:pt x="6746" y="1252"/>
                  </a:lnTo>
                  <a:lnTo>
                    <a:pt x="6748" y="1252"/>
                  </a:lnTo>
                  <a:lnTo>
                    <a:pt x="6752" y="1248"/>
                  </a:lnTo>
                  <a:lnTo>
                    <a:pt x="6754" y="1244"/>
                  </a:lnTo>
                  <a:lnTo>
                    <a:pt x="6756" y="1240"/>
                  </a:lnTo>
                  <a:lnTo>
                    <a:pt x="6760" y="1238"/>
                  </a:lnTo>
                  <a:lnTo>
                    <a:pt x="6768" y="1236"/>
                  </a:lnTo>
                  <a:lnTo>
                    <a:pt x="6772" y="1236"/>
                  </a:lnTo>
                  <a:lnTo>
                    <a:pt x="6774" y="1234"/>
                  </a:lnTo>
                  <a:lnTo>
                    <a:pt x="6774" y="1230"/>
                  </a:lnTo>
                  <a:lnTo>
                    <a:pt x="6774" y="1228"/>
                  </a:lnTo>
                  <a:lnTo>
                    <a:pt x="6770" y="1220"/>
                  </a:lnTo>
                  <a:lnTo>
                    <a:pt x="6766" y="1216"/>
                  </a:lnTo>
                  <a:close/>
                  <a:moveTo>
                    <a:pt x="6654" y="1274"/>
                  </a:moveTo>
                  <a:lnTo>
                    <a:pt x="6654" y="1274"/>
                  </a:lnTo>
                  <a:lnTo>
                    <a:pt x="6656" y="1272"/>
                  </a:lnTo>
                  <a:lnTo>
                    <a:pt x="6658" y="1272"/>
                  </a:lnTo>
                  <a:lnTo>
                    <a:pt x="6660" y="1272"/>
                  </a:lnTo>
                  <a:lnTo>
                    <a:pt x="6664" y="1272"/>
                  </a:lnTo>
                  <a:lnTo>
                    <a:pt x="6666" y="1270"/>
                  </a:lnTo>
                  <a:lnTo>
                    <a:pt x="6668" y="1266"/>
                  </a:lnTo>
                  <a:lnTo>
                    <a:pt x="6672" y="1264"/>
                  </a:lnTo>
                  <a:lnTo>
                    <a:pt x="6676" y="1262"/>
                  </a:lnTo>
                  <a:lnTo>
                    <a:pt x="6674" y="1262"/>
                  </a:lnTo>
                  <a:lnTo>
                    <a:pt x="6664" y="1260"/>
                  </a:lnTo>
                  <a:lnTo>
                    <a:pt x="6660" y="1258"/>
                  </a:lnTo>
                  <a:lnTo>
                    <a:pt x="6656" y="1258"/>
                  </a:lnTo>
                  <a:lnTo>
                    <a:pt x="6654" y="1262"/>
                  </a:lnTo>
                  <a:lnTo>
                    <a:pt x="6650" y="1266"/>
                  </a:lnTo>
                  <a:lnTo>
                    <a:pt x="6652" y="1268"/>
                  </a:lnTo>
                  <a:lnTo>
                    <a:pt x="6650" y="1272"/>
                  </a:lnTo>
                  <a:lnTo>
                    <a:pt x="6650" y="1274"/>
                  </a:lnTo>
                  <a:lnTo>
                    <a:pt x="6652" y="1276"/>
                  </a:lnTo>
                  <a:lnTo>
                    <a:pt x="6654" y="1274"/>
                  </a:lnTo>
                  <a:close/>
                  <a:moveTo>
                    <a:pt x="6642" y="1270"/>
                  </a:moveTo>
                  <a:lnTo>
                    <a:pt x="6642" y="1270"/>
                  </a:lnTo>
                  <a:lnTo>
                    <a:pt x="6642" y="1272"/>
                  </a:lnTo>
                  <a:lnTo>
                    <a:pt x="6640" y="1274"/>
                  </a:lnTo>
                  <a:lnTo>
                    <a:pt x="6638" y="1274"/>
                  </a:lnTo>
                  <a:lnTo>
                    <a:pt x="6638" y="1278"/>
                  </a:lnTo>
                  <a:lnTo>
                    <a:pt x="6640" y="1280"/>
                  </a:lnTo>
                  <a:lnTo>
                    <a:pt x="6642" y="1280"/>
                  </a:lnTo>
                  <a:lnTo>
                    <a:pt x="6646" y="1274"/>
                  </a:lnTo>
                  <a:lnTo>
                    <a:pt x="6648" y="1270"/>
                  </a:lnTo>
                  <a:lnTo>
                    <a:pt x="6646" y="1268"/>
                  </a:lnTo>
                  <a:lnTo>
                    <a:pt x="6644" y="1268"/>
                  </a:lnTo>
                  <a:lnTo>
                    <a:pt x="6642" y="1270"/>
                  </a:lnTo>
                  <a:close/>
                  <a:moveTo>
                    <a:pt x="6634" y="1276"/>
                  </a:moveTo>
                  <a:lnTo>
                    <a:pt x="6634" y="1276"/>
                  </a:lnTo>
                  <a:lnTo>
                    <a:pt x="6634" y="1272"/>
                  </a:lnTo>
                  <a:lnTo>
                    <a:pt x="6632" y="1272"/>
                  </a:lnTo>
                  <a:lnTo>
                    <a:pt x="6626" y="1282"/>
                  </a:lnTo>
                  <a:lnTo>
                    <a:pt x="6624" y="1290"/>
                  </a:lnTo>
                  <a:lnTo>
                    <a:pt x="6630" y="1288"/>
                  </a:lnTo>
                  <a:lnTo>
                    <a:pt x="6634" y="1284"/>
                  </a:lnTo>
                  <a:lnTo>
                    <a:pt x="6634" y="1282"/>
                  </a:lnTo>
                  <a:lnTo>
                    <a:pt x="6634" y="1276"/>
                  </a:lnTo>
                  <a:close/>
                  <a:moveTo>
                    <a:pt x="6742" y="1278"/>
                  </a:moveTo>
                  <a:lnTo>
                    <a:pt x="6742" y="1278"/>
                  </a:lnTo>
                  <a:lnTo>
                    <a:pt x="6736" y="1278"/>
                  </a:lnTo>
                  <a:lnTo>
                    <a:pt x="6732" y="1278"/>
                  </a:lnTo>
                  <a:lnTo>
                    <a:pt x="6730" y="1280"/>
                  </a:lnTo>
                  <a:lnTo>
                    <a:pt x="6732" y="1282"/>
                  </a:lnTo>
                  <a:lnTo>
                    <a:pt x="6738" y="1280"/>
                  </a:lnTo>
                  <a:lnTo>
                    <a:pt x="6742" y="1280"/>
                  </a:lnTo>
                  <a:lnTo>
                    <a:pt x="6742" y="1278"/>
                  </a:lnTo>
                  <a:close/>
                  <a:moveTo>
                    <a:pt x="6610" y="1406"/>
                  </a:moveTo>
                  <a:lnTo>
                    <a:pt x="6610" y="1406"/>
                  </a:lnTo>
                  <a:lnTo>
                    <a:pt x="6608" y="1410"/>
                  </a:lnTo>
                  <a:lnTo>
                    <a:pt x="6606" y="1414"/>
                  </a:lnTo>
                  <a:lnTo>
                    <a:pt x="6604" y="1416"/>
                  </a:lnTo>
                  <a:lnTo>
                    <a:pt x="6606" y="1416"/>
                  </a:lnTo>
                  <a:lnTo>
                    <a:pt x="6612" y="1414"/>
                  </a:lnTo>
                  <a:lnTo>
                    <a:pt x="6614" y="1412"/>
                  </a:lnTo>
                  <a:lnTo>
                    <a:pt x="6616" y="1408"/>
                  </a:lnTo>
                  <a:lnTo>
                    <a:pt x="6616" y="1404"/>
                  </a:lnTo>
                  <a:lnTo>
                    <a:pt x="6614" y="1404"/>
                  </a:lnTo>
                  <a:lnTo>
                    <a:pt x="6610" y="1404"/>
                  </a:lnTo>
                  <a:lnTo>
                    <a:pt x="6610" y="1406"/>
                  </a:lnTo>
                  <a:close/>
                  <a:moveTo>
                    <a:pt x="6608" y="1424"/>
                  </a:moveTo>
                  <a:lnTo>
                    <a:pt x="6608" y="1424"/>
                  </a:lnTo>
                  <a:lnTo>
                    <a:pt x="6608" y="1426"/>
                  </a:lnTo>
                  <a:lnTo>
                    <a:pt x="6610" y="1426"/>
                  </a:lnTo>
                  <a:lnTo>
                    <a:pt x="6618" y="1422"/>
                  </a:lnTo>
                  <a:lnTo>
                    <a:pt x="6624" y="1418"/>
                  </a:lnTo>
                  <a:lnTo>
                    <a:pt x="6620" y="1418"/>
                  </a:lnTo>
                  <a:lnTo>
                    <a:pt x="6612" y="1418"/>
                  </a:lnTo>
                  <a:lnTo>
                    <a:pt x="6610" y="1420"/>
                  </a:lnTo>
                  <a:lnTo>
                    <a:pt x="6608" y="1424"/>
                  </a:lnTo>
                  <a:close/>
                  <a:moveTo>
                    <a:pt x="6606" y="1454"/>
                  </a:moveTo>
                  <a:lnTo>
                    <a:pt x="6606" y="1454"/>
                  </a:lnTo>
                  <a:lnTo>
                    <a:pt x="6602" y="1450"/>
                  </a:lnTo>
                  <a:lnTo>
                    <a:pt x="6600" y="1450"/>
                  </a:lnTo>
                  <a:lnTo>
                    <a:pt x="6600" y="1454"/>
                  </a:lnTo>
                  <a:lnTo>
                    <a:pt x="6600" y="1456"/>
                  </a:lnTo>
                  <a:lnTo>
                    <a:pt x="6598" y="1458"/>
                  </a:lnTo>
                  <a:lnTo>
                    <a:pt x="6596" y="1460"/>
                  </a:lnTo>
                  <a:lnTo>
                    <a:pt x="6596" y="1462"/>
                  </a:lnTo>
                  <a:lnTo>
                    <a:pt x="6594" y="1466"/>
                  </a:lnTo>
                  <a:lnTo>
                    <a:pt x="6592" y="1470"/>
                  </a:lnTo>
                  <a:lnTo>
                    <a:pt x="6592" y="1472"/>
                  </a:lnTo>
                  <a:lnTo>
                    <a:pt x="6594" y="1472"/>
                  </a:lnTo>
                  <a:lnTo>
                    <a:pt x="6598" y="1470"/>
                  </a:lnTo>
                  <a:lnTo>
                    <a:pt x="6598" y="1468"/>
                  </a:lnTo>
                  <a:lnTo>
                    <a:pt x="6600" y="1464"/>
                  </a:lnTo>
                  <a:lnTo>
                    <a:pt x="6602" y="1462"/>
                  </a:lnTo>
                  <a:lnTo>
                    <a:pt x="6608" y="1460"/>
                  </a:lnTo>
                  <a:lnTo>
                    <a:pt x="6608" y="1458"/>
                  </a:lnTo>
                  <a:lnTo>
                    <a:pt x="6606" y="1454"/>
                  </a:lnTo>
                  <a:close/>
                  <a:moveTo>
                    <a:pt x="6590" y="1440"/>
                  </a:moveTo>
                  <a:lnTo>
                    <a:pt x="6590" y="1440"/>
                  </a:lnTo>
                  <a:lnTo>
                    <a:pt x="6588" y="1438"/>
                  </a:lnTo>
                  <a:lnTo>
                    <a:pt x="6584" y="1438"/>
                  </a:lnTo>
                  <a:lnTo>
                    <a:pt x="6580" y="1440"/>
                  </a:lnTo>
                  <a:lnTo>
                    <a:pt x="6580" y="1444"/>
                  </a:lnTo>
                  <a:lnTo>
                    <a:pt x="6582" y="1446"/>
                  </a:lnTo>
                  <a:lnTo>
                    <a:pt x="6586" y="1444"/>
                  </a:lnTo>
                  <a:lnTo>
                    <a:pt x="6590" y="1442"/>
                  </a:lnTo>
                  <a:lnTo>
                    <a:pt x="6590" y="1440"/>
                  </a:lnTo>
                  <a:close/>
                  <a:moveTo>
                    <a:pt x="6602" y="1480"/>
                  </a:moveTo>
                  <a:lnTo>
                    <a:pt x="6602" y="1480"/>
                  </a:lnTo>
                  <a:lnTo>
                    <a:pt x="6604" y="1476"/>
                  </a:lnTo>
                  <a:lnTo>
                    <a:pt x="6602" y="1474"/>
                  </a:lnTo>
                  <a:lnTo>
                    <a:pt x="6598" y="1474"/>
                  </a:lnTo>
                  <a:lnTo>
                    <a:pt x="6596" y="1474"/>
                  </a:lnTo>
                  <a:lnTo>
                    <a:pt x="6594" y="1476"/>
                  </a:lnTo>
                  <a:lnTo>
                    <a:pt x="6590" y="1480"/>
                  </a:lnTo>
                  <a:lnTo>
                    <a:pt x="6592" y="1482"/>
                  </a:lnTo>
                  <a:lnTo>
                    <a:pt x="6596" y="1480"/>
                  </a:lnTo>
                  <a:lnTo>
                    <a:pt x="6602" y="1480"/>
                  </a:lnTo>
                  <a:close/>
                  <a:moveTo>
                    <a:pt x="6572" y="1482"/>
                  </a:moveTo>
                  <a:lnTo>
                    <a:pt x="6572" y="1482"/>
                  </a:lnTo>
                  <a:lnTo>
                    <a:pt x="6574" y="1484"/>
                  </a:lnTo>
                  <a:lnTo>
                    <a:pt x="6582" y="1480"/>
                  </a:lnTo>
                  <a:lnTo>
                    <a:pt x="6584" y="1480"/>
                  </a:lnTo>
                  <a:lnTo>
                    <a:pt x="6582" y="1478"/>
                  </a:lnTo>
                  <a:lnTo>
                    <a:pt x="6576" y="1478"/>
                  </a:lnTo>
                  <a:lnTo>
                    <a:pt x="6572" y="1482"/>
                  </a:lnTo>
                  <a:close/>
                  <a:moveTo>
                    <a:pt x="6564" y="1522"/>
                  </a:moveTo>
                  <a:lnTo>
                    <a:pt x="6564" y="1522"/>
                  </a:lnTo>
                  <a:lnTo>
                    <a:pt x="6566" y="1522"/>
                  </a:lnTo>
                  <a:lnTo>
                    <a:pt x="6568" y="1520"/>
                  </a:lnTo>
                  <a:lnTo>
                    <a:pt x="6566" y="1518"/>
                  </a:lnTo>
                  <a:lnTo>
                    <a:pt x="6564" y="1518"/>
                  </a:lnTo>
                  <a:lnTo>
                    <a:pt x="6562" y="1516"/>
                  </a:lnTo>
                  <a:lnTo>
                    <a:pt x="6560" y="1514"/>
                  </a:lnTo>
                  <a:lnTo>
                    <a:pt x="6558" y="1514"/>
                  </a:lnTo>
                  <a:lnTo>
                    <a:pt x="6556" y="1514"/>
                  </a:lnTo>
                  <a:lnTo>
                    <a:pt x="6556" y="1516"/>
                  </a:lnTo>
                  <a:lnTo>
                    <a:pt x="6556" y="1520"/>
                  </a:lnTo>
                  <a:lnTo>
                    <a:pt x="6560" y="1520"/>
                  </a:lnTo>
                  <a:lnTo>
                    <a:pt x="6564" y="1522"/>
                  </a:lnTo>
                  <a:close/>
                  <a:moveTo>
                    <a:pt x="6564" y="1514"/>
                  </a:moveTo>
                  <a:lnTo>
                    <a:pt x="6564" y="1514"/>
                  </a:lnTo>
                  <a:lnTo>
                    <a:pt x="6566" y="1512"/>
                  </a:lnTo>
                  <a:lnTo>
                    <a:pt x="6564" y="1510"/>
                  </a:lnTo>
                  <a:lnTo>
                    <a:pt x="6560" y="1508"/>
                  </a:lnTo>
                  <a:lnTo>
                    <a:pt x="6558" y="1508"/>
                  </a:lnTo>
                  <a:lnTo>
                    <a:pt x="6560" y="1510"/>
                  </a:lnTo>
                  <a:lnTo>
                    <a:pt x="6562" y="1512"/>
                  </a:lnTo>
                  <a:lnTo>
                    <a:pt x="6564" y="1514"/>
                  </a:lnTo>
                  <a:close/>
                  <a:moveTo>
                    <a:pt x="6550" y="1510"/>
                  </a:moveTo>
                  <a:lnTo>
                    <a:pt x="6550" y="1510"/>
                  </a:lnTo>
                  <a:lnTo>
                    <a:pt x="6550" y="1512"/>
                  </a:lnTo>
                  <a:lnTo>
                    <a:pt x="6552" y="1512"/>
                  </a:lnTo>
                  <a:lnTo>
                    <a:pt x="6556" y="1512"/>
                  </a:lnTo>
                  <a:lnTo>
                    <a:pt x="6556" y="1510"/>
                  </a:lnTo>
                  <a:lnTo>
                    <a:pt x="6554" y="1508"/>
                  </a:lnTo>
                  <a:lnTo>
                    <a:pt x="6552" y="1508"/>
                  </a:lnTo>
                  <a:lnTo>
                    <a:pt x="6550" y="1510"/>
                  </a:lnTo>
                  <a:close/>
                  <a:moveTo>
                    <a:pt x="6620" y="1402"/>
                  </a:moveTo>
                  <a:lnTo>
                    <a:pt x="6620" y="1402"/>
                  </a:lnTo>
                  <a:lnTo>
                    <a:pt x="6622" y="1404"/>
                  </a:lnTo>
                  <a:lnTo>
                    <a:pt x="6626" y="1402"/>
                  </a:lnTo>
                  <a:lnTo>
                    <a:pt x="6626" y="1400"/>
                  </a:lnTo>
                  <a:lnTo>
                    <a:pt x="6626" y="1398"/>
                  </a:lnTo>
                  <a:lnTo>
                    <a:pt x="6624" y="1398"/>
                  </a:lnTo>
                  <a:lnTo>
                    <a:pt x="6620" y="1398"/>
                  </a:lnTo>
                  <a:lnTo>
                    <a:pt x="6620" y="1400"/>
                  </a:lnTo>
                  <a:lnTo>
                    <a:pt x="6620" y="1402"/>
                  </a:lnTo>
                  <a:close/>
                  <a:moveTo>
                    <a:pt x="6436" y="1594"/>
                  </a:moveTo>
                  <a:lnTo>
                    <a:pt x="6436" y="1594"/>
                  </a:lnTo>
                  <a:lnTo>
                    <a:pt x="6434" y="1592"/>
                  </a:lnTo>
                  <a:lnTo>
                    <a:pt x="6428" y="1592"/>
                  </a:lnTo>
                  <a:lnTo>
                    <a:pt x="6422" y="1594"/>
                  </a:lnTo>
                  <a:lnTo>
                    <a:pt x="6420" y="1594"/>
                  </a:lnTo>
                  <a:lnTo>
                    <a:pt x="6420" y="1596"/>
                  </a:lnTo>
                  <a:lnTo>
                    <a:pt x="6426" y="1598"/>
                  </a:lnTo>
                  <a:lnTo>
                    <a:pt x="6432" y="1598"/>
                  </a:lnTo>
                  <a:lnTo>
                    <a:pt x="6436" y="1596"/>
                  </a:lnTo>
                  <a:lnTo>
                    <a:pt x="6436" y="1594"/>
                  </a:lnTo>
                  <a:close/>
                  <a:moveTo>
                    <a:pt x="6460" y="1576"/>
                  </a:moveTo>
                  <a:lnTo>
                    <a:pt x="6460" y="1576"/>
                  </a:lnTo>
                  <a:lnTo>
                    <a:pt x="6464" y="1574"/>
                  </a:lnTo>
                  <a:lnTo>
                    <a:pt x="6464" y="1570"/>
                  </a:lnTo>
                  <a:lnTo>
                    <a:pt x="6462" y="1568"/>
                  </a:lnTo>
                  <a:lnTo>
                    <a:pt x="6460" y="1568"/>
                  </a:lnTo>
                  <a:lnTo>
                    <a:pt x="6456" y="1572"/>
                  </a:lnTo>
                  <a:lnTo>
                    <a:pt x="6450" y="1572"/>
                  </a:lnTo>
                  <a:lnTo>
                    <a:pt x="6444" y="1574"/>
                  </a:lnTo>
                  <a:lnTo>
                    <a:pt x="6442" y="1576"/>
                  </a:lnTo>
                  <a:lnTo>
                    <a:pt x="6442" y="1578"/>
                  </a:lnTo>
                  <a:lnTo>
                    <a:pt x="6448" y="1578"/>
                  </a:lnTo>
                  <a:lnTo>
                    <a:pt x="6460" y="1576"/>
                  </a:lnTo>
                  <a:close/>
                  <a:moveTo>
                    <a:pt x="6456" y="1592"/>
                  </a:moveTo>
                  <a:lnTo>
                    <a:pt x="6456" y="1592"/>
                  </a:lnTo>
                  <a:lnTo>
                    <a:pt x="6468" y="1588"/>
                  </a:lnTo>
                  <a:lnTo>
                    <a:pt x="6474" y="1586"/>
                  </a:lnTo>
                  <a:lnTo>
                    <a:pt x="6476" y="1586"/>
                  </a:lnTo>
                  <a:lnTo>
                    <a:pt x="6476" y="1582"/>
                  </a:lnTo>
                  <a:lnTo>
                    <a:pt x="6472" y="1582"/>
                  </a:lnTo>
                  <a:lnTo>
                    <a:pt x="6470" y="1582"/>
                  </a:lnTo>
                  <a:lnTo>
                    <a:pt x="6470" y="1580"/>
                  </a:lnTo>
                  <a:lnTo>
                    <a:pt x="6470" y="1578"/>
                  </a:lnTo>
                  <a:lnTo>
                    <a:pt x="6468" y="1578"/>
                  </a:lnTo>
                  <a:lnTo>
                    <a:pt x="6464" y="1580"/>
                  </a:lnTo>
                  <a:lnTo>
                    <a:pt x="6452" y="1584"/>
                  </a:lnTo>
                  <a:lnTo>
                    <a:pt x="6444" y="1586"/>
                  </a:lnTo>
                  <a:lnTo>
                    <a:pt x="6442" y="1588"/>
                  </a:lnTo>
                  <a:lnTo>
                    <a:pt x="6442" y="1592"/>
                  </a:lnTo>
                  <a:lnTo>
                    <a:pt x="6446" y="1594"/>
                  </a:lnTo>
                  <a:lnTo>
                    <a:pt x="6456" y="1592"/>
                  </a:lnTo>
                  <a:close/>
                  <a:moveTo>
                    <a:pt x="6428" y="1610"/>
                  </a:moveTo>
                  <a:lnTo>
                    <a:pt x="6428" y="1610"/>
                  </a:lnTo>
                  <a:lnTo>
                    <a:pt x="6430" y="1612"/>
                  </a:lnTo>
                  <a:lnTo>
                    <a:pt x="6432" y="1612"/>
                  </a:lnTo>
                  <a:lnTo>
                    <a:pt x="6436" y="1612"/>
                  </a:lnTo>
                  <a:lnTo>
                    <a:pt x="6436" y="1608"/>
                  </a:lnTo>
                  <a:lnTo>
                    <a:pt x="6434" y="1606"/>
                  </a:lnTo>
                  <a:lnTo>
                    <a:pt x="6430" y="1606"/>
                  </a:lnTo>
                  <a:lnTo>
                    <a:pt x="6428" y="1608"/>
                  </a:lnTo>
                  <a:lnTo>
                    <a:pt x="6428" y="1610"/>
                  </a:lnTo>
                  <a:close/>
                  <a:moveTo>
                    <a:pt x="6418" y="1622"/>
                  </a:moveTo>
                  <a:lnTo>
                    <a:pt x="6418" y="1622"/>
                  </a:lnTo>
                  <a:lnTo>
                    <a:pt x="6418" y="1620"/>
                  </a:lnTo>
                  <a:lnTo>
                    <a:pt x="6418" y="1618"/>
                  </a:lnTo>
                  <a:lnTo>
                    <a:pt x="6414" y="1616"/>
                  </a:lnTo>
                  <a:lnTo>
                    <a:pt x="6412" y="1618"/>
                  </a:lnTo>
                  <a:lnTo>
                    <a:pt x="6410" y="1618"/>
                  </a:lnTo>
                  <a:lnTo>
                    <a:pt x="6408" y="1618"/>
                  </a:lnTo>
                  <a:lnTo>
                    <a:pt x="6406" y="1618"/>
                  </a:lnTo>
                  <a:lnTo>
                    <a:pt x="6404" y="1620"/>
                  </a:lnTo>
                  <a:lnTo>
                    <a:pt x="6404" y="1622"/>
                  </a:lnTo>
                  <a:lnTo>
                    <a:pt x="6408" y="1622"/>
                  </a:lnTo>
                  <a:lnTo>
                    <a:pt x="6418" y="1622"/>
                  </a:lnTo>
                  <a:close/>
                  <a:moveTo>
                    <a:pt x="6384" y="1640"/>
                  </a:moveTo>
                  <a:lnTo>
                    <a:pt x="6384" y="1640"/>
                  </a:lnTo>
                  <a:lnTo>
                    <a:pt x="6382" y="1638"/>
                  </a:lnTo>
                  <a:lnTo>
                    <a:pt x="6378" y="1638"/>
                  </a:lnTo>
                  <a:lnTo>
                    <a:pt x="6374" y="1640"/>
                  </a:lnTo>
                  <a:lnTo>
                    <a:pt x="6374" y="1644"/>
                  </a:lnTo>
                  <a:lnTo>
                    <a:pt x="6376" y="1644"/>
                  </a:lnTo>
                  <a:lnTo>
                    <a:pt x="6380" y="1644"/>
                  </a:lnTo>
                  <a:lnTo>
                    <a:pt x="6384" y="1644"/>
                  </a:lnTo>
                  <a:lnTo>
                    <a:pt x="6386" y="1642"/>
                  </a:lnTo>
                  <a:lnTo>
                    <a:pt x="6384" y="1640"/>
                  </a:lnTo>
                  <a:close/>
                  <a:moveTo>
                    <a:pt x="6346" y="1662"/>
                  </a:moveTo>
                  <a:lnTo>
                    <a:pt x="6346" y="1662"/>
                  </a:lnTo>
                  <a:lnTo>
                    <a:pt x="6344" y="1662"/>
                  </a:lnTo>
                  <a:lnTo>
                    <a:pt x="6342" y="1664"/>
                  </a:lnTo>
                  <a:lnTo>
                    <a:pt x="6340" y="1668"/>
                  </a:lnTo>
                  <a:lnTo>
                    <a:pt x="6340" y="1672"/>
                  </a:lnTo>
                  <a:lnTo>
                    <a:pt x="6344" y="1672"/>
                  </a:lnTo>
                  <a:lnTo>
                    <a:pt x="6348" y="1668"/>
                  </a:lnTo>
                  <a:lnTo>
                    <a:pt x="6350" y="1664"/>
                  </a:lnTo>
                  <a:lnTo>
                    <a:pt x="6348" y="1662"/>
                  </a:lnTo>
                  <a:lnTo>
                    <a:pt x="6346" y="1662"/>
                  </a:lnTo>
                  <a:close/>
                  <a:moveTo>
                    <a:pt x="6336" y="1670"/>
                  </a:moveTo>
                  <a:lnTo>
                    <a:pt x="6336" y="1670"/>
                  </a:lnTo>
                  <a:lnTo>
                    <a:pt x="6332" y="1668"/>
                  </a:lnTo>
                  <a:lnTo>
                    <a:pt x="6330" y="1670"/>
                  </a:lnTo>
                  <a:lnTo>
                    <a:pt x="6328" y="1672"/>
                  </a:lnTo>
                  <a:lnTo>
                    <a:pt x="6330" y="1674"/>
                  </a:lnTo>
                  <a:lnTo>
                    <a:pt x="6332" y="1674"/>
                  </a:lnTo>
                  <a:lnTo>
                    <a:pt x="6336" y="1672"/>
                  </a:lnTo>
                  <a:lnTo>
                    <a:pt x="6336" y="1670"/>
                  </a:lnTo>
                  <a:close/>
                  <a:moveTo>
                    <a:pt x="6302" y="1700"/>
                  </a:moveTo>
                  <a:lnTo>
                    <a:pt x="6302" y="1700"/>
                  </a:lnTo>
                  <a:lnTo>
                    <a:pt x="6306" y="1702"/>
                  </a:lnTo>
                  <a:lnTo>
                    <a:pt x="6310" y="1700"/>
                  </a:lnTo>
                  <a:lnTo>
                    <a:pt x="6312" y="1698"/>
                  </a:lnTo>
                  <a:lnTo>
                    <a:pt x="6312" y="1696"/>
                  </a:lnTo>
                  <a:lnTo>
                    <a:pt x="6308" y="1696"/>
                  </a:lnTo>
                  <a:lnTo>
                    <a:pt x="6302" y="1696"/>
                  </a:lnTo>
                  <a:lnTo>
                    <a:pt x="6300" y="1698"/>
                  </a:lnTo>
                  <a:lnTo>
                    <a:pt x="6302" y="1700"/>
                  </a:lnTo>
                  <a:close/>
                  <a:moveTo>
                    <a:pt x="6302" y="1750"/>
                  </a:moveTo>
                  <a:lnTo>
                    <a:pt x="6302" y="1750"/>
                  </a:lnTo>
                  <a:lnTo>
                    <a:pt x="6306" y="1750"/>
                  </a:lnTo>
                  <a:lnTo>
                    <a:pt x="6306" y="1748"/>
                  </a:lnTo>
                  <a:lnTo>
                    <a:pt x="6306" y="1744"/>
                  </a:lnTo>
                  <a:lnTo>
                    <a:pt x="6304" y="1744"/>
                  </a:lnTo>
                  <a:lnTo>
                    <a:pt x="6300" y="1746"/>
                  </a:lnTo>
                  <a:lnTo>
                    <a:pt x="6300" y="1748"/>
                  </a:lnTo>
                  <a:lnTo>
                    <a:pt x="6302" y="1750"/>
                  </a:lnTo>
                  <a:close/>
                  <a:moveTo>
                    <a:pt x="6330" y="1826"/>
                  </a:moveTo>
                  <a:lnTo>
                    <a:pt x="6330" y="1826"/>
                  </a:lnTo>
                  <a:lnTo>
                    <a:pt x="6332" y="1826"/>
                  </a:lnTo>
                  <a:lnTo>
                    <a:pt x="6334" y="1818"/>
                  </a:lnTo>
                  <a:lnTo>
                    <a:pt x="6334" y="1816"/>
                  </a:lnTo>
                  <a:lnTo>
                    <a:pt x="6334" y="1814"/>
                  </a:lnTo>
                  <a:lnTo>
                    <a:pt x="6330" y="1814"/>
                  </a:lnTo>
                  <a:lnTo>
                    <a:pt x="6324" y="1818"/>
                  </a:lnTo>
                  <a:lnTo>
                    <a:pt x="6320" y="1822"/>
                  </a:lnTo>
                  <a:lnTo>
                    <a:pt x="6318" y="1826"/>
                  </a:lnTo>
                  <a:lnTo>
                    <a:pt x="6320" y="1830"/>
                  </a:lnTo>
                  <a:lnTo>
                    <a:pt x="6322" y="1834"/>
                  </a:lnTo>
                  <a:lnTo>
                    <a:pt x="6328" y="1834"/>
                  </a:lnTo>
                  <a:lnTo>
                    <a:pt x="6328" y="1832"/>
                  </a:lnTo>
                  <a:lnTo>
                    <a:pt x="6326" y="1826"/>
                  </a:lnTo>
                  <a:lnTo>
                    <a:pt x="6324" y="1824"/>
                  </a:lnTo>
                  <a:lnTo>
                    <a:pt x="6326" y="1822"/>
                  </a:lnTo>
                  <a:lnTo>
                    <a:pt x="6330" y="1826"/>
                  </a:lnTo>
                  <a:close/>
                  <a:moveTo>
                    <a:pt x="6316" y="1876"/>
                  </a:moveTo>
                  <a:lnTo>
                    <a:pt x="6316" y="1876"/>
                  </a:lnTo>
                  <a:lnTo>
                    <a:pt x="6318" y="1874"/>
                  </a:lnTo>
                  <a:lnTo>
                    <a:pt x="6318" y="1872"/>
                  </a:lnTo>
                  <a:lnTo>
                    <a:pt x="6318" y="1864"/>
                  </a:lnTo>
                  <a:lnTo>
                    <a:pt x="6316" y="1860"/>
                  </a:lnTo>
                  <a:lnTo>
                    <a:pt x="6314" y="1860"/>
                  </a:lnTo>
                  <a:lnTo>
                    <a:pt x="6314" y="1862"/>
                  </a:lnTo>
                  <a:lnTo>
                    <a:pt x="6314" y="1872"/>
                  </a:lnTo>
                  <a:lnTo>
                    <a:pt x="6314" y="1874"/>
                  </a:lnTo>
                  <a:lnTo>
                    <a:pt x="6316" y="1876"/>
                  </a:lnTo>
                  <a:close/>
                  <a:moveTo>
                    <a:pt x="6314" y="1844"/>
                  </a:moveTo>
                  <a:lnTo>
                    <a:pt x="6314" y="1846"/>
                  </a:lnTo>
                  <a:lnTo>
                    <a:pt x="6314" y="1844"/>
                  </a:lnTo>
                  <a:lnTo>
                    <a:pt x="6316" y="1840"/>
                  </a:lnTo>
                  <a:lnTo>
                    <a:pt x="6318" y="1836"/>
                  </a:lnTo>
                  <a:lnTo>
                    <a:pt x="6318" y="1838"/>
                  </a:lnTo>
                  <a:lnTo>
                    <a:pt x="6320" y="1838"/>
                  </a:lnTo>
                  <a:lnTo>
                    <a:pt x="6320" y="1840"/>
                  </a:lnTo>
                  <a:lnTo>
                    <a:pt x="6322" y="1840"/>
                  </a:lnTo>
                  <a:lnTo>
                    <a:pt x="6322" y="1838"/>
                  </a:lnTo>
                  <a:lnTo>
                    <a:pt x="6322" y="1836"/>
                  </a:lnTo>
                  <a:lnTo>
                    <a:pt x="6316" y="1830"/>
                  </a:lnTo>
                  <a:lnTo>
                    <a:pt x="6314" y="1830"/>
                  </a:lnTo>
                  <a:lnTo>
                    <a:pt x="6312" y="1834"/>
                  </a:lnTo>
                  <a:lnTo>
                    <a:pt x="6314" y="1844"/>
                  </a:lnTo>
                  <a:close/>
                  <a:moveTo>
                    <a:pt x="6308" y="1808"/>
                  </a:moveTo>
                  <a:lnTo>
                    <a:pt x="6308" y="1808"/>
                  </a:lnTo>
                  <a:lnTo>
                    <a:pt x="6310" y="1808"/>
                  </a:lnTo>
                  <a:lnTo>
                    <a:pt x="6312" y="1806"/>
                  </a:lnTo>
                  <a:lnTo>
                    <a:pt x="6312" y="1802"/>
                  </a:lnTo>
                  <a:lnTo>
                    <a:pt x="6308" y="1792"/>
                  </a:lnTo>
                  <a:lnTo>
                    <a:pt x="6306" y="1792"/>
                  </a:lnTo>
                  <a:lnTo>
                    <a:pt x="6306" y="1798"/>
                  </a:lnTo>
                  <a:lnTo>
                    <a:pt x="6306" y="1804"/>
                  </a:lnTo>
                  <a:lnTo>
                    <a:pt x="6308" y="1806"/>
                  </a:lnTo>
                  <a:lnTo>
                    <a:pt x="6308" y="1808"/>
                  </a:lnTo>
                  <a:close/>
                  <a:moveTo>
                    <a:pt x="6314" y="1792"/>
                  </a:moveTo>
                  <a:lnTo>
                    <a:pt x="6314" y="1792"/>
                  </a:lnTo>
                  <a:lnTo>
                    <a:pt x="6310" y="1786"/>
                  </a:lnTo>
                  <a:lnTo>
                    <a:pt x="6308" y="1784"/>
                  </a:lnTo>
                  <a:lnTo>
                    <a:pt x="6306" y="1784"/>
                  </a:lnTo>
                  <a:lnTo>
                    <a:pt x="6310" y="1792"/>
                  </a:lnTo>
                  <a:lnTo>
                    <a:pt x="6312" y="1792"/>
                  </a:lnTo>
                  <a:lnTo>
                    <a:pt x="6314" y="1792"/>
                  </a:lnTo>
                  <a:close/>
                  <a:moveTo>
                    <a:pt x="6304" y="1772"/>
                  </a:moveTo>
                  <a:lnTo>
                    <a:pt x="6304" y="1772"/>
                  </a:lnTo>
                  <a:lnTo>
                    <a:pt x="6300" y="1772"/>
                  </a:lnTo>
                  <a:lnTo>
                    <a:pt x="6302" y="1774"/>
                  </a:lnTo>
                  <a:lnTo>
                    <a:pt x="6308" y="1780"/>
                  </a:lnTo>
                  <a:lnTo>
                    <a:pt x="6310" y="1780"/>
                  </a:lnTo>
                  <a:lnTo>
                    <a:pt x="6310" y="1778"/>
                  </a:lnTo>
                  <a:lnTo>
                    <a:pt x="6308" y="1776"/>
                  </a:lnTo>
                  <a:lnTo>
                    <a:pt x="6304" y="1772"/>
                  </a:lnTo>
                  <a:close/>
                  <a:moveTo>
                    <a:pt x="6046" y="2400"/>
                  </a:moveTo>
                  <a:lnTo>
                    <a:pt x="6046" y="2400"/>
                  </a:lnTo>
                  <a:lnTo>
                    <a:pt x="6054" y="2404"/>
                  </a:lnTo>
                  <a:lnTo>
                    <a:pt x="6060" y="2406"/>
                  </a:lnTo>
                  <a:lnTo>
                    <a:pt x="6064" y="2402"/>
                  </a:lnTo>
                  <a:lnTo>
                    <a:pt x="6064" y="2400"/>
                  </a:lnTo>
                  <a:lnTo>
                    <a:pt x="6060" y="2396"/>
                  </a:lnTo>
                  <a:lnTo>
                    <a:pt x="6056" y="2396"/>
                  </a:lnTo>
                  <a:lnTo>
                    <a:pt x="6052" y="2398"/>
                  </a:lnTo>
                  <a:lnTo>
                    <a:pt x="6046" y="2400"/>
                  </a:lnTo>
                  <a:close/>
                  <a:moveTo>
                    <a:pt x="5812" y="1988"/>
                  </a:moveTo>
                  <a:lnTo>
                    <a:pt x="5812" y="1988"/>
                  </a:lnTo>
                  <a:lnTo>
                    <a:pt x="5810" y="1988"/>
                  </a:lnTo>
                  <a:lnTo>
                    <a:pt x="5808" y="1988"/>
                  </a:lnTo>
                  <a:lnTo>
                    <a:pt x="5808" y="1996"/>
                  </a:lnTo>
                  <a:lnTo>
                    <a:pt x="5810" y="2002"/>
                  </a:lnTo>
                  <a:lnTo>
                    <a:pt x="5810" y="2006"/>
                  </a:lnTo>
                  <a:lnTo>
                    <a:pt x="5812" y="2006"/>
                  </a:lnTo>
                  <a:lnTo>
                    <a:pt x="5814" y="2004"/>
                  </a:lnTo>
                  <a:lnTo>
                    <a:pt x="5814" y="2002"/>
                  </a:lnTo>
                  <a:lnTo>
                    <a:pt x="5812" y="1998"/>
                  </a:lnTo>
                  <a:lnTo>
                    <a:pt x="5812" y="1996"/>
                  </a:lnTo>
                  <a:lnTo>
                    <a:pt x="5816" y="1994"/>
                  </a:lnTo>
                  <a:lnTo>
                    <a:pt x="5816" y="1992"/>
                  </a:lnTo>
                  <a:lnTo>
                    <a:pt x="5814" y="1988"/>
                  </a:lnTo>
                  <a:lnTo>
                    <a:pt x="5812" y="1988"/>
                  </a:lnTo>
                  <a:close/>
                  <a:moveTo>
                    <a:pt x="5874" y="2066"/>
                  </a:moveTo>
                  <a:lnTo>
                    <a:pt x="5874" y="2066"/>
                  </a:lnTo>
                  <a:lnTo>
                    <a:pt x="5870" y="2068"/>
                  </a:lnTo>
                  <a:lnTo>
                    <a:pt x="5866" y="2074"/>
                  </a:lnTo>
                  <a:lnTo>
                    <a:pt x="5862" y="2080"/>
                  </a:lnTo>
                  <a:lnTo>
                    <a:pt x="5864" y="2084"/>
                  </a:lnTo>
                  <a:lnTo>
                    <a:pt x="5864" y="2086"/>
                  </a:lnTo>
                  <a:lnTo>
                    <a:pt x="5868" y="2084"/>
                  </a:lnTo>
                  <a:lnTo>
                    <a:pt x="5872" y="2076"/>
                  </a:lnTo>
                  <a:lnTo>
                    <a:pt x="5876" y="2068"/>
                  </a:lnTo>
                  <a:lnTo>
                    <a:pt x="5876" y="2066"/>
                  </a:lnTo>
                  <a:lnTo>
                    <a:pt x="5874" y="2066"/>
                  </a:lnTo>
                  <a:close/>
                  <a:moveTo>
                    <a:pt x="5978" y="1898"/>
                  </a:moveTo>
                  <a:lnTo>
                    <a:pt x="5978" y="1898"/>
                  </a:lnTo>
                  <a:lnTo>
                    <a:pt x="5980" y="1898"/>
                  </a:lnTo>
                  <a:lnTo>
                    <a:pt x="5978" y="1894"/>
                  </a:lnTo>
                  <a:lnTo>
                    <a:pt x="5974" y="1890"/>
                  </a:lnTo>
                  <a:lnTo>
                    <a:pt x="5972" y="1888"/>
                  </a:lnTo>
                  <a:lnTo>
                    <a:pt x="5970" y="1890"/>
                  </a:lnTo>
                  <a:lnTo>
                    <a:pt x="5972" y="1894"/>
                  </a:lnTo>
                  <a:lnTo>
                    <a:pt x="5974" y="1898"/>
                  </a:lnTo>
                  <a:lnTo>
                    <a:pt x="5978" y="1898"/>
                  </a:lnTo>
                  <a:close/>
                  <a:moveTo>
                    <a:pt x="5986" y="1894"/>
                  </a:moveTo>
                  <a:lnTo>
                    <a:pt x="5986" y="1894"/>
                  </a:lnTo>
                  <a:lnTo>
                    <a:pt x="5986" y="1896"/>
                  </a:lnTo>
                  <a:lnTo>
                    <a:pt x="5986" y="1898"/>
                  </a:lnTo>
                  <a:lnTo>
                    <a:pt x="5986" y="1900"/>
                  </a:lnTo>
                  <a:lnTo>
                    <a:pt x="5988" y="1900"/>
                  </a:lnTo>
                  <a:lnTo>
                    <a:pt x="5990" y="1900"/>
                  </a:lnTo>
                  <a:lnTo>
                    <a:pt x="5990" y="1898"/>
                  </a:lnTo>
                  <a:lnTo>
                    <a:pt x="5988" y="1896"/>
                  </a:lnTo>
                  <a:lnTo>
                    <a:pt x="5986" y="1894"/>
                  </a:lnTo>
                  <a:close/>
                  <a:moveTo>
                    <a:pt x="6004" y="1864"/>
                  </a:moveTo>
                  <a:lnTo>
                    <a:pt x="6004" y="1864"/>
                  </a:lnTo>
                  <a:lnTo>
                    <a:pt x="6002" y="1864"/>
                  </a:lnTo>
                  <a:lnTo>
                    <a:pt x="6000" y="1864"/>
                  </a:lnTo>
                  <a:lnTo>
                    <a:pt x="5998" y="1864"/>
                  </a:lnTo>
                  <a:lnTo>
                    <a:pt x="5996" y="1868"/>
                  </a:lnTo>
                  <a:lnTo>
                    <a:pt x="5996" y="1870"/>
                  </a:lnTo>
                  <a:lnTo>
                    <a:pt x="5998" y="1870"/>
                  </a:lnTo>
                  <a:lnTo>
                    <a:pt x="6002" y="1868"/>
                  </a:lnTo>
                  <a:lnTo>
                    <a:pt x="6004" y="1868"/>
                  </a:lnTo>
                  <a:lnTo>
                    <a:pt x="6006" y="1866"/>
                  </a:lnTo>
                  <a:lnTo>
                    <a:pt x="6006" y="1864"/>
                  </a:lnTo>
                  <a:lnTo>
                    <a:pt x="6004" y="1864"/>
                  </a:lnTo>
                  <a:close/>
                  <a:moveTo>
                    <a:pt x="5996" y="1876"/>
                  </a:moveTo>
                  <a:lnTo>
                    <a:pt x="5996" y="1876"/>
                  </a:lnTo>
                  <a:lnTo>
                    <a:pt x="5998" y="1878"/>
                  </a:lnTo>
                  <a:lnTo>
                    <a:pt x="6002" y="1878"/>
                  </a:lnTo>
                  <a:lnTo>
                    <a:pt x="6000" y="1874"/>
                  </a:lnTo>
                  <a:lnTo>
                    <a:pt x="5998" y="1874"/>
                  </a:lnTo>
                  <a:lnTo>
                    <a:pt x="5996" y="1876"/>
                  </a:lnTo>
                  <a:close/>
                  <a:moveTo>
                    <a:pt x="5990" y="1868"/>
                  </a:moveTo>
                  <a:lnTo>
                    <a:pt x="5990" y="1868"/>
                  </a:lnTo>
                  <a:lnTo>
                    <a:pt x="5990" y="1862"/>
                  </a:lnTo>
                  <a:lnTo>
                    <a:pt x="5988" y="1860"/>
                  </a:lnTo>
                  <a:lnTo>
                    <a:pt x="5984" y="1860"/>
                  </a:lnTo>
                  <a:lnTo>
                    <a:pt x="5984" y="1862"/>
                  </a:lnTo>
                  <a:lnTo>
                    <a:pt x="5986" y="1866"/>
                  </a:lnTo>
                  <a:lnTo>
                    <a:pt x="5990" y="1868"/>
                  </a:lnTo>
                  <a:close/>
                  <a:moveTo>
                    <a:pt x="6040" y="1804"/>
                  </a:moveTo>
                  <a:lnTo>
                    <a:pt x="6040" y="1804"/>
                  </a:lnTo>
                  <a:lnTo>
                    <a:pt x="6040" y="1806"/>
                  </a:lnTo>
                  <a:lnTo>
                    <a:pt x="6042" y="1806"/>
                  </a:lnTo>
                  <a:lnTo>
                    <a:pt x="6044" y="1806"/>
                  </a:lnTo>
                  <a:lnTo>
                    <a:pt x="6046" y="1808"/>
                  </a:lnTo>
                  <a:lnTo>
                    <a:pt x="6048" y="1810"/>
                  </a:lnTo>
                  <a:lnTo>
                    <a:pt x="6050" y="1808"/>
                  </a:lnTo>
                  <a:lnTo>
                    <a:pt x="6052" y="1806"/>
                  </a:lnTo>
                  <a:lnTo>
                    <a:pt x="6054" y="1808"/>
                  </a:lnTo>
                  <a:lnTo>
                    <a:pt x="6056" y="1808"/>
                  </a:lnTo>
                  <a:lnTo>
                    <a:pt x="6056" y="1812"/>
                  </a:lnTo>
                  <a:lnTo>
                    <a:pt x="6054" y="1816"/>
                  </a:lnTo>
                  <a:lnTo>
                    <a:pt x="6052" y="1824"/>
                  </a:lnTo>
                  <a:lnTo>
                    <a:pt x="6052" y="1826"/>
                  </a:lnTo>
                  <a:lnTo>
                    <a:pt x="6054" y="1828"/>
                  </a:lnTo>
                  <a:lnTo>
                    <a:pt x="6056" y="1830"/>
                  </a:lnTo>
                  <a:lnTo>
                    <a:pt x="6056" y="1826"/>
                  </a:lnTo>
                  <a:lnTo>
                    <a:pt x="6058" y="1818"/>
                  </a:lnTo>
                  <a:lnTo>
                    <a:pt x="6060" y="1814"/>
                  </a:lnTo>
                  <a:lnTo>
                    <a:pt x="6060" y="1806"/>
                  </a:lnTo>
                  <a:lnTo>
                    <a:pt x="6058" y="1804"/>
                  </a:lnTo>
                  <a:lnTo>
                    <a:pt x="6060" y="1802"/>
                  </a:lnTo>
                  <a:lnTo>
                    <a:pt x="6064" y="1792"/>
                  </a:lnTo>
                  <a:lnTo>
                    <a:pt x="6064" y="1790"/>
                  </a:lnTo>
                  <a:lnTo>
                    <a:pt x="6062" y="1790"/>
                  </a:lnTo>
                  <a:lnTo>
                    <a:pt x="6060" y="1792"/>
                  </a:lnTo>
                  <a:lnTo>
                    <a:pt x="6060" y="1790"/>
                  </a:lnTo>
                  <a:lnTo>
                    <a:pt x="6058" y="1788"/>
                  </a:lnTo>
                  <a:lnTo>
                    <a:pt x="6058" y="1786"/>
                  </a:lnTo>
                  <a:lnTo>
                    <a:pt x="6056" y="1790"/>
                  </a:lnTo>
                  <a:lnTo>
                    <a:pt x="6054" y="1790"/>
                  </a:lnTo>
                  <a:lnTo>
                    <a:pt x="6054" y="1788"/>
                  </a:lnTo>
                  <a:lnTo>
                    <a:pt x="6054" y="1780"/>
                  </a:lnTo>
                  <a:lnTo>
                    <a:pt x="6054" y="1778"/>
                  </a:lnTo>
                  <a:lnTo>
                    <a:pt x="6052" y="1778"/>
                  </a:lnTo>
                  <a:lnTo>
                    <a:pt x="6048" y="1780"/>
                  </a:lnTo>
                  <a:lnTo>
                    <a:pt x="6042" y="1786"/>
                  </a:lnTo>
                  <a:lnTo>
                    <a:pt x="6042" y="1788"/>
                  </a:lnTo>
                  <a:lnTo>
                    <a:pt x="6050" y="1792"/>
                  </a:lnTo>
                  <a:lnTo>
                    <a:pt x="6052" y="1794"/>
                  </a:lnTo>
                  <a:lnTo>
                    <a:pt x="6052" y="1796"/>
                  </a:lnTo>
                  <a:lnTo>
                    <a:pt x="6050" y="1798"/>
                  </a:lnTo>
                  <a:lnTo>
                    <a:pt x="6046" y="1800"/>
                  </a:lnTo>
                  <a:lnTo>
                    <a:pt x="6042" y="1800"/>
                  </a:lnTo>
                  <a:lnTo>
                    <a:pt x="6040" y="1802"/>
                  </a:lnTo>
                  <a:lnTo>
                    <a:pt x="6040" y="1804"/>
                  </a:lnTo>
                  <a:close/>
                  <a:moveTo>
                    <a:pt x="6064" y="1778"/>
                  </a:moveTo>
                  <a:lnTo>
                    <a:pt x="6064" y="1778"/>
                  </a:lnTo>
                  <a:lnTo>
                    <a:pt x="6066" y="1776"/>
                  </a:lnTo>
                  <a:lnTo>
                    <a:pt x="6066" y="1774"/>
                  </a:lnTo>
                  <a:lnTo>
                    <a:pt x="6066" y="1772"/>
                  </a:lnTo>
                  <a:lnTo>
                    <a:pt x="6064" y="1770"/>
                  </a:lnTo>
                  <a:lnTo>
                    <a:pt x="6062" y="1772"/>
                  </a:lnTo>
                  <a:lnTo>
                    <a:pt x="6060" y="1776"/>
                  </a:lnTo>
                  <a:lnTo>
                    <a:pt x="6058" y="1780"/>
                  </a:lnTo>
                  <a:lnTo>
                    <a:pt x="6060" y="1784"/>
                  </a:lnTo>
                  <a:lnTo>
                    <a:pt x="6062" y="1786"/>
                  </a:lnTo>
                  <a:lnTo>
                    <a:pt x="6062" y="1784"/>
                  </a:lnTo>
                  <a:lnTo>
                    <a:pt x="6064" y="1780"/>
                  </a:lnTo>
                  <a:lnTo>
                    <a:pt x="6064" y="1778"/>
                  </a:lnTo>
                  <a:close/>
                  <a:moveTo>
                    <a:pt x="6072" y="1764"/>
                  </a:moveTo>
                  <a:lnTo>
                    <a:pt x="6072" y="1764"/>
                  </a:lnTo>
                  <a:lnTo>
                    <a:pt x="6070" y="1764"/>
                  </a:lnTo>
                  <a:lnTo>
                    <a:pt x="6068" y="1768"/>
                  </a:lnTo>
                  <a:lnTo>
                    <a:pt x="6068" y="1770"/>
                  </a:lnTo>
                  <a:lnTo>
                    <a:pt x="6070" y="1772"/>
                  </a:lnTo>
                  <a:lnTo>
                    <a:pt x="6072" y="1772"/>
                  </a:lnTo>
                  <a:lnTo>
                    <a:pt x="6074" y="1768"/>
                  </a:lnTo>
                  <a:lnTo>
                    <a:pt x="6074" y="1766"/>
                  </a:lnTo>
                  <a:lnTo>
                    <a:pt x="6072" y="1764"/>
                  </a:lnTo>
                  <a:close/>
                  <a:moveTo>
                    <a:pt x="5808" y="1678"/>
                  </a:moveTo>
                  <a:lnTo>
                    <a:pt x="5808" y="1678"/>
                  </a:lnTo>
                  <a:lnTo>
                    <a:pt x="5808" y="1680"/>
                  </a:lnTo>
                  <a:lnTo>
                    <a:pt x="5816" y="1686"/>
                  </a:lnTo>
                  <a:lnTo>
                    <a:pt x="5820" y="1686"/>
                  </a:lnTo>
                  <a:lnTo>
                    <a:pt x="5822" y="1686"/>
                  </a:lnTo>
                  <a:lnTo>
                    <a:pt x="5822" y="1684"/>
                  </a:lnTo>
                  <a:lnTo>
                    <a:pt x="5820" y="1680"/>
                  </a:lnTo>
                  <a:lnTo>
                    <a:pt x="5816" y="1676"/>
                  </a:lnTo>
                  <a:lnTo>
                    <a:pt x="5814" y="1676"/>
                  </a:lnTo>
                  <a:lnTo>
                    <a:pt x="5808" y="1678"/>
                  </a:lnTo>
                  <a:close/>
                  <a:moveTo>
                    <a:pt x="5838" y="1702"/>
                  </a:moveTo>
                  <a:lnTo>
                    <a:pt x="5838" y="1702"/>
                  </a:lnTo>
                  <a:lnTo>
                    <a:pt x="5842" y="1704"/>
                  </a:lnTo>
                  <a:lnTo>
                    <a:pt x="5844" y="1702"/>
                  </a:lnTo>
                  <a:lnTo>
                    <a:pt x="5842" y="1700"/>
                  </a:lnTo>
                  <a:lnTo>
                    <a:pt x="5838" y="1696"/>
                  </a:lnTo>
                  <a:lnTo>
                    <a:pt x="5834" y="1694"/>
                  </a:lnTo>
                  <a:lnTo>
                    <a:pt x="5832" y="1694"/>
                  </a:lnTo>
                  <a:lnTo>
                    <a:pt x="5832" y="1696"/>
                  </a:lnTo>
                  <a:lnTo>
                    <a:pt x="5834" y="1700"/>
                  </a:lnTo>
                  <a:lnTo>
                    <a:pt x="5838" y="1702"/>
                  </a:lnTo>
                  <a:close/>
                  <a:moveTo>
                    <a:pt x="5830" y="1712"/>
                  </a:moveTo>
                  <a:lnTo>
                    <a:pt x="5830" y="1712"/>
                  </a:lnTo>
                  <a:lnTo>
                    <a:pt x="5830" y="1716"/>
                  </a:lnTo>
                  <a:lnTo>
                    <a:pt x="5830" y="1718"/>
                  </a:lnTo>
                  <a:lnTo>
                    <a:pt x="5836" y="1728"/>
                  </a:lnTo>
                  <a:lnTo>
                    <a:pt x="5840" y="1730"/>
                  </a:lnTo>
                  <a:lnTo>
                    <a:pt x="5842" y="1730"/>
                  </a:lnTo>
                  <a:lnTo>
                    <a:pt x="5842" y="1728"/>
                  </a:lnTo>
                  <a:lnTo>
                    <a:pt x="5840" y="1726"/>
                  </a:lnTo>
                  <a:lnTo>
                    <a:pt x="5840" y="1722"/>
                  </a:lnTo>
                  <a:lnTo>
                    <a:pt x="5838" y="1718"/>
                  </a:lnTo>
                  <a:lnTo>
                    <a:pt x="5836" y="1716"/>
                  </a:lnTo>
                  <a:lnTo>
                    <a:pt x="5832" y="1714"/>
                  </a:lnTo>
                  <a:lnTo>
                    <a:pt x="5832" y="1712"/>
                  </a:lnTo>
                  <a:lnTo>
                    <a:pt x="5830" y="1712"/>
                  </a:lnTo>
                  <a:close/>
                  <a:moveTo>
                    <a:pt x="5818" y="1668"/>
                  </a:moveTo>
                  <a:lnTo>
                    <a:pt x="5818" y="1668"/>
                  </a:lnTo>
                  <a:lnTo>
                    <a:pt x="5820" y="1670"/>
                  </a:lnTo>
                  <a:lnTo>
                    <a:pt x="5818" y="1672"/>
                  </a:lnTo>
                  <a:lnTo>
                    <a:pt x="5818" y="1674"/>
                  </a:lnTo>
                  <a:lnTo>
                    <a:pt x="5822" y="1678"/>
                  </a:lnTo>
                  <a:lnTo>
                    <a:pt x="5824" y="1678"/>
                  </a:lnTo>
                  <a:lnTo>
                    <a:pt x="5826" y="1678"/>
                  </a:lnTo>
                  <a:lnTo>
                    <a:pt x="5828" y="1682"/>
                  </a:lnTo>
                  <a:lnTo>
                    <a:pt x="5834" y="1688"/>
                  </a:lnTo>
                  <a:lnTo>
                    <a:pt x="5838" y="1692"/>
                  </a:lnTo>
                  <a:lnTo>
                    <a:pt x="5840" y="1692"/>
                  </a:lnTo>
                  <a:lnTo>
                    <a:pt x="5838" y="1688"/>
                  </a:lnTo>
                  <a:lnTo>
                    <a:pt x="5836" y="1682"/>
                  </a:lnTo>
                  <a:lnTo>
                    <a:pt x="5832" y="1676"/>
                  </a:lnTo>
                  <a:lnTo>
                    <a:pt x="5830" y="1676"/>
                  </a:lnTo>
                  <a:lnTo>
                    <a:pt x="5828" y="1674"/>
                  </a:lnTo>
                  <a:lnTo>
                    <a:pt x="5826" y="1672"/>
                  </a:lnTo>
                  <a:lnTo>
                    <a:pt x="5824" y="1668"/>
                  </a:lnTo>
                  <a:lnTo>
                    <a:pt x="5820" y="1666"/>
                  </a:lnTo>
                  <a:lnTo>
                    <a:pt x="5818" y="1666"/>
                  </a:lnTo>
                  <a:lnTo>
                    <a:pt x="5818" y="1668"/>
                  </a:lnTo>
                  <a:close/>
                  <a:moveTo>
                    <a:pt x="5830" y="1664"/>
                  </a:moveTo>
                  <a:lnTo>
                    <a:pt x="5830" y="1664"/>
                  </a:lnTo>
                  <a:lnTo>
                    <a:pt x="5826" y="1664"/>
                  </a:lnTo>
                  <a:lnTo>
                    <a:pt x="5828" y="1668"/>
                  </a:lnTo>
                  <a:lnTo>
                    <a:pt x="5832" y="1674"/>
                  </a:lnTo>
                  <a:lnTo>
                    <a:pt x="5838" y="1680"/>
                  </a:lnTo>
                  <a:lnTo>
                    <a:pt x="5842" y="1682"/>
                  </a:lnTo>
                  <a:lnTo>
                    <a:pt x="5844" y="1680"/>
                  </a:lnTo>
                  <a:lnTo>
                    <a:pt x="5846" y="1678"/>
                  </a:lnTo>
                  <a:lnTo>
                    <a:pt x="5844" y="1676"/>
                  </a:lnTo>
                  <a:lnTo>
                    <a:pt x="5842" y="1676"/>
                  </a:lnTo>
                  <a:lnTo>
                    <a:pt x="5844" y="1674"/>
                  </a:lnTo>
                  <a:lnTo>
                    <a:pt x="5842" y="1672"/>
                  </a:lnTo>
                  <a:lnTo>
                    <a:pt x="5840" y="1672"/>
                  </a:lnTo>
                  <a:lnTo>
                    <a:pt x="5838" y="1670"/>
                  </a:lnTo>
                  <a:lnTo>
                    <a:pt x="5838" y="1668"/>
                  </a:lnTo>
                  <a:lnTo>
                    <a:pt x="5836" y="1668"/>
                  </a:lnTo>
                  <a:lnTo>
                    <a:pt x="5834" y="1666"/>
                  </a:lnTo>
                  <a:lnTo>
                    <a:pt x="5832" y="1664"/>
                  </a:lnTo>
                  <a:lnTo>
                    <a:pt x="5830" y="1664"/>
                  </a:lnTo>
                  <a:close/>
                  <a:moveTo>
                    <a:pt x="5848" y="1674"/>
                  </a:moveTo>
                  <a:lnTo>
                    <a:pt x="5848" y="1676"/>
                  </a:lnTo>
                  <a:lnTo>
                    <a:pt x="5850" y="1674"/>
                  </a:lnTo>
                  <a:lnTo>
                    <a:pt x="5852" y="1674"/>
                  </a:lnTo>
                  <a:lnTo>
                    <a:pt x="5854" y="1674"/>
                  </a:lnTo>
                  <a:lnTo>
                    <a:pt x="5856" y="1672"/>
                  </a:lnTo>
                  <a:lnTo>
                    <a:pt x="5856" y="1670"/>
                  </a:lnTo>
                  <a:lnTo>
                    <a:pt x="5852" y="1668"/>
                  </a:lnTo>
                  <a:lnTo>
                    <a:pt x="5848" y="1664"/>
                  </a:lnTo>
                  <a:lnTo>
                    <a:pt x="5848" y="1666"/>
                  </a:lnTo>
                  <a:lnTo>
                    <a:pt x="5848" y="1668"/>
                  </a:lnTo>
                  <a:lnTo>
                    <a:pt x="5848" y="1670"/>
                  </a:lnTo>
                  <a:lnTo>
                    <a:pt x="5848" y="1672"/>
                  </a:lnTo>
                  <a:lnTo>
                    <a:pt x="5848" y="1674"/>
                  </a:lnTo>
                  <a:close/>
                  <a:moveTo>
                    <a:pt x="5844" y="1662"/>
                  </a:moveTo>
                  <a:lnTo>
                    <a:pt x="5844" y="1662"/>
                  </a:lnTo>
                  <a:lnTo>
                    <a:pt x="5844" y="1666"/>
                  </a:lnTo>
                  <a:lnTo>
                    <a:pt x="5844" y="1668"/>
                  </a:lnTo>
                  <a:lnTo>
                    <a:pt x="5846" y="1670"/>
                  </a:lnTo>
                  <a:lnTo>
                    <a:pt x="5846" y="1664"/>
                  </a:lnTo>
                  <a:lnTo>
                    <a:pt x="5844" y="1662"/>
                  </a:lnTo>
                  <a:close/>
                  <a:moveTo>
                    <a:pt x="5858" y="1670"/>
                  </a:moveTo>
                  <a:lnTo>
                    <a:pt x="5858" y="1670"/>
                  </a:lnTo>
                  <a:lnTo>
                    <a:pt x="5860" y="1668"/>
                  </a:lnTo>
                  <a:lnTo>
                    <a:pt x="5860" y="1666"/>
                  </a:lnTo>
                  <a:lnTo>
                    <a:pt x="5858" y="1666"/>
                  </a:lnTo>
                  <a:lnTo>
                    <a:pt x="5858" y="1668"/>
                  </a:lnTo>
                  <a:lnTo>
                    <a:pt x="5858" y="1670"/>
                  </a:lnTo>
                  <a:close/>
                  <a:moveTo>
                    <a:pt x="6210" y="3036"/>
                  </a:moveTo>
                  <a:lnTo>
                    <a:pt x="6210" y="3036"/>
                  </a:lnTo>
                  <a:lnTo>
                    <a:pt x="6214" y="3034"/>
                  </a:lnTo>
                  <a:lnTo>
                    <a:pt x="6218" y="3038"/>
                  </a:lnTo>
                  <a:lnTo>
                    <a:pt x="6220" y="3042"/>
                  </a:lnTo>
                  <a:lnTo>
                    <a:pt x="6226" y="3048"/>
                  </a:lnTo>
                  <a:lnTo>
                    <a:pt x="6230" y="3050"/>
                  </a:lnTo>
                  <a:lnTo>
                    <a:pt x="6232" y="3048"/>
                  </a:lnTo>
                  <a:lnTo>
                    <a:pt x="6238" y="3044"/>
                  </a:lnTo>
                  <a:lnTo>
                    <a:pt x="6246" y="3026"/>
                  </a:lnTo>
                  <a:lnTo>
                    <a:pt x="6248" y="3022"/>
                  </a:lnTo>
                  <a:lnTo>
                    <a:pt x="6242" y="3022"/>
                  </a:lnTo>
                  <a:lnTo>
                    <a:pt x="6238" y="3022"/>
                  </a:lnTo>
                  <a:lnTo>
                    <a:pt x="6234" y="3020"/>
                  </a:lnTo>
                  <a:lnTo>
                    <a:pt x="6234" y="3018"/>
                  </a:lnTo>
                  <a:lnTo>
                    <a:pt x="6232" y="3014"/>
                  </a:lnTo>
                  <a:lnTo>
                    <a:pt x="6228" y="3014"/>
                  </a:lnTo>
                  <a:lnTo>
                    <a:pt x="6222" y="3016"/>
                  </a:lnTo>
                  <a:lnTo>
                    <a:pt x="6216" y="3020"/>
                  </a:lnTo>
                  <a:lnTo>
                    <a:pt x="6206" y="3028"/>
                  </a:lnTo>
                  <a:lnTo>
                    <a:pt x="6202" y="3032"/>
                  </a:lnTo>
                  <a:lnTo>
                    <a:pt x="6204" y="3036"/>
                  </a:lnTo>
                  <a:lnTo>
                    <a:pt x="6204" y="3038"/>
                  </a:lnTo>
                  <a:lnTo>
                    <a:pt x="6210" y="3036"/>
                  </a:lnTo>
                  <a:close/>
                  <a:moveTo>
                    <a:pt x="6272" y="3016"/>
                  </a:moveTo>
                  <a:lnTo>
                    <a:pt x="6272" y="3016"/>
                  </a:lnTo>
                  <a:lnTo>
                    <a:pt x="6278" y="3018"/>
                  </a:lnTo>
                  <a:lnTo>
                    <a:pt x="6280" y="3018"/>
                  </a:lnTo>
                  <a:lnTo>
                    <a:pt x="6280" y="3014"/>
                  </a:lnTo>
                  <a:lnTo>
                    <a:pt x="6278" y="3010"/>
                  </a:lnTo>
                  <a:lnTo>
                    <a:pt x="6278" y="3006"/>
                  </a:lnTo>
                  <a:lnTo>
                    <a:pt x="6276" y="3006"/>
                  </a:lnTo>
                  <a:lnTo>
                    <a:pt x="6268" y="3004"/>
                  </a:lnTo>
                  <a:lnTo>
                    <a:pt x="6262" y="3006"/>
                  </a:lnTo>
                  <a:lnTo>
                    <a:pt x="6260" y="3008"/>
                  </a:lnTo>
                  <a:lnTo>
                    <a:pt x="6260" y="3010"/>
                  </a:lnTo>
                  <a:lnTo>
                    <a:pt x="6262" y="3012"/>
                  </a:lnTo>
                  <a:lnTo>
                    <a:pt x="6264" y="3014"/>
                  </a:lnTo>
                  <a:lnTo>
                    <a:pt x="6268" y="3014"/>
                  </a:lnTo>
                  <a:lnTo>
                    <a:pt x="6272" y="3016"/>
                  </a:lnTo>
                  <a:close/>
                  <a:moveTo>
                    <a:pt x="6168" y="3058"/>
                  </a:moveTo>
                  <a:lnTo>
                    <a:pt x="6168" y="3058"/>
                  </a:lnTo>
                  <a:lnTo>
                    <a:pt x="6166" y="3056"/>
                  </a:lnTo>
                  <a:lnTo>
                    <a:pt x="6164" y="3058"/>
                  </a:lnTo>
                  <a:lnTo>
                    <a:pt x="6158" y="3062"/>
                  </a:lnTo>
                  <a:lnTo>
                    <a:pt x="6154" y="3068"/>
                  </a:lnTo>
                  <a:lnTo>
                    <a:pt x="6154" y="3070"/>
                  </a:lnTo>
                  <a:lnTo>
                    <a:pt x="6156" y="3072"/>
                  </a:lnTo>
                  <a:lnTo>
                    <a:pt x="6158" y="3074"/>
                  </a:lnTo>
                  <a:lnTo>
                    <a:pt x="6160" y="3072"/>
                  </a:lnTo>
                  <a:lnTo>
                    <a:pt x="6166" y="3068"/>
                  </a:lnTo>
                  <a:lnTo>
                    <a:pt x="6170" y="3064"/>
                  </a:lnTo>
                  <a:lnTo>
                    <a:pt x="6170" y="3060"/>
                  </a:lnTo>
                  <a:lnTo>
                    <a:pt x="6168" y="3058"/>
                  </a:lnTo>
                  <a:close/>
                  <a:moveTo>
                    <a:pt x="11926" y="5416"/>
                  </a:moveTo>
                  <a:lnTo>
                    <a:pt x="11926" y="5416"/>
                  </a:lnTo>
                  <a:lnTo>
                    <a:pt x="11940" y="5412"/>
                  </a:lnTo>
                  <a:lnTo>
                    <a:pt x="11942" y="5414"/>
                  </a:lnTo>
                  <a:lnTo>
                    <a:pt x="11942" y="5416"/>
                  </a:lnTo>
                  <a:lnTo>
                    <a:pt x="11944" y="5418"/>
                  </a:lnTo>
                  <a:lnTo>
                    <a:pt x="11948" y="5420"/>
                  </a:lnTo>
                  <a:lnTo>
                    <a:pt x="11954" y="5424"/>
                  </a:lnTo>
                  <a:lnTo>
                    <a:pt x="11966" y="5426"/>
                  </a:lnTo>
                  <a:lnTo>
                    <a:pt x="11978" y="5428"/>
                  </a:lnTo>
                  <a:lnTo>
                    <a:pt x="11988" y="5432"/>
                  </a:lnTo>
                  <a:lnTo>
                    <a:pt x="11994" y="5438"/>
                  </a:lnTo>
                  <a:lnTo>
                    <a:pt x="12000" y="5446"/>
                  </a:lnTo>
                  <a:lnTo>
                    <a:pt x="12010" y="5464"/>
                  </a:lnTo>
                  <a:lnTo>
                    <a:pt x="12018" y="5476"/>
                  </a:lnTo>
                  <a:lnTo>
                    <a:pt x="12028" y="5490"/>
                  </a:lnTo>
                  <a:lnTo>
                    <a:pt x="12044" y="5512"/>
                  </a:lnTo>
                  <a:lnTo>
                    <a:pt x="12050" y="5520"/>
                  </a:lnTo>
                  <a:lnTo>
                    <a:pt x="12056" y="5524"/>
                  </a:lnTo>
                  <a:lnTo>
                    <a:pt x="12062" y="5528"/>
                  </a:lnTo>
                  <a:lnTo>
                    <a:pt x="12072" y="5532"/>
                  </a:lnTo>
                  <a:lnTo>
                    <a:pt x="12102" y="5538"/>
                  </a:lnTo>
                  <a:lnTo>
                    <a:pt x="12120" y="5542"/>
                  </a:lnTo>
                  <a:lnTo>
                    <a:pt x="12132" y="5546"/>
                  </a:lnTo>
                  <a:lnTo>
                    <a:pt x="12140" y="5548"/>
                  </a:lnTo>
                  <a:lnTo>
                    <a:pt x="12146" y="5552"/>
                  </a:lnTo>
                  <a:lnTo>
                    <a:pt x="12154" y="5558"/>
                  </a:lnTo>
                  <a:lnTo>
                    <a:pt x="12158" y="5560"/>
                  </a:lnTo>
                  <a:lnTo>
                    <a:pt x="12164" y="5560"/>
                  </a:lnTo>
                  <a:lnTo>
                    <a:pt x="12170" y="5558"/>
                  </a:lnTo>
                  <a:lnTo>
                    <a:pt x="12176" y="5556"/>
                  </a:lnTo>
                  <a:lnTo>
                    <a:pt x="12182" y="5554"/>
                  </a:lnTo>
                  <a:lnTo>
                    <a:pt x="12184" y="5550"/>
                  </a:lnTo>
                  <a:lnTo>
                    <a:pt x="12186" y="5546"/>
                  </a:lnTo>
                  <a:lnTo>
                    <a:pt x="12182" y="5540"/>
                  </a:lnTo>
                  <a:lnTo>
                    <a:pt x="12178" y="5536"/>
                  </a:lnTo>
                  <a:lnTo>
                    <a:pt x="12168" y="5534"/>
                  </a:lnTo>
                  <a:lnTo>
                    <a:pt x="12152" y="5528"/>
                  </a:lnTo>
                  <a:lnTo>
                    <a:pt x="12144" y="5524"/>
                  </a:lnTo>
                  <a:lnTo>
                    <a:pt x="12142" y="5522"/>
                  </a:lnTo>
                  <a:lnTo>
                    <a:pt x="12142" y="5520"/>
                  </a:lnTo>
                  <a:lnTo>
                    <a:pt x="12146" y="5516"/>
                  </a:lnTo>
                  <a:lnTo>
                    <a:pt x="12148" y="5512"/>
                  </a:lnTo>
                  <a:lnTo>
                    <a:pt x="12150" y="5508"/>
                  </a:lnTo>
                  <a:lnTo>
                    <a:pt x="12146" y="5506"/>
                  </a:lnTo>
                  <a:lnTo>
                    <a:pt x="12134" y="5504"/>
                  </a:lnTo>
                  <a:lnTo>
                    <a:pt x="12124" y="5502"/>
                  </a:lnTo>
                  <a:lnTo>
                    <a:pt x="12120" y="5500"/>
                  </a:lnTo>
                  <a:lnTo>
                    <a:pt x="12120" y="5498"/>
                  </a:lnTo>
                  <a:lnTo>
                    <a:pt x="12120" y="5492"/>
                  </a:lnTo>
                  <a:lnTo>
                    <a:pt x="12122" y="5486"/>
                  </a:lnTo>
                  <a:lnTo>
                    <a:pt x="12124" y="5482"/>
                  </a:lnTo>
                  <a:lnTo>
                    <a:pt x="12124" y="5478"/>
                  </a:lnTo>
                  <a:lnTo>
                    <a:pt x="12118" y="5476"/>
                  </a:lnTo>
                  <a:lnTo>
                    <a:pt x="12108" y="5478"/>
                  </a:lnTo>
                  <a:lnTo>
                    <a:pt x="12102" y="5478"/>
                  </a:lnTo>
                  <a:lnTo>
                    <a:pt x="12098" y="5478"/>
                  </a:lnTo>
                  <a:lnTo>
                    <a:pt x="12092" y="5474"/>
                  </a:lnTo>
                  <a:lnTo>
                    <a:pt x="12086" y="5468"/>
                  </a:lnTo>
                  <a:lnTo>
                    <a:pt x="12084" y="5458"/>
                  </a:lnTo>
                  <a:lnTo>
                    <a:pt x="12078" y="5440"/>
                  </a:lnTo>
                  <a:lnTo>
                    <a:pt x="12074" y="5432"/>
                  </a:lnTo>
                  <a:lnTo>
                    <a:pt x="12070" y="5428"/>
                  </a:lnTo>
                  <a:lnTo>
                    <a:pt x="12064" y="5424"/>
                  </a:lnTo>
                  <a:lnTo>
                    <a:pt x="12058" y="5418"/>
                  </a:lnTo>
                  <a:lnTo>
                    <a:pt x="12040" y="5398"/>
                  </a:lnTo>
                  <a:lnTo>
                    <a:pt x="12034" y="5390"/>
                  </a:lnTo>
                  <a:lnTo>
                    <a:pt x="12028" y="5380"/>
                  </a:lnTo>
                  <a:lnTo>
                    <a:pt x="12026" y="5374"/>
                  </a:lnTo>
                  <a:lnTo>
                    <a:pt x="12026" y="5370"/>
                  </a:lnTo>
                  <a:lnTo>
                    <a:pt x="12028" y="5368"/>
                  </a:lnTo>
                  <a:lnTo>
                    <a:pt x="12032" y="5366"/>
                  </a:lnTo>
                  <a:lnTo>
                    <a:pt x="12036" y="5366"/>
                  </a:lnTo>
                  <a:lnTo>
                    <a:pt x="12048" y="5366"/>
                  </a:lnTo>
                  <a:lnTo>
                    <a:pt x="12058" y="5366"/>
                  </a:lnTo>
                  <a:lnTo>
                    <a:pt x="12062" y="5366"/>
                  </a:lnTo>
                  <a:lnTo>
                    <a:pt x="12064" y="5362"/>
                  </a:lnTo>
                  <a:lnTo>
                    <a:pt x="12066" y="5358"/>
                  </a:lnTo>
                  <a:lnTo>
                    <a:pt x="12066" y="5354"/>
                  </a:lnTo>
                  <a:lnTo>
                    <a:pt x="12060" y="5342"/>
                  </a:lnTo>
                  <a:lnTo>
                    <a:pt x="12056" y="5336"/>
                  </a:lnTo>
                  <a:lnTo>
                    <a:pt x="12050" y="5332"/>
                  </a:lnTo>
                  <a:lnTo>
                    <a:pt x="12046" y="5328"/>
                  </a:lnTo>
                  <a:lnTo>
                    <a:pt x="12040" y="5328"/>
                  </a:lnTo>
                  <a:lnTo>
                    <a:pt x="12034" y="5330"/>
                  </a:lnTo>
                  <a:lnTo>
                    <a:pt x="12030" y="5328"/>
                  </a:lnTo>
                  <a:lnTo>
                    <a:pt x="12024" y="5324"/>
                  </a:lnTo>
                  <a:lnTo>
                    <a:pt x="12016" y="5316"/>
                  </a:lnTo>
                  <a:lnTo>
                    <a:pt x="12008" y="5312"/>
                  </a:lnTo>
                  <a:lnTo>
                    <a:pt x="11998" y="5308"/>
                  </a:lnTo>
                  <a:lnTo>
                    <a:pt x="11984" y="5304"/>
                  </a:lnTo>
                  <a:lnTo>
                    <a:pt x="11980" y="5302"/>
                  </a:lnTo>
                  <a:lnTo>
                    <a:pt x="11978" y="5300"/>
                  </a:lnTo>
                  <a:lnTo>
                    <a:pt x="11980" y="5294"/>
                  </a:lnTo>
                  <a:lnTo>
                    <a:pt x="11984" y="5286"/>
                  </a:lnTo>
                  <a:lnTo>
                    <a:pt x="11982" y="5278"/>
                  </a:lnTo>
                  <a:lnTo>
                    <a:pt x="11978" y="5270"/>
                  </a:lnTo>
                  <a:lnTo>
                    <a:pt x="11970" y="5258"/>
                  </a:lnTo>
                  <a:lnTo>
                    <a:pt x="11958" y="5248"/>
                  </a:lnTo>
                  <a:lnTo>
                    <a:pt x="11948" y="5240"/>
                  </a:lnTo>
                  <a:lnTo>
                    <a:pt x="11936" y="5232"/>
                  </a:lnTo>
                  <a:lnTo>
                    <a:pt x="11926" y="5226"/>
                  </a:lnTo>
                  <a:lnTo>
                    <a:pt x="11918" y="5226"/>
                  </a:lnTo>
                  <a:lnTo>
                    <a:pt x="11914" y="5224"/>
                  </a:lnTo>
                  <a:lnTo>
                    <a:pt x="11908" y="5222"/>
                  </a:lnTo>
                  <a:lnTo>
                    <a:pt x="11902" y="5216"/>
                  </a:lnTo>
                  <a:lnTo>
                    <a:pt x="11892" y="5208"/>
                  </a:lnTo>
                  <a:lnTo>
                    <a:pt x="11884" y="5204"/>
                  </a:lnTo>
                  <a:lnTo>
                    <a:pt x="11874" y="5202"/>
                  </a:lnTo>
                  <a:lnTo>
                    <a:pt x="11860" y="5198"/>
                  </a:lnTo>
                  <a:lnTo>
                    <a:pt x="11844" y="5190"/>
                  </a:lnTo>
                  <a:lnTo>
                    <a:pt x="11810" y="5174"/>
                  </a:lnTo>
                  <a:lnTo>
                    <a:pt x="11776" y="5160"/>
                  </a:lnTo>
                  <a:lnTo>
                    <a:pt x="11762" y="5156"/>
                  </a:lnTo>
                  <a:lnTo>
                    <a:pt x="11750" y="5154"/>
                  </a:lnTo>
                  <a:lnTo>
                    <a:pt x="11752" y="5444"/>
                  </a:lnTo>
                  <a:lnTo>
                    <a:pt x="11764" y="5454"/>
                  </a:lnTo>
                  <a:lnTo>
                    <a:pt x="11774" y="5466"/>
                  </a:lnTo>
                  <a:lnTo>
                    <a:pt x="11788" y="5486"/>
                  </a:lnTo>
                  <a:lnTo>
                    <a:pt x="11792" y="5488"/>
                  </a:lnTo>
                  <a:lnTo>
                    <a:pt x="11798" y="5488"/>
                  </a:lnTo>
                  <a:lnTo>
                    <a:pt x="11812" y="5488"/>
                  </a:lnTo>
                  <a:lnTo>
                    <a:pt x="11828" y="5488"/>
                  </a:lnTo>
                  <a:lnTo>
                    <a:pt x="11836" y="5488"/>
                  </a:lnTo>
                  <a:lnTo>
                    <a:pt x="11844" y="5492"/>
                  </a:lnTo>
                  <a:lnTo>
                    <a:pt x="11850" y="5494"/>
                  </a:lnTo>
                  <a:lnTo>
                    <a:pt x="11856" y="5494"/>
                  </a:lnTo>
                  <a:lnTo>
                    <a:pt x="11860" y="5492"/>
                  </a:lnTo>
                  <a:lnTo>
                    <a:pt x="11866" y="5488"/>
                  </a:lnTo>
                  <a:lnTo>
                    <a:pt x="11874" y="5482"/>
                  </a:lnTo>
                  <a:lnTo>
                    <a:pt x="11878" y="5480"/>
                  </a:lnTo>
                  <a:lnTo>
                    <a:pt x="11882" y="5480"/>
                  </a:lnTo>
                  <a:lnTo>
                    <a:pt x="11886" y="5478"/>
                  </a:lnTo>
                  <a:lnTo>
                    <a:pt x="11888" y="5476"/>
                  </a:lnTo>
                  <a:lnTo>
                    <a:pt x="11890" y="5472"/>
                  </a:lnTo>
                  <a:lnTo>
                    <a:pt x="11888" y="5468"/>
                  </a:lnTo>
                  <a:lnTo>
                    <a:pt x="11884" y="5460"/>
                  </a:lnTo>
                  <a:lnTo>
                    <a:pt x="11876" y="5452"/>
                  </a:lnTo>
                  <a:lnTo>
                    <a:pt x="11870" y="5448"/>
                  </a:lnTo>
                  <a:lnTo>
                    <a:pt x="11868" y="5446"/>
                  </a:lnTo>
                  <a:lnTo>
                    <a:pt x="11872" y="5444"/>
                  </a:lnTo>
                  <a:lnTo>
                    <a:pt x="11876" y="5444"/>
                  </a:lnTo>
                  <a:lnTo>
                    <a:pt x="11888" y="5440"/>
                  </a:lnTo>
                  <a:lnTo>
                    <a:pt x="11892" y="5438"/>
                  </a:lnTo>
                  <a:lnTo>
                    <a:pt x="11892" y="5434"/>
                  </a:lnTo>
                  <a:lnTo>
                    <a:pt x="11894" y="5430"/>
                  </a:lnTo>
                  <a:lnTo>
                    <a:pt x="11900" y="5428"/>
                  </a:lnTo>
                  <a:lnTo>
                    <a:pt x="11902" y="5426"/>
                  </a:lnTo>
                  <a:lnTo>
                    <a:pt x="11902" y="5422"/>
                  </a:lnTo>
                  <a:lnTo>
                    <a:pt x="11902" y="5416"/>
                  </a:lnTo>
                  <a:lnTo>
                    <a:pt x="11898" y="5404"/>
                  </a:lnTo>
                  <a:lnTo>
                    <a:pt x="11906" y="5412"/>
                  </a:lnTo>
                  <a:lnTo>
                    <a:pt x="11910" y="5416"/>
                  </a:lnTo>
                  <a:lnTo>
                    <a:pt x="11918" y="5418"/>
                  </a:lnTo>
                  <a:lnTo>
                    <a:pt x="11926" y="5416"/>
                  </a:lnTo>
                  <a:close/>
                  <a:moveTo>
                    <a:pt x="10506" y="4964"/>
                  </a:moveTo>
                  <a:lnTo>
                    <a:pt x="10506" y="4964"/>
                  </a:lnTo>
                  <a:lnTo>
                    <a:pt x="10502" y="4972"/>
                  </a:lnTo>
                  <a:lnTo>
                    <a:pt x="10498" y="4980"/>
                  </a:lnTo>
                  <a:lnTo>
                    <a:pt x="10494" y="5000"/>
                  </a:lnTo>
                  <a:lnTo>
                    <a:pt x="10494" y="5010"/>
                  </a:lnTo>
                  <a:lnTo>
                    <a:pt x="10496" y="5020"/>
                  </a:lnTo>
                  <a:lnTo>
                    <a:pt x="10498" y="5026"/>
                  </a:lnTo>
                  <a:lnTo>
                    <a:pt x="10504" y="5030"/>
                  </a:lnTo>
                  <a:lnTo>
                    <a:pt x="10508" y="5032"/>
                  </a:lnTo>
                  <a:lnTo>
                    <a:pt x="10508" y="5036"/>
                  </a:lnTo>
                  <a:lnTo>
                    <a:pt x="10504" y="5044"/>
                  </a:lnTo>
                  <a:lnTo>
                    <a:pt x="10502" y="5048"/>
                  </a:lnTo>
                  <a:lnTo>
                    <a:pt x="10502" y="5052"/>
                  </a:lnTo>
                  <a:lnTo>
                    <a:pt x="10502" y="5058"/>
                  </a:lnTo>
                  <a:lnTo>
                    <a:pt x="10506" y="5064"/>
                  </a:lnTo>
                  <a:lnTo>
                    <a:pt x="10510" y="5068"/>
                  </a:lnTo>
                  <a:lnTo>
                    <a:pt x="10512" y="5072"/>
                  </a:lnTo>
                  <a:lnTo>
                    <a:pt x="10512" y="5074"/>
                  </a:lnTo>
                  <a:lnTo>
                    <a:pt x="10510" y="5076"/>
                  </a:lnTo>
                  <a:lnTo>
                    <a:pt x="10510" y="5078"/>
                  </a:lnTo>
                  <a:lnTo>
                    <a:pt x="10514" y="5082"/>
                  </a:lnTo>
                  <a:lnTo>
                    <a:pt x="10520" y="5084"/>
                  </a:lnTo>
                  <a:lnTo>
                    <a:pt x="10520" y="5088"/>
                  </a:lnTo>
                  <a:lnTo>
                    <a:pt x="10520" y="5090"/>
                  </a:lnTo>
                  <a:lnTo>
                    <a:pt x="10518" y="5092"/>
                  </a:lnTo>
                  <a:lnTo>
                    <a:pt x="10516" y="5098"/>
                  </a:lnTo>
                  <a:lnTo>
                    <a:pt x="10516" y="5100"/>
                  </a:lnTo>
                  <a:lnTo>
                    <a:pt x="10516" y="5102"/>
                  </a:lnTo>
                  <a:lnTo>
                    <a:pt x="10520" y="5104"/>
                  </a:lnTo>
                  <a:lnTo>
                    <a:pt x="10522" y="5102"/>
                  </a:lnTo>
                  <a:lnTo>
                    <a:pt x="10530" y="5098"/>
                  </a:lnTo>
                  <a:lnTo>
                    <a:pt x="10536" y="5096"/>
                  </a:lnTo>
                  <a:lnTo>
                    <a:pt x="10538" y="5098"/>
                  </a:lnTo>
                  <a:lnTo>
                    <a:pt x="10540" y="5102"/>
                  </a:lnTo>
                  <a:lnTo>
                    <a:pt x="10540" y="5106"/>
                  </a:lnTo>
                  <a:lnTo>
                    <a:pt x="10540" y="5110"/>
                  </a:lnTo>
                  <a:lnTo>
                    <a:pt x="10538" y="5118"/>
                  </a:lnTo>
                  <a:lnTo>
                    <a:pt x="10536" y="5126"/>
                  </a:lnTo>
                  <a:lnTo>
                    <a:pt x="10538" y="5132"/>
                  </a:lnTo>
                  <a:lnTo>
                    <a:pt x="10540" y="5140"/>
                  </a:lnTo>
                  <a:lnTo>
                    <a:pt x="10546" y="5158"/>
                  </a:lnTo>
                  <a:lnTo>
                    <a:pt x="10548" y="5170"/>
                  </a:lnTo>
                  <a:lnTo>
                    <a:pt x="10548" y="5178"/>
                  </a:lnTo>
                  <a:lnTo>
                    <a:pt x="10548" y="5184"/>
                  </a:lnTo>
                  <a:lnTo>
                    <a:pt x="10548" y="5186"/>
                  </a:lnTo>
                  <a:lnTo>
                    <a:pt x="10554" y="5186"/>
                  </a:lnTo>
                  <a:lnTo>
                    <a:pt x="10566" y="5188"/>
                  </a:lnTo>
                  <a:lnTo>
                    <a:pt x="10574" y="5190"/>
                  </a:lnTo>
                  <a:lnTo>
                    <a:pt x="10580" y="5190"/>
                  </a:lnTo>
                  <a:lnTo>
                    <a:pt x="10586" y="5186"/>
                  </a:lnTo>
                  <a:lnTo>
                    <a:pt x="10590" y="5182"/>
                  </a:lnTo>
                  <a:lnTo>
                    <a:pt x="10594" y="5180"/>
                  </a:lnTo>
                  <a:lnTo>
                    <a:pt x="10600" y="5180"/>
                  </a:lnTo>
                  <a:lnTo>
                    <a:pt x="10604" y="5182"/>
                  </a:lnTo>
                  <a:lnTo>
                    <a:pt x="10608" y="5186"/>
                  </a:lnTo>
                  <a:lnTo>
                    <a:pt x="10612" y="5190"/>
                  </a:lnTo>
                  <a:lnTo>
                    <a:pt x="10612" y="5196"/>
                  </a:lnTo>
                  <a:lnTo>
                    <a:pt x="10612" y="5202"/>
                  </a:lnTo>
                  <a:lnTo>
                    <a:pt x="10612" y="5210"/>
                  </a:lnTo>
                  <a:lnTo>
                    <a:pt x="10614" y="5212"/>
                  </a:lnTo>
                  <a:lnTo>
                    <a:pt x="10616" y="5212"/>
                  </a:lnTo>
                  <a:lnTo>
                    <a:pt x="10622" y="5208"/>
                  </a:lnTo>
                  <a:lnTo>
                    <a:pt x="10628" y="5204"/>
                  </a:lnTo>
                  <a:lnTo>
                    <a:pt x="10630" y="5202"/>
                  </a:lnTo>
                  <a:lnTo>
                    <a:pt x="10634" y="5202"/>
                  </a:lnTo>
                  <a:lnTo>
                    <a:pt x="10642" y="5204"/>
                  </a:lnTo>
                  <a:lnTo>
                    <a:pt x="10646" y="5204"/>
                  </a:lnTo>
                  <a:lnTo>
                    <a:pt x="10650" y="5204"/>
                  </a:lnTo>
                  <a:lnTo>
                    <a:pt x="10652" y="5202"/>
                  </a:lnTo>
                  <a:lnTo>
                    <a:pt x="10656" y="5196"/>
                  </a:lnTo>
                  <a:lnTo>
                    <a:pt x="10658" y="5192"/>
                  </a:lnTo>
                  <a:lnTo>
                    <a:pt x="10662" y="5190"/>
                  </a:lnTo>
                  <a:lnTo>
                    <a:pt x="10664" y="5190"/>
                  </a:lnTo>
                  <a:lnTo>
                    <a:pt x="10668" y="5192"/>
                  </a:lnTo>
                  <a:lnTo>
                    <a:pt x="10674" y="5196"/>
                  </a:lnTo>
                  <a:lnTo>
                    <a:pt x="10676" y="5198"/>
                  </a:lnTo>
                  <a:lnTo>
                    <a:pt x="10680" y="5198"/>
                  </a:lnTo>
                  <a:lnTo>
                    <a:pt x="10682" y="5198"/>
                  </a:lnTo>
                  <a:lnTo>
                    <a:pt x="10684" y="5198"/>
                  </a:lnTo>
                  <a:lnTo>
                    <a:pt x="10684" y="5204"/>
                  </a:lnTo>
                  <a:lnTo>
                    <a:pt x="10684" y="5206"/>
                  </a:lnTo>
                  <a:lnTo>
                    <a:pt x="10686" y="5208"/>
                  </a:lnTo>
                  <a:lnTo>
                    <a:pt x="10690" y="5208"/>
                  </a:lnTo>
                  <a:lnTo>
                    <a:pt x="10696" y="5206"/>
                  </a:lnTo>
                  <a:lnTo>
                    <a:pt x="10702" y="5204"/>
                  </a:lnTo>
                  <a:lnTo>
                    <a:pt x="10708" y="5204"/>
                  </a:lnTo>
                  <a:lnTo>
                    <a:pt x="10714" y="5206"/>
                  </a:lnTo>
                  <a:lnTo>
                    <a:pt x="10718" y="5210"/>
                  </a:lnTo>
                  <a:lnTo>
                    <a:pt x="10722" y="5216"/>
                  </a:lnTo>
                  <a:lnTo>
                    <a:pt x="10724" y="5222"/>
                  </a:lnTo>
                  <a:lnTo>
                    <a:pt x="10726" y="5228"/>
                  </a:lnTo>
                  <a:lnTo>
                    <a:pt x="10724" y="5236"/>
                  </a:lnTo>
                  <a:lnTo>
                    <a:pt x="10724" y="5240"/>
                  </a:lnTo>
                  <a:lnTo>
                    <a:pt x="10728" y="5242"/>
                  </a:lnTo>
                  <a:lnTo>
                    <a:pt x="10734" y="5240"/>
                  </a:lnTo>
                  <a:lnTo>
                    <a:pt x="10742" y="5236"/>
                  </a:lnTo>
                  <a:lnTo>
                    <a:pt x="10758" y="5226"/>
                  </a:lnTo>
                  <a:lnTo>
                    <a:pt x="10764" y="5222"/>
                  </a:lnTo>
                  <a:lnTo>
                    <a:pt x="10770" y="5220"/>
                  </a:lnTo>
                  <a:lnTo>
                    <a:pt x="10774" y="5220"/>
                  </a:lnTo>
                  <a:lnTo>
                    <a:pt x="10778" y="5216"/>
                  </a:lnTo>
                  <a:lnTo>
                    <a:pt x="10782" y="5208"/>
                  </a:lnTo>
                  <a:lnTo>
                    <a:pt x="10784" y="5196"/>
                  </a:lnTo>
                  <a:lnTo>
                    <a:pt x="10786" y="5186"/>
                  </a:lnTo>
                  <a:lnTo>
                    <a:pt x="10788" y="5182"/>
                  </a:lnTo>
                  <a:lnTo>
                    <a:pt x="10790" y="5180"/>
                  </a:lnTo>
                  <a:lnTo>
                    <a:pt x="10792" y="5178"/>
                  </a:lnTo>
                  <a:lnTo>
                    <a:pt x="10794" y="5170"/>
                  </a:lnTo>
                  <a:lnTo>
                    <a:pt x="10796" y="5164"/>
                  </a:lnTo>
                  <a:lnTo>
                    <a:pt x="10798" y="5162"/>
                  </a:lnTo>
                  <a:lnTo>
                    <a:pt x="10804" y="5160"/>
                  </a:lnTo>
                  <a:lnTo>
                    <a:pt x="10806" y="5158"/>
                  </a:lnTo>
                  <a:lnTo>
                    <a:pt x="10806" y="5154"/>
                  </a:lnTo>
                  <a:lnTo>
                    <a:pt x="10806" y="5150"/>
                  </a:lnTo>
                  <a:lnTo>
                    <a:pt x="10804" y="5140"/>
                  </a:lnTo>
                  <a:lnTo>
                    <a:pt x="10802" y="5132"/>
                  </a:lnTo>
                  <a:lnTo>
                    <a:pt x="10802" y="5124"/>
                  </a:lnTo>
                  <a:lnTo>
                    <a:pt x="10806" y="5118"/>
                  </a:lnTo>
                  <a:lnTo>
                    <a:pt x="10810" y="5112"/>
                  </a:lnTo>
                  <a:lnTo>
                    <a:pt x="10818" y="5102"/>
                  </a:lnTo>
                  <a:lnTo>
                    <a:pt x="10822" y="5098"/>
                  </a:lnTo>
                  <a:lnTo>
                    <a:pt x="10826" y="5092"/>
                  </a:lnTo>
                  <a:lnTo>
                    <a:pt x="10828" y="5088"/>
                  </a:lnTo>
                  <a:lnTo>
                    <a:pt x="10832" y="5084"/>
                  </a:lnTo>
                  <a:lnTo>
                    <a:pt x="10840" y="5082"/>
                  </a:lnTo>
                  <a:lnTo>
                    <a:pt x="10844" y="5080"/>
                  </a:lnTo>
                  <a:lnTo>
                    <a:pt x="10846" y="5076"/>
                  </a:lnTo>
                  <a:lnTo>
                    <a:pt x="10846" y="5070"/>
                  </a:lnTo>
                  <a:lnTo>
                    <a:pt x="10846" y="5062"/>
                  </a:lnTo>
                  <a:lnTo>
                    <a:pt x="10846" y="5040"/>
                  </a:lnTo>
                  <a:lnTo>
                    <a:pt x="10846" y="5020"/>
                  </a:lnTo>
                  <a:lnTo>
                    <a:pt x="10850" y="5008"/>
                  </a:lnTo>
                  <a:lnTo>
                    <a:pt x="10852" y="5002"/>
                  </a:lnTo>
                  <a:lnTo>
                    <a:pt x="10856" y="5000"/>
                  </a:lnTo>
                  <a:lnTo>
                    <a:pt x="10860" y="4996"/>
                  </a:lnTo>
                  <a:lnTo>
                    <a:pt x="10862" y="4992"/>
                  </a:lnTo>
                  <a:lnTo>
                    <a:pt x="10866" y="4992"/>
                  </a:lnTo>
                  <a:lnTo>
                    <a:pt x="10872" y="4996"/>
                  </a:lnTo>
                  <a:lnTo>
                    <a:pt x="10876" y="4998"/>
                  </a:lnTo>
                  <a:lnTo>
                    <a:pt x="10880" y="5000"/>
                  </a:lnTo>
                  <a:lnTo>
                    <a:pt x="10890" y="5002"/>
                  </a:lnTo>
                  <a:lnTo>
                    <a:pt x="10898" y="5000"/>
                  </a:lnTo>
                  <a:lnTo>
                    <a:pt x="10900" y="4998"/>
                  </a:lnTo>
                  <a:lnTo>
                    <a:pt x="10902" y="4996"/>
                  </a:lnTo>
                  <a:lnTo>
                    <a:pt x="10900" y="4992"/>
                  </a:lnTo>
                  <a:lnTo>
                    <a:pt x="10894" y="4986"/>
                  </a:lnTo>
                  <a:lnTo>
                    <a:pt x="10876" y="4968"/>
                  </a:lnTo>
                  <a:lnTo>
                    <a:pt x="10868" y="4960"/>
                  </a:lnTo>
                  <a:lnTo>
                    <a:pt x="10862" y="4952"/>
                  </a:lnTo>
                  <a:lnTo>
                    <a:pt x="10858" y="4944"/>
                  </a:lnTo>
                  <a:lnTo>
                    <a:pt x="10858" y="4940"/>
                  </a:lnTo>
                  <a:lnTo>
                    <a:pt x="10860" y="4938"/>
                  </a:lnTo>
                  <a:lnTo>
                    <a:pt x="10862" y="4934"/>
                  </a:lnTo>
                  <a:lnTo>
                    <a:pt x="10864" y="4930"/>
                  </a:lnTo>
                  <a:lnTo>
                    <a:pt x="10862" y="4926"/>
                  </a:lnTo>
                  <a:lnTo>
                    <a:pt x="10860" y="4922"/>
                  </a:lnTo>
                  <a:lnTo>
                    <a:pt x="10856" y="4914"/>
                  </a:lnTo>
                  <a:lnTo>
                    <a:pt x="10852" y="4908"/>
                  </a:lnTo>
                  <a:lnTo>
                    <a:pt x="10850" y="4902"/>
                  </a:lnTo>
                  <a:lnTo>
                    <a:pt x="10850" y="4896"/>
                  </a:lnTo>
                  <a:lnTo>
                    <a:pt x="10848" y="4892"/>
                  </a:lnTo>
                  <a:lnTo>
                    <a:pt x="10842" y="4890"/>
                  </a:lnTo>
                  <a:lnTo>
                    <a:pt x="10838" y="4886"/>
                  </a:lnTo>
                  <a:lnTo>
                    <a:pt x="10838" y="4882"/>
                  </a:lnTo>
                  <a:lnTo>
                    <a:pt x="10838" y="4878"/>
                  </a:lnTo>
                  <a:lnTo>
                    <a:pt x="10838" y="4872"/>
                  </a:lnTo>
                  <a:lnTo>
                    <a:pt x="10842" y="4868"/>
                  </a:lnTo>
                  <a:lnTo>
                    <a:pt x="10844" y="4866"/>
                  </a:lnTo>
                  <a:lnTo>
                    <a:pt x="10846" y="4864"/>
                  </a:lnTo>
                  <a:lnTo>
                    <a:pt x="10852" y="4866"/>
                  </a:lnTo>
                  <a:lnTo>
                    <a:pt x="10854" y="4866"/>
                  </a:lnTo>
                  <a:lnTo>
                    <a:pt x="10856" y="4864"/>
                  </a:lnTo>
                  <a:lnTo>
                    <a:pt x="10854" y="4860"/>
                  </a:lnTo>
                  <a:lnTo>
                    <a:pt x="10852" y="4856"/>
                  </a:lnTo>
                  <a:lnTo>
                    <a:pt x="10844" y="4848"/>
                  </a:lnTo>
                  <a:lnTo>
                    <a:pt x="10842" y="4842"/>
                  </a:lnTo>
                  <a:lnTo>
                    <a:pt x="10842" y="4840"/>
                  </a:lnTo>
                  <a:lnTo>
                    <a:pt x="10844" y="4840"/>
                  </a:lnTo>
                  <a:lnTo>
                    <a:pt x="10844" y="4838"/>
                  </a:lnTo>
                  <a:lnTo>
                    <a:pt x="10848" y="4836"/>
                  </a:lnTo>
                  <a:lnTo>
                    <a:pt x="10848" y="4834"/>
                  </a:lnTo>
                  <a:lnTo>
                    <a:pt x="10848" y="4830"/>
                  </a:lnTo>
                  <a:lnTo>
                    <a:pt x="10848" y="4826"/>
                  </a:lnTo>
                  <a:lnTo>
                    <a:pt x="10854" y="4832"/>
                  </a:lnTo>
                  <a:lnTo>
                    <a:pt x="10860" y="4834"/>
                  </a:lnTo>
                  <a:lnTo>
                    <a:pt x="10864" y="4834"/>
                  </a:lnTo>
                  <a:lnTo>
                    <a:pt x="10868" y="4832"/>
                  </a:lnTo>
                  <a:lnTo>
                    <a:pt x="10874" y="4830"/>
                  </a:lnTo>
                  <a:lnTo>
                    <a:pt x="10880" y="4830"/>
                  </a:lnTo>
                  <a:lnTo>
                    <a:pt x="10886" y="4828"/>
                  </a:lnTo>
                  <a:lnTo>
                    <a:pt x="10886" y="4826"/>
                  </a:lnTo>
                  <a:lnTo>
                    <a:pt x="10886" y="4824"/>
                  </a:lnTo>
                  <a:lnTo>
                    <a:pt x="10880" y="4816"/>
                  </a:lnTo>
                  <a:lnTo>
                    <a:pt x="10872" y="4810"/>
                  </a:lnTo>
                  <a:lnTo>
                    <a:pt x="10868" y="4806"/>
                  </a:lnTo>
                  <a:lnTo>
                    <a:pt x="10870" y="4802"/>
                  </a:lnTo>
                  <a:lnTo>
                    <a:pt x="10874" y="4798"/>
                  </a:lnTo>
                  <a:lnTo>
                    <a:pt x="10876" y="4796"/>
                  </a:lnTo>
                  <a:lnTo>
                    <a:pt x="10880" y="4798"/>
                  </a:lnTo>
                  <a:lnTo>
                    <a:pt x="10882" y="4800"/>
                  </a:lnTo>
                  <a:lnTo>
                    <a:pt x="10892" y="4798"/>
                  </a:lnTo>
                  <a:lnTo>
                    <a:pt x="10902" y="4796"/>
                  </a:lnTo>
                  <a:lnTo>
                    <a:pt x="10908" y="4792"/>
                  </a:lnTo>
                  <a:lnTo>
                    <a:pt x="10912" y="4786"/>
                  </a:lnTo>
                  <a:lnTo>
                    <a:pt x="10912" y="4780"/>
                  </a:lnTo>
                  <a:lnTo>
                    <a:pt x="10912" y="4776"/>
                  </a:lnTo>
                  <a:lnTo>
                    <a:pt x="10910" y="4776"/>
                  </a:lnTo>
                  <a:lnTo>
                    <a:pt x="10906" y="4776"/>
                  </a:lnTo>
                  <a:lnTo>
                    <a:pt x="10902" y="4776"/>
                  </a:lnTo>
                  <a:lnTo>
                    <a:pt x="10900" y="4776"/>
                  </a:lnTo>
                  <a:lnTo>
                    <a:pt x="10898" y="4774"/>
                  </a:lnTo>
                  <a:lnTo>
                    <a:pt x="10894" y="4772"/>
                  </a:lnTo>
                  <a:lnTo>
                    <a:pt x="10892" y="4770"/>
                  </a:lnTo>
                  <a:lnTo>
                    <a:pt x="10888" y="4768"/>
                  </a:lnTo>
                  <a:lnTo>
                    <a:pt x="10886" y="4766"/>
                  </a:lnTo>
                  <a:lnTo>
                    <a:pt x="10882" y="4760"/>
                  </a:lnTo>
                  <a:lnTo>
                    <a:pt x="10878" y="4758"/>
                  </a:lnTo>
                  <a:lnTo>
                    <a:pt x="10872" y="4758"/>
                  </a:lnTo>
                  <a:lnTo>
                    <a:pt x="10870" y="4760"/>
                  </a:lnTo>
                  <a:lnTo>
                    <a:pt x="10864" y="4764"/>
                  </a:lnTo>
                  <a:lnTo>
                    <a:pt x="10862" y="4764"/>
                  </a:lnTo>
                  <a:lnTo>
                    <a:pt x="10860" y="4762"/>
                  </a:lnTo>
                  <a:lnTo>
                    <a:pt x="10860" y="4758"/>
                  </a:lnTo>
                  <a:lnTo>
                    <a:pt x="10862" y="4758"/>
                  </a:lnTo>
                  <a:lnTo>
                    <a:pt x="10864" y="4756"/>
                  </a:lnTo>
                  <a:lnTo>
                    <a:pt x="10864" y="4750"/>
                  </a:lnTo>
                  <a:lnTo>
                    <a:pt x="10862" y="4748"/>
                  </a:lnTo>
                  <a:lnTo>
                    <a:pt x="10862" y="4746"/>
                  </a:lnTo>
                  <a:lnTo>
                    <a:pt x="10856" y="4748"/>
                  </a:lnTo>
                  <a:lnTo>
                    <a:pt x="10852" y="4750"/>
                  </a:lnTo>
                  <a:lnTo>
                    <a:pt x="10850" y="4750"/>
                  </a:lnTo>
                  <a:lnTo>
                    <a:pt x="10848" y="4748"/>
                  </a:lnTo>
                  <a:lnTo>
                    <a:pt x="10848" y="4740"/>
                  </a:lnTo>
                  <a:lnTo>
                    <a:pt x="10848" y="4734"/>
                  </a:lnTo>
                  <a:lnTo>
                    <a:pt x="10850" y="4728"/>
                  </a:lnTo>
                  <a:lnTo>
                    <a:pt x="10846" y="4722"/>
                  </a:lnTo>
                  <a:lnTo>
                    <a:pt x="10842" y="4718"/>
                  </a:lnTo>
                  <a:lnTo>
                    <a:pt x="10840" y="4720"/>
                  </a:lnTo>
                  <a:lnTo>
                    <a:pt x="10838" y="4720"/>
                  </a:lnTo>
                  <a:lnTo>
                    <a:pt x="10834" y="4718"/>
                  </a:lnTo>
                  <a:lnTo>
                    <a:pt x="10832" y="4710"/>
                  </a:lnTo>
                  <a:lnTo>
                    <a:pt x="10830" y="4702"/>
                  </a:lnTo>
                  <a:lnTo>
                    <a:pt x="10828" y="4700"/>
                  </a:lnTo>
                  <a:lnTo>
                    <a:pt x="10826" y="4700"/>
                  </a:lnTo>
                  <a:lnTo>
                    <a:pt x="10824" y="4704"/>
                  </a:lnTo>
                  <a:lnTo>
                    <a:pt x="10822" y="4708"/>
                  </a:lnTo>
                  <a:lnTo>
                    <a:pt x="10820" y="4714"/>
                  </a:lnTo>
                  <a:lnTo>
                    <a:pt x="10816" y="4720"/>
                  </a:lnTo>
                  <a:lnTo>
                    <a:pt x="10814" y="4720"/>
                  </a:lnTo>
                  <a:lnTo>
                    <a:pt x="10814" y="4712"/>
                  </a:lnTo>
                  <a:lnTo>
                    <a:pt x="10816" y="4702"/>
                  </a:lnTo>
                  <a:lnTo>
                    <a:pt x="10814" y="4700"/>
                  </a:lnTo>
                  <a:lnTo>
                    <a:pt x="10812" y="4698"/>
                  </a:lnTo>
                  <a:lnTo>
                    <a:pt x="10808" y="4700"/>
                  </a:lnTo>
                  <a:lnTo>
                    <a:pt x="10808" y="4706"/>
                  </a:lnTo>
                  <a:lnTo>
                    <a:pt x="10804" y="4714"/>
                  </a:lnTo>
                  <a:lnTo>
                    <a:pt x="10798" y="4726"/>
                  </a:lnTo>
                  <a:lnTo>
                    <a:pt x="10792" y="4736"/>
                  </a:lnTo>
                  <a:lnTo>
                    <a:pt x="10788" y="4740"/>
                  </a:lnTo>
                  <a:lnTo>
                    <a:pt x="10786" y="4742"/>
                  </a:lnTo>
                  <a:lnTo>
                    <a:pt x="10784" y="4748"/>
                  </a:lnTo>
                  <a:lnTo>
                    <a:pt x="10782" y="4754"/>
                  </a:lnTo>
                  <a:lnTo>
                    <a:pt x="10780" y="4758"/>
                  </a:lnTo>
                  <a:lnTo>
                    <a:pt x="10778" y="4760"/>
                  </a:lnTo>
                  <a:lnTo>
                    <a:pt x="10778" y="4762"/>
                  </a:lnTo>
                  <a:lnTo>
                    <a:pt x="10776" y="4768"/>
                  </a:lnTo>
                  <a:lnTo>
                    <a:pt x="10774" y="4772"/>
                  </a:lnTo>
                  <a:lnTo>
                    <a:pt x="10770" y="4772"/>
                  </a:lnTo>
                  <a:lnTo>
                    <a:pt x="10768" y="4772"/>
                  </a:lnTo>
                  <a:lnTo>
                    <a:pt x="10766" y="4770"/>
                  </a:lnTo>
                  <a:lnTo>
                    <a:pt x="10762" y="4772"/>
                  </a:lnTo>
                  <a:lnTo>
                    <a:pt x="10756" y="4780"/>
                  </a:lnTo>
                  <a:lnTo>
                    <a:pt x="10756" y="4782"/>
                  </a:lnTo>
                  <a:lnTo>
                    <a:pt x="10758" y="4782"/>
                  </a:lnTo>
                  <a:lnTo>
                    <a:pt x="10762" y="4786"/>
                  </a:lnTo>
                  <a:lnTo>
                    <a:pt x="10764" y="4790"/>
                  </a:lnTo>
                  <a:lnTo>
                    <a:pt x="10764" y="4794"/>
                  </a:lnTo>
                  <a:lnTo>
                    <a:pt x="10760" y="4798"/>
                  </a:lnTo>
                  <a:lnTo>
                    <a:pt x="10756" y="4800"/>
                  </a:lnTo>
                  <a:lnTo>
                    <a:pt x="10754" y="4800"/>
                  </a:lnTo>
                  <a:lnTo>
                    <a:pt x="10750" y="4800"/>
                  </a:lnTo>
                  <a:lnTo>
                    <a:pt x="10746" y="4804"/>
                  </a:lnTo>
                  <a:lnTo>
                    <a:pt x="10742" y="4806"/>
                  </a:lnTo>
                  <a:lnTo>
                    <a:pt x="10742" y="4802"/>
                  </a:lnTo>
                  <a:lnTo>
                    <a:pt x="10744" y="4796"/>
                  </a:lnTo>
                  <a:lnTo>
                    <a:pt x="10744" y="4794"/>
                  </a:lnTo>
                  <a:lnTo>
                    <a:pt x="10742" y="4794"/>
                  </a:lnTo>
                  <a:lnTo>
                    <a:pt x="10738" y="4796"/>
                  </a:lnTo>
                  <a:lnTo>
                    <a:pt x="10732" y="4802"/>
                  </a:lnTo>
                  <a:lnTo>
                    <a:pt x="10724" y="4808"/>
                  </a:lnTo>
                  <a:lnTo>
                    <a:pt x="10716" y="4814"/>
                  </a:lnTo>
                  <a:lnTo>
                    <a:pt x="10710" y="4816"/>
                  </a:lnTo>
                  <a:lnTo>
                    <a:pt x="10704" y="4818"/>
                  </a:lnTo>
                  <a:lnTo>
                    <a:pt x="10702" y="4816"/>
                  </a:lnTo>
                  <a:lnTo>
                    <a:pt x="10700" y="4818"/>
                  </a:lnTo>
                  <a:lnTo>
                    <a:pt x="10700" y="4828"/>
                  </a:lnTo>
                  <a:lnTo>
                    <a:pt x="10698" y="4834"/>
                  </a:lnTo>
                  <a:lnTo>
                    <a:pt x="10696" y="4840"/>
                  </a:lnTo>
                  <a:lnTo>
                    <a:pt x="10686" y="4850"/>
                  </a:lnTo>
                  <a:lnTo>
                    <a:pt x="10674" y="4864"/>
                  </a:lnTo>
                  <a:lnTo>
                    <a:pt x="10670" y="4872"/>
                  </a:lnTo>
                  <a:lnTo>
                    <a:pt x="10666" y="4882"/>
                  </a:lnTo>
                  <a:lnTo>
                    <a:pt x="10662" y="4888"/>
                  </a:lnTo>
                  <a:lnTo>
                    <a:pt x="10654" y="4892"/>
                  </a:lnTo>
                  <a:lnTo>
                    <a:pt x="10634" y="4896"/>
                  </a:lnTo>
                  <a:lnTo>
                    <a:pt x="10612" y="4900"/>
                  </a:lnTo>
                  <a:lnTo>
                    <a:pt x="10604" y="4902"/>
                  </a:lnTo>
                  <a:lnTo>
                    <a:pt x="10600" y="4906"/>
                  </a:lnTo>
                  <a:lnTo>
                    <a:pt x="10598" y="4910"/>
                  </a:lnTo>
                  <a:lnTo>
                    <a:pt x="10598" y="4914"/>
                  </a:lnTo>
                  <a:lnTo>
                    <a:pt x="10598" y="4922"/>
                  </a:lnTo>
                  <a:lnTo>
                    <a:pt x="10598" y="4928"/>
                  </a:lnTo>
                  <a:lnTo>
                    <a:pt x="10596" y="4928"/>
                  </a:lnTo>
                  <a:lnTo>
                    <a:pt x="10592" y="4926"/>
                  </a:lnTo>
                  <a:lnTo>
                    <a:pt x="10590" y="4924"/>
                  </a:lnTo>
                  <a:lnTo>
                    <a:pt x="10588" y="4924"/>
                  </a:lnTo>
                  <a:lnTo>
                    <a:pt x="10586" y="4928"/>
                  </a:lnTo>
                  <a:lnTo>
                    <a:pt x="10586" y="4932"/>
                  </a:lnTo>
                  <a:lnTo>
                    <a:pt x="10588" y="4936"/>
                  </a:lnTo>
                  <a:lnTo>
                    <a:pt x="10590" y="4938"/>
                  </a:lnTo>
                  <a:lnTo>
                    <a:pt x="10590" y="4940"/>
                  </a:lnTo>
                  <a:lnTo>
                    <a:pt x="10588" y="4942"/>
                  </a:lnTo>
                  <a:lnTo>
                    <a:pt x="10586" y="4948"/>
                  </a:lnTo>
                  <a:lnTo>
                    <a:pt x="10584" y="4956"/>
                  </a:lnTo>
                  <a:lnTo>
                    <a:pt x="10582" y="4960"/>
                  </a:lnTo>
                  <a:lnTo>
                    <a:pt x="10580" y="4962"/>
                  </a:lnTo>
                  <a:lnTo>
                    <a:pt x="10584" y="4968"/>
                  </a:lnTo>
                  <a:lnTo>
                    <a:pt x="10586" y="4972"/>
                  </a:lnTo>
                  <a:lnTo>
                    <a:pt x="10586" y="4974"/>
                  </a:lnTo>
                  <a:lnTo>
                    <a:pt x="10578" y="4968"/>
                  </a:lnTo>
                  <a:lnTo>
                    <a:pt x="10572" y="4966"/>
                  </a:lnTo>
                  <a:lnTo>
                    <a:pt x="10566" y="4964"/>
                  </a:lnTo>
                  <a:lnTo>
                    <a:pt x="10562" y="4964"/>
                  </a:lnTo>
                  <a:lnTo>
                    <a:pt x="10560" y="4962"/>
                  </a:lnTo>
                  <a:lnTo>
                    <a:pt x="10560" y="4960"/>
                  </a:lnTo>
                  <a:lnTo>
                    <a:pt x="10562" y="4956"/>
                  </a:lnTo>
                  <a:lnTo>
                    <a:pt x="10560" y="4956"/>
                  </a:lnTo>
                  <a:lnTo>
                    <a:pt x="10558" y="4956"/>
                  </a:lnTo>
                  <a:lnTo>
                    <a:pt x="10554" y="4954"/>
                  </a:lnTo>
                  <a:lnTo>
                    <a:pt x="10552" y="4952"/>
                  </a:lnTo>
                  <a:lnTo>
                    <a:pt x="10552" y="4954"/>
                  </a:lnTo>
                  <a:lnTo>
                    <a:pt x="10550" y="4956"/>
                  </a:lnTo>
                  <a:lnTo>
                    <a:pt x="10546" y="4958"/>
                  </a:lnTo>
                  <a:lnTo>
                    <a:pt x="10540" y="4958"/>
                  </a:lnTo>
                  <a:lnTo>
                    <a:pt x="10534" y="4954"/>
                  </a:lnTo>
                  <a:lnTo>
                    <a:pt x="10528" y="4950"/>
                  </a:lnTo>
                  <a:lnTo>
                    <a:pt x="10526" y="4942"/>
                  </a:lnTo>
                  <a:lnTo>
                    <a:pt x="10520" y="4942"/>
                  </a:lnTo>
                  <a:lnTo>
                    <a:pt x="10516" y="4944"/>
                  </a:lnTo>
                  <a:lnTo>
                    <a:pt x="10512" y="4950"/>
                  </a:lnTo>
                  <a:lnTo>
                    <a:pt x="10508" y="4958"/>
                  </a:lnTo>
                  <a:lnTo>
                    <a:pt x="10506" y="4964"/>
                  </a:lnTo>
                  <a:close/>
                  <a:moveTo>
                    <a:pt x="12348" y="4304"/>
                  </a:moveTo>
                  <a:lnTo>
                    <a:pt x="12348" y="4304"/>
                  </a:lnTo>
                  <a:lnTo>
                    <a:pt x="12352" y="4306"/>
                  </a:lnTo>
                  <a:lnTo>
                    <a:pt x="12354" y="4306"/>
                  </a:lnTo>
                  <a:lnTo>
                    <a:pt x="12358" y="4302"/>
                  </a:lnTo>
                  <a:lnTo>
                    <a:pt x="12362" y="4296"/>
                  </a:lnTo>
                  <a:lnTo>
                    <a:pt x="12366" y="4294"/>
                  </a:lnTo>
                  <a:lnTo>
                    <a:pt x="12368" y="4292"/>
                  </a:lnTo>
                  <a:lnTo>
                    <a:pt x="12370" y="4290"/>
                  </a:lnTo>
                  <a:lnTo>
                    <a:pt x="12372" y="4282"/>
                  </a:lnTo>
                  <a:lnTo>
                    <a:pt x="12376" y="4274"/>
                  </a:lnTo>
                  <a:lnTo>
                    <a:pt x="12376" y="4272"/>
                  </a:lnTo>
                  <a:lnTo>
                    <a:pt x="12374" y="4270"/>
                  </a:lnTo>
                  <a:lnTo>
                    <a:pt x="12370" y="4270"/>
                  </a:lnTo>
                  <a:lnTo>
                    <a:pt x="12370" y="4268"/>
                  </a:lnTo>
                  <a:lnTo>
                    <a:pt x="12368" y="4266"/>
                  </a:lnTo>
                  <a:lnTo>
                    <a:pt x="12366" y="4264"/>
                  </a:lnTo>
                  <a:lnTo>
                    <a:pt x="12362" y="4264"/>
                  </a:lnTo>
                  <a:lnTo>
                    <a:pt x="12358" y="4264"/>
                  </a:lnTo>
                  <a:lnTo>
                    <a:pt x="12348" y="4268"/>
                  </a:lnTo>
                  <a:lnTo>
                    <a:pt x="12338" y="4276"/>
                  </a:lnTo>
                  <a:lnTo>
                    <a:pt x="12336" y="4280"/>
                  </a:lnTo>
                  <a:lnTo>
                    <a:pt x="12336" y="4282"/>
                  </a:lnTo>
                  <a:lnTo>
                    <a:pt x="12334" y="4288"/>
                  </a:lnTo>
                  <a:lnTo>
                    <a:pt x="12332" y="4294"/>
                  </a:lnTo>
                  <a:lnTo>
                    <a:pt x="12328" y="4298"/>
                  </a:lnTo>
                  <a:lnTo>
                    <a:pt x="12326" y="4304"/>
                  </a:lnTo>
                  <a:lnTo>
                    <a:pt x="12328" y="4306"/>
                  </a:lnTo>
                  <a:lnTo>
                    <a:pt x="12332" y="4304"/>
                  </a:lnTo>
                  <a:lnTo>
                    <a:pt x="12338" y="4302"/>
                  </a:lnTo>
                  <a:lnTo>
                    <a:pt x="12348" y="4304"/>
                  </a:lnTo>
                  <a:close/>
                  <a:moveTo>
                    <a:pt x="10758" y="5378"/>
                  </a:moveTo>
                  <a:lnTo>
                    <a:pt x="10758" y="5378"/>
                  </a:lnTo>
                  <a:lnTo>
                    <a:pt x="10760" y="5376"/>
                  </a:lnTo>
                  <a:lnTo>
                    <a:pt x="10762" y="5378"/>
                  </a:lnTo>
                  <a:lnTo>
                    <a:pt x="10764" y="5378"/>
                  </a:lnTo>
                  <a:lnTo>
                    <a:pt x="10766" y="5376"/>
                  </a:lnTo>
                  <a:lnTo>
                    <a:pt x="10766" y="5374"/>
                  </a:lnTo>
                  <a:lnTo>
                    <a:pt x="10764" y="5372"/>
                  </a:lnTo>
                  <a:lnTo>
                    <a:pt x="10760" y="5372"/>
                  </a:lnTo>
                  <a:lnTo>
                    <a:pt x="10754" y="5372"/>
                  </a:lnTo>
                  <a:lnTo>
                    <a:pt x="10752" y="5374"/>
                  </a:lnTo>
                  <a:lnTo>
                    <a:pt x="10752" y="5376"/>
                  </a:lnTo>
                  <a:lnTo>
                    <a:pt x="10754" y="5378"/>
                  </a:lnTo>
                  <a:lnTo>
                    <a:pt x="10758" y="5378"/>
                  </a:lnTo>
                  <a:close/>
                  <a:moveTo>
                    <a:pt x="10962" y="5352"/>
                  </a:moveTo>
                  <a:lnTo>
                    <a:pt x="10962" y="5352"/>
                  </a:lnTo>
                  <a:lnTo>
                    <a:pt x="10964" y="5354"/>
                  </a:lnTo>
                  <a:lnTo>
                    <a:pt x="10966" y="5344"/>
                  </a:lnTo>
                  <a:lnTo>
                    <a:pt x="10966" y="5332"/>
                  </a:lnTo>
                  <a:lnTo>
                    <a:pt x="10964" y="5322"/>
                  </a:lnTo>
                  <a:lnTo>
                    <a:pt x="10962" y="5322"/>
                  </a:lnTo>
                  <a:lnTo>
                    <a:pt x="10962" y="5330"/>
                  </a:lnTo>
                  <a:lnTo>
                    <a:pt x="10960" y="5340"/>
                  </a:lnTo>
                  <a:lnTo>
                    <a:pt x="10962" y="5352"/>
                  </a:lnTo>
                  <a:close/>
                  <a:moveTo>
                    <a:pt x="11064" y="5452"/>
                  </a:moveTo>
                  <a:lnTo>
                    <a:pt x="11064" y="5452"/>
                  </a:lnTo>
                  <a:lnTo>
                    <a:pt x="11060" y="5454"/>
                  </a:lnTo>
                  <a:lnTo>
                    <a:pt x="11060" y="5456"/>
                  </a:lnTo>
                  <a:lnTo>
                    <a:pt x="11064" y="5456"/>
                  </a:lnTo>
                  <a:lnTo>
                    <a:pt x="11068" y="5454"/>
                  </a:lnTo>
                  <a:lnTo>
                    <a:pt x="11070" y="5452"/>
                  </a:lnTo>
                  <a:lnTo>
                    <a:pt x="11070" y="5450"/>
                  </a:lnTo>
                  <a:lnTo>
                    <a:pt x="11064" y="5452"/>
                  </a:lnTo>
                  <a:close/>
                  <a:moveTo>
                    <a:pt x="11078" y="5444"/>
                  </a:moveTo>
                  <a:lnTo>
                    <a:pt x="11078" y="5444"/>
                  </a:lnTo>
                  <a:lnTo>
                    <a:pt x="11076" y="5440"/>
                  </a:lnTo>
                  <a:lnTo>
                    <a:pt x="11074" y="5440"/>
                  </a:lnTo>
                  <a:lnTo>
                    <a:pt x="11070" y="5440"/>
                  </a:lnTo>
                  <a:lnTo>
                    <a:pt x="11068" y="5444"/>
                  </a:lnTo>
                  <a:lnTo>
                    <a:pt x="11066" y="5446"/>
                  </a:lnTo>
                  <a:lnTo>
                    <a:pt x="11066" y="5448"/>
                  </a:lnTo>
                  <a:lnTo>
                    <a:pt x="11072" y="5448"/>
                  </a:lnTo>
                  <a:lnTo>
                    <a:pt x="11076" y="5448"/>
                  </a:lnTo>
                  <a:lnTo>
                    <a:pt x="11078" y="5444"/>
                  </a:lnTo>
                  <a:close/>
                  <a:moveTo>
                    <a:pt x="11112" y="5442"/>
                  </a:moveTo>
                  <a:lnTo>
                    <a:pt x="11112" y="5442"/>
                  </a:lnTo>
                  <a:lnTo>
                    <a:pt x="11108" y="5446"/>
                  </a:lnTo>
                  <a:lnTo>
                    <a:pt x="11106" y="5444"/>
                  </a:lnTo>
                  <a:lnTo>
                    <a:pt x="11104" y="5444"/>
                  </a:lnTo>
                  <a:lnTo>
                    <a:pt x="11102" y="5446"/>
                  </a:lnTo>
                  <a:lnTo>
                    <a:pt x="11102" y="5450"/>
                  </a:lnTo>
                  <a:lnTo>
                    <a:pt x="11106" y="5454"/>
                  </a:lnTo>
                  <a:lnTo>
                    <a:pt x="11108" y="5454"/>
                  </a:lnTo>
                  <a:lnTo>
                    <a:pt x="11110" y="5454"/>
                  </a:lnTo>
                  <a:lnTo>
                    <a:pt x="11112" y="5452"/>
                  </a:lnTo>
                  <a:lnTo>
                    <a:pt x="11116" y="5444"/>
                  </a:lnTo>
                  <a:lnTo>
                    <a:pt x="11116" y="5440"/>
                  </a:lnTo>
                  <a:lnTo>
                    <a:pt x="11116" y="5438"/>
                  </a:lnTo>
                  <a:lnTo>
                    <a:pt x="11112" y="5442"/>
                  </a:lnTo>
                  <a:close/>
                  <a:moveTo>
                    <a:pt x="11080" y="5560"/>
                  </a:moveTo>
                  <a:lnTo>
                    <a:pt x="11080" y="5560"/>
                  </a:lnTo>
                  <a:lnTo>
                    <a:pt x="11082" y="5556"/>
                  </a:lnTo>
                  <a:lnTo>
                    <a:pt x="11082" y="5552"/>
                  </a:lnTo>
                  <a:lnTo>
                    <a:pt x="11080" y="5550"/>
                  </a:lnTo>
                  <a:lnTo>
                    <a:pt x="11078" y="5550"/>
                  </a:lnTo>
                  <a:lnTo>
                    <a:pt x="11076" y="5550"/>
                  </a:lnTo>
                  <a:lnTo>
                    <a:pt x="11074" y="5554"/>
                  </a:lnTo>
                  <a:lnTo>
                    <a:pt x="11068" y="5560"/>
                  </a:lnTo>
                  <a:lnTo>
                    <a:pt x="11062" y="5562"/>
                  </a:lnTo>
                  <a:lnTo>
                    <a:pt x="11058" y="5564"/>
                  </a:lnTo>
                  <a:lnTo>
                    <a:pt x="11056" y="5570"/>
                  </a:lnTo>
                  <a:lnTo>
                    <a:pt x="11056" y="5572"/>
                  </a:lnTo>
                  <a:lnTo>
                    <a:pt x="11058" y="5572"/>
                  </a:lnTo>
                  <a:lnTo>
                    <a:pt x="11066" y="5570"/>
                  </a:lnTo>
                  <a:lnTo>
                    <a:pt x="11080" y="5560"/>
                  </a:lnTo>
                  <a:close/>
                  <a:moveTo>
                    <a:pt x="11070" y="5096"/>
                  </a:moveTo>
                  <a:lnTo>
                    <a:pt x="11070" y="5096"/>
                  </a:lnTo>
                  <a:lnTo>
                    <a:pt x="11064" y="5096"/>
                  </a:lnTo>
                  <a:lnTo>
                    <a:pt x="11060" y="5098"/>
                  </a:lnTo>
                  <a:lnTo>
                    <a:pt x="11058" y="5106"/>
                  </a:lnTo>
                  <a:lnTo>
                    <a:pt x="11060" y="5116"/>
                  </a:lnTo>
                  <a:lnTo>
                    <a:pt x="11062" y="5114"/>
                  </a:lnTo>
                  <a:lnTo>
                    <a:pt x="11068" y="5108"/>
                  </a:lnTo>
                  <a:lnTo>
                    <a:pt x="11072" y="5100"/>
                  </a:lnTo>
                  <a:lnTo>
                    <a:pt x="11072" y="5096"/>
                  </a:lnTo>
                  <a:lnTo>
                    <a:pt x="11070" y="5096"/>
                  </a:lnTo>
                  <a:close/>
                  <a:moveTo>
                    <a:pt x="11084" y="5112"/>
                  </a:moveTo>
                  <a:lnTo>
                    <a:pt x="11084" y="5112"/>
                  </a:lnTo>
                  <a:lnTo>
                    <a:pt x="11086" y="5108"/>
                  </a:lnTo>
                  <a:lnTo>
                    <a:pt x="11088" y="5104"/>
                  </a:lnTo>
                  <a:lnTo>
                    <a:pt x="11086" y="5100"/>
                  </a:lnTo>
                  <a:lnTo>
                    <a:pt x="11080" y="5100"/>
                  </a:lnTo>
                  <a:lnTo>
                    <a:pt x="11078" y="5102"/>
                  </a:lnTo>
                  <a:lnTo>
                    <a:pt x="11078" y="5104"/>
                  </a:lnTo>
                  <a:lnTo>
                    <a:pt x="11078" y="5108"/>
                  </a:lnTo>
                  <a:lnTo>
                    <a:pt x="11080" y="5112"/>
                  </a:lnTo>
                  <a:lnTo>
                    <a:pt x="11082" y="5112"/>
                  </a:lnTo>
                  <a:lnTo>
                    <a:pt x="11084" y="5112"/>
                  </a:lnTo>
                  <a:close/>
                  <a:moveTo>
                    <a:pt x="10794" y="5226"/>
                  </a:moveTo>
                  <a:lnTo>
                    <a:pt x="10794" y="5226"/>
                  </a:lnTo>
                  <a:lnTo>
                    <a:pt x="10796" y="5216"/>
                  </a:lnTo>
                  <a:lnTo>
                    <a:pt x="10794" y="5206"/>
                  </a:lnTo>
                  <a:lnTo>
                    <a:pt x="10792" y="5200"/>
                  </a:lnTo>
                  <a:lnTo>
                    <a:pt x="10790" y="5200"/>
                  </a:lnTo>
                  <a:lnTo>
                    <a:pt x="10788" y="5202"/>
                  </a:lnTo>
                  <a:lnTo>
                    <a:pt x="10786" y="5210"/>
                  </a:lnTo>
                  <a:lnTo>
                    <a:pt x="10786" y="5216"/>
                  </a:lnTo>
                  <a:lnTo>
                    <a:pt x="10786" y="5224"/>
                  </a:lnTo>
                  <a:lnTo>
                    <a:pt x="10784" y="5236"/>
                  </a:lnTo>
                  <a:lnTo>
                    <a:pt x="10784" y="5238"/>
                  </a:lnTo>
                  <a:lnTo>
                    <a:pt x="10788" y="5238"/>
                  </a:lnTo>
                  <a:lnTo>
                    <a:pt x="10790" y="5234"/>
                  </a:lnTo>
                  <a:lnTo>
                    <a:pt x="10794" y="5226"/>
                  </a:lnTo>
                  <a:close/>
                  <a:moveTo>
                    <a:pt x="10466" y="4862"/>
                  </a:moveTo>
                  <a:lnTo>
                    <a:pt x="10466" y="4862"/>
                  </a:lnTo>
                  <a:lnTo>
                    <a:pt x="10470" y="4862"/>
                  </a:lnTo>
                  <a:lnTo>
                    <a:pt x="10472" y="4860"/>
                  </a:lnTo>
                  <a:lnTo>
                    <a:pt x="10474" y="4850"/>
                  </a:lnTo>
                  <a:lnTo>
                    <a:pt x="10472" y="4840"/>
                  </a:lnTo>
                  <a:lnTo>
                    <a:pt x="10470" y="4834"/>
                  </a:lnTo>
                  <a:lnTo>
                    <a:pt x="10466" y="4834"/>
                  </a:lnTo>
                  <a:lnTo>
                    <a:pt x="10462" y="4840"/>
                  </a:lnTo>
                  <a:lnTo>
                    <a:pt x="10460" y="4846"/>
                  </a:lnTo>
                  <a:lnTo>
                    <a:pt x="10460" y="4848"/>
                  </a:lnTo>
                  <a:lnTo>
                    <a:pt x="10462" y="4852"/>
                  </a:lnTo>
                  <a:lnTo>
                    <a:pt x="10466" y="4854"/>
                  </a:lnTo>
                  <a:lnTo>
                    <a:pt x="10464" y="4858"/>
                  </a:lnTo>
                  <a:lnTo>
                    <a:pt x="10462" y="4860"/>
                  </a:lnTo>
                  <a:lnTo>
                    <a:pt x="10466" y="4862"/>
                  </a:lnTo>
                  <a:close/>
                  <a:moveTo>
                    <a:pt x="10118" y="5140"/>
                  </a:moveTo>
                  <a:lnTo>
                    <a:pt x="10118" y="5140"/>
                  </a:lnTo>
                  <a:lnTo>
                    <a:pt x="10118" y="5144"/>
                  </a:lnTo>
                  <a:lnTo>
                    <a:pt x="10118" y="5146"/>
                  </a:lnTo>
                  <a:lnTo>
                    <a:pt x="10122" y="5152"/>
                  </a:lnTo>
                  <a:lnTo>
                    <a:pt x="10128" y="5156"/>
                  </a:lnTo>
                  <a:lnTo>
                    <a:pt x="10130" y="5156"/>
                  </a:lnTo>
                  <a:lnTo>
                    <a:pt x="10132" y="5154"/>
                  </a:lnTo>
                  <a:lnTo>
                    <a:pt x="10132" y="5152"/>
                  </a:lnTo>
                  <a:lnTo>
                    <a:pt x="10132" y="5148"/>
                  </a:lnTo>
                  <a:lnTo>
                    <a:pt x="10130" y="5142"/>
                  </a:lnTo>
                  <a:lnTo>
                    <a:pt x="10124" y="5138"/>
                  </a:lnTo>
                  <a:lnTo>
                    <a:pt x="10122" y="5140"/>
                  </a:lnTo>
                  <a:lnTo>
                    <a:pt x="10118" y="5140"/>
                  </a:lnTo>
                  <a:close/>
                  <a:moveTo>
                    <a:pt x="10136" y="5164"/>
                  </a:moveTo>
                  <a:lnTo>
                    <a:pt x="10136" y="5164"/>
                  </a:lnTo>
                  <a:lnTo>
                    <a:pt x="10134" y="5168"/>
                  </a:lnTo>
                  <a:lnTo>
                    <a:pt x="10134" y="5172"/>
                  </a:lnTo>
                  <a:lnTo>
                    <a:pt x="10136" y="5176"/>
                  </a:lnTo>
                  <a:lnTo>
                    <a:pt x="10140" y="5176"/>
                  </a:lnTo>
                  <a:lnTo>
                    <a:pt x="10142" y="5178"/>
                  </a:lnTo>
                  <a:lnTo>
                    <a:pt x="10144" y="5180"/>
                  </a:lnTo>
                  <a:lnTo>
                    <a:pt x="10148" y="5188"/>
                  </a:lnTo>
                  <a:lnTo>
                    <a:pt x="10150" y="5196"/>
                  </a:lnTo>
                  <a:lnTo>
                    <a:pt x="10152" y="5196"/>
                  </a:lnTo>
                  <a:lnTo>
                    <a:pt x="10154" y="5194"/>
                  </a:lnTo>
                  <a:lnTo>
                    <a:pt x="10154" y="5190"/>
                  </a:lnTo>
                  <a:lnTo>
                    <a:pt x="10154" y="5184"/>
                  </a:lnTo>
                  <a:lnTo>
                    <a:pt x="10148" y="5172"/>
                  </a:lnTo>
                  <a:lnTo>
                    <a:pt x="10142" y="5164"/>
                  </a:lnTo>
                  <a:lnTo>
                    <a:pt x="10138" y="5162"/>
                  </a:lnTo>
                  <a:lnTo>
                    <a:pt x="10136" y="5164"/>
                  </a:lnTo>
                  <a:close/>
                  <a:moveTo>
                    <a:pt x="10316" y="5070"/>
                  </a:moveTo>
                  <a:lnTo>
                    <a:pt x="10316" y="5070"/>
                  </a:lnTo>
                  <a:lnTo>
                    <a:pt x="10320" y="5066"/>
                  </a:lnTo>
                  <a:lnTo>
                    <a:pt x="10322" y="5062"/>
                  </a:lnTo>
                  <a:lnTo>
                    <a:pt x="10322" y="5058"/>
                  </a:lnTo>
                  <a:lnTo>
                    <a:pt x="10320" y="5056"/>
                  </a:lnTo>
                  <a:lnTo>
                    <a:pt x="10318" y="5056"/>
                  </a:lnTo>
                  <a:lnTo>
                    <a:pt x="10314" y="5056"/>
                  </a:lnTo>
                  <a:lnTo>
                    <a:pt x="10312" y="5058"/>
                  </a:lnTo>
                  <a:lnTo>
                    <a:pt x="10308" y="5066"/>
                  </a:lnTo>
                  <a:lnTo>
                    <a:pt x="10308" y="5068"/>
                  </a:lnTo>
                  <a:lnTo>
                    <a:pt x="10310" y="5070"/>
                  </a:lnTo>
                  <a:lnTo>
                    <a:pt x="10312" y="5072"/>
                  </a:lnTo>
                  <a:lnTo>
                    <a:pt x="10316" y="5070"/>
                  </a:lnTo>
                  <a:close/>
                  <a:moveTo>
                    <a:pt x="10338" y="5052"/>
                  </a:moveTo>
                  <a:lnTo>
                    <a:pt x="10338" y="5052"/>
                  </a:lnTo>
                  <a:lnTo>
                    <a:pt x="10332" y="5048"/>
                  </a:lnTo>
                  <a:lnTo>
                    <a:pt x="10322" y="5038"/>
                  </a:lnTo>
                  <a:lnTo>
                    <a:pt x="10318" y="5036"/>
                  </a:lnTo>
                  <a:lnTo>
                    <a:pt x="10316" y="5036"/>
                  </a:lnTo>
                  <a:lnTo>
                    <a:pt x="10318" y="5046"/>
                  </a:lnTo>
                  <a:lnTo>
                    <a:pt x="10318" y="5048"/>
                  </a:lnTo>
                  <a:lnTo>
                    <a:pt x="10320" y="5050"/>
                  </a:lnTo>
                  <a:lnTo>
                    <a:pt x="10328" y="5052"/>
                  </a:lnTo>
                  <a:lnTo>
                    <a:pt x="10334" y="5054"/>
                  </a:lnTo>
                  <a:lnTo>
                    <a:pt x="10338" y="5052"/>
                  </a:lnTo>
                  <a:close/>
                  <a:moveTo>
                    <a:pt x="10204" y="4934"/>
                  </a:moveTo>
                  <a:lnTo>
                    <a:pt x="10204" y="4934"/>
                  </a:lnTo>
                  <a:lnTo>
                    <a:pt x="10202" y="4934"/>
                  </a:lnTo>
                  <a:lnTo>
                    <a:pt x="10198" y="4936"/>
                  </a:lnTo>
                  <a:lnTo>
                    <a:pt x="10196" y="4940"/>
                  </a:lnTo>
                  <a:lnTo>
                    <a:pt x="10194" y="4946"/>
                  </a:lnTo>
                  <a:lnTo>
                    <a:pt x="10196" y="4948"/>
                  </a:lnTo>
                  <a:lnTo>
                    <a:pt x="10198" y="4950"/>
                  </a:lnTo>
                  <a:lnTo>
                    <a:pt x="10200" y="4952"/>
                  </a:lnTo>
                  <a:lnTo>
                    <a:pt x="10202" y="4950"/>
                  </a:lnTo>
                  <a:lnTo>
                    <a:pt x="10206" y="4946"/>
                  </a:lnTo>
                  <a:lnTo>
                    <a:pt x="10208" y="4938"/>
                  </a:lnTo>
                  <a:lnTo>
                    <a:pt x="10206" y="4936"/>
                  </a:lnTo>
                  <a:lnTo>
                    <a:pt x="10204" y="4934"/>
                  </a:lnTo>
                  <a:close/>
                  <a:moveTo>
                    <a:pt x="10274" y="4996"/>
                  </a:moveTo>
                  <a:lnTo>
                    <a:pt x="10274" y="4996"/>
                  </a:lnTo>
                  <a:lnTo>
                    <a:pt x="10272" y="4998"/>
                  </a:lnTo>
                  <a:lnTo>
                    <a:pt x="10272" y="5002"/>
                  </a:lnTo>
                  <a:lnTo>
                    <a:pt x="10274" y="5004"/>
                  </a:lnTo>
                  <a:lnTo>
                    <a:pt x="10278" y="5006"/>
                  </a:lnTo>
                  <a:lnTo>
                    <a:pt x="10280" y="5004"/>
                  </a:lnTo>
                  <a:lnTo>
                    <a:pt x="10280" y="5000"/>
                  </a:lnTo>
                  <a:lnTo>
                    <a:pt x="10276" y="4998"/>
                  </a:lnTo>
                  <a:lnTo>
                    <a:pt x="10274" y="4996"/>
                  </a:lnTo>
                  <a:close/>
                  <a:moveTo>
                    <a:pt x="10218" y="4960"/>
                  </a:moveTo>
                  <a:lnTo>
                    <a:pt x="10218" y="4960"/>
                  </a:lnTo>
                  <a:lnTo>
                    <a:pt x="10220" y="4962"/>
                  </a:lnTo>
                  <a:lnTo>
                    <a:pt x="10222" y="4964"/>
                  </a:lnTo>
                  <a:lnTo>
                    <a:pt x="10230" y="4970"/>
                  </a:lnTo>
                  <a:lnTo>
                    <a:pt x="10236" y="4974"/>
                  </a:lnTo>
                  <a:lnTo>
                    <a:pt x="10238" y="4972"/>
                  </a:lnTo>
                  <a:lnTo>
                    <a:pt x="10238" y="4970"/>
                  </a:lnTo>
                  <a:lnTo>
                    <a:pt x="10238" y="4966"/>
                  </a:lnTo>
                  <a:lnTo>
                    <a:pt x="10236" y="4964"/>
                  </a:lnTo>
                  <a:lnTo>
                    <a:pt x="10228" y="4960"/>
                  </a:lnTo>
                  <a:lnTo>
                    <a:pt x="10222" y="4958"/>
                  </a:lnTo>
                  <a:lnTo>
                    <a:pt x="10220" y="4958"/>
                  </a:lnTo>
                  <a:lnTo>
                    <a:pt x="10218" y="4960"/>
                  </a:lnTo>
                  <a:close/>
                  <a:moveTo>
                    <a:pt x="10232" y="4974"/>
                  </a:moveTo>
                  <a:lnTo>
                    <a:pt x="10232" y="4974"/>
                  </a:lnTo>
                  <a:lnTo>
                    <a:pt x="10230" y="4972"/>
                  </a:lnTo>
                  <a:lnTo>
                    <a:pt x="10228" y="4972"/>
                  </a:lnTo>
                  <a:lnTo>
                    <a:pt x="10226" y="4974"/>
                  </a:lnTo>
                  <a:lnTo>
                    <a:pt x="10226" y="4976"/>
                  </a:lnTo>
                  <a:lnTo>
                    <a:pt x="10230" y="4984"/>
                  </a:lnTo>
                  <a:lnTo>
                    <a:pt x="10232" y="4990"/>
                  </a:lnTo>
                  <a:lnTo>
                    <a:pt x="10234" y="4992"/>
                  </a:lnTo>
                  <a:lnTo>
                    <a:pt x="10236" y="4992"/>
                  </a:lnTo>
                  <a:lnTo>
                    <a:pt x="10236" y="4986"/>
                  </a:lnTo>
                  <a:lnTo>
                    <a:pt x="10236" y="4980"/>
                  </a:lnTo>
                  <a:lnTo>
                    <a:pt x="10234" y="4976"/>
                  </a:lnTo>
                  <a:lnTo>
                    <a:pt x="10232" y="4974"/>
                  </a:lnTo>
                  <a:close/>
                  <a:moveTo>
                    <a:pt x="10242" y="4986"/>
                  </a:moveTo>
                  <a:lnTo>
                    <a:pt x="10242" y="4986"/>
                  </a:lnTo>
                  <a:lnTo>
                    <a:pt x="10240" y="4984"/>
                  </a:lnTo>
                  <a:lnTo>
                    <a:pt x="10238" y="4992"/>
                  </a:lnTo>
                  <a:lnTo>
                    <a:pt x="10236" y="4996"/>
                  </a:lnTo>
                  <a:lnTo>
                    <a:pt x="10238" y="4998"/>
                  </a:lnTo>
                  <a:lnTo>
                    <a:pt x="10240" y="5000"/>
                  </a:lnTo>
                  <a:lnTo>
                    <a:pt x="10246" y="5000"/>
                  </a:lnTo>
                  <a:lnTo>
                    <a:pt x="10254" y="5002"/>
                  </a:lnTo>
                  <a:lnTo>
                    <a:pt x="10258" y="5004"/>
                  </a:lnTo>
                  <a:lnTo>
                    <a:pt x="10262" y="5004"/>
                  </a:lnTo>
                  <a:lnTo>
                    <a:pt x="10262" y="5000"/>
                  </a:lnTo>
                  <a:lnTo>
                    <a:pt x="10260" y="4998"/>
                  </a:lnTo>
                  <a:lnTo>
                    <a:pt x="10258" y="4996"/>
                  </a:lnTo>
                  <a:lnTo>
                    <a:pt x="10252" y="4992"/>
                  </a:lnTo>
                  <a:lnTo>
                    <a:pt x="10246" y="4990"/>
                  </a:lnTo>
                  <a:lnTo>
                    <a:pt x="10242" y="4986"/>
                  </a:lnTo>
                  <a:close/>
                  <a:moveTo>
                    <a:pt x="10264" y="4990"/>
                  </a:moveTo>
                  <a:lnTo>
                    <a:pt x="10264" y="4990"/>
                  </a:lnTo>
                  <a:lnTo>
                    <a:pt x="10260" y="4986"/>
                  </a:lnTo>
                  <a:lnTo>
                    <a:pt x="10254" y="4982"/>
                  </a:lnTo>
                  <a:lnTo>
                    <a:pt x="10248" y="4982"/>
                  </a:lnTo>
                  <a:lnTo>
                    <a:pt x="10246" y="4982"/>
                  </a:lnTo>
                  <a:lnTo>
                    <a:pt x="10246" y="4984"/>
                  </a:lnTo>
                  <a:lnTo>
                    <a:pt x="10246" y="4988"/>
                  </a:lnTo>
                  <a:lnTo>
                    <a:pt x="10252" y="4990"/>
                  </a:lnTo>
                  <a:lnTo>
                    <a:pt x="10260" y="4994"/>
                  </a:lnTo>
                  <a:lnTo>
                    <a:pt x="10262" y="4994"/>
                  </a:lnTo>
                  <a:lnTo>
                    <a:pt x="10264" y="4990"/>
                  </a:lnTo>
                  <a:close/>
                  <a:moveTo>
                    <a:pt x="10266" y="5004"/>
                  </a:moveTo>
                  <a:lnTo>
                    <a:pt x="10266" y="5004"/>
                  </a:lnTo>
                  <a:lnTo>
                    <a:pt x="10264" y="5006"/>
                  </a:lnTo>
                  <a:lnTo>
                    <a:pt x="10264" y="5008"/>
                  </a:lnTo>
                  <a:lnTo>
                    <a:pt x="10264" y="5012"/>
                  </a:lnTo>
                  <a:lnTo>
                    <a:pt x="10268" y="5014"/>
                  </a:lnTo>
                  <a:lnTo>
                    <a:pt x="10270" y="5012"/>
                  </a:lnTo>
                  <a:lnTo>
                    <a:pt x="10270" y="5010"/>
                  </a:lnTo>
                  <a:lnTo>
                    <a:pt x="10268" y="5006"/>
                  </a:lnTo>
                  <a:lnTo>
                    <a:pt x="10266" y="5004"/>
                  </a:lnTo>
                  <a:close/>
                  <a:moveTo>
                    <a:pt x="11334" y="5430"/>
                  </a:moveTo>
                  <a:lnTo>
                    <a:pt x="11334" y="5430"/>
                  </a:lnTo>
                  <a:lnTo>
                    <a:pt x="11336" y="5430"/>
                  </a:lnTo>
                  <a:lnTo>
                    <a:pt x="11338" y="5430"/>
                  </a:lnTo>
                  <a:lnTo>
                    <a:pt x="11340" y="5426"/>
                  </a:lnTo>
                  <a:lnTo>
                    <a:pt x="11340" y="5422"/>
                  </a:lnTo>
                  <a:lnTo>
                    <a:pt x="11336" y="5418"/>
                  </a:lnTo>
                  <a:lnTo>
                    <a:pt x="11332" y="5418"/>
                  </a:lnTo>
                  <a:lnTo>
                    <a:pt x="11330" y="5418"/>
                  </a:lnTo>
                  <a:lnTo>
                    <a:pt x="11328" y="5420"/>
                  </a:lnTo>
                  <a:lnTo>
                    <a:pt x="11330" y="5424"/>
                  </a:lnTo>
                  <a:lnTo>
                    <a:pt x="11334" y="5430"/>
                  </a:lnTo>
                  <a:close/>
                  <a:moveTo>
                    <a:pt x="11454" y="5328"/>
                  </a:moveTo>
                  <a:lnTo>
                    <a:pt x="11454" y="5328"/>
                  </a:lnTo>
                  <a:lnTo>
                    <a:pt x="11456" y="5330"/>
                  </a:lnTo>
                  <a:lnTo>
                    <a:pt x="11458" y="5328"/>
                  </a:lnTo>
                  <a:lnTo>
                    <a:pt x="11460" y="5326"/>
                  </a:lnTo>
                  <a:lnTo>
                    <a:pt x="11460" y="5322"/>
                  </a:lnTo>
                  <a:lnTo>
                    <a:pt x="11458" y="5316"/>
                  </a:lnTo>
                  <a:lnTo>
                    <a:pt x="11454" y="5314"/>
                  </a:lnTo>
                  <a:lnTo>
                    <a:pt x="11452" y="5316"/>
                  </a:lnTo>
                  <a:lnTo>
                    <a:pt x="11454" y="5328"/>
                  </a:lnTo>
                  <a:close/>
                  <a:moveTo>
                    <a:pt x="11464" y="5332"/>
                  </a:moveTo>
                  <a:lnTo>
                    <a:pt x="11464" y="5332"/>
                  </a:lnTo>
                  <a:lnTo>
                    <a:pt x="11470" y="5316"/>
                  </a:lnTo>
                  <a:lnTo>
                    <a:pt x="11476" y="5304"/>
                  </a:lnTo>
                  <a:lnTo>
                    <a:pt x="11476" y="5296"/>
                  </a:lnTo>
                  <a:lnTo>
                    <a:pt x="11476" y="5294"/>
                  </a:lnTo>
                  <a:lnTo>
                    <a:pt x="11474" y="5296"/>
                  </a:lnTo>
                  <a:lnTo>
                    <a:pt x="11468" y="5304"/>
                  </a:lnTo>
                  <a:lnTo>
                    <a:pt x="11464" y="5316"/>
                  </a:lnTo>
                  <a:lnTo>
                    <a:pt x="11464" y="5332"/>
                  </a:lnTo>
                  <a:close/>
                  <a:moveTo>
                    <a:pt x="11260" y="5438"/>
                  </a:moveTo>
                  <a:lnTo>
                    <a:pt x="11260" y="5438"/>
                  </a:lnTo>
                  <a:lnTo>
                    <a:pt x="11264" y="5442"/>
                  </a:lnTo>
                  <a:lnTo>
                    <a:pt x="11268" y="5440"/>
                  </a:lnTo>
                  <a:lnTo>
                    <a:pt x="11268" y="5438"/>
                  </a:lnTo>
                  <a:lnTo>
                    <a:pt x="11266" y="5436"/>
                  </a:lnTo>
                  <a:lnTo>
                    <a:pt x="11262" y="5434"/>
                  </a:lnTo>
                  <a:lnTo>
                    <a:pt x="11258" y="5434"/>
                  </a:lnTo>
                  <a:lnTo>
                    <a:pt x="11258" y="5436"/>
                  </a:lnTo>
                  <a:lnTo>
                    <a:pt x="11260" y="5438"/>
                  </a:lnTo>
                  <a:close/>
                  <a:moveTo>
                    <a:pt x="11524" y="5346"/>
                  </a:moveTo>
                  <a:lnTo>
                    <a:pt x="11524" y="5346"/>
                  </a:lnTo>
                  <a:lnTo>
                    <a:pt x="11518" y="5342"/>
                  </a:lnTo>
                  <a:lnTo>
                    <a:pt x="11516" y="5338"/>
                  </a:lnTo>
                  <a:lnTo>
                    <a:pt x="11516" y="5334"/>
                  </a:lnTo>
                  <a:lnTo>
                    <a:pt x="11514" y="5336"/>
                  </a:lnTo>
                  <a:lnTo>
                    <a:pt x="11514" y="5340"/>
                  </a:lnTo>
                  <a:lnTo>
                    <a:pt x="11516" y="5344"/>
                  </a:lnTo>
                  <a:lnTo>
                    <a:pt x="11522" y="5348"/>
                  </a:lnTo>
                  <a:lnTo>
                    <a:pt x="11528" y="5356"/>
                  </a:lnTo>
                  <a:lnTo>
                    <a:pt x="11530" y="5354"/>
                  </a:lnTo>
                  <a:lnTo>
                    <a:pt x="11528" y="5350"/>
                  </a:lnTo>
                  <a:lnTo>
                    <a:pt x="11524" y="5346"/>
                  </a:lnTo>
                  <a:close/>
                  <a:moveTo>
                    <a:pt x="11702" y="5450"/>
                  </a:moveTo>
                  <a:lnTo>
                    <a:pt x="11702" y="5450"/>
                  </a:lnTo>
                  <a:lnTo>
                    <a:pt x="11706" y="5448"/>
                  </a:lnTo>
                  <a:lnTo>
                    <a:pt x="11706" y="5446"/>
                  </a:lnTo>
                  <a:lnTo>
                    <a:pt x="11704" y="5442"/>
                  </a:lnTo>
                  <a:lnTo>
                    <a:pt x="11702" y="5438"/>
                  </a:lnTo>
                  <a:lnTo>
                    <a:pt x="11702" y="5436"/>
                  </a:lnTo>
                  <a:lnTo>
                    <a:pt x="11700" y="5436"/>
                  </a:lnTo>
                  <a:lnTo>
                    <a:pt x="11698" y="5440"/>
                  </a:lnTo>
                  <a:lnTo>
                    <a:pt x="11694" y="5442"/>
                  </a:lnTo>
                  <a:lnTo>
                    <a:pt x="11694" y="5446"/>
                  </a:lnTo>
                  <a:lnTo>
                    <a:pt x="11696" y="5448"/>
                  </a:lnTo>
                  <a:lnTo>
                    <a:pt x="11702" y="5450"/>
                  </a:lnTo>
                  <a:close/>
                  <a:moveTo>
                    <a:pt x="11672" y="5114"/>
                  </a:moveTo>
                  <a:lnTo>
                    <a:pt x="11672" y="5114"/>
                  </a:lnTo>
                  <a:lnTo>
                    <a:pt x="11666" y="5112"/>
                  </a:lnTo>
                  <a:lnTo>
                    <a:pt x="11658" y="5112"/>
                  </a:lnTo>
                  <a:lnTo>
                    <a:pt x="11652" y="5114"/>
                  </a:lnTo>
                  <a:lnTo>
                    <a:pt x="11646" y="5116"/>
                  </a:lnTo>
                  <a:lnTo>
                    <a:pt x="11642" y="5120"/>
                  </a:lnTo>
                  <a:lnTo>
                    <a:pt x="11638" y="5124"/>
                  </a:lnTo>
                  <a:lnTo>
                    <a:pt x="11636" y="5128"/>
                  </a:lnTo>
                  <a:lnTo>
                    <a:pt x="11636" y="5132"/>
                  </a:lnTo>
                  <a:lnTo>
                    <a:pt x="11636" y="5136"/>
                  </a:lnTo>
                  <a:lnTo>
                    <a:pt x="11634" y="5140"/>
                  </a:lnTo>
                  <a:lnTo>
                    <a:pt x="11626" y="5146"/>
                  </a:lnTo>
                  <a:lnTo>
                    <a:pt x="11618" y="5148"/>
                  </a:lnTo>
                  <a:lnTo>
                    <a:pt x="11612" y="5148"/>
                  </a:lnTo>
                  <a:lnTo>
                    <a:pt x="11610" y="5148"/>
                  </a:lnTo>
                  <a:lnTo>
                    <a:pt x="11608" y="5148"/>
                  </a:lnTo>
                  <a:lnTo>
                    <a:pt x="11604" y="5150"/>
                  </a:lnTo>
                  <a:lnTo>
                    <a:pt x="11598" y="5156"/>
                  </a:lnTo>
                  <a:lnTo>
                    <a:pt x="11584" y="5176"/>
                  </a:lnTo>
                  <a:lnTo>
                    <a:pt x="11576" y="5188"/>
                  </a:lnTo>
                  <a:lnTo>
                    <a:pt x="11568" y="5196"/>
                  </a:lnTo>
                  <a:lnTo>
                    <a:pt x="11560" y="5202"/>
                  </a:lnTo>
                  <a:lnTo>
                    <a:pt x="11556" y="5204"/>
                  </a:lnTo>
                  <a:lnTo>
                    <a:pt x="11552" y="5202"/>
                  </a:lnTo>
                  <a:lnTo>
                    <a:pt x="11546" y="5200"/>
                  </a:lnTo>
                  <a:lnTo>
                    <a:pt x="11542" y="5194"/>
                  </a:lnTo>
                  <a:lnTo>
                    <a:pt x="11540" y="5190"/>
                  </a:lnTo>
                  <a:lnTo>
                    <a:pt x="11538" y="5184"/>
                  </a:lnTo>
                  <a:lnTo>
                    <a:pt x="11534" y="5170"/>
                  </a:lnTo>
                  <a:lnTo>
                    <a:pt x="11532" y="5164"/>
                  </a:lnTo>
                  <a:lnTo>
                    <a:pt x="11530" y="5160"/>
                  </a:lnTo>
                  <a:lnTo>
                    <a:pt x="11526" y="5156"/>
                  </a:lnTo>
                  <a:lnTo>
                    <a:pt x="11524" y="5158"/>
                  </a:lnTo>
                  <a:lnTo>
                    <a:pt x="11524" y="5164"/>
                  </a:lnTo>
                  <a:lnTo>
                    <a:pt x="11522" y="5166"/>
                  </a:lnTo>
                  <a:lnTo>
                    <a:pt x="11516" y="5154"/>
                  </a:lnTo>
                  <a:lnTo>
                    <a:pt x="11514" y="5142"/>
                  </a:lnTo>
                  <a:lnTo>
                    <a:pt x="11512" y="5132"/>
                  </a:lnTo>
                  <a:lnTo>
                    <a:pt x="11514" y="5126"/>
                  </a:lnTo>
                  <a:lnTo>
                    <a:pt x="11514" y="5120"/>
                  </a:lnTo>
                  <a:lnTo>
                    <a:pt x="11518" y="5106"/>
                  </a:lnTo>
                  <a:lnTo>
                    <a:pt x="11516" y="5098"/>
                  </a:lnTo>
                  <a:lnTo>
                    <a:pt x="11514" y="5088"/>
                  </a:lnTo>
                  <a:lnTo>
                    <a:pt x="11512" y="5080"/>
                  </a:lnTo>
                  <a:lnTo>
                    <a:pt x="11508" y="5076"/>
                  </a:lnTo>
                  <a:lnTo>
                    <a:pt x="11504" y="5074"/>
                  </a:lnTo>
                  <a:lnTo>
                    <a:pt x="11502" y="5074"/>
                  </a:lnTo>
                  <a:lnTo>
                    <a:pt x="11496" y="5076"/>
                  </a:lnTo>
                  <a:lnTo>
                    <a:pt x="11490" y="5074"/>
                  </a:lnTo>
                  <a:lnTo>
                    <a:pt x="11480" y="5072"/>
                  </a:lnTo>
                  <a:lnTo>
                    <a:pt x="11468" y="5064"/>
                  </a:lnTo>
                  <a:lnTo>
                    <a:pt x="11456" y="5058"/>
                  </a:lnTo>
                  <a:lnTo>
                    <a:pt x="11448" y="5056"/>
                  </a:lnTo>
                  <a:lnTo>
                    <a:pt x="11440" y="5056"/>
                  </a:lnTo>
                  <a:lnTo>
                    <a:pt x="11434" y="5058"/>
                  </a:lnTo>
                  <a:lnTo>
                    <a:pt x="11426" y="5068"/>
                  </a:lnTo>
                  <a:lnTo>
                    <a:pt x="11422" y="5072"/>
                  </a:lnTo>
                  <a:lnTo>
                    <a:pt x="11420" y="5074"/>
                  </a:lnTo>
                  <a:lnTo>
                    <a:pt x="11410" y="5076"/>
                  </a:lnTo>
                  <a:lnTo>
                    <a:pt x="11404" y="5076"/>
                  </a:lnTo>
                  <a:lnTo>
                    <a:pt x="11398" y="5080"/>
                  </a:lnTo>
                  <a:lnTo>
                    <a:pt x="11396" y="5082"/>
                  </a:lnTo>
                  <a:lnTo>
                    <a:pt x="11396" y="5084"/>
                  </a:lnTo>
                  <a:lnTo>
                    <a:pt x="11396" y="5088"/>
                  </a:lnTo>
                  <a:lnTo>
                    <a:pt x="11394" y="5094"/>
                  </a:lnTo>
                  <a:lnTo>
                    <a:pt x="11388" y="5102"/>
                  </a:lnTo>
                  <a:lnTo>
                    <a:pt x="11386" y="5106"/>
                  </a:lnTo>
                  <a:lnTo>
                    <a:pt x="11386" y="5110"/>
                  </a:lnTo>
                  <a:lnTo>
                    <a:pt x="11390" y="5110"/>
                  </a:lnTo>
                  <a:lnTo>
                    <a:pt x="11398" y="5112"/>
                  </a:lnTo>
                  <a:lnTo>
                    <a:pt x="11408" y="5112"/>
                  </a:lnTo>
                  <a:lnTo>
                    <a:pt x="11412" y="5114"/>
                  </a:lnTo>
                  <a:lnTo>
                    <a:pt x="11416" y="5116"/>
                  </a:lnTo>
                  <a:lnTo>
                    <a:pt x="11422" y="5126"/>
                  </a:lnTo>
                  <a:lnTo>
                    <a:pt x="11430" y="5142"/>
                  </a:lnTo>
                  <a:lnTo>
                    <a:pt x="11432" y="5146"/>
                  </a:lnTo>
                  <a:lnTo>
                    <a:pt x="11436" y="5148"/>
                  </a:lnTo>
                  <a:lnTo>
                    <a:pt x="11444" y="5150"/>
                  </a:lnTo>
                  <a:lnTo>
                    <a:pt x="11456" y="5150"/>
                  </a:lnTo>
                  <a:lnTo>
                    <a:pt x="11468" y="5148"/>
                  </a:lnTo>
                  <a:lnTo>
                    <a:pt x="11480" y="5148"/>
                  </a:lnTo>
                  <a:lnTo>
                    <a:pt x="11490" y="5148"/>
                  </a:lnTo>
                  <a:lnTo>
                    <a:pt x="11498" y="5150"/>
                  </a:lnTo>
                  <a:lnTo>
                    <a:pt x="11500" y="5152"/>
                  </a:lnTo>
                  <a:lnTo>
                    <a:pt x="11500" y="5154"/>
                  </a:lnTo>
                  <a:lnTo>
                    <a:pt x="11500" y="5160"/>
                  </a:lnTo>
                  <a:lnTo>
                    <a:pt x="11496" y="5162"/>
                  </a:lnTo>
                  <a:lnTo>
                    <a:pt x="11492" y="5162"/>
                  </a:lnTo>
                  <a:lnTo>
                    <a:pt x="11486" y="5160"/>
                  </a:lnTo>
                  <a:lnTo>
                    <a:pt x="11480" y="5158"/>
                  </a:lnTo>
                  <a:lnTo>
                    <a:pt x="11474" y="5158"/>
                  </a:lnTo>
                  <a:lnTo>
                    <a:pt x="11468" y="5160"/>
                  </a:lnTo>
                  <a:lnTo>
                    <a:pt x="11466" y="5164"/>
                  </a:lnTo>
                  <a:lnTo>
                    <a:pt x="11462" y="5170"/>
                  </a:lnTo>
                  <a:lnTo>
                    <a:pt x="11456" y="5172"/>
                  </a:lnTo>
                  <a:lnTo>
                    <a:pt x="11448" y="5172"/>
                  </a:lnTo>
                  <a:lnTo>
                    <a:pt x="11442" y="5170"/>
                  </a:lnTo>
                  <a:lnTo>
                    <a:pt x="11436" y="5170"/>
                  </a:lnTo>
                  <a:lnTo>
                    <a:pt x="11430" y="5170"/>
                  </a:lnTo>
                  <a:lnTo>
                    <a:pt x="11426" y="5172"/>
                  </a:lnTo>
                  <a:lnTo>
                    <a:pt x="11426" y="5178"/>
                  </a:lnTo>
                  <a:lnTo>
                    <a:pt x="11428" y="5182"/>
                  </a:lnTo>
                  <a:lnTo>
                    <a:pt x="11432" y="5184"/>
                  </a:lnTo>
                  <a:lnTo>
                    <a:pt x="11438" y="5186"/>
                  </a:lnTo>
                  <a:lnTo>
                    <a:pt x="11450" y="5196"/>
                  </a:lnTo>
                  <a:lnTo>
                    <a:pt x="11456" y="5204"/>
                  </a:lnTo>
                  <a:lnTo>
                    <a:pt x="11460" y="5208"/>
                  </a:lnTo>
                  <a:lnTo>
                    <a:pt x="11460" y="5212"/>
                  </a:lnTo>
                  <a:lnTo>
                    <a:pt x="11460" y="5214"/>
                  </a:lnTo>
                  <a:lnTo>
                    <a:pt x="11454" y="5220"/>
                  </a:lnTo>
                  <a:lnTo>
                    <a:pt x="11454" y="5222"/>
                  </a:lnTo>
                  <a:lnTo>
                    <a:pt x="11456" y="5228"/>
                  </a:lnTo>
                  <a:lnTo>
                    <a:pt x="11458" y="5232"/>
                  </a:lnTo>
                  <a:lnTo>
                    <a:pt x="11462" y="5236"/>
                  </a:lnTo>
                  <a:lnTo>
                    <a:pt x="11468" y="5238"/>
                  </a:lnTo>
                  <a:lnTo>
                    <a:pt x="11472" y="5238"/>
                  </a:lnTo>
                  <a:lnTo>
                    <a:pt x="11476" y="5236"/>
                  </a:lnTo>
                  <a:lnTo>
                    <a:pt x="11480" y="5232"/>
                  </a:lnTo>
                  <a:lnTo>
                    <a:pt x="11484" y="5226"/>
                  </a:lnTo>
                  <a:lnTo>
                    <a:pt x="11486" y="5216"/>
                  </a:lnTo>
                  <a:lnTo>
                    <a:pt x="11492" y="5198"/>
                  </a:lnTo>
                  <a:lnTo>
                    <a:pt x="11496" y="5190"/>
                  </a:lnTo>
                  <a:lnTo>
                    <a:pt x="11498" y="5190"/>
                  </a:lnTo>
                  <a:lnTo>
                    <a:pt x="11498" y="5192"/>
                  </a:lnTo>
                  <a:lnTo>
                    <a:pt x="11494" y="5206"/>
                  </a:lnTo>
                  <a:lnTo>
                    <a:pt x="11494" y="5212"/>
                  </a:lnTo>
                  <a:lnTo>
                    <a:pt x="11494" y="5216"/>
                  </a:lnTo>
                  <a:lnTo>
                    <a:pt x="11498" y="5220"/>
                  </a:lnTo>
                  <a:lnTo>
                    <a:pt x="11502" y="5222"/>
                  </a:lnTo>
                  <a:lnTo>
                    <a:pt x="11516" y="5228"/>
                  </a:lnTo>
                  <a:lnTo>
                    <a:pt x="11522" y="5232"/>
                  </a:lnTo>
                  <a:lnTo>
                    <a:pt x="11530" y="5238"/>
                  </a:lnTo>
                  <a:lnTo>
                    <a:pt x="11540" y="5246"/>
                  </a:lnTo>
                  <a:lnTo>
                    <a:pt x="11548" y="5252"/>
                  </a:lnTo>
                  <a:lnTo>
                    <a:pt x="11556" y="5254"/>
                  </a:lnTo>
                  <a:lnTo>
                    <a:pt x="11562" y="5256"/>
                  </a:lnTo>
                  <a:lnTo>
                    <a:pt x="11578" y="5258"/>
                  </a:lnTo>
                  <a:lnTo>
                    <a:pt x="11586" y="5260"/>
                  </a:lnTo>
                  <a:lnTo>
                    <a:pt x="11596" y="5264"/>
                  </a:lnTo>
                  <a:lnTo>
                    <a:pt x="11612" y="5272"/>
                  </a:lnTo>
                  <a:lnTo>
                    <a:pt x="11624" y="5276"/>
                  </a:lnTo>
                  <a:lnTo>
                    <a:pt x="11636" y="5282"/>
                  </a:lnTo>
                  <a:lnTo>
                    <a:pt x="11650" y="5290"/>
                  </a:lnTo>
                  <a:lnTo>
                    <a:pt x="11658" y="5298"/>
                  </a:lnTo>
                  <a:lnTo>
                    <a:pt x="11664" y="5304"/>
                  </a:lnTo>
                  <a:lnTo>
                    <a:pt x="11676" y="5322"/>
                  </a:lnTo>
                  <a:lnTo>
                    <a:pt x="11684" y="5342"/>
                  </a:lnTo>
                  <a:lnTo>
                    <a:pt x="11694" y="5358"/>
                  </a:lnTo>
                  <a:lnTo>
                    <a:pt x="11698" y="5364"/>
                  </a:lnTo>
                  <a:lnTo>
                    <a:pt x="11700" y="5368"/>
                  </a:lnTo>
                  <a:lnTo>
                    <a:pt x="11700" y="5370"/>
                  </a:lnTo>
                  <a:lnTo>
                    <a:pt x="11698" y="5372"/>
                  </a:lnTo>
                  <a:lnTo>
                    <a:pt x="11692" y="5374"/>
                  </a:lnTo>
                  <a:lnTo>
                    <a:pt x="11692" y="5378"/>
                  </a:lnTo>
                  <a:lnTo>
                    <a:pt x="11692" y="5382"/>
                  </a:lnTo>
                  <a:lnTo>
                    <a:pt x="11694" y="5390"/>
                  </a:lnTo>
                  <a:lnTo>
                    <a:pt x="11698" y="5394"/>
                  </a:lnTo>
                  <a:lnTo>
                    <a:pt x="11706" y="5400"/>
                  </a:lnTo>
                  <a:lnTo>
                    <a:pt x="11710" y="5402"/>
                  </a:lnTo>
                  <a:lnTo>
                    <a:pt x="11714" y="5406"/>
                  </a:lnTo>
                  <a:lnTo>
                    <a:pt x="11714" y="5412"/>
                  </a:lnTo>
                  <a:lnTo>
                    <a:pt x="11712" y="5420"/>
                  </a:lnTo>
                  <a:lnTo>
                    <a:pt x="11706" y="5434"/>
                  </a:lnTo>
                  <a:lnTo>
                    <a:pt x="11706" y="5436"/>
                  </a:lnTo>
                  <a:lnTo>
                    <a:pt x="11708" y="5436"/>
                  </a:lnTo>
                  <a:lnTo>
                    <a:pt x="11714" y="5434"/>
                  </a:lnTo>
                  <a:lnTo>
                    <a:pt x="11718" y="5434"/>
                  </a:lnTo>
                  <a:lnTo>
                    <a:pt x="11720" y="5436"/>
                  </a:lnTo>
                  <a:lnTo>
                    <a:pt x="11722" y="5438"/>
                  </a:lnTo>
                  <a:lnTo>
                    <a:pt x="11724" y="5438"/>
                  </a:lnTo>
                  <a:lnTo>
                    <a:pt x="11730" y="5438"/>
                  </a:lnTo>
                  <a:lnTo>
                    <a:pt x="11740" y="5438"/>
                  </a:lnTo>
                  <a:lnTo>
                    <a:pt x="11744" y="5440"/>
                  </a:lnTo>
                  <a:lnTo>
                    <a:pt x="11752" y="5444"/>
                  </a:lnTo>
                  <a:lnTo>
                    <a:pt x="11750" y="5154"/>
                  </a:lnTo>
                  <a:lnTo>
                    <a:pt x="11740" y="5154"/>
                  </a:lnTo>
                  <a:lnTo>
                    <a:pt x="11730" y="5150"/>
                  </a:lnTo>
                  <a:lnTo>
                    <a:pt x="11708" y="5138"/>
                  </a:lnTo>
                  <a:lnTo>
                    <a:pt x="11672" y="5114"/>
                  </a:lnTo>
                  <a:close/>
                  <a:moveTo>
                    <a:pt x="11698" y="5436"/>
                  </a:moveTo>
                  <a:lnTo>
                    <a:pt x="11698" y="5436"/>
                  </a:lnTo>
                  <a:lnTo>
                    <a:pt x="11702" y="5434"/>
                  </a:lnTo>
                  <a:lnTo>
                    <a:pt x="11704" y="5430"/>
                  </a:lnTo>
                  <a:lnTo>
                    <a:pt x="11706" y="5420"/>
                  </a:lnTo>
                  <a:lnTo>
                    <a:pt x="11710" y="5412"/>
                  </a:lnTo>
                  <a:lnTo>
                    <a:pt x="11710" y="5410"/>
                  </a:lnTo>
                  <a:lnTo>
                    <a:pt x="11708" y="5408"/>
                  </a:lnTo>
                  <a:lnTo>
                    <a:pt x="11704" y="5406"/>
                  </a:lnTo>
                  <a:lnTo>
                    <a:pt x="11702" y="5404"/>
                  </a:lnTo>
                  <a:lnTo>
                    <a:pt x="11702" y="5402"/>
                  </a:lnTo>
                  <a:lnTo>
                    <a:pt x="11700" y="5400"/>
                  </a:lnTo>
                  <a:lnTo>
                    <a:pt x="11694" y="5398"/>
                  </a:lnTo>
                  <a:lnTo>
                    <a:pt x="11690" y="5398"/>
                  </a:lnTo>
                  <a:lnTo>
                    <a:pt x="11678" y="5404"/>
                  </a:lnTo>
                  <a:lnTo>
                    <a:pt x="11668" y="5414"/>
                  </a:lnTo>
                  <a:lnTo>
                    <a:pt x="11664" y="5418"/>
                  </a:lnTo>
                  <a:lnTo>
                    <a:pt x="11664" y="5422"/>
                  </a:lnTo>
                  <a:lnTo>
                    <a:pt x="11662" y="5428"/>
                  </a:lnTo>
                  <a:lnTo>
                    <a:pt x="11658" y="5436"/>
                  </a:lnTo>
                  <a:lnTo>
                    <a:pt x="11656" y="5442"/>
                  </a:lnTo>
                  <a:lnTo>
                    <a:pt x="11654" y="5448"/>
                  </a:lnTo>
                  <a:lnTo>
                    <a:pt x="11654" y="5450"/>
                  </a:lnTo>
                  <a:lnTo>
                    <a:pt x="11658" y="5448"/>
                  </a:lnTo>
                  <a:lnTo>
                    <a:pt x="11666" y="5448"/>
                  </a:lnTo>
                  <a:lnTo>
                    <a:pt x="11672" y="5448"/>
                  </a:lnTo>
                  <a:lnTo>
                    <a:pt x="11678" y="5450"/>
                  </a:lnTo>
                  <a:lnTo>
                    <a:pt x="11682" y="5450"/>
                  </a:lnTo>
                  <a:lnTo>
                    <a:pt x="11686" y="5450"/>
                  </a:lnTo>
                  <a:lnTo>
                    <a:pt x="11690" y="5446"/>
                  </a:lnTo>
                  <a:lnTo>
                    <a:pt x="11694" y="5440"/>
                  </a:lnTo>
                  <a:lnTo>
                    <a:pt x="11698" y="5436"/>
                  </a:lnTo>
                  <a:close/>
                  <a:moveTo>
                    <a:pt x="10850" y="5438"/>
                  </a:moveTo>
                  <a:lnTo>
                    <a:pt x="10850" y="5438"/>
                  </a:lnTo>
                  <a:lnTo>
                    <a:pt x="10850" y="5436"/>
                  </a:lnTo>
                  <a:lnTo>
                    <a:pt x="10846" y="5436"/>
                  </a:lnTo>
                  <a:lnTo>
                    <a:pt x="10842" y="5438"/>
                  </a:lnTo>
                  <a:lnTo>
                    <a:pt x="10842" y="5442"/>
                  </a:lnTo>
                  <a:lnTo>
                    <a:pt x="10844" y="5446"/>
                  </a:lnTo>
                  <a:lnTo>
                    <a:pt x="10846" y="5446"/>
                  </a:lnTo>
                  <a:lnTo>
                    <a:pt x="10850" y="5438"/>
                  </a:lnTo>
                  <a:close/>
                  <a:moveTo>
                    <a:pt x="10926" y="5458"/>
                  </a:moveTo>
                  <a:lnTo>
                    <a:pt x="10926" y="5458"/>
                  </a:lnTo>
                  <a:lnTo>
                    <a:pt x="10928" y="5458"/>
                  </a:lnTo>
                  <a:lnTo>
                    <a:pt x="10928" y="5456"/>
                  </a:lnTo>
                  <a:lnTo>
                    <a:pt x="10928" y="5452"/>
                  </a:lnTo>
                  <a:lnTo>
                    <a:pt x="10926" y="5452"/>
                  </a:lnTo>
                  <a:lnTo>
                    <a:pt x="10922" y="5450"/>
                  </a:lnTo>
                  <a:lnTo>
                    <a:pt x="10920" y="5450"/>
                  </a:lnTo>
                  <a:lnTo>
                    <a:pt x="10920" y="5452"/>
                  </a:lnTo>
                  <a:lnTo>
                    <a:pt x="10920" y="5456"/>
                  </a:lnTo>
                  <a:lnTo>
                    <a:pt x="10920" y="5462"/>
                  </a:lnTo>
                  <a:lnTo>
                    <a:pt x="10920" y="5464"/>
                  </a:lnTo>
                  <a:lnTo>
                    <a:pt x="10922" y="5462"/>
                  </a:lnTo>
                  <a:lnTo>
                    <a:pt x="10924" y="5460"/>
                  </a:lnTo>
                  <a:lnTo>
                    <a:pt x="10926" y="5458"/>
                  </a:lnTo>
                  <a:close/>
                  <a:moveTo>
                    <a:pt x="10930" y="5468"/>
                  </a:moveTo>
                  <a:lnTo>
                    <a:pt x="10930" y="5468"/>
                  </a:lnTo>
                  <a:lnTo>
                    <a:pt x="10932" y="5466"/>
                  </a:lnTo>
                  <a:lnTo>
                    <a:pt x="10934" y="5464"/>
                  </a:lnTo>
                  <a:lnTo>
                    <a:pt x="10934" y="5460"/>
                  </a:lnTo>
                  <a:lnTo>
                    <a:pt x="10930" y="5460"/>
                  </a:lnTo>
                  <a:lnTo>
                    <a:pt x="10928" y="5462"/>
                  </a:lnTo>
                  <a:lnTo>
                    <a:pt x="10928" y="5464"/>
                  </a:lnTo>
                  <a:lnTo>
                    <a:pt x="10928" y="5468"/>
                  </a:lnTo>
                  <a:lnTo>
                    <a:pt x="10930" y="5468"/>
                  </a:lnTo>
                  <a:close/>
                  <a:moveTo>
                    <a:pt x="10910" y="5150"/>
                  </a:moveTo>
                  <a:lnTo>
                    <a:pt x="10910" y="5150"/>
                  </a:lnTo>
                  <a:lnTo>
                    <a:pt x="10908" y="5158"/>
                  </a:lnTo>
                  <a:lnTo>
                    <a:pt x="10906" y="5164"/>
                  </a:lnTo>
                  <a:lnTo>
                    <a:pt x="10902" y="5166"/>
                  </a:lnTo>
                  <a:lnTo>
                    <a:pt x="10900" y="5168"/>
                  </a:lnTo>
                  <a:lnTo>
                    <a:pt x="10894" y="5170"/>
                  </a:lnTo>
                  <a:lnTo>
                    <a:pt x="10894" y="5172"/>
                  </a:lnTo>
                  <a:lnTo>
                    <a:pt x="10896" y="5176"/>
                  </a:lnTo>
                  <a:lnTo>
                    <a:pt x="10898" y="5184"/>
                  </a:lnTo>
                  <a:lnTo>
                    <a:pt x="10896" y="5186"/>
                  </a:lnTo>
                  <a:lnTo>
                    <a:pt x="10894" y="5190"/>
                  </a:lnTo>
                  <a:lnTo>
                    <a:pt x="10896" y="5202"/>
                  </a:lnTo>
                  <a:lnTo>
                    <a:pt x="10900" y="5208"/>
                  </a:lnTo>
                  <a:lnTo>
                    <a:pt x="10902" y="5210"/>
                  </a:lnTo>
                  <a:lnTo>
                    <a:pt x="10906" y="5210"/>
                  </a:lnTo>
                  <a:lnTo>
                    <a:pt x="10908" y="5210"/>
                  </a:lnTo>
                  <a:lnTo>
                    <a:pt x="10912" y="5208"/>
                  </a:lnTo>
                  <a:lnTo>
                    <a:pt x="10916" y="5210"/>
                  </a:lnTo>
                  <a:lnTo>
                    <a:pt x="10920" y="5214"/>
                  </a:lnTo>
                  <a:lnTo>
                    <a:pt x="10924" y="5222"/>
                  </a:lnTo>
                  <a:lnTo>
                    <a:pt x="10928" y="5232"/>
                  </a:lnTo>
                  <a:lnTo>
                    <a:pt x="10928" y="5244"/>
                  </a:lnTo>
                  <a:lnTo>
                    <a:pt x="10926" y="5256"/>
                  </a:lnTo>
                  <a:lnTo>
                    <a:pt x="10924" y="5268"/>
                  </a:lnTo>
                  <a:lnTo>
                    <a:pt x="10920" y="5280"/>
                  </a:lnTo>
                  <a:lnTo>
                    <a:pt x="10918" y="5292"/>
                  </a:lnTo>
                  <a:lnTo>
                    <a:pt x="10920" y="5302"/>
                  </a:lnTo>
                  <a:lnTo>
                    <a:pt x="10922" y="5310"/>
                  </a:lnTo>
                  <a:lnTo>
                    <a:pt x="10926" y="5314"/>
                  </a:lnTo>
                  <a:lnTo>
                    <a:pt x="10930" y="5316"/>
                  </a:lnTo>
                  <a:lnTo>
                    <a:pt x="10934" y="5316"/>
                  </a:lnTo>
                  <a:lnTo>
                    <a:pt x="10938" y="5316"/>
                  </a:lnTo>
                  <a:lnTo>
                    <a:pt x="10946" y="5312"/>
                  </a:lnTo>
                  <a:lnTo>
                    <a:pt x="10956" y="5312"/>
                  </a:lnTo>
                  <a:lnTo>
                    <a:pt x="10960" y="5312"/>
                  </a:lnTo>
                  <a:lnTo>
                    <a:pt x="10962" y="5308"/>
                  </a:lnTo>
                  <a:lnTo>
                    <a:pt x="10960" y="5300"/>
                  </a:lnTo>
                  <a:lnTo>
                    <a:pt x="10956" y="5286"/>
                  </a:lnTo>
                  <a:lnTo>
                    <a:pt x="10956" y="5280"/>
                  </a:lnTo>
                  <a:lnTo>
                    <a:pt x="10958" y="5274"/>
                  </a:lnTo>
                  <a:lnTo>
                    <a:pt x="10962" y="5270"/>
                  </a:lnTo>
                  <a:lnTo>
                    <a:pt x="10962" y="5264"/>
                  </a:lnTo>
                  <a:lnTo>
                    <a:pt x="10962" y="5250"/>
                  </a:lnTo>
                  <a:lnTo>
                    <a:pt x="10960" y="5234"/>
                  </a:lnTo>
                  <a:lnTo>
                    <a:pt x="10962" y="5214"/>
                  </a:lnTo>
                  <a:lnTo>
                    <a:pt x="10962" y="5204"/>
                  </a:lnTo>
                  <a:lnTo>
                    <a:pt x="10962" y="5196"/>
                  </a:lnTo>
                  <a:lnTo>
                    <a:pt x="10956" y="5190"/>
                  </a:lnTo>
                  <a:lnTo>
                    <a:pt x="10956" y="5186"/>
                  </a:lnTo>
                  <a:lnTo>
                    <a:pt x="10956" y="5184"/>
                  </a:lnTo>
                  <a:lnTo>
                    <a:pt x="10964" y="5174"/>
                  </a:lnTo>
                  <a:lnTo>
                    <a:pt x="10972" y="5168"/>
                  </a:lnTo>
                  <a:lnTo>
                    <a:pt x="10978" y="5166"/>
                  </a:lnTo>
                  <a:lnTo>
                    <a:pt x="10982" y="5168"/>
                  </a:lnTo>
                  <a:lnTo>
                    <a:pt x="10986" y="5170"/>
                  </a:lnTo>
                  <a:lnTo>
                    <a:pt x="10988" y="5176"/>
                  </a:lnTo>
                  <a:lnTo>
                    <a:pt x="10988" y="5182"/>
                  </a:lnTo>
                  <a:lnTo>
                    <a:pt x="10986" y="5188"/>
                  </a:lnTo>
                  <a:lnTo>
                    <a:pt x="10982" y="5196"/>
                  </a:lnTo>
                  <a:lnTo>
                    <a:pt x="10980" y="5202"/>
                  </a:lnTo>
                  <a:lnTo>
                    <a:pt x="10978" y="5208"/>
                  </a:lnTo>
                  <a:lnTo>
                    <a:pt x="10980" y="5212"/>
                  </a:lnTo>
                  <a:lnTo>
                    <a:pt x="10982" y="5216"/>
                  </a:lnTo>
                  <a:lnTo>
                    <a:pt x="10990" y="5224"/>
                  </a:lnTo>
                  <a:lnTo>
                    <a:pt x="11000" y="5232"/>
                  </a:lnTo>
                  <a:lnTo>
                    <a:pt x="11004" y="5238"/>
                  </a:lnTo>
                  <a:lnTo>
                    <a:pt x="11004" y="5246"/>
                  </a:lnTo>
                  <a:lnTo>
                    <a:pt x="11002" y="5260"/>
                  </a:lnTo>
                  <a:lnTo>
                    <a:pt x="11002" y="5268"/>
                  </a:lnTo>
                  <a:lnTo>
                    <a:pt x="11004" y="5272"/>
                  </a:lnTo>
                  <a:lnTo>
                    <a:pt x="11010" y="5276"/>
                  </a:lnTo>
                  <a:lnTo>
                    <a:pt x="11018" y="5278"/>
                  </a:lnTo>
                  <a:lnTo>
                    <a:pt x="11024" y="5276"/>
                  </a:lnTo>
                  <a:lnTo>
                    <a:pt x="11028" y="5274"/>
                  </a:lnTo>
                  <a:lnTo>
                    <a:pt x="11028" y="5272"/>
                  </a:lnTo>
                  <a:lnTo>
                    <a:pt x="11028" y="5268"/>
                  </a:lnTo>
                  <a:lnTo>
                    <a:pt x="11028" y="5262"/>
                  </a:lnTo>
                  <a:lnTo>
                    <a:pt x="11032" y="5258"/>
                  </a:lnTo>
                  <a:lnTo>
                    <a:pt x="11036" y="5256"/>
                  </a:lnTo>
                  <a:lnTo>
                    <a:pt x="11040" y="5254"/>
                  </a:lnTo>
                  <a:lnTo>
                    <a:pt x="11046" y="5254"/>
                  </a:lnTo>
                  <a:lnTo>
                    <a:pt x="11052" y="5256"/>
                  </a:lnTo>
                  <a:lnTo>
                    <a:pt x="11054" y="5256"/>
                  </a:lnTo>
                  <a:lnTo>
                    <a:pt x="11056" y="5256"/>
                  </a:lnTo>
                  <a:lnTo>
                    <a:pt x="11060" y="5246"/>
                  </a:lnTo>
                  <a:lnTo>
                    <a:pt x="11060" y="5240"/>
                  </a:lnTo>
                  <a:lnTo>
                    <a:pt x="11058" y="5236"/>
                  </a:lnTo>
                  <a:lnTo>
                    <a:pt x="11052" y="5232"/>
                  </a:lnTo>
                  <a:lnTo>
                    <a:pt x="11046" y="5228"/>
                  </a:lnTo>
                  <a:lnTo>
                    <a:pt x="11042" y="5224"/>
                  </a:lnTo>
                  <a:lnTo>
                    <a:pt x="11036" y="5220"/>
                  </a:lnTo>
                  <a:lnTo>
                    <a:pt x="11036" y="5216"/>
                  </a:lnTo>
                  <a:lnTo>
                    <a:pt x="11038" y="5210"/>
                  </a:lnTo>
                  <a:lnTo>
                    <a:pt x="11040" y="5204"/>
                  </a:lnTo>
                  <a:lnTo>
                    <a:pt x="11040" y="5196"/>
                  </a:lnTo>
                  <a:lnTo>
                    <a:pt x="11038" y="5188"/>
                  </a:lnTo>
                  <a:lnTo>
                    <a:pt x="11036" y="5180"/>
                  </a:lnTo>
                  <a:lnTo>
                    <a:pt x="11024" y="5162"/>
                  </a:lnTo>
                  <a:lnTo>
                    <a:pt x="11012" y="5146"/>
                  </a:lnTo>
                  <a:lnTo>
                    <a:pt x="11006" y="5140"/>
                  </a:lnTo>
                  <a:lnTo>
                    <a:pt x="11006" y="5134"/>
                  </a:lnTo>
                  <a:lnTo>
                    <a:pt x="11010" y="5130"/>
                  </a:lnTo>
                  <a:lnTo>
                    <a:pt x="11018" y="5126"/>
                  </a:lnTo>
                  <a:lnTo>
                    <a:pt x="11034" y="5114"/>
                  </a:lnTo>
                  <a:lnTo>
                    <a:pt x="11042" y="5106"/>
                  </a:lnTo>
                  <a:lnTo>
                    <a:pt x="11050" y="5096"/>
                  </a:lnTo>
                  <a:lnTo>
                    <a:pt x="11056" y="5088"/>
                  </a:lnTo>
                  <a:lnTo>
                    <a:pt x="11060" y="5084"/>
                  </a:lnTo>
                  <a:lnTo>
                    <a:pt x="11066" y="5084"/>
                  </a:lnTo>
                  <a:lnTo>
                    <a:pt x="11068" y="5084"/>
                  </a:lnTo>
                  <a:lnTo>
                    <a:pt x="11076" y="5090"/>
                  </a:lnTo>
                  <a:lnTo>
                    <a:pt x="11078" y="5090"/>
                  </a:lnTo>
                  <a:lnTo>
                    <a:pt x="11080" y="5088"/>
                  </a:lnTo>
                  <a:lnTo>
                    <a:pt x="11084" y="5080"/>
                  </a:lnTo>
                  <a:lnTo>
                    <a:pt x="11084" y="5076"/>
                  </a:lnTo>
                  <a:lnTo>
                    <a:pt x="11084" y="5074"/>
                  </a:lnTo>
                  <a:lnTo>
                    <a:pt x="11080" y="5072"/>
                  </a:lnTo>
                  <a:lnTo>
                    <a:pt x="11076" y="5070"/>
                  </a:lnTo>
                  <a:lnTo>
                    <a:pt x="11058" y="5070"/>
                  </a:lnTo>
                  <a:lnTo>
                    <a:pt x="11048" y="5072"/>
                  </a:lnTo>
                  <a:lnTo>
                    <a:pt x="11042" y="5074"/>
                  </a:lnTo>
                  <a:lnTo>
                    <a:pt x="11032" y="5080"/>
                  </a:lnTo>
                  <a:lnTo>
                    <a:pt x="11024" y="5084"/>
                  </a:lnTo>
                  <a:lnTo>
                    <a:pt x="11020" y="5084"/>
                  </a:lnTo>
                  <a:lnTo>
                    <a:pt x="11012" y="5082"/>
                  </a:lnTo>
                  <a:lnTo>
                    <a:pt x="11006" y="5082"/>
                  </a:lnTo>
                  <a:lnTo>
                    <a:pt x="11000" y="5084"/>
                  </a:lnTo>
                  <a:lnTo>
                    <a:pt x="10998" y="5088"/>
                  </a:lnTo>
                  <a:lnTo>
                    <a:pt x="10994" y="5094"/>
                  </a:lnTo>
                  <a:lnTo>
                    <a:pt x="10992" y="5100"/>
                  </a:lnTo>
                  <a:lnTo>
                    <a:pt x="10988" y="5104"/>
                  </a:lnTo>
                  <a:lnTo>
                    <a:pt x="10984" y="5108"/>
                  </a:lnTo>
                  <a:lnTo>
                    <a:pt x="10976" y="5108"/>
                  </a:lnTo>
                  <a:lnTo>
                    <a:pt x="10970" y="5106"/>
                  </a:lnTo>
                  <a:lnTo>
                    <a:pt x="10966" y="5104"/>
                  </a:lnTo>
                  <a:lnTo>
                    <a:pt x="10966" y="5102"/>
                  </a:lnTo>
                  <a:lnTo>
                    <a:pt x="10966" y="5098"/>
                  </a:lnTo>
                  <a:lnTo>
                    <a:pt x="10964" y="5090"/>
                  </a:lnTo>
                  <a:lnTo>
                    <a:pt x="10962" y="5086"/>
                  </a:lnTo>
                  <a:lnTo>
                    <a:pt x="10956" y="5082"/>
                  </a:lnTo>
                  <a:lnTo>
                    <a:pt x="10952" y="5080"/>
                  </a:lnTo>
                  <a:lnTo>
                    <a:pt x="10950" y="5076"/>
                  </a:lnTo>
                  <a:lnTo>
                    <a:pt x="10946" y="5064"/>
                  </a:lnTo>
                  <a:lnTo>
                    <a:pt x="10946" y="5052"/>
                  </a:lnTo>
                  <a:lnTo>
                    <a:pt x="10950" y="5038"/>
                  </a:lnTo>
                  <a:lnTo>
                    <a:pt x="10954" y="5026"/>
                  </a:lnTo>
                  <a:lnTo>
                    <a:pt x="10960" y="5018"/>
                  </a:lnTo>
                  <a:lnTo>
                    <a:pt x="10962" y="5016"/>
                  </a:lnTo>
                  <a:lnTo>
                    <a:pt x="10966" y="5014"/>
                  </a:lnTo>
                  <a:lnTo>
                    <a:pt x="10970" y="5014"/>
                  </a:lnTo>
                  <a:lnTo>
                    <a:pt x="10974" y="5016"/>
                  </a:lnTo>
                  <a:lnTo>
                    <a:pt x="10980" y="5018"/>
                  </a:lnTo>
                  <a:lnTo>
                    <a:pt x="10984" y="5018"/>
                  </a:lnTo>
                  <a:lnTo>
                    <a:pt x="10994" y="5018"/>
                  </a:lnTo>
                  <a:lnTo>
                    <a:pt x="11004" y="5016"/>
                  </a:lnTo>
                  <a:lnTo>
                    <a:pt x="11010" y="5016"/>
                  </a:lnTo>
                  <a:lnTo>
                    <a:pt x="11014" y="5018"/>
                  </a:lnTo>
                  <a:lnTo>
                    <a:pt x="11020" y="5018"/>
                  </a:lnTo>
                  <a:lnTo>
                    <a:pt x="11028" y="5018"/>
                  </a:lnTo>
                  <a:lnTo>
                    <a:pt x="11046" y="5016"/>
                  </a:lnTo>
                  <a:lnTo>
                    <a:pt x="11062" y="5016"/>
                  </a:lnTo>
                  <a:lnTo>
                    <a:pt x="11068" y="5016"/>
                  </a:lnTo>
                  <a:lnTo>
                    <a:pt x="11070" y="5018"/>
                  </a:lnTo>
                  <a:lnTo>
                    <a:pt x="11074" y="5022"/>
                  </a:lnTo>
                  <a:lnTo>
                    <a:pt x="11080" y="5024"/>
                  </a:lnTo>
                  <a:lnTo>
                    <a:pt x="11088" y="5026"/>
                  </a:lnTo>
                  <a:lnTo>
                    <a:pt x="11096" y="5026"/>
                  </a:lnTo>
                  <a:lnTo>
                    <a:pt x="11106" y="5024"/>
                  </a:lnTo>
                  <a:lnTo>
                    <a:pt x="11114" y="5020"/>
                  </a:lnTo>
                  <a:lnTo>
                    <a:pt x="11122" y="5016"/>
                  </a:lnTo>
                  <a:lnTo>
                    <a:pt x="11128" y="5010"/>
                  </a:lnTo>
                  <a:lnTo>
                    <a:pt x="11148" y="4980"/>
                  </a:lnTo>
                  <a:lnTo>
                    <a:pt x="11150" y="4974"/>
                  </a:lnTo>
                  <a:lnTo>
                    <a:pt x="11152" y="4970"/>
                  </a:lnTo>
                  <a:lnTo>
                    <a:pt x="11152" y="4964"/>
                  </a:lnTo>
                  <a:lnTo>
                    <a:pt x="11150" y="4958"/>
                  </a:lnTo>
                  <a:lnTo>
                    <a:pt x="11146" y="4956"/>
                  </a:lnTo>
                  <a:lnTo>
                    <a:pt x="11142" y="4956"/>
                  </a:lnTo>
                  <a:lnTo>
                    <a:pt x="11138" y="4958"/>
                  </a:lnTo>
                  <a:lnTo>
                    <a:pt x="11134" y="4962"/>
                  </a:lnTo>
                  <a:lnTo>
                    <a:pt x="11124" y="4976"/>
                  </a:lnTo>
                  <a:lnTo>
                    <a:pt x="11116" y="4990"/>
                  </a:lnTo>
                  <a:lnTo>
                    <a:pt x="11110" y="4996"/>
                  </a:lnTo>
                  <a:lnTo>
                    <a:pt x="11104" y="4998"/>
                  </a:lnTo>
                  <a:lnTo>
                    <a:pt x="11096" y="4998"/>
                  </a:lnTo>
                  <a:lnTo>
                    <a:pt x="11086" y="4996"/>
                  </a:lnTo>
                  <a:lnTo>
                    <a:pt x="11072" y="4994"/>
                  </a:lnTo>
                  <a:lnTo>
                    <a:pt x="11066" y="4994"/>
                  </a:lnTo>
                  <a:lnTo>
                    <a:pt x="11062" y="4994"/>
                  </a:lnTo>
                  <a:lnTo>
                    <a:pt x="11060" y="4996"/>
                  </a:lnTo>
                  <a:lnTo>
                    <a:pt x="11056" y="4996"/>
                  </a:lnTo>
                  <a:lnTo>
                    <a:pt x="11048" y="4994"/>
                  </a:lnTo>
                  <a:lnTo>
                    <a:pt x="11034" y="4990"/>
                  </a:lnTo>
                  <a:lnTo>
                    <a:pt x="11028" y="4990"/>
                  </a:lnTo>
                  <a:lnTo>
                    <a:pt x="11018" y="4990"/>
                  </a:lnTo>
                  <a:lnTo>
                    <a:pt x="11010" y="4990"/>
                  </a:lnTo>
                  <a:lnTo>
                    <a:pt x="11006" y="4988"/>
                  </a:lnTo>
                  <a:lnTo>
                    <a:pt x="11004" y="4986"/>
                  </a:lnTo>
                  <a:lnTo>
                    <a:pt x="11004" y="4984"/>
                  </a:lnTo>
                  <a:lnTo>
                    <a:pt x="11004" y="4980"/>
                  </a:lnTo>
                  <a:lnTo>
                    <a:pt x="11002" y="4978"/>
                  </a:lnTo>
                  <a:lnTo>
                    <a:pt x="11000" y="4978"/>
                  </a:lnTo>
                  <a:lnTo>
                    <a:pt x="10992" y="4978"/>
                  </a:lnTo>
                  <a:lnTo>
                    <a:pt x="10986" y="4976"/>
                  </a:lnTo>
                  <a:lnTo>
                    <a:pt x="10980" y="4976"/>
                  </a:lnTo>
                  <a:lnTo>
                    <a:pt x="10978" y="4976"/>
                  </a:lnTo>
                  <a:lnTo>
                    <a:pt x="10976" y="4980"/>
                  </a:lnTo>
                  <a:lnTo>
                    <a:pt x="10974" y="4988"/>
                  </a:lnTo>
                  <a:lnTo>
                    <a:pt x="10968" y="4996"/>
                  </a:lnTo>
                  <a:lnTo>
                    <a:pt x="10966" y="4998"/>
                  </a:lnTo>
                  <a:lnTo>
                    <a:pt x="10962" y="5000"/>
                  </a:lnTo>
                  <a:lnTo>
                    <a:pt x="10960" y="4998"/>
                  </a:lnTo>
                  <a:lnTo>
                    <a:pt x="10958" y="4996"/>
                  </a:lnTo>
                  <a:lnTo>
                    <a:pt x="10954" y="4992"/>
                  </a:lnTo>
                  <a:lnTo>
                    <a:pt x="10952" y="4992"/>
                  </a:lnTo>
                  <a:lnTo>
                    <a:pt x="10950" y="4998"/>
                  </a:lnTo>
                  <a:lnTo>
                    <a:pt x="10946" y="5008"/>
                  </a:lnTo>
                  <a:lnTo>
                    <a:pt x="10940" y="5020"/>
                  </a:lnTo>
                  <a:lnTo>
                    <a:pt x="10936" y="5024"/>
                  </a:lnTo>
                  <a:lnTo>
                    <a:pt x="10936" y="5028"/>
                  </a:lnTo>
                  <a:lnTo>
                    <a:pt x="10936" y="5034"/>
                  </a:lnTo>
                  <a:lnTo>
                    <a:pt x="10936" y="5038"/>
                  </a:lnTo>
                  <a:lnTo>
                    <a:pt x="10936" y="5040"/>
                  </a:lnTo>
                  <a:lnTo>
                    <a:pt x="10932" y="5040"/>
                  </a:lnTo>
                  <a:lnTo>
                    <a:pt x="10928" y="5044"/>
                  </a:lnTo>
                  <a:lnTo>
                    <a:pt x="10930" y="5046"/>
                  </a:lnTo>
                  <a:lnTo>
                    <a:pt x="10932" y="5054"/>
                  </a:lnTo>
                  <a:lnTo>
                    <a:pt x="10932" y="5064"/>
                  </a:lnTo>
                  <a:lnTo>
                    <a:pt x="10928" y="5076"/>
                  </a:lnTo>
                  <a:lnTo>
                    <a:pt x="10922" y="5086"/>
                  </a:lnTo>
                  <a:lnTo>
                    <a:pt x="10918" y="5098"/>
                  </a:lnTo>
                  <a:lnTo>
                    <a:pt x="10918" y="5106"/>
                  </a:lnTo>
                  <a:lnTo>
                    <a:pt x="10918" y="5118"/>
                  </a:lnTo>
                  <a:lnTo>
                    <a:pt x="10918" y="5132"/>
                  </a:lnTo>
                  <a:lnTo>
                    <a:pt x="10916" y="5134"/>
                  </a:lnTo>
                  <a:lnTo>
                    <a:pt x="10916" y="5136"/>
                  </a:lnTo>
                  <a:lnTo>
                    <a:pt x="10914" y="5136"/>
                  </a:lnTo>
                  <a:lnTo>
                    <a:pt x="10912" y="5138"/>
                  </a:lnTo>
                  <a:lnTo>
                    <a:pt x="10910" y="5142"/>
                  </a:lnTo>
                  <a:lnTo>
                    <a:pt x="10910" y="5150"/>
                  </a:lnTo>
                  <a:close/>
                  <a:moveTo>
                    <a:pt x="11186" y="5194"/>
                  </a:moveTo>
                  <a:lnTo>
                    <a:pt x="11186" y="5194"/>
                  </a:lnTo>
                  <a:lnTo>
                    <a:pt x="11188" y="5202"/>
                  </a:lnTo>
                  <a:lnTo>
                    <a:pt x="11192" y="5208"/>
                  </a:lnTo>
                  <a:lnTo>
                    <a:pt x="11200" y="5216"/>
                  </a:lnTo>
                  <a:lnTo>
                    <a:pt x="11210" y="5224"/>
                  </a:lnTo>
                  <a:lnTo>
                    <a:pt x="11214" y="5226"/>
                  </a:lnTo>
                  <a:lnTo>
                    <a:pt x="11220" y="5224"/>
                  </a:lnTo>
                  <a:lnTo>
                    <a:pt x="11226" y="5222"/>
                  </a:lnTo>
                  <a:lnTo>
                    <a:pt x="11230" y="5220"/>
                  </a:lnTo>
                  <a:lnTo>
                    <a:pt x="11232" y="5214"/>
                  </a:lnTo>
                  <a:lnTo>
                    <a:pt x="11234" y="5210"/>
                  </a:lnTo>
                  <a:lnTo>
                    <a:pt x="11234" y="5204"/>
                  </a:lnTo>
                  <a:lnTo>
                    <a:pt x="11230" y="5198"/>
                  </a:lnTo>
                  <a:lnTo>
                    <a:pt x="11226" y="5192"/>
                  </a:lnTo>
                  <a:lnTo>
                    <a:pt x="11218" y="5188"/>
                  </a:lnTo>
                  <a:lnTo>
                    <a:pt x="11212" y="5186"/>
                  </a:lnTo>
                  <a:lnTo>
                    <a:pt x="11204" y="5186"/>
                  </a:lnTo>
                  <a:lnTo>
                    <a:pt x="11198" y="5186"/>
                  </a:lnTo>
                  <a:lnTo>
                    <a:pt x="11192" y="5188"/>
                  </a:lnTo>
                  <a:lnTo>
                    <a:pt x="11188" y="5190"/>
                  </a:lnTo>
                  <a:lnTo>
                    <a:pt x="11186" y="5194"/>
                  </a:lnTo>
                  <a:close/>
                  <a:moveTo>
                    <a:pt x="11302" y="5178"/>
                  </a:moveTo>
                  <a:lnTo>
                    <a:pt x="11302" y="5178"/>
                  </a:lnTo>
                  <a:lnTo>
                    <a:pt x="11294" y="5178"/>
                  </a:lnTo>
                  <a:lnTo>
                    <a:pt x="11284" y="5178"/>
                  </a:lnTo>
                  <a:lnTo>
                    <a:pt x="11278" y="5178"/>
                  </a:lnTo>
                  <a:lnTo>
                    <a:pt x="11272" y="5182"/>
                  </a:lnTo>
                  <a:lnTo>
                    <a:pt x="11268" y="5186"/>
                  </a:lnTo>
                  <a:lnTo>
                    <a:pt x="11264" y="5190"/>
                  </a:lnTo>
                  <a:lnTo>
                    <a:pt x="11262" y="5196"/>
                  </a:lnTo>
                  <a:lnTo>
                    <a:pt x="11262" y="5202"/>
                  </a:lnTo>
                  <a:lnTo>
                    <a:pt x="11264" y="5208"/>
                  </a:lnTo>
                  <a:lnTo>
                    <a:pt x="11266" y="5204"/>
                  </a:lnTo>
                  <a:lnTo>
                    <a:pt x="11270" y="5196"/>
                  </a:lnTo>
                  <a:lnTo>
                    <a:pt x="11272" y="5194"/>
                  </a:lnTo>
                  <a:lnTo>
                    <a:pt x="11272" y="5192"/>
                  </a:lnTo>
                  <a:lnTo>
                    <a:pt x="11274" y="5192"/>
                  </a:lnTo>
                  <a:lnTo>
                    <a:pt x="11276" y="5194"/>
                  </a:lnTo>
                  <a:lnTo>
                    <a:pt x="11282" y="5200"/>
                  </a:lnTo>
                  <a:lnTo>
                    <a:pt x="11284" y="5202"/>
                  </a:lnTo>
                  <a:lnTo>
                    <a:pt x="11288" y="5202"/>
                  </a:lnTo>
                  <a:lnTo>
                    <a:pt x="11292" y="5202"/>
                  </a:lnTo>
                  <a:lnTo>
                    <a:pt x="11296" y="5200"/>
                  </a:lnTo>
                  <a:lnTo>
                    <a:pt x="11302" y="5198"/>
                  </a:lnTo>
                  <a:lnTo>
                    <a:pt x="11306" y="5198"/>
                  </a:lnTo>
                  <a:lnTo>
                    <a:pt x="11316" y="5202"/>
                  </a:lnTo>
                  <a:lnTo>
                    <a:pt x="11324" y="5206"/>
                  </a:lnTo>
                  <a:lnTo>
                    <a:pt x="11328" y="5206"/>
                  </a:lnTo>
                  <a:lnTo>
                    <a:pt x="11330" y="5204"/>
                  </a:lnTo>
                  <a:lnTo>
                    <a:pt x="11332" y="5202"/>
                  </a:lnTo>
                  <a:lnTo>
                    <a:pt x="11334" y="5202"/>
                  </a:lnTo>
                  <a:lnTo>
                    <a:pt x="11344" y="5204"/>
                  </a:lnTo>
                  <a:lnTo>
                    <a:pt x="11356" y="5212"/>
                  </a:lnTo>
                  <a:lnTo>
                    <a:pt x="11370" y="5222"/>
                  </a:lnTo>
                  <a:lnTo>
                    <a:pt x="11376" y="5226"/>
                  </a:lnTo>
                  <a:lnTo>
                    <a:pt x="11380" y="5226"/>
                  </a:lnTo>
                  <a:lnTo>
                    <a:pt x="11384" y="5226"/>
                  </a:lnTo>
                  <a:lnTo>
                    <a:pt x="11384" y="5222"/>
                  </a:lnTo>
                  <a:lnTo>
                    <a:pt x="11382" y="5210"/>
                  </a:lnTo>
                  <a:lnTo>
                    <a:pt x="11372" y="5194"/>
                  </a:lnTo>
                  <a:lnTo>
                    <a:pt x="11368" y="5186"/>
                  </a:lnTo>
                  <a:lnTo>
                    <a:pt x="11364" y="5184"/>
                  </a:lnTo>
                  <a:lnTo>
                    <a:pt x="11360" y="5182"/>
                  </a:lnTo>
                  <a:lnTo>
                    <a:pt x="11358" y="5182"/>
                  </a:lnTo>
                  <a:lnTo>
                    <a:pt x="11352" y="5184"/>
                  </a:lnTo>
                  <a:lnTo>
                    <a:pt x="11346" y="5182"/>
                  </a:lnTo>
                  <a:lnTo>
                    <a:pt x="11340" y="5178"/>
                  </a:lnTo>
                  <a:lnTo>
                    <a:pt x="11328" y="5174"/>
                  </a:lnTo>
                  <a:lnTo>
                    <a:pt x="11326" y="5174"/>
                  </a:lnTo>
                  <a:lnTo>
                    <a:pt x="11324" y="5176"/>
                  </a:lnTo>
                  <a:lnTo>
                    <a:pt x="11318" y="5178"/>
                  </a:lnTo>
                  <a:lnTo>
                    <a:pt x="11312" y="5178"/>
                  </a:lnTo>
                  <a:lnTo>
                    <a:pt x="11302" y="5178"/>
                  </a:lnTo>
                  <a:close/>
                  <a:moveTo>
                    <a:pt x="11158" y="5128"/>
                  </a:moveTo>
                  <a:lnTo>
                    <a:pt x="11158" y="5128"/>
                  </a:lnTo>
                  <a:lnTo>
                    <a:pt x="11156" y="5126"/>
                  </a:lnTo>
                  <a:lnTo>
                    <a:pt x="11152" y="5122"/>
                  </a:lnTo>
                  <a:lnTo>
                    <a:pt x="11138" y="5118"/>
                  </a:lnTo>
                  <a:lnTo>
                    <a:pt x="11132" y="5118"/>
                  </a:lnTo>
                  <a:lnTo>
                    <a:pt x="11126" y="5120"/>
                  </a:lnTo>
                  <a:lnTo>
                    <a:pt x="11120" y="5124"/>
                  </a:lnTo>
                  <a:lnTo>
                    <a:pt x="11118" y="5128"/>
                  </a:lnTo>
                  <a:lnTo>
                    <a:pt x="11120" y="5132"/>
                  </a:lnTo>
                  <a:lnTo>
                    <a:pt x="11124" y="5136"/>
                  </a:lnTo>
                  <a:lnTo>
                    <a:pt x="11132" y="5136"/>
                  </a:lnTo>
                  <a:lnTo>
                    <a:pt x="11138" y="5136"/>
                  </a:lnTo>
                  <a:lnTo>
                    <a:pt x="11152" y="5132"/>
                  </a:lnTo>
                  <a:lnTo>
                    <a:pt x="11156" y="5130"/>
                  </a:lnTo>
                  <a:lnTo>
                    <a:pt x="11158" y="5128"/>
                  </a:lnTo>
                  <a:close/>
                  <a:moveTo>
                    <a:pt x="11162" y="5130"/>
                  </a:moveTo>
                  <a:lnTo>
                    <a:pt x="11162" y="5130"/>
                  </a:lnTo>
                  <a:lnTo>
                    <a:pt x="11162" y="5132"/>
                  </a:lnTo>
                  <a:lnTo>
                    <a:pt x="11166" y="5134"/>
                  </a:lnTo>
                  <a:lnTo>
                    <a:pt x="11176" y="5132"/>
                  </a:lnTo>
                  <a:lnTo>
                    <a:pt x="11200" y="5128"/>
                  </a:lnTo>
                  <a:lnTo>
                    <a:pt x="11200" y="5126"/>
                  </a:lnTo>
                  <a:lnTo>
                    <a:pt x="11198" y="5124"/>
                  </a:lnTo>
                  <a:lnTo>
                    <a:pt x="11184" y="5124"/>
                  </a:lnTo>
                  <a:lnTo>
                    <a:pt x="11170" y="5124"/>
                  </a:lnTo>
                  <a:lnTo>
                    <a:pt x="11164" y="5126"/>
                  </a:lnTo>
                  <a:lnTo>
                    <a:pt x="11162" y="5130"/>
                  </a:lnTo>
                  <a:close/>
                  <a:moveTo>
                    <a:pt x="11242" y="5116"/>
                  </a:moveTo>
                  <a:lnTo>
                    <a:pt x="11242" y="5116"/>
                  </a:lnTo>
                  <a:lnTo>
                    <a:pt x="11242" y="5122"/>
                  </a:lnTo>
                  <a:lnTo>
                    <a:pt x="11246" y="5122"/>
                  </a:lnTo>
                  <a:lnTo>
                    <a:pt x="11254" y="5122"/>
                  </a:lnTo>
                  <a:lnTo>
                    <a:pt x="11270" y="5122"/>
                  </a:lnTo>
                  <a:lnTo>
                    <a:pt x="11272" y="5120"/>
                  </a:lnTo>
                  <a:lnTo>
                    <a:pt x="11268" y="5112"/>
                  </a:lnTo>
                  <a:lnTo>
                    <a:pt x="11262" y="5108"/>
                  </a:lnTo>
                  <a:lnTo>
                    <a:pt x="11258" y="5106"/>
                  </a:lnTo>
                  <a:lnTo>
                    <a:pt x="11254" y="5104"/>
                  </a:lnTo>
                  <a:lnTo>
                    <a:pt x="11250" y="5104"/>
                  </a:lnTo>
                  <a:lnTo>
                    <a:pt x="11246" y="5106"/>
                  </a:lnTo>
                  <a:lnTo>
                    <a:pt x="11244" y="5108"/>
                  </a:lnTo>
                  <a:lnTo>
                    <a:pt x="11242" y="5110"/>
                  </a:lnTo>
                  <a:lnTo>
                    <a:pt x="11242" y="5116"/>
                  </a:lnTo>
                  <a:close/>
                  <a:moveTo>
                    <a:pt x="11340" y="5134"/>
                  </a:moveTo>
                  <a:lnTo>
                    <a:pt x="11340" y="5134"/>
                  </a:lnTo>
                  <a:lnTo>
                    <a:pt x="11344" y="5138"/>
                  </a:lnTo>
                  <a:lnTo>
                    <a:pt x="11352" y="5140"/>
                  </a:lnTo>
                  <a:lnTo>
                    <a:pt x="11358" y="5140"/>
                  </a:lnTo>
                  <a:lnTo>
                    <a:pt x="11360" y="5136"/>
                  </a:lnTo>
                  <a:lnTo>
                    <a:pt x="11362" y="5134"/>
                  </a:lnTo>
                  <a:lnTo>
                    <a:pt x="11362" y="5126"/>
                  </a:lnTo>
                  <a:lnTo>
                    <a:pt x="11360" y="5122"/>
                  </a:lnTo>
                  <a:lnTo>
                    <a:pt x="11354" y="5122"/>
                  </a:lnTo>
                  <a:lnTo>
                    <a:pt x="11346" y="5124"/>
                  </a:lnTo>
                  <a:lnTo>
                    <a:pt x="11336" y="5130"/>
                  </a:lnTo>
                  <a:lnTo>
                    <a:pt x="11336" y="5132"/>
                  </a:lnTo>
                  <a:lnTo>
                    <a:pt x="11340" y="5134"/>
                  </a:lnTo>
                  <a:close/>
                  <a:moveTo>
                    <a:pt x="11380" y="5104"/>
                  </a:moveTo>
                  <a:lnTo>
                    <a:pt x="11380" y="5104"/>
                  </a:lnTo>
                  <a:lnTo>
                    <a:pt x="11382" y="5104"/>
                  </a:lnTo>
                  <a:lnTo>
                    <a:pt x="11384" y="5102"/>
                  </a:lnTo>
                  <a:lnTo>
                    <a:pt x="11386" y="5096"/>
                  </a:lnTo>
                  <a:lnTo>
                    <a:pt x="11386" y="5090"/>
                  </a:lnTo>
                  <a:lnTo>
                    <a:pt x="11386" y="5086"/>
                  </a:lnTo>
                  <a:lnTo>
                    <a:pt x="11386" y="5084"/>
                  </a:lnTo>
                  <a:lnTo>
                    <a:pt x="11380" y="5084"/>
                  </a:lnTo>
                  <a:lnTo>
                    <a:pt x="11374" y="5084"/>
                  </a:lnTo>
                  <a:lnTo>
                    <a:pt x="11370" y="5086"/>
                  </a:lnTo>
                  <a:lnTo>
                    <a:pt x="11370" y="5088"/>
                  </a:lnTo>
                  <a:lnTo>
                    <a:pt x="11370" y="5090"/>
                  </a:lnTo>
                  <a:lnTo>
                    <a:pt x="11374" y="5096"/>
                  </a:lnTo>
                  <a:lnTo>
                    <a:pt x="11380" y="5104"/>
                  </a:lnTo>
                  <a:close/>
                  <a:moveTo>
                    <a:pt x="11362" y="5052"/>
                  </a:moveTo>
                  <a:lnTo>
                    <a:pt x="11362" y="5052"/>
                  </a:lnTo>
                  <a:lnTo>
                    <a:pt x="11368" y="5054"/>
                  </a:lnTo>
                  <a:lnTo>
                    <a:pt x="11372" y="5056"/>
                  </a:lnTo>
                  <a:lnTo>
                    <a:pt x="11378" y="5060"/>
                  </a:lnTo>
                  <a:lnTo>
                    <a:pt x="11384" y="5060"/>
                  </a:lnTo>
                  <a:lnTo>
                    <a:pt x="11386" y="5058"/>
                  </a:lnTo>
                  <a:lnTo>
                    <a:pt x="11382" y="5054"/>
                  </a:lnTo>
                  <a:lnTo>
                    <a:pt x="11380" y="5052"/>
                  </a:lnTo>
                  <a:lnTo>
                    <a:pt x="11380" y="5050"/>
                  </a:lnTo>
                  <a:lnTo>
                    <a:pt x="11384" y="5052"/>
                  </a:lnTo>
                  <a:lnTo>
                    <a:pt x="11388" y="5056"/>
                  </a:lnTo>
                  <a:lnTo>
                    <a:pt x="11394" y="5058"/>
                  </a:lnTo>
                  <a:lnTo>
                    <a:pt x="11398" y="5056"/>
                  </a:lnTo>
                  <a:lnTo>
                    <a:pt x="11400" y="5054"/>
                  </a:lnTo>
                  <a:lnTo>
                    <a:pt x="11400" y="5052"/>
                  </a:lnTo>
                  <a:lnTo>
                    <a:pt x="11394" y="5046"/>
                  </a:lnTo>
                  <a:lnTo>
                    <a:pt x="11384" y="5040"/>
                  </a:lnTo>
                  <a:lnTo>
                    <a:pt x="11378" y="5040"/>
                  </a:lnTo>
                  <a:lnTo>
                    <a:pt x="11372" y="5040"/>
                  </a:lnTo>
                  <a:lnTo>
                    <a:pt x="11364" y="5044"/>
                  </a:lnTo>
                  <a:lnTo>
                    <a:pt x="11358" y="5046"/>
                  </a:lnTo>
                  <a:lnTo>
                    <a:pt x="11358" y="5050"/>
                  </a:lnTo>
                  <a:lnTo>
                    <a:pt x="11362" y="5052"/>
                  </a:lnTo>
                  <a:close/>
                  <a:moveTo>
                    <a:pt x="11246" y="4990"/>
                  </a:moveTo>
                  <a:lnTo>
                    <a:pt x="11246" y="4990"/>
                  </a:lnTo>
                  <a:lnTo>
                    <a:pt x="11248" y="4998"/>
                  </a:lnTo>
                  <a:lnTo>
                    <a:pt x="11246" y="5006"/>
                  </a:lnTo>
                  <a:lnTo>
                    <a:pt x="11246" y="5012"/>
                  </a:lnTo>
                  <a:lnTo>
                    <a:pt x="11248" y="5016"/>
                  </a:lnTo>
                  <a:lnTo>
                    <a:pt x="11250" y="5020"/>
                  </a:lnTo>
                  <a:lnTo>
                    <a:pt x="11252" y="5024"/>
                  </a:lnTo>
                  <a:lnTo>
                    <a:pt x="11254" y="5028"/>
                  </a:lnTo>
                  <a:lnTo>
                    <a:pt x="11252" y="5038"/>
                  </a:lnTo>
                  <a:lnTo>
                    <a:pt x="11252" y="5046"/>
                  </a:lnTo>
                  <a:lnTo>
                    <a:pt x="11254" y="5050"/>
                  </a:lnTo>
                  <a:lnTo>
                    <a:pt x="11256" y="5056"/>
                  </a:lnTo>
                  <a:lnTo>
                    <a:pt x="11270" y="5074"/>
                  </a:lnTo>
                  <a:lnTo>
                    <a:pt x="11276" y="5080"/>
                  </a:lnTo>
                  <a:lnTo>
                    <a:pt x="11278" y="5082"/>
                  </a:lnTo>
                  <a:lnTo>
                    <a:pt x="11282" y="5082"/>
                  </a:lnTo>
                  <a:lnTo>
                    <a:pt x="11284" y="5082"/>
                  </a:lnTo>
                  <a:lnTo>
                    <a:pt x="11282" y="5080"/>
                  </a:lnTo>
                  <a:lnTo>
                    <a:pt x="11278" y="5076"/>
                  </a:lnTo>
                  <a:lnTo>
                    <a:pt x="11272" y="5068"/>
                  </a:lnTo>
                  <a:lnTo>
                    <a:pt x="11268" y="5058"/>
                  </a:lnTo>
                  <a:lnTo>
                    <a:pt x="11264" y="5046"/>
                  </a:lnTo>
                  <a:lnTo>
                    <a:pt x="11262" y="5036"/>
                  </a:lnTo>
                  <a:lnTo>
                    <a:pt x="11262" y="5026"/>
                  </a:lnTo>
                  <a:lnTo>
                    <a:pt x="11266" y="5018"/>
                  </a:lnTo>
                  <a:lnTo>
                    <a:pt x="11268" y="5018"/>
                  </a:lnTo>
                  <a:lnTo>
                    <a:pt x="11270" y="5016"/>
                  </a:lnTo>
                  <a:lnTo>
                    <a:pt x="11278" y="5018"/>
                  </a:lnTo>
                  <a:lnTo>
                    <a:pt x="11290" y="5024"/>
                  </a:lnTo>
                  <a:lnTo>
                    <a:pt x="11294" y="5026"/>
                  </a:lnTo>
                  <a:lnTo>
                    <a:pt x="11298" y="5026"/>
                  </a:lnTo>
                  <a:lnTo>
                    <a:pt x="11298" y="5024"/>
                  </a:lnTo>
                  <a:lnTo>
                    <a:pt x="11298" y="5022"/>
                  </a:lnTo>
                  <a:lnTo>
                    <a:pt x="11294" y="5014"/>
                  </a:lnTo>
                  <a:lnTo>
                    <a:pt x="11288" y="5012"/>
                  </a:lnTo>
                  <a:lnTo>
                    <a:pt x="11282" y="5008"/>
                  </a:lnTo>
                  <a:lnTo>
                    <a:pt x="11278" y="5006"/>
                  </a:lnTo>
                  <a:lnTo>
                    <a:pt x="11276" y="5004"/>
                  </a:lnTo>
                  <a:lnTo>
                    <a:pt x="11274" y="5002"/>
                  </a:lnTo>
                  <a:lnTo>
                    <a:pt x="11276" y="5000"/>
                  </a:lnTo>
                  <a:lnTo>
                    <a:pt x="11282" y="4994"/>
                  </a:lnTo>
                  <a:lnTo>
                    <a:pt x="11290" y="4990"/>
                  </a:lnTo>
                  <a:lnTo>
                    <a:pt x="11292" y="4988"/>
                  </a:lnTo>
                  <a:lnTo>
                    <a:pt x="11294" y="4984"/>
                  </a:lnTo>
                  <a:lnTo>
                    <a:pt x="11296" y="4974"/>
                  </a:lnTo>
                  <a:lnTo>
                    <a:pt x="11294" y="4970"/>
                  </a:lnTo>
                  <a:lnTo>
                    <a:pt x="11292" y="4966"/>
                  </a:lnTo>
                  <a:lnTo>
                    <a:pt x="11290" y="4964"/>
                  </a:lnTo>
                  <a:lnTo>
                    <a:pt x="11284" y="4964"/>
                  </a:lnTo>
                  <a:lnTo>
                    <a:pt x="11278" y="4968"/>
                  </a:lnTo>
                  <a:lnTo>
                    <a:pt x="11274" y="4974"/>
                  </a:lnTo>
                  <a:lnTo>
                    <a:pt x="11266" y="4988"/>
                  </a:lnTo>
                  <a:lnTo>
                    <a:pt x="11262" y="4998"/>
                  </a:lnTo>
                  <a:lnTo>
                    <a:pt x="11260" y="5000"/>
                  </a:lnTo>
                  <a:lnTo>
                    <a:pt x="11258" y="4998"/>
                  </a:lnTo>
                  <a:lnTo>
                    <a:pt x="11256" y="4992"/>
                  </a:lnTo>
                  <a:lnTo>
                    <a:pt x="11258" y="4988"/>
                  </a:lnTo>
                  <a:lnTo>
                    <a:pt x="11262" y="4982"/>
                  </a:lnTo>
                  <a:lnTo>
                    <a:pt x="11266" y="4972"/>
                  </a:lnTo>
                  <a:lnTo>
                    <a:pt x="11268" y="4966"/>
                  </a:lnTo>
                  <a:lnTo>
                    <a:pt x="11268" y="4962"/>
                  </a:lnTo>
                  <a:lnTo>
                    <a:pt x="11264" y="4954"/>
                  </a:lnTo>
                  <a:lnTo>
                    <a:pt x="11262" y="4950"/>
                  </a:lnTo>
                  <a:lnTo>
                    <a:pt x="11262" y="4946"/>
                  </a:lnTo>
                  <a:lnTo>
                    <a:pt x="11262" y="4944"/>
                  </a:lnTo>
                  <a:lnTo>
                    <a:pt x="11266" y="4932"/>
                  </a:lnTo>
                  <a:lnTo>
                    <a:pt x="11258" y="4936"/>
                  </a:lnTo>
                  <a:lnTo>
                    <a:pt x="11254" y="4940"/>
                  </a:lnTo>
                  <a:lnTo>
                    <a:pt x="11250" y="4946"/>
                  </a:lnTo>
                  <a:lnTo>
                    <a:pt x="11246" y="4960"/>
                  </a:lnTo>
                  <a:lnTo>
                    <a:pt x="11244" y="4976"/>
                  </a:lnTo>
                  <a:lnTo>
                    <a:pt x="11244" y="4984"/>
                  </a:lnTo>
                  <a:lnTo>
                    <a:pt x="11246" y="4990"/>
                  </a:lnTo>
                  <a:close/>
                  <a:moveTo>
                    <a:pt x="11276" y="4936"/>
                  </a:moveTo>
                  <a:lnTo>
                    <a:pt x="11276" y="4936"/>
                  </a:lnTo>
                  <a:lnTo>
                    <a:pt x="11276" y="4940"/>
                  </a:lnTo>
                  <a:lnTo>
                    <a:pt x="11280" y="4942"/>
                  </a:lnTo>
                  <a:lnTo>
                    <a:pt x="11284" y="4940"/>
                  </a:lnTo>
                  <a:lnTo>
                    <a:pt x="11288" y="4936"/>
                  </a:lnTo>
                  <a:lnTo>
                    <a:pt x="11290" y="4930"/>
                  </a:lnTo>
                  <a:lnTo>
                    <a:pt x="11292" y="4924"/>
                  </a:lnTo>
                  <a:lnTo>
                    <a:pt x="11294" y="4918"/>
                  </a:lnTo>
                  <a:lnTo>
                    <a:pt x="11292" y="4914"/>
                  </a:lnTo>
                  <a:lnTo>
                    <a:pt x="11288" y="4912"/>
                  </a:lnTo>
                  <a:lnTo>
                    <a:pt x="11286" y="4912"/>
                  </a:lnTo>
                  <a:lnTo>
                    <a:pt x="11282" y="4912"/>
                  </a:lnTo>
                  <a:lnTo>
                    <a:pt x="11280" y="4916"/>
                  </a:lnTo>
                  <a:lnTo>
                    <a:pt x="11276" y="4926"/>
                  </a:lnTo>
                  <a:lnTo>
                    <a:pt x="11276" y="4936"/>
                  </a:lnTo>
                  <a:close/>
                  <a:moveTo>
                    <a:pt x="11022" y="5302"/>
                  </a:moveTo>
                  <a:lnTo>
                    <a:pt x="11022" y="5302"/>
                  </a:lnTo>
                  <a:lnTo>
                    <a:pt x="11024" y="5306"/>
                  </a:lnTo>
                  <a:lnTo>
                    <a:pt x="11026" y="5302"/>
                  </a:lnTo>
                  <a:lnTo>
                    <a:pt x="11026" y="5296"/>
                  </a:lnTo>
                  <a:lnTo>
                    <a:pt x="11022" y="5288"/>
                  </a:lnTo>
                  <a:lnTo>
                    <a:pt x="11020" y="5284"/>
                  </a:lnTo>
                  <a:lnTo>
                    <a:pt x="11018" y="5288"/>
                  </a:lnTo>
                  <a:lnTo>
                    <a:pt x="11018" y="5294"/>
                  </a:lnTo>
                  <a:lnTo>
                    <a:pt x="11022" y="5302"/>
                  </a:lnTo>
                  <a:close/>
                  <a:moveTo>
                    <a:pt x="11040" y="5304"/>
                  </a:moveTo>
                  <a:lnTo>
                    <a:pt x="11040" y="5304"/>
                  </a:lnTo>
                  <a:lnTo>
                    <a:pt x="11048" y="5300"/>
                  </a:lnTo>
                  <a:lnTo>
                    <a:pt x="11050" y="5296"/>
                  </a:lnTo>
                  <a:lnTo>
                    <a:pt x="11050" y="5292"/>
                  </a:lnTo>
                  <a:lnTo>
                    <a:pt x="11050" y="5288"/>
                  </a:lnTo>
                  <a:lnTo>
                    <a:pt x="11050" y="5284"/>
                  </a:lnTo>
                  <a:lnTo>
                    <a:pt x="11052" y="5278"/>
                  </a:lnTo>
                  <a:lnTo>
                    <a:pt x="11054" y="5270"/>
                  </a:lnTo>
                  <a:lnTo>
                    <a:pt x="11054" y="5266"/>
                  </a:lnTo>
                  <a:lnTo>
                    <a:pt x="11052" y="5264"/>
                  </a:lnTo>
                  <a:lnTo>
                    <a:pt x="11048" y="5264"/>
                  </a:lnTo>
                  <a:lnTo>
                    <a:pt x="11046" y="5264"/>
                  </a:lnTo>
                  <a:lnTo>
                    <a:pt x="11040" y="5270"/>
                  </a:lnTo>
                  <a:lnTo>
                    <a:pt x="11038" y="5274"/>
                  </a:lnTo>
                  <a:lnTo>
                    <a:pt x="11038" y="5278"/>
                  </a:lnTo>
                  <a:lnTo>
                    <a:pt x="11038" y="5288"/>
                  </a:lnTo>
                  <a:lnTo>
                    <a:pt x="11036" y="5298"/>
                  </a:lnTo>
                  <a:lnTo>
                    <a:pt x="11036" y="5304"/>
                  </a:lnTo>
                  <a:lnTo>
                    <a:pt x="11038" y="5304"/>
                  </a:lnTo>
                  <a:lnTo>
                    <a:pt x="11040" y="5304"/>
                  </a:lnTo>
                  <a:close/>
                  <a:moveTo>
                    <a:pt x="11052" y="5316"/>
                  </a:moveTo>
                  <a:lnTo>
                    <a:pt x="11052" y="5316"/>
                  </a:lnTo>
                  <a:lnTo>
                    <a:pt x="11056" y="5318"/>
                  </a:lnTo>
                  <a:lnTo>
                    <a:pt x="11058" y="5316"/>
                  </a:lnTo>
                  <a:lnTo>
                    <a:pt x="11060" y="5308"/>
                  </a:lnTo>
                  <a:lnTo>
                    <a:pt x="11062" y="5306"/>
                  </a:lnTo>
                  <a:lnTo>
                    <a:pt x="11066" y="5304"/>
                  </a:lnTo>
                  <a:lnTo>
                    <a:pt x="11072" y="5302"/>
                  </a:lnTo>
                  <a:lnTo>
                    <a:pt x="11074" y="5302"/>
                  </a:lnTo>
                  <a:lnTo>
                    <a:pt x="11074" y="5300"/>
                  </a:lnTo>
                  <a:lnTo>
                    <a:pt x="11068" y="5292"/>
                  </a:lnTo>
                  <a:lnTo>
                    <a:pt x="11064" y="5286"/>
                  </a:lnTo>
                  <a:lnTo>
                    <a:pt x="11064" y="5282"/>
                  </a:lnTo>
                  <a:lnTo>
                    <a:pt x="11064" y="5278"/>
                  </a:lnTo>
                  <a:lnTo>
                    <a:pt x="11068" y="5274"/>
                  </a:lnTo>
                  <a:lnTo>
                    <a:pt x="11072" y="5268"/>
                  </a:lnTo>
                  <a:lnTo>
                    <a:pt x="11072" y="5264"/>
                  </a:lnTo>
                  <a:lnTo>
                    <a:pt x="11070" y="5258"/>
                  </a:lnTo>
                  <a:lnTo>
                    <a:pt x="11068" y="5254"/>
                  </a:lnTo>
                  <a:lnTo>
                    <a:pt x="11066" y="5252"/>
                  </a:lnTo>
                  <a:lnTo>
                    <a:pt x="11064" y="5252"/>
                  </a:lnTo>
                  <a:lnTo>
                    <a:pt x="11062" y="5256"/>
                  </a:lnTo>
                  <a:lnTo>
                    <a:pt x="11058" y="5270"/>
                  </a:lnTo>
                  <a:lnTo>
                    <a:pt x="11056" y="5286"/>
                  </a:lnTo>
                  <a:lnTo>
                    <a:pt x="11056" y="5294"/>
                  </a:lnTo>
                  <a:lnTo>
                    <a:pt x="11052" y="5300"/>
                  </a:lnTo>
                  <a:lnTo>
                    <a:pt x="11048" y="5306"/>
                  </a:lnTo>
                  <a:lnTo>
                    <a:pt x="11046" y="5310"/>
                  </a:lnTo>
                  <a:lnTo>
                    <a:pt x="11046" y="5312"/>
                  </a:lnTo>
                  <a:lnTo>
                    <a:pt x="11052" y="5316"/>
                  </a:lnTo>
                  <a:close/>
                  <a:moveTo>
                    <a:pt x="11240" y="5058"/>
                  </a:moveTo>
                  <a:lnTo>
                    <a:pt x="11240" y="5058"/>
                  </a:lnTo>
                  <a:lnTo>
                    <a:pt x="11240" y="5062"/>
                  </a:lnTo>
                  <a:lnTo>
                    <a:pt x="11242" y="5068"/>
                  </a:lnTo>
                  <a:lnTo>
                    <a:pt x="11246" y="5074"/>
                  </a:lnTo>
                  <a:lnTo>
                    <a:pt x="11250" y="5076"/>
                  </a:lnTo>
                  <a:lnTo>
                    <a:pt x="11252" y="5072"/>
                  </a:lnTo>
                  <a:lnTo>
                    <a:pt x="11252" y="5064"/>
                  </a:lnTo>
                  <a:lnTo>
                    <a:pt x="11250" y="5058"/>
                  </a:lnTo>
                  <a:lnTo>
                    <a:pt x="11248" y="5054"/>
                  </a:lnTo>
                  <a:lnTo>
                    <a:pt x="11244" y="5054"/>
                  </a:lnTo>
                  <a:lnTo>
                    <a:pt x="11240" y="5058"/>
                  </a:lnTo>
                  <a:close/>
                  <a:moveTo>
                    <a:pt x="11412" y="5392"/>
                  </a:moveTo>
                  <a:lnTo>
                    <a:pt x="11412" y="5392"/>
                  </a:lnTo>
                  <a:lnTo>
                    <a:pt x="11412" y="5390"/>
                  </a:lnTo>
                  <a:lnTo>
                    <a:pt x="11410" y="5390"/>
                  </a:lnTo>
                  <a:lnTo>
                    <a:pt x="11406" y="5392"/>
                  </a:lnTo>
                  <a:lnTo>
                    <a:pt x="11402" y="5398"/>
                  </a:lnTo>
                  <a:lnTo>
                    <a:pt x="11398" y="5406"/>
                  </a:lnTo>
                  <a:lnTo>
                    <a:pt x="11394" y="5420"/>
                  </a:lnTo>
                  <a:lnTo>
                    <a:pt x="11394" y="5426"/>
                  </a:lnTo>
                  <a:lnTo>
                    <a:pt x="11396" y="5426"/>
                  </a:lnTo>
                  <a:lnTo>
                    <a:pt x="11406" y="5420"/>
                  </a:lnTo>
                  <a:lnTo>
                    <a:pt x="11412" y="5412"/>
                  </a:lnTo>
                  <a:lnTo>
                    <a:pt x="11414" y="5402"/>
                  </a:lnTo>
                  <a:lnTo>
                    <a:pt x="11412" y="5392"/>
                  </a:lnTo>
                  <a:close/>
                  <a:moveTo>
                    <a:pt x="11514" y="5376"/>
                  </a:moveTo>
                  <a:lnTo>
                    <a:pt x="11514" y="5376"/>
                  </a:lnTo>
                  <a:lnTo>
                    <a:pt x="11522" y="5372"/>
                  </a:lnTo>
                  <a:lnTo>
                    <a:pt x="11526" y="5366"/>
                  </a:lnTo>
                  <a:lnTo>
                    <a:pt x="11526" y="5360"/>
                  </a:lnTo>
                  <a:lnTo>
                    <a:pt x="11520" y="5352"/>
                  </a:lnTo>
                  <a:lnTo>
                    <a:pt x="11516" y="5346"/>
                  </a:lnTo>
                  <a:lnTo>
                    <a:pt x="11512" y="5346"/>
                  </a:lnTo>
                  <a:lnTo>
                    <a:pt x="11510" y="5350"/>
                  </a:lnTo>
                  <a:lnTo>
                    <a:pt x="11510" y="5356"/>
                  </a:lnTo>
                  <a:lnTo>
                    <a:pt x="11510" y="5370"/>
                  </a:lnTo>
                  <a:lnTo>
                    <a:pt x="11512" y="5374"/>
                  </a:lnTo>
                  <a:lnTo>
                    <a:pt x="11514" y="5376"/>
                  </a:lnTo>
                  <a:close/>
                  <a:moveTo>
                    <a:pt x="10442" y="5192"/>
                  </a:moveTo>
                  <a:lnTo>
                    <a:pt x="10442" y="5192"/>
                  </a:lnTo>
                  <a:lnTo>
                    <a:pt x="10446" y="5198"/>
                  </a:lnTo>
                  <a:lnTo>
                    <a:pt x="10448" y="5198"/>
                  </a:lnTo>
                  <a:lnTo>
                    <a:pt x="10450" y="5194"/>
                  </a:lnTo>
                  <a:lnTo>
                    <a:pt x="10452" y="5192"/>
                  </a:lnTo>
                  <a:lnTo>
                    <a:pt x="10454" y="5192"/>
                  </a:lnTo>
                  <a:lnTo>
                    <a:pt x="10458" y="5194"/>
                  </a:lnTo>
                  <a:lnTo>
                    <a:pt x="10462" y="5194"/>
                  </a:lnTo>
                  <a:lnTo>
                    <a:pt x="10468" y="5188"/>
                  </a:lnTo>
                  <a:lnTo>
                    <a:pt x="10470" y="5180"/>
                  </a:lnTo>
                  <a:lnTo>
                    <a:pt x="10470" y="5176"/>
                  </a:lnTo>
                  <a:lnTo>
                    <a:pt x="10470" y="5174"/>
                  </a:lnTo>
                  <a:lnTo>
                    <a:pt x="10464" y="5168"/>
                  </a:lnTo>
                  <a:lnTo>
                    <a:pt x="10456" y="5164"/>
                  </a:lnTo>
                  <a:lnTo>
                    <a:pt x="10450" y="5162"/>
                  </a:lnTo>
                  <a:lnTo>
                    <a:pt x="10448" y="5164"/>
                  </a:lnTo>
                  <a:lnTo>
                    <a:pt x="10444" y="5166"/>
                  </a:lnTo>
                  <a:lnTo>
                    <a:pt x="10442" y="5170"/>
                  </a:lnTo>
                  <a:lnTo>
                    <a:pt x="10440" y="5182"/>
                  </a:lnTo>
                  <a:lnTo>
                    <a:pt x="10440" y="5186"/>
                  </a:lnTo>
                  <a:lnTo>
                    <a:pt x="10442" y="5192"/>
                  </a:lnTo>
                  <a:close/>
                  <a:moveTo>
                    <a:pt x="10396" y="5160"/>
                  </a:moveTo>
                  <a:lnTo>
                    <a:pt x="10396" y="5160"/>
                  </a:lnTo>
                  <a:lnTo>
                    <a:pt x="10392" y="5156"/>
                  </a:lnTo>
                  <a:lnTo>
                    <a:pt x="10388" y="5150"/>
                  </a:lnTo>
                  <a:lnTo>
                    <a:pt x="10386" y="5132"/>
                  </a:lnTo>
                  <a:lnTo>
                    <a:pt x="10382" y="5124"/>
                  </a:lnTo>
                  <a:lnTo>
                    <a:pt x="10380" y="5116"/>
                  </a:lnTo>
                  <a:lnTo>
                    <a:pt x="10372" y="5112"/>
                  </a:lnTo>
                  <a:lnTo>
                    <a:pt x="10364" y="5112"/>
                  </a:lnTo>
                  <a:lnTo>
                    <a:pt x="10356" y="5116"/>
                  </a:lnTo>
                  <a:lnTo>
                    <a:pt x="10352" y="5120"/>
                  </a:lnTo>
                  <a:lnTo>
                    <a:pt x="10352" y="5124"/>
                  </a:lnTo>
                  <a:lnTo>
                    <a:pt x="10352" y="5128"/>
                  </a:lnTo>
                  <a:lnTo>
                    <a:pt x="10348" y="5130"/>
                  </a:lnTo>
                  <a:lnTo>
                    <a:pt x="10344" y="5134"/>
                  </a:lnTo>
                  <a:lnTo>
                    <a:pt x="10342" y="5138"/>
                  </a:lnTo>
                  <a:lnTo>
                    <a:pt x="10344" y="5140"/>
                  </a:lnTo>
                  <a:lnTo>
                    <a:pt x="10346" y="5142"/>
                  </a:lnTo>
                  <a:lnTo>
                    <a:pt x="10354" y="5142"/>
                  </a:lnTo>
                  <a:lnTo>
                    <a:pt x="10362" y="5142"/>
                  </a:lnTo>
                  <a:lnTo>
                    <a:pt x="10366" y="5144"/>
                  </a:lnTo>
                  <a:lnTo>
                    <a:pt x="10368" y="5146"/>
                  </a:lnTo>
                  <a:lnTo>
                    <a:pt x="10372" y="5158"/>
                  </a:lnTo>
                  <a:lnTo>
                    <a:pt x="10376" y="5170"/>
                  </a:lnTo>
                  <a:lnTo>
                    <a:pt x="10378" y="5176"/>
                  </a:lnTo>
                  <a:lnTo>
                    <a:pt x="10384" y="5178"/>
                  </a:lnTo>
                  <a:lnTo>
                    <a:pt x="10392" y="5182"/>
                  </a:lnTo>
                  <a:lnTo>
                    <a:pt x="10396" y="5186"/>
                  </a:lnTo>
                  <a:lnTo>
                    <a:pt x="10400" y="5190"/>
                  </a:lnTo>
                  <a:lnTo>
                    <a:pt x="10404" y="5190"/>
                  </a:lnTo>
                  <a:lnTo>
                    <a:pt x="10406" y="5188"/>
                  </a:lnTo>
                  <a:lnTo>
                    <a:pt x="10408" y="5186"/>
                  </a:lnTo>
                  <a:lnTo>
                    <a:pt x="10406" y="5182"/>
                  </a:lnTo>
                  <a:lnTo>
                    <a:pt x="10404" y="5178"/>
                  </a:lnTo>
                  <a:lnTo>
                    <a:pt x="10404" y="5176"/>
                  </a:lnTo>
                  <a:lnTo>
                    <a:pt x="10404" y="5172"/>
                  </a:lnTo>
                  <a:lnTo>
                    <a:pt x="10406" y="5168"/>
                  </a:lnTo>
                  <a:lnTo>
                    <a:pt x="10406" y="5166"/>
                  </a:lnTo>
                  <a:lnTo>
                    <a:pt x="10402" y="5162"/>
                  </a:lnTo>
                  <a:lnTo>
                    <a:pt x="10396" y="5160"/>
                  </a:lnTo>
                  <a:close/>
                  <a:moveTo>
                    <a:pt x="10682" y="5374"/>
                  </a:moveTo>
                  <a:lnTo>
                    <a:pt x="10682" y="5374"/>
                  </a:lnTo>
                  <a:lnTo>
                    <a:pt x="10670" y="5374"/>
                  </a:lnTo>
                  <a:lnTo>
                    <a:pt x="10658" y="5376"/>
                  </a:lnTo>
                  <a:lnTo>
                    <a:pt x="10652" y="5378"/>
                  </a:lnTo>
                  <a:lnTo>
                    <a:pt x="10652" y="5382"/>
                  </a:lnTo>
                  <a:lnTo>
                    <a:pt x="10652" y="5384"/>
                  </a:lnTo>
                  <a:lnTo>
                    <a:pt x="10656" y="5388"/>
                  </a:lnTo>
                  <a:lnTo>
                    <a:pt x="10668" y="5390"/>
                  </a:lnTo>
                  <a:lnTo>
                    <a:pt x="10680" y="5392"/>
                  </a:lnTo>
                  <a:lnTo>
                    <a:pt x="10684" y="5390"/>
                  </a:lnTo>
                  <a:lnTo>
                    <a:pt x="10686" y="5390"/>
                  </a:lnTo>
                  <a:lnTo>
                    <a:pt x="10692" y="5386"/>
                  </a:lnTo>
                  <a:lnTo>
                    <a:pt x="10700" y="5382"/>
                  </a:lnTo>
                  <a:lnTo>
                    <a:pt x="10706" y="5378"/>
                  </a:lnTo>
                  <a:lnTo>
                    <a:pt x="10706" y="5376"/>
                  </a:lnTo>
                  <a:lnTo>
                    <a:pt x="10702" y="5374"/>
                  </a:lnTo>
                  <a:lnTo>
                    <a:pt x="10700" y="5374"/>
                  </a:lnTo>
                  <a:lnTo>
                    <a:pt x="10694" y="5374"/>
                  </a:lnTo>
                  <a:lnTo>
                    <a:pt x="10682" y="5374"/>
                  </a:lnTo>
                  <a:close/>
                  <a:moveTo>
                    <a:pt x="11090" y="5452"/>
                  </a:moveTo>
                  <a:lnTo>
                    <a:pt x="11090" y="5452"/>
                  </a:lnTo>
                  <a:lnTo>
                    <a:pt x="11092" y="5450"/>
                  </a:lnTo>
                  <a:lnTo>
                    <a:pt x="11094" y="5448"/>
                  </a:lnTo>
                  <a:lnTo>
                    <a:pt x="11096" y="5446"/>
                  </a:lnTo>
                  <a:lnTo>
                    <a:pt x="11098" y="5444"/>
                  </a:lnTo>
                  <a:lnTo>
                    <a:pt x="11102" y="5440"/>
                  </a:lnTo>
                  <a:lnTo>
                    <a:pt x="11100" y="5440"/>
                  </a:lnTo>
                  <a:lnTo>
                    <a:pt x="11096" y="5438"/>
                  </a:lnTo>
                  <a:lnTo>
                    <a:pt x="11086" y="5440"/>
                  </a:lnTo>
                  <a:lnTo>
                    <a:pt x="11082" y="5442"/>
                  </a:lnTo>
                  <a:lnTo>
                    <a:pt x="11082" y="5444"/>
                  </a:lnTo>
                  <a:lnTo>
                    <a:pt x="11082" y="5446"/>
                  </a:lnTo>
                  <a:lnTo>
                    <a:pt x="11082" y="5448"/>
                  </a:lnTo>
                  <a:lnTo>
                    <a:pt x="11076" y="5452"/>
                  </a:lnTo>
                  <a:lnTo>
                    <a:pt x="11074" y="5454"/>
                  </a:lnTo>
                  <a:lnTo>
                    <a:pt x="11074" y="5456"/>
                  </a:lnTo>
                  <a:lnTo>
                    <a:pt x="11086" y="5456"/>
                  </a:lnTo>
                  <a:lnTo>
                    <a:pt x="11088" y="5456"/>
                  </a:lnTo>
                  <a:lnTo>
                    <a:pt x="11088" y="5454"/>
                  </a:lnTo>
                  <a:lnTo>
                    <a:pt x="11088" y="5452"/>
                  </a:lnTo>
                  <a:lnTo>
                    <a:pt x="11090" y="5452"/>
                  </a:lnTo>
                  <a:close/>
                  <a:moveTo>
                    <a:pt x="11138" y="5436"/>
                  </a:moveTo>
                  <a:lnTo>
                    <a:pt x="11138" y="5436"/>
                  </a:lnTo>
                  <a:lnTo>
                    <a:pt x="11130" y="5436"/>
                  </a:lnTo>
                  <a:lnTo>
                    <a:pt x="11126" y="5434"/>
                  </a:lnTo>
                  <a:lnTo>
                    <a:pt x="11124" y="5434"/>
                  </a:lnTo>
                  <a:lnTo>
                    <a:pt x="11122" y="5434"/>
                  </a:lnTo>
                  <a:lnTo>
                    <a:pt x="11120" y="5442"/>
                  </a:lnTo>
                  <a:lnTo>
                    <a:pt x="11118" y="5448"/>
                  </a:lnTo>
                  <a:lnTo>
                    <a:pt x="11120" y="5450"/>
                  </a:lnTo>
                  <a:lnTo>
                    <a:pt x="11122" y="5450"/>
                  </a:lnTo>
                  <a:lnTo>
                    <a:pt x="11132" y="5448"/>
                  </a:lnTo>
                  <a:lnTo>
                    <a:pt x="11146" y="5446"/>
                  </a:lnTo>
                  <a:lnTo>
                    <a:pt x="11148" y="5446"/>
                  </a:lnTo>
                  <a:lnTo>
                    <a:pt x="11152" y="5444"/>
                  </a:lnTo>
                  <a:lnTo>
                    <a:pt x="11152" y="5442"/>
                  </a:lnTo>
                  <a:lnTo>
                    <a:pt x="11152" y="5440"/>
                  </a:lnTo>
                  <a:lnTo>
                    <a:pt x="11146" y="5438"/>
                  </a:lnTo>
                  <a:lnTo>
                    <a:pt x="11142" y="5436"/>
                  </a:lnTo>
                  <a:lnTo>
                    <a:pt x="11138" y="5436"/>
                  </a:lnTo>
                  <a:close/>
                  <a:moveTo>
                    <a:pt x="10372" y="5326"/>
                  </a:moveTo>
                  <a:lnTo>
                    <a:pt x="10372" y="5326"/>
                  </a:lnTo>
                  <a:lnTo>
                    <a:pt x="10374" y="5322"/>
                  </a:lnTo>
                  <a:lnTo>
                    <a:pt x="10374" y="5318"/>
                  </a:lnTo>
                  <a:lnTo>
                    <a:pt x="10376" y="5306"/>
                  </a:lnTo>
                  <a:lnTo>
                    <a:pt x="10376" y="5292"/>
                  </a:lnTo>
                  <a:lnTo>
                    <a:pt x="10376" y="5274"/>
                  </a:lnTo>
                  <a:lnTo>
                    <a:pt x="10376" y="5262"/>
                  </a:lnTo>
                  <a:lnTo>
                    <a:pt x="10374" y="5254"/>
                  </a:lnTo>
                  <a:lnTo>
                    <a:pt x="10374" y="5250"/>
                  </a:lnTo>
                  <a:lnTo>
                    <a:pt x="10376" y="5238"/>
                  </a:lnTo>
                  <a:lnTo>
                    <a:pt x="10376" y="5226"/>
                  </a:lnTo>
                  <a:lnTo>
                    <a:pt x="10376" y="5220"/>
                  </a:lnTo>
                  <a:lnTo>
                    <a:pt x="10376" y="5214"/>
                  </a:lnTo>
                  <a:lnTo>
                    <a:pt x="10380" y="5204"/>
                  </a:lnTo>
                  <a:lnTo>
                    <a:pt x="10382" y="5198"/>
                  </a:lnTo>
                  <a:lnTo>
                    <a:pt x="10384" y="5192"/>
                  </a:lnTo>
                  <a:lnTo>
                    <a:pt x="10382" y="5190"/>
                  </a:lnTo>
                  <a:lnTo>
                    <a:pt x="10380" y="5186"/>
                  </a:lnTo>
                  <a:lnTo>
                    <a:pt x="10374" y="5180"/>
                  </a:lnTo>
                  <a:lnTo>
                    <a:pt x="10372" y="5176"/>
                  </a:lnTo>
                  <a:lnTo>
                    <a:pt x="10368" y="5172"/>
                  </a:lnTo>
                  <a:lnTo>
                    <a:pt x="10364" y="5160"/>
                  </a:lnTo>
                  <a:lnTo>
                    <a:pt x="10360" y="5154"/>
                  </a:lnTo>
                  <a:lnTo>
                    <a:pt x="10356" y="5154"/>
                  </a:lnTo>
                  <a:lnTo>
                    <a:pt x="10348" y="5156"/>
                  </a:lnTo>
                  <a:lnTo>
                    <a:pt x="10344" y="5158"/>
                  </a:lnTo>
                  <a:lnTo>
                    <a:pt x="10342" y="5156"/>
                  </a:lnTo>
                  <a:lnTo>
                    <a:pt x="10338" y="5154"/>
                  </a:lnTo>
                  <a:lnTo>
                    <a:pt x="10334" y="5158"/>
                  </a:lnTo>
                  <a:lnTo>
                    <a:pt x="10330" y="5162"/>
                  </a:lnTo>
                  <a:lnTo>
                    <a:pt x="10328" y="5162"/>
                  </a:lnTo>
                  <a:lnTo>
                    <a:pt x="10330" y="5154"/>
                  </a:lnTo>
                  <a:lnTo>
                    <a:pt x="10334" y="5144"/>
                  </a:lnTo>
                  <a:lnTo>
                    <a:pt x="10334" y="5142"/>
                  </a:lnTo>
                  <a:lnTo>
                    <a:pt x="10330" y="5140"/>
                  </a:lnTo>
                  <a:lnTo>
                    <a:pt x="10326" y="5136"/>
                  </a:lnTo>
                  <a:lnTo>
                    <a:pt x="10324" y="5130"/>
                  </a:lnTo>
                  <a:lnTo>
                    <a:pt x="10320" y="5114"/>
                  </a:lnTo>
                  <a:lnTo>
                    <a:pt x="10316" y="5104"/>
                  </a:lnTo>
                  <a:lnTo>
                    <a:pt x="10314" y="5096"/>
                  </a:lnTo>
                  <a:lnTo>
                    <a:pt x="10310" y="5092"/>
                  </a:lnTo>
                  <a:lnTo>
                    <a:pt x="10308" y="5090"/>
                  </a:lnTo>
                  <a:lnTo>
                    <a:pt x="10304" y="5090"/>
                  </a:lnTo>
                  <a:lnTo>
                    <a:pt x="10298" y="5090"/>
                  </a:lnTo>
                  <a:lnTo>
                    <a:pt x="10292" y="5088"/>
                  </a:lnTo>
                  <a:lnTo>
                    <a:pt x="10282" y="5084"/>
                  </a:lnTo>
                  <a:lnTo>
                    <a:pt x="10278" y="5080"/>
                  </a:lnTo>
                  <a:lnTo>
                    <a:pt x="10276" y="5076"/>
                  </a:lnTo>
                  <a:lnTo>
                    <a:pt x="10276" y="5072"/>
                  </a:lnTo>
                  <a:lnTo>
                    <a:pt x="10278" y="5066"/>
                  </a:lnTo>
                  <a:lnTo>
                    <a:pt x="10280" y="5062"/>
                  </a:lnTo>
                  <a:lnTo>
                    <a:pt x="10280" y="5058"/>
                  </a:lnTo>
                  <a:lnTo>
                    <a:pt x="10278" y="5052"/>
                  </a:lnTo>
                  <a:lnTo>
                    <a:pt x="10278" y="5048"/>
                  </a:lnTo>
                  <a:lnTo>
                    <a:pt x="10280" y="5046"/>
                  </a:lnTo>
                  <a:lnTo>
                    <a:pt x="10284" y="5044"/>
                  </a:lnTo>
                  <a:lnTo>
                    <a:pt x="10288" y="5040"/>
                  </a:lnTo>
                  <a:lnTo>
                    <a:pt x="10290" y="5036"/>
                  </a:lnTo>
                  <a:lnTo>
                    <a:pt x="10290" y="5030"/>
                  </a:lnTo>
                  <a:lnTo>
                    <a:pt x="10288" y="5026"/>
                  </a:lnTo>
                  <a:lnTo>
                    <a:pt x="10284" y="5020"/>
                  </a:lnTo>
                  <a:lnTo>
                    <a:pt x="10280" y="5018"/>
                  </a:lnTo>
                  <a:lnTo>
                    <a:pt x="10274" y="5016"/>
                  </a:lnTo>
                  <a:lnTo>
                    <a:pt x="10270" y="5018"/>
                  </a:lnTo>
                  <a:lnTo>
                    <a:pt x="10264" y="5020"/>
                  </a:lnTo>
                  <a:lnTo>
                    <a:pt x="10262" y="5018"/>
                  </a:lnTo>
                  <a:lnTo>
                    <a:pt x="10262" y="5014"/>
                  </a:lnTo>
                  <a:lnTo>
                    <a:pt x="10260" y="5010"/>
                  </a:lnTo>
                  <a:lnTo>
                    <a:pt x="10258" y="5008"/>
                  </a:lnTo>
                  <a:lnTo>
                    <a:pt x="10252" y="5004"/>
                  </a:lnTo>
                  <a:lnTo>
                    <a:pt x="10244" y="5004"/>
                  </a:lnTo>
                  <a:lnTo>
                    <a:pt x="10236" y="5000"/>
                  </a:lnTo>
                  <a:lnTo>
                    <a:pt x="10232" y="4996"/>
                  </a:lnTo>
                  <a:lnTo>
                    <a:pt x="10228" y="4990"/>
                  </a:lnTo>
                  <a:lnTo>
                    <a:pt x="10226" y="4982"/>
                  </a:lnTo>
                  <a:lnTo>
                    <a:pt x="10224" y="4974"/>
                  </a:lnTo>
                  <a:lnTo>
                    <a:pt x="10220" y="4968"/>
                  </a:lnTo>
                  <a:lnTo>
                    <a:pt x="10212" y="4962"/>
                  </a:lnTo>
                  <a:lnTo>
                    <a:pt x="10202" y="4958"/>
                  </a:lnTo>
                  <a:lnTo>
                    <a:pt x="10196" y="4956"/>
                  </a:lnTo>
                  <a:lnTo>
                    <a:pt x="10194" y="4952"/>
                  </a:lnTo>
                  <a:lnTo>
                    <a:pt x="10190" y="4948"/>
                  </a:lnTo>
                  <a:lnTo>
                    <a:pt x="10190" y="4940"/>
                  </a:lnTo>
                  <a:lnTo>
                    <a:pt x="10188" y="4936"/>
                  </a:lnTo>
                  <a:lnTo>
                    <a:pt x="10184" y="4932"/>
                  </a:lnTo>
                  <a:lnTo>
                    <a:pt x="10176" y="4928"/>
                  </a:lnTo>
                  <a:lnTo>
                    <a:pt x="10172" y="4926"/>
                  </a:lnTo>
                  <a:lnTo>
                    <a:pt x="10172" y="4928"/>
                  </a:lnTo>
                  <a:lnTo>
                    <a:pt x="10170" y="4932"/>
                  </a:lnTo>
                  <a:lnTo>
                    <a:pt x="10172" y="4940"/>
                  </a:lnTo>
                  <a:lnTo>
                    <a:pt x="10170" y="4940"/>
                  </a:lnTo>
                  <a:lnTo>
                    <a:pt x="10168" y="4938"/>
                  </a:lnTo>
                  <a:lnTo>
                    <a:pt x="10162" y="4934"/>
                  </a:lnTo>
                  <a:lnTo>
                    <a:pt x="10158" y="4932"/>
                  </a:lnTo>
                  <a:lnTo>
                    <a:pt x="10154" y="4928"/>
                  </a:lnTo>
                  <a:lnTo>
                    <a:pt x="10150" y="4918"/>
                  </a:lnTo>
                  <a:lnTo>
                    <a:pt x="10146" y="4908"/>
                  </a:lnTo>
                  <a:lnTo>
                    <a:pt x="10144" y="4908"/>
                  </a:lnTo>
                  <a:lnTo>
                    <a:pt x="10140" y="4908"/>
                  </a:lnTo>
                  <a:lnTo>
                    <a:pt x="10138" y="4902"/>
                  </a:lnTo>
                  <a:lnTo>
                    <a:pt x="10132" y="4892"/>
                  </a:lnTo>
                  <a:lnTo>
                    <a:pt x="10122" y="4880"/>
                  </a:lnTo>
                  <a:lnTo>
                    <a:pt x="10110" y="4868"/>
                  </a:lnTo>
                  <a:lnTo>
                    <a:pt x="10104" y="4866"/>
                  </a:lnTo>
                  <a:lnTo>
                    <a:pt x="10098" y="4862"/>
                  </a:lnTo>
                  <a:lnTo>
                    <a:pt x="10092" y="4860"/>
                  </a:lnTo>
                  <a:lnTo>
                    <a:pt x="10088" y="4858"/>
                  </a:lnTo>
                  <a:lnTo>
                    <a:pt x="10084" y="4852"/>
                  </a:lnTo>
                  <a:lnTo>
                    <a:pt x="10080" y="4844"/>
                  </a:lnTo>
                  <a:lnTo>
                    <a:pt x="10078" y="4842"/>
                  </a:lnTo>
                  <a:lnTo>
                    <a:pt x="10074" y="4842"/>
                  </a:lnTo>
                  <a:lnTo>
                    <a:pt x="10070" y="4840"/>
                  </a:lnTo>
                  <a:lnTo>
                    <a:pt x="10068" y="4838"/>
                  </a:lnTo>
                  <a:lnTo>
                    <a:pt x="10068" y="4832"/>
                  </a:lnTo>
                  <a:lnTo>
                    <a:pt x="10068" y="4826"/>
                  </a:lnTo>
                  <a:lnTo>
                    <a:pt x="10066" y="4824"/>
                  </a:lnTo>
                  <a:lnTo>
                    <a:pt x="10062" y="4822"/>
                  </a:lnTo>
                  <a:lnTo>
                    <a:pt x="10058" y="4820"/>
                  </a:lnTo>
                  <a:lnTo>
                    <a:pt x="10056" y="4818"/>
                  </a:lnTo>
                  <a:lnTo>
                    <a:pt x="10056" y="4812"/>
                  </a:lnTo>
                  <a:lnTo>
                    <a:pt x="10054" y="4804"/>
                  </a:lnTo>
                  <a:lnTo>
                    <a:pt x="10050" y="4798"/>
                  </a:lnTo>
                  <a:lnTo>
                    <a:pt x="10046" y="4790"/>
                  </a:lnTo>
                  <a:lnTo>
                    <a:pt x="10038" y="4782"/>
                  </a:lnTo>
                  <a:lnTo>
                    <a:pt x="10036" y="4782"/>
                  </a:lnTo>
                  <a:lnTo>
                    <a:pt x="10034" y="4782"/>
                  </a:lnTo>
                  <a:lnTo>
                    <a:pt x="10030" y="4786"/>
                  </a:lnTo>
                  <a:lnTo>
                    <a:pt x="10028" y="4786"/>
                  </a:lnTo>
                  <a:lnTo>
                    <a:pt x="10024" y="4784"/>
                  </a:lnTo>
                  <a:lnTo>
                    <a:pt x="10020" y="4780"/>
                  </a:lnTo>
                  <a:lnTo>
                    <a:pt x="10016" y="4780"/>
                  </a:lnTo>
                  <a:lnTo>
                    <a:pt x="10010" y="4782"/>
                  </a:lnTo>
                  <a:lnTo>
                    <a:pt x="10002" y="4784"/>
                  </a:lnTo>
                  <a:lnTo>
                    <a:pt x="9996" y="4784"/>
                  </a:lnTo>
                  <a:lnTo>
                    <a:pt x="9988" y="4784"/>
                  </a:lnTo>
                  <a:lnTo>
                    <a:pt x="9976" y="4780"/>
                  </a:lnTo>
                  <a:lnTo>
                    <a:pt x="9974" y="4778"/>
                  </a:lnTo>
                  <a:lnTo>
                    <a:pt x="9972" y="4776"/>
                  </a:lnTo>
                  <a:lnTo>
                    <a:pt x="9970" y="4770"/>
                  </a:lnTo>
                  <a:lnTo>
                    <a:pt x="9966" y="4768"/>
                  </a:lnTo>
                  <a:lnTo>
                    <a:pt x="9960" y="4764"/>
                  </a:lnTo>
                  <a:lnTo>
                    <a:pt x="9952" y="4764"/>
                  </a:lnTo>
                  <a:lnTo>
                    <a:pt x="9946" y="4764"/>
                  </a:lnTo>
                  <a:lnTo>
                    <a:pt x="9944" y="4770"/>
                  </a:lnTo>
                  <a:lnTo>
                    <a:pt x="9944" y="4776"/>
                  </a:lnTo>
                  <a:lnTo>
                    <a:pt x="9946" y="4784"/>
                  </a:lnTo>
                  <a:lnTo>
                    <a:pt x="9950" y="4792"/>
                  </a:lnTo>
                  <a:lnTo>
                    <a:pt x="9958" y="4812"/>
                  </a:lnTo>
                  <a:lnTo>
                    <a:pt x="9968" y="4826"/>
                  </a:lnTo>
                  <a:lnTo>
                    <a:pt x="9976" y="4834"/>
                  </a:lnTo>
                  <a:lnTo>
                    <a:pt x="9982" y="4840"/>
                  </a:lnTo>
                  <a:lnTo>
                    <a:pt x="9990" y="4850"/>
                  </a:lnTo>
                  <a:lnTo>
                    <a:pt x="9994" y="4854"/>
                  </a:lnTo>
                  <a:lnTo>
                    <a:pt x="9996" y="4856"/>
                  </a:lnTo>
                  <a:lnTo>
                    <a:pt x="10002" y="4856"/>
                  </a:lnTo>
                  <a:lnTo>
                    <a:pt x="10004" y="4858"/>
                  </a:lnTo>
                  <a:lnTo>
                    <a:pt x="10008" y="4860"/>
                  </a:lnTo>
                  <a:lnTo>
                    <a:pt x="10012" y="4864"/>
                  </a:lnTo>
                  <a:lnTo>
                    <a:pt x="10018" y="4872"/>
                  </a:lnTo>
                  <a:lnTo>
                    <a:pt x="10026" y="4884"/>
                  </a:lnTo>
                  <a:lnTo>
                    <a:pt x="10026" y="4890"/>
                  </a:lnTo>
                  <a:lnTo>
                    <a:pt x="10028" y="4892"/>
                  </a:lnTo>
                  <a:lnTo>
                    <a:pt x="10034" y="4896"/>
                  </a:lnTo>
                  <a:lnTo>
                    <a:pt x="10040" y="4902"/>
                  </a:lnTo>
                  <a:lnTo>
                    <a:pt x="10042" y="4906"/>
                  </a:lnTo>
                  <a:lnTo>
                    <a:pt x="10042" y="4914"/>
                  </a:lnTo>
                  <a:lnTo>
                    <a:pt x="10044" y="4920"/>
                  </a:lnTo>
                  <a:lnTo>
                    <a:pt x="10046" y="4924"/>
                  </a:lnTo>
                  <a:lnTo>
                    <a:pt x="10050" y="4930"/>
                  </a:lnTo>
                  <a:lnTo>
                    <a:pt x="10060" y="4934"/>
                  </a:lnTo>
                  <a:lnTo>
                    <a:pt x="10070" y="4940"/>
                  </a:lnTo>
                  <a:lnTo>
                    <a:pt x="10080" y="4948"/>
                  </a:lnTo>
                  <a:lnTo>
                    <a:pt x="10086" y="4954"/>
                  </a:lnTo>
                  <a:lnTo>
                    <a:pt x="10088" y="4958"/>
                  </a:lnTo>
                  <a:lnTo>
                    <a:pt x="10088" y="4962"/>
                  </a:lnTo>
                  <a:lnTo>
                    <a:pt x="10086" y="4966"/>
                  </a:lnTo>
                  <a:lnTo>
                    <a:pt x="10088" y="4970"/>
                  </a:lnTo>
                  <a:lnTo>
                    <a:pt x="10096" y="4994"/>
                  </a:lnTo>
                  <a:lnTo>
                    <a:pt x="10102" y="5020"/>
                  </a:lnTo>
                  <a:lnTo>
                    <a:pt x="10106" y="5026"/>
                  </a:lnTo>
                  <a:lnTo>
                    <a:pt x="10116" y="5032"/>
                  </a:lnTo>
                  <a:lnTo>
                    <a:pt x="10122" y="5038"/>
                  </a:lnTo>
                  <a:lnTo>
                    <a:pt x="10124" y="5044"/>
                  </a:lnTo>
                  <a:lnTo>
                    <a:pt x="10130" y="5054"/>
                  </a:lnTo>
                  <a:lnTo>
                    <a:pt x="10144" y="5070"/>
                  </a:lnTo>
                  <a:lnTo>
                    <a:pt x="10148" y="5076"/>
                  </a:lnTo>
                  <a:lnTo>
                    <a:pt x="10152" y="5080"/>
                  </a:lnTo>
                  <a:lnTo>
                    <a:pt x="10152" y="5086"/>
                  </a:lnTo>
                  <a:lnTo>
                    <a:pt x="10152" y="5090"/>
                  </a:lnTo>
                  <a:lnTo>
                    <a:pt x="10150" y="5096"/>
                  </a:lnTo>
                  <a:lnTo>
                    <a:pt x="10152" y="5100"/>
                  </a:lnTo>
                  <a:lnTo>
                    <a:pt x="10154" y="5104"/>
                  </a:lnTo>
                  <a:lnTo>
                    <a:pt x="10162" y="5112"/>
                  </a:lnTo>
                  <a:lnTo>
                    <a:pt x="10166" y="5122"/>
                  </a:lnTo>
                  <a:lnTo>
                    <a:pt x="10170" y="5132"/>
                  </a:lnTo>
                  <a:lnTo>
                    <a:pt x="10174" y="5146"/>
                  </a:lnTo>
                  <a:lnTo>
                    <a:pt x="10178" y="5160"/>
                  </a:lnTo>
                  <a:lnTo>
                    <a:pt x="10188" y="5176"/>
                  </a:lnTo>
                  <a:lnTo>
                    <a:pt x="10200" y="5192"/>
                  </a:lnTo>
                  <a:lnTo>
                    <a:pt x="10214" y="5206"/>
                  </a:lnTo>
                  <a:lnTo>
                    <a:pt x="10224" y="5218"/>
                  </a:lnTo>
                  <a:lnTo>
                    <a:pt x="10230" y="5226"/>
                  </a:lnTo>
                  <a:lnTo>
                    <a:pt x="10238" y="5238"/>
                  </a:lnTo>
                  <a:lnTo>
                    <a:pt x="10252" y="5254"/>
                  </a:lnTo>
                  <a:lnTo>
                    <a:pt x="10270" y="5272"/>
                  </a:lnTo>
                  <a:lnTo>
                    <a:pt x="10282" y="5284"/>
                  </a:lnTo>
                  <a:lnTo>
                    <a:pt x="10294" y="5294"/>
                  </a:lnTo>
                  <a:lnTo>
                    <a:pt x="10304" y="5306"/>
                  </a:lnTo>
                  <a:lnTo>
                    <a:pt x="10314" y="5322"/>
                  </a:lnTo>
                  <a:lnTo>
                    <a:pt x="10322" y="5332"/>
                  </a:lnTo>
                  <a:lnTo>
                    <a:pt x="10326" y="5334"/>
                  </a:lnTo>
                  <a:lnTo>
                    <a:pt x="10326" y="5332"/>
                  </a:lnTo>
                  <a:lnTo>
                    <a:pt x="10324" y="5320"/>
                  </a:lnTo>
                  <a:lnTo>
                    <a:pt x="10322" y="5312"/>
                  </a:lnTo>
                  <a:lnTo>
                    <a:pt x="10322" y="5310"/>
                  </a:lnTo>
                  <a:lnTo>
                    <a:pt x="10326" y="5310"/>
                  </a:lnTo>
                  <a:lnTo>
                    <a:pt x="10332" y="5314"/>
                  </a:lnTo>
                  <a:lnTo>
                    <a:pt x="10338" y="5316"/>
                  </a:lnTo>
                  <a:lnTo>
                    <a:pt x="10342" y="5318"/>
                  </a:lnTo>
                  <a:lnTo>
                    <a:pt x="10348" y="5318"/>
                  </a:lnTo>
                  <a:lnTo>
                    <a:pt x="10348" y="5312"/>
                  </a:lnTo>
                  <a:lnTo>
                    <a:pt x="10350" y="5308"/>
                  </a:lnTo>
                  <a:lnTo>
                    <a:pt x="10352" y="5308"/>
                  </a:lnTo>
                  <a:lnTo>
                    <a:pt x="10358" y="5314"/>
                  </a:lnTo>
                  <a:lnTo>
                    <a:pt x="10366" y="5324"/>
                  </a:lnTo>
                  <a:lnTo>
                    <a:pt x="10368" y="5328"/>
                  </a:lnTo>
                  <a:lnTo>
                    <a:pt x="10372" y="5326"/>
                  </a:lnTo>
                  <a:close/>
                  <a:moveTo>
                    <a:pt x="10716" y="5464"/>
                  </a:moveTo>
                  <a:lnTo>
                    <a:pt x="10716" y="5464"/>
                  </a:lnTo>
                  <a:lnTo>
                    <a:pt x="10722" y="5468"/>
                  </a:lnTo>
                  <a:lnTo>
                    <a:pt x="10724" y="5466"/>
                  </a:lnTo>
                  <a:lnTo>
                    <a:pt x="10726" y="5466"/>
                  </a:lnTo>
                  <a:lnTo>
                    <a:pt x="10724" y="5462"/>
                  </a:lnTo>
                  <a:lnTo>
                    <a:pt x="10722" y="5458"/>
                  </a:lnTo>
                  <a:lnTo>
                    <a:pt x="10718" y="5454"/>
                  </a:lnTo>
                  <a:lnTo>
                    <a:pt x="10716" y="5448"/>
                  </a:lnTo>
                  <a:lnTo>
                    <a:pt x="10720" y="5432"/>
                  </a:lnTo>
                  <a:lnTo>
                    <a:pt x="10720" y="5426"/>
                  </a:lnTo>
                  <a:lnTo>
                    <a:pt x="10720" y="5418"/>
                  </a:lnTo>
                  <a:lnTo>
                    <a:pt x="10716" y="5414"/>
                  </a:lnTo>
                  <a:lnTo>
                    <a:pt x="10708" y="5410"/>
                  </a:lnTo>
                  <a:lnTo>
                    <a:pt x="10696" y="5412"/>
                  </a:lnTo>
                  <a:lnTo>
                    <a:pt x="10686" y="5414"/>
                  </a:lnTo>
                  <a:lnTo>
                    <a:pt x="10676" y="5416"/>
                  </a:lnTo>
                  <a:lnTo>
                    <a:pt x="10668" y="5414"/>
                  </a:lnTo>
                  <a:lnTo>
                    <a:pt x="10660" y="5412"/>
                  </a:lnTo>
                  <a:lnTo>
                    <a:pt x="10650" y="5406"/>
                  </a:lnTo>
                  <a:lnTo>
                    <a:pt x="10650" y="5404"/>
                  </a:lnTo>
                  <a:lnTo>
                    <a:pt x="10650" y="5402"/>
                  </a:lnTo>
                  <a:lnTo>
                    <a:pt x="10652" y="5396"/>
                  </a:lnTo>
                  <a:lnTo>
                    <a:pt x="10650" y="5390"/>
                  </a:lnTo>
                  <a:lnTo>
                    <a:pt x="10648" y="5382"/>
                  </a:lnTo>
                  <a:lnTo>
                    <a:pt x="10644" y="5376"/>
                  </a:lnTo>
                  <a:lnTo>
                    <a:pt x="10640" y="5374"/>
                  </a:lnTo>
                  <a:lnTo>
                    <a:pt x="10636" y="5374"/>
                  </a:lnTo>
                  <a:lnTo>
                    <a:pt x="10634" y="5374"/>
                  </a:lnTo>
                  <a:lnTo>
                    <a:pt x="10630" y="5378"/>
                  </a:lnTo>
                  <a:lnTo>
                    <a:pt x="10626" y="5376"/>
                  </a:lnTo>
                  <a:lnTo>
                    <a:pt x="10624" y="5374"/>
                  </a:lnTo>
                  <a:lnTo>
                    <a:pt x="10618" y="5368"/>
                  </a:lnTo>
                  <a:lnTo>
                    <a:pt x="10616" y="5368"/>
                  </a:lnTo>
                  <a:lnTo>
                    <a:pt x="10614" y="5370"/>
                  </a:lnTo>
                  <a:lnTo>
                    <a:pt x="10608" y="5366"/>
                  </a:lnTo>
                  <a:lnTo>
                    <a:pt x="10606" y="5362"/>
                  </a:lnTo>
                  <a:lnTo>
                    <a:pt x="10602" y="5362"/>
                  </a:lnTo>
                  <a:lnTo>
                    <a:pt x="10596" y="5364"/>
                  </a:lnTo>
                  <a:lnTo>
                    <a:pt x="10592" y="5366"/>
                  </a:lnTo>
                  <a:lnTo>
                    <a:pt x="10590" y="5366"/>
                  </a:lnTo>
                  <a:lnTo>
                    <a:pt x="10588" y="5362"/>
                  </a:lnTo>
                  <a:lnTo>
                    <a:pt x="10582" y="5352"/>
                  </a:lnTo>
                  <a:lnTo>
                    <a:pt x="10580" y="5350"/>
                  </a:lnTo>
                  <a:lnTo>
                    <a:pt x="10578" y="5348"/>
                  </a:lnTo>
                  <a:lnTo>
                    <a:pt x="10574" y="5348"/>
                  </a:lnTo>
                  <a:lnTo>
                    <a:pt x="10572" y="5352"/>
                  </a:lnTo>
                  <a:lnTo>
                    <a:pt x="10568" y="5356"/>
                  </a:lnTo>
                  <a:lnTo>
                    <a:pt x="10564" y="5364"/>
                  </a:lnTo>
                  <a:lnTo>
                    <a:pt x="10560" y="5378"/>
                  </a:lnTo>
                  <a:lnTo>
                    <a:pt x="10556" y="5380"/>
                  </a:lnTo>
                  <a:lnTo>
                    <a:pt x="10554" y="5380"/>
                  </a:lnTo>
                  <a:lnTo>
                    <a:pt x="10548" y="5376"/>
                  </a:lnTo>
                  <a:lnTo>
                    <a:pt x="10542" y="5374"/>
                  </a:lnTo>
                  <a:lnTo>
                    <a:pt x="10536" y="5372"/>
                  </a:lnTo>
                  <a:lnTo>
                    <a:pt x="10524" y="5372"/>
                  </a:lnTo>
                  <a:lnTo>
                    <a:pt x="10518" y="5374"/>
                  </a:lnTo>
                  <a:lnTo>
                    <a:pt x="10514" y="5374"/>
                  </a:lnTo>
                  <a:lnTo>
                    <a:pt x="10508" y="5374"/>
                  </a:lnTo>
                  <a:lnTo>
                    <a:pt x="10500" y="5372"/>
                  </a:lnTo>
                  <a:lnTo>
                    <a:pt x="10492" y="5372"/>
                  </a:lnTo>
                  <a:lnTo>
                    <a:pt x="10488" y="5370"/>
                  </a:lnTo>
                  <a:lnTo>
                    <a:pt x="10484" y="5366"/>
                  </a:lnTo>
                  <a:lnTo>
                    <a:pt x="10482" y="5362"/>
                  </a:lnTo>
                  <a:lnTo>
                    <a:pt x="10478" y="5352"/>
                  </a:lnTo>
                  <a:lnTo>
                    <a:pt x="10476" y="5346"/>
                  </a:lnTo>
                  <a:lnTo>
                    <a:pt x="10474" y="5344"/>
                  </a:lnTo>
                  <a:lnTo>
                    <a:pt x="10472" y="5342"/>
                  </a:lnTo>
                  <a:lnTo>
                    <a:pt x="10470" y="5342"/>
                  </a:lnTo>
                  <a:lnTo>
                    <a:pt x="10464" y="5344"/>
                  </a:lnTo>
                  <a:lnTo>
                    <a:pt x="10462" y="5344"/>
                  </a:lnTo>
                  <a:lnTo>
                    <a:pt x="10458" y="5342"/>
                  </a:lnTo>
                  <a:lnTo>
                    <a:pt x="10454" y="5340"/>
                  </a:lnTo>
                  <a:lnTo>
                    <a:pt x="10452" y="5338"/>
                  </a:lnTo>
                  <a:lnTo>
                    <a:pt x="10446" y="5340"/>
                  </a:lnTo>
                  <a:lnTo>
                    <a:pt x="10442" y="5340"/>
                  </a:lnTo>
                  <a:lnTo>
                    <a:pt x="10440" y="5340"/>
                  </a:lnTo>
                  <a:lnTo>
                    <a:pt x="10438" y="5336"/>
                  </a:lnTo>
                  <a:lnTo>
                    <a:pt x="10432" y="5330"/>
                  </a:lnTo>
                  <a:lnTo>
                    <a:pt x="10426" y="5326"/>
                  </a:lnTo>
                  <a:lnTo>
                    <a:pt x="10420" y="5326"/>
                  </a:lnTo>
                  <a:lnTo>
                    <a:pt x="10418" y="5328"/>
                  </a:lnTo>
                  <a:lnTo>
                    <a:pt x="10418" y="5332"/>
                  </a:lnTo>
                  <a:lnTo>
                    <a:pt x="10416" y="5334"/>
                  </a:lnTo>
                  <a:lnTo>
                    <a:pt x="10414" y="5336"/>
                  </a:lnTo>
                  <a:lnTo>
                    <a:pt x="10410" y="5334"/>
                  </a:lnTo>
                  <a:lnTo>
                    <a:pt x="10400" y="5332"/>
                  </a:lnTo>
                  <a:lnTo>
                    <a:pt x="10386" y="5328"/>
                  </a:lnTo>
                  <a:lnTo>
                    <a:pt x="10380" y="5328"/>
                  </a:lnTo>
                  <a:lnTo>
                    <a:pt x="10376" y="5330"/>
                  </a:lnTo>
                  <a:lnTo>
                    <a:pt x="10374" y="5334"/>
                  </a:lnTo>
                  <a:lnTo>
                    <a:pt x="10372" y="5340"/>
                  </a:lnTo>
                  <a:lnTo>
                    <a:pt x="10370" y="5348"/>
                  </a:lnTo>
                  <a:lnTo>
                    <a:pt x="10368" y="5352"/>
                  </a:lnTo>
                  <a:lnTo>
                    <a:pt x="10366" y="5354"/>
                  </a:lnTo>
                  <a:lnTo>
                    <a:pt x="10362" y="5356"/>
                  </a:lnTo>
                  <a:lnTo>
                    <a:pt x="10362" y="5360"/>
                  </a:lnTo>
                  <a:lnTo>
                    <a:pt x="10360" y="5362"/>
                  </a:lnTo>
                  <a:lnTo>
                    <a:pt x="10354" y="5364"/>
                  </a:lnTo>
                  <a:lnTo>
                    <a:pt x="10350" y="5366"/>
                  </a:lnTo>
                  <a:lnTo>
                    <a:pt x="10348" y="5368"/>
                  </a:lnTo>
                  <a:lnTo>
                    <a:pt x="10348" y="5370"/>
                  </a:lnTo>
                  <a:lnTo>
                    <a:pt x="10354" y="5374"/>
                  </a:lnTo>
                  <a:lnTo>
                    <a:pt x="10362" y="5374"/>
                  </a:lnTo>
                  <a:lnTo>
                    <a:pt x="10370" y="5372"/>
                  </a:lnTo>
                  <a:lnTo>
                    <a:pt x="10378" y="5372"/>
                  </a:lnTo>
                  <a:lnTo>
                    <a:pt x="10382" y="5374"/>
                  </a:lnTo>
                  <a:lnTo>
                    <a:pt x="10386" y="5376"/>
                  </a:lnTo>
                  <a:lnTo>
                    <a:pt x="10388" y="5380"/>
                  </a:lnTo>
                  <a:lnTo>
                    <a:pt x="10392" y="5380"/>
                  </a:lnTo>
                  <a:lnTo>
                    <a:pt x="10398" y="5378"/>
                  </a:lnTo>
                  <a:lnTo>
                    <a:pt x="10400" y="5378"/>
                  </a:lnTo>
                  <a:lnTo>
                    <a:pt x="10400" y="5380"/>
                  </a:lnTo>
                  <a:lnTo>
                    <a:pt x="10398" y="5388"/>
                  </a:lnTo>
                  <a:lnTo>
                    <a:pt x="10396" y="5394"/>
                  </a:lnTo>
                  <a:lnTo>
                    <a:pt x="10396" y="5396"/>
                  </a:lnTo>
                  <a:lnTo>
                    <a:pt x="10398" y="5398"/>
                  </a:lnTo>
                  <a:lnTo>
                    <a:pt x="10404" y="5400"/>
                  </a:lnTo>
                  <a:lnTo>
                    <a:pt x="10424" y="5404"/>
                  </a:lnTo>
                  <a:lnTo>
                    <a:pt x="10440" y="5408"/>
                  </a:lnTo>
                  <a:lnTo>
                    <a:pt x="10458" y="5416"/>
                  </a:lnTo>
                  <a:lnTo>
                    <a:pt x="10464" y="5420"/>
                  </a:lnTo>
                  <a:lnTo>
                    <a:pt x="10472" y="5420"/>
                  </a:lnTo>
                  <a:lnTo>
                    <a:pt x="10478" y="5418"/>
                  </a:lnTo>
                  <a:lnTo>
                    <a:pt x="10482" y="5416"/>
                  </a:lnTo>
                  <a:lnTo>
                    <a:pt x="10490" y="5412"/>
                  </a:lnTo>
                  <a:lnTo>
                    <a:pt x="10494" y="5412"/>
                  </a:lnTo>
                  <a:lnTo>
                    <a:pt x="10496" y="5414"/>
                  </a:lnTo>
                  <a:lnTo>
                    <a:pt x="10502" y="5416"/>
                  </a:lnTo>
                  <a:lnTo>
                    <a:pt x="10508" y="5416"/>
                  </a:lnTo>
                  <a:lnTo>
                    <a:pt x="10516" y="5416"/>
                  </a:lnTo>
                  <a:lnTo>
                    <a:pt x="10530" y="5418"/>
                  </a:lnTo>
                  <a:lnTo>
                    <a:pt x="10536" y="5420"/>
                  </a:lnTo>
                  <a:lnTo>
                    <a:pt x="10542" y="5422"/>
                  </a:lnTo>
                  <a:lnTo>
                    <a:pt x="10550" y="5430"/>
                  </a:lnTo>
                  <a:lnTo>
                    <a:pt x="10556" y="5434"/>
                  </a:lnTo>
                  <a:lnTo>
                    <a:pt x="10566" y="5438"/>
                  </a:lnTo>
                  <a:lnTo>
                    <a:pt x="10578" y="5440"/>
                  </a:lnTo>
                  <a:lnTo>
                    <a:pt x="10594" y="5444"/>
                  </a:lnTo>
                  <a:lnTo>
                    <a:pt x="10610" y="5446"/>
                  </a:lnTo>
                  <a:lnTo>
                    <a:pt x="10614" y="5444"/>
                  </a:lnTo>
                  <a:lnTo>
                    <a:pt x="10616" y="5444"/>
                  </a:lnTo>
                  <a:lnTo>
                    <a:pt x="10620" y="5444"/>
                  </a:lnTo>
                  <a:lnTo>
                    <a:pt x="10640" y="5446"/>
                  </a:lnTo>
                  <a:lnTo>
                    <a:pt x="10652" y="5448"/>
                  </a:lnTo>
                  <a:lnTo>
                    <a:pt x="10658" y="5448"/>
                  </a:lnTo>
                  <a:lnTo>
                    <a:pt x="10662" y="5446"/>
                  </a:lnTo>
                  <a:lnTo>
                    <a:pt x="10662" y="5444"/>
                  </a:lnTo>
                  <a:lnTo>
                    <a:pt x="10662" y="5442"/>
                  </a:lnTo>
                  <a:lnTo>
                    <a:pt x="10664" y="5442"/>
                  </a:lnTo>
                  <a:lnTo>
                    <a:pt x="10682" y="5450"/>
                  </a:lnTo>
                  <a:lnTo>
                    <a:pt x="10694" y="5456"/>
                  </a:lnTo>
                  <a:lnTo>
                    <a:pt x="10702" y="5458"/>
                  </a:lnTo>
                  <a:lnTo>
                    <a:pt x="10708" y="5460"/>
                  </a:lnTo>
                  <a:lnTo>
                    <a:pt x="10716" y="5464"/>
                  </a:lnTo>
                  <a:close/>
                  <a:moveTo>
                    <a:pt x="10750" y="5470"/>
                  </a:moveTo>
                  <a:lnTo>
                    <a:pt x="10750" y="5470"/>
                  </a:lnTo>
                  <a:lnTo>
                    <a:pt x="10754" y="5468"/>
                  </a:lnTo>
                  <a:lnTo>
                    <a:pt x="10756" y="5464"/>
                  </a:lnTo>
                  <a:lnTo>
                    <a:pt x="10760" y="5460"/>
                  </a:lnTo>
                  <a:lnTo>
                    <a:pt x="10766" y="5454"/>
                  </a:lnTo>
                  <a:lnTo>
                    <a:pt x="10770" y="5448"/>
                  </a:lnTo>
                  <a:lnTo>
                    <a:pt x="10770" y="5446"/>
                  </a:lnTo>
                  <a:lnTo>
                    <a:pt x="10770" y="5444"/>
                  </a:lnTo>
                  <a:lnTo>
                    <a:pt x="10764" y="5440"/>
                  </a:lnTo>
                  <a:lnTo>
                    <a:pt x="10758" y="5434"/>
                  </a:lnTo>
                  <a:lnTo>
                    <a:pt x="10754" y="5432"/>
                  </a:lnTo>
                  <a:lnTo>
                    <a:pt x="10752" y="5432"/>
                  </a:lnTo>
                  <a:lnTo>
                    <a:pt x="10748" y="5434"/>
                  </a:lnTo>
                  <a:lnTo>
                    <a:pt x="10742" y="5436"/>
                  </a:lnTo>
                  <a:lnTo>
                    <a:pt x="10738" y="5436"/>
                  </a:lnTo>
                  <a:lnTo>
                    <a:pt x="10734" y="5436"/>
                  </a:lnTo>
                  <a:lnTo>
                    <a:pt x="10726" y="5432"/>
                  </a:lnTo>
                  <a:lnTo>
                    <a:pt x="10724" y="5434"/>
                  </a:lnTo>
                  <a:lnTo>
                    <a:pt x="10722" y="5434"/>
                  </a:lnTo>
                  <a:lnTo>
                    <a:pt x="10724" y="5440"/>
                  </a:lnTo>
                  <a:lnTo>
                    <a:pt x="10726" y="5446"/>
                  </a:lnTo>
                  <a:lnTo>
                    <a:pt x="10728" y="5448"/>
                  </a:lnTo>
                  <a:lnTo>
                    <a:pt x="10732" y="5448"/>
                  </a:lnTo>
                  <a:lnTo>
                    <a:pt x="10738" y="5450"/>
                  </a:lnTo>
                  <a:lnTo>
                    <a:pt x="10744" y="5456"/>
                  </a:lnTo>
                  <a:lnTo>
                    <a:pt x="10748" y="5462"/>
                  </a:lnTo>
                  <a:lnTo>
                    <a:pt x="10748" y="5466"/>
                  </a:lnTo>
                  <a:lnTo>
                    <a:pt x="10748" y="5468"/>
                  </a:lnTo>
                  <a:lnTo>
                    <a:pt x="10750" y="5470"/>
                  </a:lnTo>
                  <a:close/>
                  <a:moveTo>
                    <a:pt x="10784" y="5464"/>
                  </a:moveTo>
                  <a:lnTo>
                    <a:pt x="10784" y="5464"/>
                  </a:lnTo>
                  <a:lnTo>
                    <a:pt x="10778" y="5466"/>
                  </a:lnTo>
                  <a:lnTo>
                    <a:pt x="10778" y="5468"/>
                  </a:lnTo>
                  <a:lnTo>
                    <a:pt x="10782" y="5472"/>
                  </a:lnTo>
                  <a:lnTo>
                    <a:pt x="10792" y="5474"/>
                  </a:lnTo>
                  <a:lnTo>
                    <a:pt x="10802" y="5474"/>
                  </a:lnTo>
                  <a:lnTo>
                    <a:pt x="10804" y="5472"/>
                  </a:lnTo>
                  <a:lnTo>
                    <a:pt x="10806" y="5470"/>
                  </a:lnTo>
                  <a:lnTo>
                    <a:pt x="10806" y="5466"/>
                  </a:lnTo>
                  <a:lnTo>
                    <a:pt x="10810" y="5456"/>
                  </a:lnTo>
                  <a:lnTo>
                    <a:pt x="10812" y="5448"/>
                  </a:lnTo>
                  <a:lnTo>
                    <a:pt x="10814" y="5444"/>
                  </a:lnTo>
                  <a:lnTo>
                    <a:pt x="10810" y="5442"/>
                  </a:lnTo>
                  <a:lnTo>
                    <a:pt x="10804" y="5440"/>
                  </a:lnTo>
                  <a:lnTo>
                    <a:pt x="10800" y="5440"/>
                  </a:lnTo>
                  <a:lnTo>
                    <a:pt x="10796" y="5440"/>
                  </a:lnTo>
                  <a:lnTo>
                    <a:pt x="10790" y="5442"/>
                  </a:lnTo>
                  <a:lnTo>
                    <a:pt x="10786" y="5448"/>
                  </a:lnTo>
                  <a:lnTo>
                    <a:pt x="10784" y="5452"/>
                  </a:lnTo>
                  <a:lnTo>
                    <a:pt x="10786" y="5460"/>
                  </a:lnTo>
                  <a:lnTo>
                    <a:pt x="10784" y="5464"/>
                  </a:lnTo>
                  <a:close/>
                  <a:moveTo>
                    <a:pt x="10826" y="5482"/>
                  </a:moveTo>
                  <a:lnTo>
                    <a:pt x="10826" y="5482"/>
                  </a:lnTo>
                  <a:lnTo>
                    <a:pt x="10836" y="5480"/>
                  </a:lnTo>
                  <a:lnTo>
                    <a:pt x="10848" y="5476"/>
                  </a:lnTo>
                  <a:lnTo>
                    <a:pt x="10860" y="5472"/>
                  </a:lnTo>
                  <a:lnTo>
                    <a:pt x="10866" y="5472"/>
                  </a:lnTo>
                  <a:lnTo>
                    <a:pt x="10872" y="5470"/>
                  </a:lnTo>
                  <a:lnTo>
                    <a:pt x="10874" y="5468"/>
                  </a:lnTo>
                  <a:lnTo>
                    <a:pt x="10878" y="5466"/>
                  </a:lnTo>
                  <a:lnTo>
                    <a:pt x="10878" y="5468"/>
                  </a:lnTo>
                  <a:lnTo>
                    <a:pt x="10880" y="5470"/>
                  </a:lnTo>
                  <a:lnTo>
                    <a:pt x="10884" y="5470"/>
                  </a:lnTo>
                  <a:lnTo>
                    <a:pt x="10888" y="5468"/>
                  </a:lnTo>
                  <a:lnTo>
                    <a:pt x="10892" y="5470"/>
                  </a:lnTo>
                  <a:lnTo>
                    <a:pt x="10902" y="5472"/>
                  </a:lnTo>
                  <a:lnTo>
                    <a:pt x="10904" y="5470"/>
                  </a:lnTo>
                  <a:lnTo>
                    <a:pt x="10902" y="5468"/>
                  </a:lnTo>
                  <a:lnTo>
                    <a:pt x="10896" y="5466"/>
                  </a:lnTo>
                  <a:lnTo>
                    <a:pt x="10894" y="5464"/>
                  </a:lnTo>
                  <a:lnTo>
                    <a:pt x="10896" y="5462"/>
                  </a:lnTo>
                  <a:lnTo>
                    <a:pt x="10900" y="5462"/>
                  </a:lnTo>
                  <a:lnTo>
                    <a:pt x="10908" y="5466"/>
                  </a:lnTo>
                  <a:lnTo>
                    <a:pt x="10910" y="5464"/>
                  </a:lnTo>
                  <a:lnTo>
                    <a:pt x="10912" y="5462"/>
                  </a:lnTo>
                  <a:lnTo>
                    <a:pt x="10910" y="5458"/>
                  </a:lnTo>
                  <a:lnTo>
                    <a:pt x="10908" y="5450"/>
                  </a:lnTo>
                  <a:lnTo>
                    <a:pt x="10902" y="5444"/>
                  </a:lnTo>
                  <a:lnTo>
                    <a:pt x="10900" y="5442"/>
                  </a:lnTo>
                  <a:lnTo>
                    <a:pt x="10896" y="5444"/>
                  </a:lnTo>
                  <a:lnTo>
                    <a:pt x="10894" y="5444"/>
                  </a:lnTo>
                  <a:lnTo>
                    <a:pt x="10892" y="5444"/>
                  </a:lnTo>
                  <a:lnTo>
                    <a:pt x="10888" y="5442"/>
                  </a:lnTo>
                  <a:lnTo>
                    <a:pt x="10886" y="5440"/>
                  </a:lnTo>
                  <a:lnTo>
                    <a:pt x="10884" y="5440"/>
                  </a:lnTo>
                  <a:lnTo>
                    <a:pt x="10880" y="5442"/>
                  </a:lnTo>
                  <a:lnTo>
                    <a:pt x="10878" y="5444"/>
                  </a:lnTo>
                  <a:lnTo>
                    <a:pt x="10874" y="5444"/>
                  </a:lnTo>
                  <a:lnTo>
                    <a:pt x="10870" y="5440"/>
                  </a:lnTo>
                  <a:lnTo>
                    <a:pt x="10866" y="5434"/>
                  </a:lnTo>
                  <a:lnTo>
                    <a:pt x="10862" y="5434"/>
                  </a:lnTo>
                  <a:lnTo>
                    <a:pt x="10858" y="5434"/>
                  </a:lnTo>
                  <a:lnTo>
                    <a:pt x="10854" y="5434"/>
                  </a:lnTo>
                  <a:lnTo>
                    <a:pt x="10852" y="5436"/>
                  </a:lnTo>
                  <a:lnTo>
                    <a:pt x="10852" y="5440"/>
                  </a:lnTo>
                  <a:lnTo>
                    <a:pt x="10854" y="5444"/>
                  </a:lnTo>
                  <a:lnTo>
                    <a:pt x="10858" y="5450"/>
                  </a:lnTo>
                  <a:lnTo>
                    <a:pt x="10862" y="5450"/>
                  </a:lnTo>
                  <a:lnTo>
                    <a:pt x="10866" y="5452"/>
                  </a:lnTo>
                  <a:lnTo>
                    <a:pt x="10872" y="5454"/>
                  </a:lnTo>
                  <a:lnTo>
                    <a:pt x="10874" y="5458"/>
                  </a:lnTo>
                  <a:lnTo>
                    <a:pt x="10874" y="5460"/>
                  </a:lnTo>
                  <a:lnTo>
                    <a:pt x="10870" y="5460"/>
                  </a:lnTo>
                  <a:lnTo>
                    <a:pt x="10864" y="5460"/>
                  </a:lnTo>
                  <a:lnTo>
                    <a:pt x="10862" y="5462"/>
                  </a:lnTo>
                  <a:lnTo>
                    <a:pt x="10858" y="5464"/>
                  </a:lnTo>
                  <a:lnTo>
                    <a:pt x="10854" y="5460"/>
                  </a:lnTo>
                  <a:lnTo>
                    <a:pt x="10848" y="5452"/>
                  </a:lnTo>
                  <a:lnTo>
                    <a:pt x="10846" y="5450"/>
                  </a:lnTo>
                  <a:lnTo>
                    <a:pt x="10842" y="5450"/>
                  </a:lnTo>
                  <a:lnTo>
                    <a:pt x="10838" y="5450"/>
                  </a:lnTo>
                  <a:lnTo>
                    <a:pt x="10832" y="5448"/>
                  </a:lnTo>
                  <a:lnTo>
                    <a:pt x="10828" y="5446"/>
                  </a:lnTo>
                  <a:lnTo>
                    <a:pt x="10826" y="5446"/>
                  </a:lnTo>
                  <a:lnTo>
                    <a:pt x="10824" y="5448"/>
                  </a:lnTo>
                  <a:lnTo>
                    <a:pt x="10820" y="5452"/>
                  </a:lnTo>
                  <a:lnTo>
                    <a:pt x="10818" y="5456"/>
                  </a:lnTo>
                  <a:lnTo>
                    <a:pt x="10814" y="5458"/>
                  </a:lnTo>
                  <a:lnTo>
                    <a:pt x="10814" y="5464"/>
                  </a:lnTo>
                  <a:lnTo>
                    <a:pt x="10814" y="5470"/>
                  </a:lnTo>
                  <a:lnTo>
                    <a:pt x="10814" y="5474"/>
                  </a:lnTo>
                  <a:lnTo>
                    <a:pt x="10814" y="5476"/>
                  </a:lnTo>
                  <a:lnTo>
                    <a:pt x="10816" y="5480"/>
                  </a:lnTo>
                  <a:lnTo>
                    <a:pt x="10826" y="5482"/>
                  </a:lnTo>
                  <a:close/>
                  <a:moveTo>
                    <a:pt x="10994" y="5474"/>
                  </a:moveTo>
                  <a:lnTo>
                    <a:pt x="10994" y="5474"/>
                  </a:lnTo>
                  <a:lnTo>
                    <a:pt x="10996" y="5474"/>
                  </a:lnTo>
                  <a:lnTo>
                    <a:pt x="10998" y="5472"/>
                  </a:lnTo>
                  <a:lnTo>
                    <a:pt x="11000" y="5470"/>
                  </a:lnTo>
                  <a:lnTo>
                    <a:pt x="11008" y="5470"/>
                  </a:lnTo>
                  <a:lnTo>
                    <a:pt x="11012" y="5472"/>
                  </a:lnTo>
                  <a:lnTo>
                    <a:pt x="11016" y="5472"/>
                  </a:lnTo>
                  <a:lnTo>
                    <a:pt x="11022" y="5470"/>
                  </a:lnTo>
                  <a:lnTo>
                    <a:pt x="11028" y="5466"/>
                  </a:lnTo>
                  <a:lnTo>
                    <a:pt x="11032" y="5466"/>
                  </a:lnTo>
                  <a:lnTo>
                    <a:pt x="11038" y="5466"/>
                  </a:lnTo>
                  <a:lnTo>
                    <a:pt x="11046" y="5462"/>
                  </a:lnTo>
                  <a:lnTo>
                    <a:pt x="11054" y="5458"/>
                  </a:lnTo>
                  <a:lnTo>
                    <a:pt x="11058" y="5456"/>
                  </a:lnTo>
                  <a:lnTo>
                    <a:pt x="11058" y="5454"/>
                  </a:lnTo>
                  <a:lnTo>
                    <a:pt x="11058" y="5450"/>
                  </a:lnTo>
                  <a:lnTo>
                    <a:pt x="11062" y="5448"/>
                  </a:lnTo>
                  <a:lnTo>
                    <a:pt x="11064" y="5444"/>
                  </a:lnTo>
                  <a:lnTo>
                    <a:pt x="11064" y="5436"/>
                  </a:lnTo>
                  <a:lnTo>
                    <a:pt x="11062" y="5434"/>
                  </a:lnTo>
                  <a:lnTo>
                    <a:pt x="11060" y="5432"/>
                  </a:lnTo>
                  <a:lnTo>
                    <a:pt x="11056" y="5434"/>
                  </a:lnTo>
                  <a:lnTo>
                    <a:pt x="11054" y="5438"/>
                  </a:lnTo>
                  <a:lnTo>
                    <a:pt x="11056" y="5440"/>
                  </a:lnTo>
                  <a:lnTo>
                    <a:pt x="11058" y="5440"/>
                  </a:lnTo>
                  <a:lnTo>
                    <a:pt x="11058" y="5442"/>
                  </a:lnTo>
                  <a:lnTo>
                    <a:pt x="11056" y="5444"/>
                  </a:lnTo>
                  <a:lnTo>
                    <a:pt x="11050" y="5448"/>
                  </a:lnTo>
                  <a:lnTo>
                    <a:pt x="11044" y="5452"/>
                  </a:lnTo>
                  <a:lnTo>
                    <a:pt x="11044" y="5454"/>
                  </a:lnTo>
                  <a:lnTo>
                    <a:pt x="11044" y="5456"/>
                  </a:lnTo>
                  <a:lnTo>
                    <a:pt x="11040" y="5460"/>
                  </a:lnTo>
                  <a:lnTo>
                    <a:pt x="11036" y="5460"/>
                  </a:lnTo>
                  <a:lnTo>
                    <a:pt x="11034" y="5458"/>
                  </a:lnTo>
                  <a:lnTo>
                    <a:pt x="11030" y="5454"/>
                  </a:lnTo>
                  <a:lnTo>
                    <a:pt x="11026" y="5450"/>
                  </a:lnTo>
                  <a:lnTo>
                    <a:pt x="11024" y="5450"/>
                  </a:lnTo>
                  <a:lnTo>
                    <a:pt x="11020" y="5450"/>
                  </a:lnTo>
                  <a:lnTo>
                    <a:pt x="11016" y="5454"/>
                  </a:lnTo>
                  <a:lnTo>
                    <a:pt x="11012" y="5454"/>
                  </a:lnTo>
                  <a:lnTo>
                    <a:pt x="11010" y="5454"/>
                  </a:lnTo>
                  <a:lnTo>
                    <a:pt x="11006" y="5456"/>
                  </a:lnTo>
                  <a:lnTo>
                    <a:pt x="11002" y="5456"/>
                  </a:lnTo>
                  <a:lnTo>
                    <a:pt x="11000" y="5456"/>
                  </a:lnTo>
                  <a:lnTo>
                    <a:pt x="10994" y="5452"/>
                  </a:lnTo>
                  <a:lnTo>
                    <a:pt x="10988" y="5448"/>
                  </a:lnTo>
                  <a:lnTo>
                    <a:pt x="10980" y="5446"/>
                  </a:lnTo>
                  <a:lnTo>
                    <a:pt x="10966" y="5440"/>
                  </a:lnTo>
                  <a:lnTo>
                    <a:pt x="10956" y="5440"/>
                  </a:lnTo>
                  <a:lnTo>
                    <a:pt x="10952" y="5442"/>
                  </a:lnTo>
                  <a:lnTo>
                    <a:pt x="10948" y="5446"/>
                  </a:lnTo>
                  <a:lnTo>
                    <a:pt x="10944" y="5448"/>
                  </a:lnTo>
                  <a:lnTo>
                    <a:pt x="10940" y="5452"/>
                  </a:lnTo>
                  <a:lnTo>
                    <a:pt x="10936" y="5454"/>
                  </a:lnTo>
                  <a:lnTo>
                    <a:pt x="10936" y="5462"/>
                  </a:lnTo>
                  <a:lnTo>
                    <a:pt x="10938" y="5470"/>
                  </a:lnTo>
                  <a:lnTo>
                    <a:pt x="10940" y="5470"/>
                  </a:lnTo>
                  <a:lnTo>
                    <a:pt x="10944" y="5468"/>
                  </a:lnTo>
                  <a:lnTo>
                    <a:pt x="10950" y="5468"/>
                  </a:lnTo>
                  <a:lnTo>
                    <a:pt x="10966" y="5470"/>
                  </a:lnTo>
                  <a:lnTo>
                    <a:pt x="10974" y="5470"/>
                  </a:lnTo>
                  <a:lnTo>
                    <a:pt x="10980" y="5474"/>
                  </a:lnTo>
                  <a:lnTo>
                    <a:pt x="10984" y="5476"/>
                  </a:lnTo>
                  <a:lnTo>
                    <a:pt x="10988" y="5476"/>
                  </a:lnTo>
                  <a:lnTo>
                    <a:pt x="10990" y="5474"/>
                  </a:lnTo>
                  <a:lnTo>
                    <a:pt x="10994" y="5474"/>
                  </a:lnTo>
                  <a:close/>
                  <a:moveTo>
                    <a:pt x="10934" y="5522"/>
                  </a:moveTo>
                  <a:lnTo>
                    <a:pt x="10934" y="5522"/>
                  </a:lnTo>
                  <a:lnTo>
                    <a:pt x="10942" y="5528"/>
                  </a:lnTo>
                  <a:lnTo>
                    <a:pt x="10946" y="5534"/>
                  </a:lnTo>
                  <a:lnTo>
                    <a:pt x="10950" y="5538"/>
                  </a:lnTo>
                  <a:lnTo>
                    <a:pt x="10952" y="5538"/>
                  </a:lnTo>
                  <a:lnTo>
                    <a:pt x="10956" y="5540"/>
                  </a:lnTo>
                  <a:lnTo>
                    <a:pt x="10958" y="5540"/>
                  </a:lnTo>
                  <a:lnTo>
                    <a:pt x="10962" y="5542"/>
                  </a:lnTo>
                  <a:lnTo>
                    <a:pt x="10964" y="5540"/>
                  </a:lnTo>
                  <a:lnTo>
                    <a:pt x="10966" y="5538"/>
                  </a:lnTo>
                  <a:lnTo>
                    <a:pt x="10968" y="5536"/>
                  </a:lnTo>
                  <a:lnTo>
                    <a:pt x="10970" y="5536"/>
                  </a:lnTo>
                  <a:lnTo>
                    <a:pt x="10974" y="5532"/>
                  </a:lnTo>
                  <a:lnTo>
                    <a:pt x="10974" y="5530"/>
                  </a:lnTo>
                  <a:lnTo>
                    <a:pt x="10974" y="5526"/>
                  </a:lnTo>
                  <a:lnTo>
                    <a:pt x="10970" y="5518"/>
                  </a:lnTo>
                  <a:lnTo>
                    <a:pt x="10964" y="5512"/>
                  </a:lnTo>
                  <a:lnTo>
                    <a:pt x="10958" y="5508"/>
                  </a:lnTo>
                  <a:lnTo>
                    <a:pt x="10956" y="5508"/>
                  </a:lnTo>
                  <a:lnTo>
                    <a:pt x="10954" y="5506"/>
                  </a:lnTo>
                  <a:lnTo>
                    <a:pt x="10952" y="5502"/>
                  </a:lnTo>
                  <a:lnTo>
                    <a:pt x="10948" y="5498"/>
                  </a:lnTo>
                  <a:lnTo>
                    <a:pt x="10942" y="5494"/>
                  </a:lnTo>
                  <a:lnTo>
                    <a:pt x="10938" y="5494"/>
                  </a:lnTo>
                  <a:lnTo>
                    <a:pt x="10934" y="5494"/>
                  </a:lnTo>
                  <a:lnTo>
                    <a:pt x="10930" y="5494"/>
                  </a:lnTo>
                  <a:lnTo>
                    <a:pt x="10924" y="5494"/>
                  </a:lnTo>
                  <a:lnTo>
                    <a:pt x="10914" y="5494"/>
                  </a:lnTo>
                  <a:lnTo>
                    <a:pt x="10910" y="5496"/>
                  </a:lnTo>
                  <a:lnTo>
                    <a:pt x="10906" y="5498"/>
                  </a:lnTo>
                  <a:lnTo>
                    <a:pt x="10902" y="5500"/>
                  </a:lnTo>
                  <a:lnTo>
                    <a:pt x="10902" y="5506"/>
                  </a:lnTo>
                  <a:lnTo>
                    <a:pt x="10902" y="5508"/>
                  </a:lnTo>
                  <a:lnTo>
                    <a:pt x="10906" y="5512"/>
                  </a:lnTo>
                  <a:lnTo>
                    <a:pt x="10914" y="5514"/>
                  </a:lnTo>
                  <a:lnTo>
                    <a:pt x="10924" y="5518"/>
                  </a:lnTo>
                  <a:lnTo>
                    <a:pt x="10934" y="5522"/>
                  </a:lnTo>
                  <a:close/>
                  <a:moveTo>
                    <a:pt x="11090" y="5546"/>
                  </a:moveTo>
                  <a:lnTo>
                    <a:pt x="11090" y="5546"/>
                  </a:lnTo>
                  <a:lnTo>
                    <a:pt x="11094" y="5544"/>
                  </a:lnTo>
                  <a:lnTo>
                    <a:pt x="11098" y="5544"/>
                  </a:lnTo>
                  <a:lnTo>
                    <a:pt x="11104" y="5540"/>
                  </a:lnTo>
                  <a:lnTo>
                    <a:pt x="11108" y="5536"/>
                  </a:lnTo>
                  <a:lnTo>
                    <a:pt x="11112" y="5534"/>
                  </a:lnTo>
                  <a:lnTo>
                    <a:pt x="11114" y="5534"/>
                  </a:lnTo>
                  <a:lnTo>
                    <a:pt x="11118" y="5536"/>
                  </a:lnTo>
                  <a:lnTo>
                    <a:pt x="11122" y="5534"/>
                  </a:lnTo>
                  <a:lnTo>
                    <a:pt x="11134" y="5520"/>
                  </a:lnTo>
                  <a:lnTo>
                    <a:pt x="11140" y="5512"/>
                  </a:lnTo>
                  <a:lnTo>
                    <a:pt x="11144" y="5506"/>
                  </a:lnTo>
                  <a:lnTo>
                    <a:pt x="11148" y="5500"/>
                  </a:lnTo>
                  <a:lnTo>
                    <a:pt x="11156" y="5494"/>
                  </a:lnTo>
                  <a:lnTo>
                    <a:pt x="11168" y="5488"/>
                  </a:lnTo>
                  <a:lnTo>
                    <a:pt x="11176" y="5484"/>
                  </a:lnTo>
                  <a:lnTo>
                    <a:pt x="11182" y="5484"/>
                  </a:lnTo>
                  <a:lnTo>
                    <a:pt x="11188" y="5480"/>
                  </a:lnTo>
                  <a:lnTo>
                    <a:pt x="11192" y="5476"/>
                  </a:lnTo>
                  <a:lnTo>
                    <a:pt x="11196" y="5476"/>
                  </a:lnTo>
                  <a:lnTo>
                    <a:pt x="11202" y="5476"/>
                  </a:lnTo>
                  <a:lnTo>
                    <a:pt x="11206" y="5470"/>
                  </a:lnTo>
                  <a:lnTo>
                    <a:pt x="11212" y="5466"/>
                  </a:lnTo>
                  <a:lnTo>
                    <a:pt x="11218" y="5464"/>
                  </a:lnTo>
                  <a:lnTo>
                    <a:pt x="11222" y="5464"/>
                  </a:lnTo>
                  <a:lnTo>
                    <a:pt x="11228" y="5460"/>
                  </a:lnTo>
                  <a:lnTo>
                    <a:pt x="11236" y="5450"/>
                  </a:lnTo>
                  <a:lnTo>
                    <a:pt x="11238" y="5448"/>
                  </a:lnTo>
                  <a:lnTo>
                    <a:pt x="11232" y="5444"/>
                  </a:lnTo>
                  <a:lnTo>
                    <a:pt x="11230" y="5444"/>
                  </a:lnTo>
                  <a:lnTo>
                    <a:pt x="11226" y="5444"/>
                  </a:lnTo>
                  <a:lnTo>
                    <a:pt x="11218" y="5446"/>
                  </a:lnTo>
                  <a:lnTo>
                    <a:pt x="11210" y="5450"/>
                  </a:lnTo>
                  <a:lnTo>
                    <a:pt x="11204" y="5450"/>
                  </a:lnTo>
                  <a:lnTo>
                    <a:pt x="11200" y="5450"/>
                  </a:lnTo>
                  <a:lnTo>
                    <a:pt x="11194" y="5452"/>
                  </a:lnTo>
                  <a:lnTo>
                    <a:pt x="11188" y="5454"/>
                  </a:lnTo>
                  <a:lnTo>
                    <a:pt x="11184" y="5454"/>
                  </a:lnTo>
                  <a:lnTo>
                    <a:pt x="11180" y="5452"/>
                  </a:lnTo>
                  <a:lnTo>
                    <a:pt x="11176" y="5452"/>
                  </a:lnTo>
                  <a:lnTo>
                    <a:pt x="11158" y="5458"/>
                  </a:lnTo>
                  <a:lnTo>
                    <a:pt x="11150" y="5460"/>
                  </a:lnTo>
                  <a:lnTo>
                    <a:pt x="11146" y="5466"/>
                  </a:lnTo>
                  <a:lnTo>
                    <a:pt x="11144" y="5470"/>
                  </a:lnTo>
                  <a:lnTo>
                    <a:pt x="11138" y="5478"/>
                  </a:lnTo>
                  <a:lnTo>
                    <a:pt x="11128" y="5484"/>
                  </a:lnTo>
                  <a:lnTo>
                    <a:pt x="11122" y="5486"/>
                  </a:lnTo>
                  <a:lnTo>
                    <a:pt x="11114" y="5488"/>
                  </a:lnTo>
                  <a:lnTo>
                    <a:pt x="11104" y="5496"/>
                  </a:lnTo>
                  <a:lnTo>
                    <a:pt x="11094" y="5504"/>
                  </a:lnTo>
                  <a:lnTo>
                    <a:pt x="11090" y="5510"/>
                  </a:lnTo>
                  <a:lnTo>
                    <a:pt x="11088" y="5522"/>
                  </a:lnTo>
                  <a:lnTo>
                    <a:pt x="11088" y="5524"/>
                  </a:lnTo>
                  <a:lnTo>
                    <a:pt x="11088" y="5526"/>
                  </a:lnTo>
                  <a:lnTo>
                    <a:pt x="11092" y="5528"/>
                  </a:lnTo>
                  <a:lnTo>
                    <a:pt x="11094" y="5530"/>
                  </a:lnTo>
                  <a:lnTo>
                    <a:pt x="11092" y="5532"/>
                  </a:lnTo>
                  <a:lnTo>
                    <a:pt x="11086" y="5536"/>
                  </a:lnTo>
                  <a:lnTo>
                    <a:pt x="11082" y="5540"/>
                  </a:lnTo>
                  <a:lnTo>
                    <a:pt x="11082" y="5542"/>
                  </a:lnTo>
                  <a:lnTo>
                    <a:pt x="11090" y="5546"/>
                  </a:lnTo>
                  <a:close/>
                  <a:moveTo>
                    <a:pt x="11218" y="5414"/>
                  </a:moveTo>
                  <a:lnTo>
                    <a:pt x="11218" y="5414"/>
                  </a:lnTo>
                  <a:lnTo>
                    <a:pt x="11218" y="5412"/>
                  </a:lnTo>
                  <a:lnTo>
                    <a:pt x="11214" y="5410"/>
                  </a:lnTo>
                  <a:lnTo>
                    <a:pt x="11202" y="5410"/>
                  </a:lnTo>
                  <a:lnTo>
                    <a:pt x="11190" y="5414"/>
                  </a:lnTo>
                  <a:lnTo>
                    <a:pt x="11184" y="5416"/>
                  </a:lnTo>
                  <a:lnTo>
                    <a:pt x="11180" y="5420"/>
                  </a:lnTo>
                  <a:lnTo>
                    <a:pt x="11178" y="5422"/>
                  </a:lnTo>
                  <a:lnTo>
                    <a:pt x="11180" y="5424"/>
                  </a:lnTo>
                  <a:lnTo>
                    <a:pt x="11194" y="5424"/>
                  </a:lnTo>
                  <a:lnTo>
                    <a:pt x="11210" y="5418"/>
                  </a:lnTo>
                  <a:lnTo>
                    <a:pt x="11216" y="5416"/>
                  </a:lnTo>
                  <a:lnTo>
                    <a:pt x="11218" y="5414"/>
                  </a:lnTo>
                  <a:close/>
                  <a:moveTo>
                    <a:pt x="9966" y="4902"/>
                  </a:moveTo>
                  <a:lnTo>
                    <a:pt x="9966" y="4902"/>
                  </a:lnTo>
                  <a:lnTo>
                    <a:pt x="9966" y="4906"/>
                  </a:lnTo>
                  <a:lnTo>
                    <a:pt x="9968" y="4910"/>
                  </a:lnTo>
                  <a:lnTo>
                    <a:pt x="9972" y="4914"/>
                  </a:lnTo>
                  <a:lnTo>
                    <a:pt x="9980" y="4918"/>
                  </a:lnTo>
                  <a:lnTo>
                    <a:pt x="9990" y="4928"/>
                  </a:lnTo>
                  <a:lnTo>
                    <a:pt x="9994" y="4928"/>
                  </a:lnTo>
                  <a:lnTo>
                    <a:pt x="9994" y="4926"/>
                  </a:lnTo>
                  <a:lnTo>
                    <a:pt x="9990" y="4916"/>
                  </a:lnTo>
                  <a:lnTo>
                    <a:pt x="9982" y="4906"/>
                  </a:lnTo>
                  <a:lnTo>
                    <a:pt x="9972" y="4900"/>
                  </a:lnTo>
                  <a:lnTo>
                    <a:pt x="9970" y="4900"/>
                  </a:lnTo>
                  <a:lnTo>
                    <a:pt x="9966" y="4902"/>
                  </a:lnTo>
                  <a:close/>
                  <a:moveTo>
                    <a:pt x="10026" y="4966"/>
                  </a:moveTo>
                  <a:lnTo>
                    <a:pt x="10026" y="4966"/>
                  </a:lnTo>
                  <a:lnTo>
                    <a:pt x="10022" y="4968"/>
                  </a:lnTo>
                  <a:lnTo>
                    <a:pt x="10022" y="4970"/>
                  </a:lnTo>
                  <a:lnTo>
                    <a:pt x="10026" y="4980"/>
                  </a:lnTo>
                  <a:lnTo>
                    <a:pt x="10044" y="5006"/>
                  </a:lnTo>
                  <a:lnTo>
                    <a:pt x="10046" y="5010"/>
                  </a:lnTo>
                  <a:lnTo>
                    <a:pt x="10050" y="5012"/>
                  </a:lnTo>
                  <a:lnTo>
                    <a:pt x="10052" y="5008"/>
                  </a:lnTo>
                  <a:lnTo>
                    <a:pt x="10054" y="5004"/>
                  </a:lnTo>
                  <a:lnTo>
                    <a:pt x="10054" y="4994"/>
                  </a:lnTo>
                  <a:lnTo>
                    <a:pt x="10052" y="4988"/>
                  </a:lnTo>
                  <a:lnTo>
                    <a:pt x="10050" y="4984"/>
                  </a:lnTo>
                  <a:lnTo>
                    <a:pt x="10044" y="4978"/>
                  </a:lnTo>
                  <a:lnTo>
                    <a:pt x="10038" y="4972"/>
                  </a:lnTo>
                  <a:lnTo>
                    <a:pt x="10032" y="4966"/>
                  </a:lnTo>
                  <a:lnTo>
                    <a:pt x="10030" y="4966"/>
                  </a:lnTo>
                  <a:lnTo>
                    <a:pt x="10026" y="4966"/>
                  </a:lnTo>
                  <a:close/>
                  <a:moveTo>
                    <a:pt x="10084" y="5086"/>
                  </a:moveTo>
                  <a:lnTo>
                    <a:pt x="10084" y="5086"/>
                  </a:lnTo>
                  <a:lnTo>
                    <a:pt x="10080" y="5090"/>
                  </a:lnTo>
                  <a:lnTo>
                    <a:pt x="10080" y="5096"/>
                  </a:lnTo>
                  <a:lnTo>
                    <a:pt x="10082" y="5102"/>
                  </a:lnTo>
                  <a:lnTo>
                    <a:pt x="10086" y="5110"/>
                  </a:lnTo>
                  <a:lnTo>
                    <a:pt x="10098" y="5120"/>
                  </a:lnTo>
                  <a:lnTo>
                    <a:pt x="10102" y="5122"/>
                  </a:lnTo>
                  <a:lnTo>
                    <a:pt x="10106" y="5122"/>
                  </a:lnTo>
                  <a:lnTo>
                    <a:pt x="10108" y="5120"/>
                  </a:lnTo>
                  <a:lnTo>
                    <a:pt x="10108" y="5114"/>
                  </a:lnTo>
                  <a:lnTo>
                    <a:pt x="10102" y="5100"/>
                  </a:lnTo>
                  <a:lnTo>
                    <a:pt x="10098" y="5092"/>
                  </a:lnTo>
                  <a:lnTo>
                    <a:pt x="10092" y="5088"/>
                  </a:lnTo>
                  <a:lnTo>
                    <a:pt x="10088" y="5084"/>
                  </a:lnTo>
                  <a:lnTo>
                    <a:pt x="10084" y="5086"/>
                  </a:lnTo>
                  <a:close/>
                  <a:moveTo>
                    <a:pt x="10070" y="5066"/>
                  </a:moveTo>
                  <a:lnTo>
                    <a:pt x="10070" y="5066"/>
                  </a:lnTo>
                  <a:lnTo>
                    <a:pt x="10072" y="5066"/>
                  </a:lnTo>
                  <a:lnTo>
                    <a:pt x="10074" y="5066"/>
                  </a:lnTo>
                  <a:lnTo>
                    <a:pt x="10076" y="5060"/>
                  </a:lnTo>
                  <a:lnTo>
                    <a:pt x="10076" y="5054"/>
                  </a:lnTo>
                  <a:lnTo>
                    <a:pt x="10074" y="5050"/>
                  </a:lnTo>
                  <a:lnTo>
                    <a:pt x="10072" y="5048"/>
                  </a:lnTo>
                  <a:lnTo>
                    <a:pt x="10070" y="5048"/>
                  </a:lnTo>
                  <a:lnTo>
                    <a:pt x="10068" y="5054"/>
                  </a:lnTo>
                  <a:lnTo>
                    <a:pt x="10068" y="5060"/>
                  </a:lnTo>
                  <a:lnTo>
                    <a:pt x="10068" y="5062"/>
                  </a:lnTo>
                  <a:lnTo>
                    <a:pt x="10070" y="5066"/>
                  </a:lnTo>
                  <a:close/>
                  <a:moveTo>
                    <a:pt x="11590" y="5128"/>
                  </a:moveTo>
                  <a:lnTo>
                    <a:pt x="11590" y="5128"/>
                  </a:lnTo>
                  <a:lnTo>
                    <a:pt x="11592" y="5130"/>
                  </a:lnTo>
                  <a:lnTo>
                    <a:pt x="11598" y="5130"/>
                  </a:lnTo>
                  <a:lnTo>
                    <a:pt x="11618" y="5128"/>
                  </a:lnTo>
                  <a:lnTo>
                    <a:pt x="11628" y="5124"/>
                  </a:lnTo>
                  <a:lnTo>
                    <a:pt x="11628" y="5122"/>
                  </a:lnTo>
                  <a:lnTo>
                    <a:pt x="11624" y="5122"/>
                  </a:lnTo>
                  <a:lnTo>
                    <a:pt x="11590" y="5118"/>
                  </a:lnTo>
                  <a:lnTo>
                    <a:pt x="11576" y="5116"/>
                  </a:lnTo>
                  <a:lnTo>
                    <a:pt x="11572" y="5116"/>
                  </a:lnTo>
                  <a:lnTo>
                    <a:pt x="11578" y="5120"/>
                  </a:lnTo>
                  <a:lnTo>
                    <a:pt x="11590" y="5128"/>
                  </a:lnTo>
                  <a:close/>
                  <a:moveTo>
                    <a:pt x="11600" y="5086"/>
                  </a:moveTo>
                  <a:lnTo>
                    <a:pt x="11600" y="5086"/>
                  </a:lnTo>
                  <a:lnTo>
                    <a:pt x="11594" y="5082"/>
                  </a:lnTo>
                  <a:lnTo>
                    <a:pt x="11592" y="5078"/>
                  </a:lnTo>
                  <a:lnTo>
                    <a:pt x="11586" y="5074"/>
                  </a:lnTo>
                  <a:lnTo>
                    <a:pt x="11576" y="5070"/>
                  </a:lnTo>
                  <a:lnTo>
                    <a:pt x="11566" y="5068"/>
                  </a:lnTo>
                  <a:lnTo>
                    <a:pt x="11566" y="5070"/>
                  </a:lnTo>
                  <a:lnTo>
                    <a:pt x="11566" y="5072"/>
                  </a:lnTo>
                  <a:lnTo>
                    <a:pt x="11572" y="5078"/>
                  </a:lnTo>
                  <a:lnTo>
                    <a:pt x="11580" y="5082"/>
                  </a:lnTo>
                  <a:lnTo>
                    <a:pt x="11582" y="5084"/>
                  </a:lnTo>
                  <a:lnTo>
                    <a:pt x="11584" y="5088"/>
                  </a:lnTo>
                  <a:lnTo>
                    <a:pt x="11584" y="5092"/>
                  </a:lnTo>
                  <a:lnTo>
                    <a:pt x="11586" y="5094"/>
                  </a:lnTo>
                  <a:lnTo>
                    <a:pt x="11588" y="5096"/>
                  </a:lnTo>
                  <a:lnTo>
                    <a:pt x="11592" y="5096"/>
                  </a:lnTo>
                  <a:lnTo>
                    <a:pt x="11600" y="5096"/>
                  </a:lnTo>
                  <a:lnTo>
                    <a:pt x="11606" y="5094"/>
                  </a:lnTo>
                  <a:lnTo>
                    <a:pt x="11608" y="5092"/>
                  </a:lnTo>
                  <a:lnTo>
                    <a:pt x="11606" y="5090"/>
                  </a:lnTo>
                  <a:lnTo>
                    <a:pt x="11600" y="5086"/>
                  </a:lnTo>
                  <a:close/>
                  <a:moveTo>
                    <a:pt x="11538" y="5324"/>
                  </a:moveTo>
                  <a:lnTo>
                    <a:pt x="11538" y="5324"/>
                  </a:lnTo>
                  <a:lnTo>
                    <a:pt x="11536" y="5310"/>
                  </a:lnTo>
                  <a:lnTo>
                    <a:pt x="11532" y="5304"/>
                  </a:lnTo>
                  <a:lnTo>
                    <a:pt x="11530" y="5304"/>
                  </a:lnTo>
                  <a:lnTo>
                    <a:pt x="11528" y="5304"/>
                  </a:lnTo>
                  <a:lnTo>
                    <a:pt x="11526" y="5310"/>
                  </a:lnTo>
                  <a:lnTo>
                    <a:pt x="11524" y="5316"/>
                  </a:lnTo>
                  <a:lnTo>
                    <a:pt x="11520" y="5316"/>
                  </a:lnTo>
                  <a:lnTo>
                    <a:pt x="11518" y="5316"/>
                  </a:lnTo>
                  <a:lnTo>
                    <a:pt x="11518" y="5318"/>
                  </a:lnTo>
                  <a:lnTo>
                    <a:pt x="11518" y="5320"/>
                  </a:lnTo>
                  <a:lnTo>
                    <a:pt x="11520" y="5320"/>
                  </a:lnTo>
                  <a:lnTo>
                    <a:pt x="11520" y="5322"/>
                  </a:lnTo>
                  <a:lnTo>
                    <a:pt x="11520" y="5328"/>
                  </a:lnTo>
                  <a:lnTo>
                    <a:pt x="11520" y="5334"/>
                  </a:lnTo>
                  <a:lnTo>
                    <a:pt x="11522" y="5340"/>
                  </a:lnTo>
                  <a:lnTo>
                    <a:pt x="11530" y="5348"/>
                  </a:lnTo>
                  <a:lnTo>
                    <a:pt x="11534" y="5348"/>
                  </a:lnTo>
                  <a:lnTo>
                    <a:pt x="11536" y="5344"/>
                  </a:lnTo>
                  <a:lnTo>
                    <a:pt x="11538" y="5336"/>
                  </a:lnTo>
                  <a:lnTo>
                    <a:pt x="11538" y="5324"/>
                  </a:lnTo>
                  <a:close/>
                  <a:moveTo>
                    <a:pt x="11188" y="5150"/>
                  </a:moveTo>
                  <a:lnTo>
                    <a:pt x="11188" y="5150"/>
                  </a:lnTo>
                  <a:lnTo>
                    <a:pt x="11186" y="5144"/>
                  </a:lnTo>
                  <a:lnTo>
                    <a:pt x="11186" y="5138"/>
                  </a:lnTo>
                  <a:lnTo>
                    <a:pt x="11184" y="5136"/>
                  </a:lnTo>
                  <a:lnTo>
                    <a:pt x="11182" y="5136"/>
                  </a:lnTo>
                  <a:lnTo>
                    <a:pt x="11180" y="5138"/>
                  </a:lnTo>
                  <a:lnTo>
                    <a:pt x="11180" y="5142"/>
                  </a:lnTo>
                  <a:lnTo>
                    <a:pt x="11184" y="5154"/>
                  </a:lnTo>
                  <a:lnTo>
                    <a:pt x="11186" y="5160"/>
                  </a:lnTo>
                  <a:lnTo>
                    <a:pt x="11188" y="5160"/>
                  </a:lnTo>
                  <a:lnTo>
                    <a:pt x="11188" y="5156"/>
                  </a:lnTo>
                  <a:lnTo>
                    <a:pt x="11188" y="5150"/>
                  </a:lnTo>
                  <a:close/>
                  <a:moveTo>
                    <a:pt x="11232" y="5052"/>
                  </a:moveTo>
                  <a:lnTo>
                    <a:pt x="11232" y="5052"/>
                  </a:lnTo>
                  <a:lnTo>
                    <a:pt x="11232" y="5054"/>
                  </a:lnTo>
                  <a:lnTo>
                    <a:pt x="11230" y="5060"/>
                  </a:lnTo>
                  <a:lnTo>
                    <a:pt x="11232" y="5064"/>
                  </a:lnTo>
                  <a:lnTo>
                    <a:pt x="11234" y="5064"/>
                  </a:lnTo>
                  <a:lnTo>
                    <a:pt x="11236" y="5062"/>
                  </a:lnTo>
                  <a:lnTo>
                    <a:pt x="11238" y="5056"/>
                  </a:lnTo>
                  <a:lnTo>
                    <a:pt x="11236" y="5052"/>
                  </a:lnTo>
                  <a:lnTo>
                    <a:pt x="11234" y="5052"/>
                  </a:lnTo>
                  <a:lnTo>
                    <a:pt x="11232" y="5052"/>
                  </a:lnTo>
                  <a:close/>
                  <a:moveTo>
                    <a:pt x="11262" y="5078"/>
                  </a:moveTo>
                  <a:lnTo>
                    <a:pt x="11262" y="5078"/>
                  </a:lnTo>
                  <a:lnTo>
                    <a:pt x="11262" y="5076"/>
                  </a:lnTo>
                  <a:lnTo>
                    <a:pt x="11260" y="5072"/>
                  </a:lnTo>
                  <a:lnTo>
                    <a:pt x="11256" y="5072"/>
                  </a:lnTo>
                  <a:lnTo>
                    <a:pt x="11254" y="5076"/>
                  </a:lnTo>
                  <a:lnTo>
                    <a:pt x="11254" y="5078"/>
                  </a:lnTo>
                  <a:lnTo>
                    <a:pt x="11256" y="5080"/>
                  </a:lnTo>
                  <a:lnTo>
                    <a:pt x="11258" y="5080"/>
                  </a:lnTo>
                  <a:lnTo>
                    <a:pt x="11262" y="5078"/>
                  </a:lnTo>
                  <a:close/>
                  <a:moveTo>
                    <a:pt x="11280" y="5212"/>
                  </a:moveTo>
                  <a:lnTo>
                    <a:pt x="11280" y="5212"/>
                  </a:lnTo>
                  <a:lnTo>
                    <a:pt x="11278" y="5210"/>
                  </a:lnTo>
                  <a:lnTo>
                    <a:pt x="11276" y="5210"/>
                  </a:lnTo>
                  <a:lnTo>
                    <a:pt x="11270" y="5212"/>
                  </a:lnTo>
                  <a:lnTo>
                    <a:pt x="11264" y="5218"/>
                  </a:lnTo>
                  <a:lnTo>
                    <a:pt x="11262" y="5220"/>
                  </a:lnTo>
                  <a:lnTo>
                    <a:pt x="11264" y="5222"/>
                  </a:lnTo>
                  <a:lnTo>
                    <a:pt x="11266" y="5222"/>
                  </a:lnTo>
                  <a:lnTo>
                    <a:pt x="11272" y="5222"/>
                  </a:lnTo>
                  <a:lnTo>
                    <a:pt x="11276" y="5218"/>
                  </a:lnTo>
                  <a:lnTo>
                    <a:pt x="11280" y="5212"/>
                  </a:lnTo>
                  <a:close/>
                  <a:moveTo>
                    <a:pt x="11234" y="5078"/>
                  </a:moveTo>
                  <a:lnTo>
                    <a:pt x="11234" y="5078"/>
                  </a:lnTo>
                  <a:lnTo>
                    <a:pt x="11238" y="5078"/>
                  </a:lnTo>
                  <a:lnTo>
                    <a:pt x="11240" y="5076"/>
                  </a:lnTo>
                  <a:lnTo>
                    <a:pt x="11238" y="5074"/>
                  </a:lnTo>
                  <a:lnTo>
                    <a:pt x="11236" y="5072"/>
                  </a:lnTo>
                  <a:lnTo>
                    <a:pt x="11234" y="5070"/>
                  </a:lnTo>
                  <a:lnTo>
                    <a:pt x="11232" y="5072"/>
                  </a:lnTo>
                  <a:lnTo>
                    <a:pt x="11232" y="5076"/>
                  </a:lnTo>
                  <a:lnTo>
                    <a:pt x="11234" y="5078"/>
                  </a:lnTo>
                  <a:close/>
                  <a:moveTo>
                    <a:pt x="11378" y="5078"/>
                  </a:moveTo>
                  <a:lnTo>
                    <a:pt x="11378" y="5078"/>
                  </a:lnTo>
                  <a:lnTo>
                    <a:pt x="11366" y="5078"/>
                  </a:lnTo>
                  <a:lnTo>
                    <a:pt x="11360" y="5080"/>
                  </a:lnTo>
                  <a:lnTo>
                    <a:pt x="11360" y="5082"/>
                  </a:lnTo>
                  <a:lnTo>
                    <a:pt x="11362" y="5084"/>
                  </a:lnTo>
                  <a:lnTo>
                    <a:pt x="11364" y="5084"/>
                  </a:lnTo>
                  <a:lnTo>
                    <a:pt x="11372" y="5082"/>
                  </a:lnTo>
                  <a:lnTo>
                    <a:pt x="11378" y="5078"/>
                  </a:lnTo>
                  <a:close/>
                  <a:moveTo>
                    <a:pt x="11216" y="4816"/>
                  </a:moveTo>
                  <a:lnTo>
                    <a:pt x="11216" y="4816"/>
                  </a:lnTo>
                  <a:lnTo>
                    <a:pt x="11214" y="4820"/>
                  </a:lnTo>
                  <a:lnTo>
                    <a:pt x="11214" y="4828"/>
                  </a:lnTo>
                  <a:lnTo>
                    <a:pt x="11214" y="4830"/>
                  </a:lnTo>
                  <a:lnTo>
                    <a:pt x="11216" y="4830"/>
                  </a:lnTo>
                  <a:lnTo>
                    <a:pt x="11216" y="4834"/>
                  </a:lnTo>
                  <a:lnTo>
                    <a:pt x="11214" y="4838"/>
                  </a:lnTo>
                  <a:lnTo>
                    <a:pt x="11212" y="4842"/>
                  </a:lnTo>
                  <a:lnTo>
                    <a:pt x="11214" y="4844"/>
                  </a:lnTo>
                  <a:lnTo>
                    <a:pt x="11218" y="4842"/>
                  </a:lnTo>
                  <a:lnTo>
                    <a:pt x="11220" y="4838"/>
                  </a:lnTo>
                  <a:lnTo>
                    <a:pt x="11220" y="4836"/>
                  </a:lnTo>
                  <a:lnTo>
                    <a:pt x="11222" y="4832"/>
                  </a:lnTo>
                  <a:lnTo>
                    <a:pt x="11222" y="4830"/>
                  </a:lnTo>
                  <a:lnTo>
                    <a:pt x="11222" y="4826"/>
                  </a:lnTo>
                  <a:lnTo>
                    <a:pt x="11220" y="4824"/>
                  </a:lnTo>
                  <a:lnTo>
                    <a:pt x="11220" y="4820"/>
                  </a:lnTo>
                  <a:lnTo>
                    <a:pt x="11220" y="4816"/>
                  </a:lnTo>
                  <a:lnTo>
                    <a:pt x="11216" y="4816"/>
                  </a:lnTo>
                  <a:close/>
                  <a:moveTo>
                    <a:pt x="13306" y="5908"/>
                  </a:moveTo>
                  <a:lnTo>
                    <a:pt x="13306" y="5908"/>
                  </a:lnTo>
                  <a:lnTo>
                    <a:pt x="13306" y="5902"/>
                  </a:lnTo>
                  <a:lnTo>
                    <a:pt x="13304" y="5898"/>
                  </a:lnTo>
                  <a:lnTo>
                    <a:pt x="13302" y="5896"/>
                  </a:lnTo>
                  <a:lnTo>
                    <a:pt x="13296" y="5892"/>
                  </a:lnTo>
                  <a:lnTo>
                    <a:pt x="13286" y="5890"/>
                  </a:lnTo>
                  <a:lnTo>
                    <a:pt x="13278" y="5890"/>
                  </a:lnTo>
                  <a:lnTo>
                    <a:pt x="13266" y="5898"/>
                  </a:lnTo>
                  <a:lnTo>
                    <a:pt x="13260" y="5904"/>
                  </a:lnTo>
                  <a:lnTo>
                    <a:pt x="13254" y="5910"/>
                  </a:lnTo>
                  <a:lnTo>
                    <a:pt x="13250" y="5916"/>
                  </a:lnTo>
                  <a:lnTo>
                    <a:pt x="13250" y="5918"/>
                  </a:lnTo>
                  <a:lnTo>
                    <a:pt x="13250" y="5922"/>
                  </a:lnTo>
                  <a:lnTo>
                    <a:pt x="13252" y="5924"/>
                  </a:lnTo>
                  <a:lnTo>
                    <a:pt x="13256" y="5928"/>
                  </a:lnTo>
                  <a:lnTo>
                    <a:pt x="13270" y="5932"/>
                  </a:lnTo>
                  <a:lnTo>
                    <a:pt x="13280" y="5934"/>
                  </a:lnTo>
                  <a:lnTo>
                    <a:pt x="13286" y="5934"/>
                  </a:lnTo>
                  <a:lnTo>
                    <a:pt x="13292" y="5930"/>
                  </a:lnTo>
                  <a:lnTo>
                    <a:pt x="13294" y="5926"/>
                  </a:lnTo>
                  <a:lnTo>
                    <a:pt x="13296" y="5926"/>
                  </a:lnTo>
                  <a:lnTo>
                    <a:pt x="13302" y="5926"/>
                  </a:lnTo>
                  <a:lnTo>
                    <a:pt x="13306" y="5930"/>
                  </a:lnTo>
                  <a:lnTo>
                    <a:pt x="13308" y="5930"/>
                  </a:lnTo>
                  <a:lnTo>
                    <a:pt x="13312" y="5928"/>
                  </a:lnTo>
                  <a:lnTo>
                    <a:pt x="13312" y="5926"/>
                  </a:lnTo>
                  <a:lnTo>
                    <a:pt x="13312" y="5924"/>
                  </a:lnTo>
                  <a:lnTo>
                    <a:pt x="13310" y="5920"/>
                  </a:lnTo>
                  <a:lnTo>
                    <a:pt x="13308" y="5914"/>
                  </a:lnTo>
                  <a:lnTo>
                    <a:pt x="13306" y="5912"/>
                  </a:lnTo>
                  <a:lnTo>
                    <a:pt x="13306" y="5908"/>
                  </a:lnTo>
                  <a:close/>
                  <a:moveTo>
                    <a:pt x="13336" y="5840"/>
                  </a:moveTo>
                  <a:lnTo>
                    <a:pt x="13336" y="5840"/>
                  </a:lnTo>
                  <a:lnTo>
                    <a:pt x="13328" y="5844"/>
                  </a:lnTo>
                  <a:lnTo>
                    <a:pt x="13322" y="5844"/>
                  </a:lnTo>
                  <a:lnTo>
                    <a:pt x="13318" y="5846"/>
                  </a:lnTo>
                  <a:lnTo>
                    <a:pt x="13316" y="5850"/>
                  </a:lnTo>
                  <a:lnTo>
                    <a:pt x="13314" y="5854"/>
                  </a:lnTo>
                  <a:lnTo>
                    <a:pt x="13312" y="5854"/>
                  </a:lnTo>
                  <a:lnTo>
                    <a:pt x="13306" y="5854"/>
                  </a:lnTo>
                  <a:lnTo>
                    <a:pt x="13304" y="5854"/>
                  </a:lnTo>
                  <a:lnTo>
                    <a:pt x="13306" y="5864"/>
                  </a:lnTo>
                  <a:lnTo>
                    <a:pt x="13310" y="5870"/>
                  </a:lnTo>
                  <a:lnTo>
                    <a:pt x="13312" y="5872"/>
                  </a:lnTo>
                  <a:lnTo>
                    <a:pt x="13326" y="5862"/>
                  </a:lnTo>
                  <a:lnTo>
                    <a:pt x="13330" y="5860"/>
                  </a:lnTo>
                  <a:lnTo>
                    <a:pt x="13334" y="5858"/>
                  </a:lnTo>
                  <a:lnTo>
                    <a:pt x="13336" y="5860"/>
                  </a:lnTo>
                  <a:lnTo>
                    <a:pt x="13338" y="5864"/>
                  </a:lnTo>
                  <a:lnTo>
                    <a:pt x="13340" y="5862"/>
                  </a:lnTo>
                  <a:lnTo>
                    <a:pt x="13348" y="5860"/>
                  </a:lnTo>
                  <a:lnTo>
                    <a:pt x="13354" y="5858"/>
                  </a:lnTo>
                  <a:lnTo>
                    <a:pt x="13360" y="5860"/>
                  </a:lnTo>
                  <a:lnTo>
                    <a:pt x="13360" y="5858"/>
                  </a:lnTo>
                  <a:lnTo>
                    <a:pt x="13358" y="5854"/>
                  </a:lnTo>
                  <a:lnTo>
                    <a:pt x="13360" y="5848"/>
                  </a:lnTo>
                  <a:lnTo>
                    <a:pt x="13358" y="5846"/>
                  </a:lnTo>
                  <a:lnTo>
                    <a:pt x="13354" y="5848"/>
                  </a:lnTo>
                  <a:lnTo>
                    <a:pt x="13350" y="5850"/>
                  </a:lnTo>
                  <a:lnTo>
                    <a:pt x="13350" y="5848"/>
                  </a:lnTo>
                  <a:lnTo>
                    <a:pt x="13352" y="5842"/>
                  </a:lnTo>
                  <a:lnTo>
                    <a:pt x="13358" y="5834"/>
                  </a:lnTo>
                  <a:lnTo>
                    <a:pt x="13360" y="5830"/>
                  </a:lnTo>
                  <a:lnTo>
                    <a:pt x="13360" y="5828"/>
                  </a:lnTo>
                  <a:lnTo>
                    <a:pt x="13358" y="5828"/>
                  </a:lnTo>
                  <a:lnTo>
                    <a:pt x="13356" y="5828"/>
                  </a:lnTo>
                  <a:lnTo>
                    <a:pt x="13346" y="5832"/>
                  </a:lnTo>
                  <a:lnTo>
                    <a:pt x="13336" y="5840"/>
                  </a:lnTo>
                  <a:close/>
                  <a:moveTo>
                    <a:pt x="12084" y="5310"/>
                  </a:moveTo>
                  <a:lnTo>
                    <a:pt x="12084" y="5310"/>
                  </a:lnTo>
                  <a:lnTo>
                    <a:pt x="12086" y="5316"/>
                  </a:lnTo>
                  <a:lnTo>
                    <a:pt x="12090" y="5320"/>
                  </a:lnTo>
                  <a:lnTo>
                    <a:pt x="12098" y="5324"/>
                  </a:lnTo>
                  <a:lnTo>
                    <a:pt x="12106" y="5330"/>
                  </a:lnTo>
                  <a:lnTo>
                    <a:pt x="12112" y="5336"/>
                  </a:lnTo>
                  <a:lnTo>
                    <a:pt x="12116" y="5338"/>
                  </a:lnTo>
                  <a:lnTo>
                    <a:pt x="12120" y="5338"/>
                  </a:lnTo>
                  <a:lnTo>
                    <a:pt x="12122" y="5336"/>
                  </a:lnTo>
                  <a:lnTo>
                    <a:pt x="12124" y="5336"/>
                  </a:lnTo>
                  <a:lnTo>
                    <a:pt x="12126" y="5336"/>
                  </a:lnTo>
                  <a:lnTo>
                    <a:pt x="12128" y="5336"/>
                  </a:lnTo>
                  <a:lnTo>
                    <a:pt x="12132" y="5342"/>
                  </a:lnTo>
                  <a:lnTo>
                    <a:pt x="12140" y="5346"/>
                  </a:lnTo>
                  <a:lnTo>
                    <a:pt x="12148" y="5346"/>
                  </a:lnTo>
                  <a:lnTo>
                    <a:pt x="12160" y="5346"/>
                  </a:lnTo>
                  <a:lnTo>
                    <a:pt x="12172" y="5342"/>
                  </a:lnTo>
                  <a:lnTo>
                    <a:pt x="12184" y="5336"/>
                  </a:lnTo>
                  <a:lnTo>
                    <a:pt x="12196" y="5330"/>
                  </a:lnTo>
                  <a:lnTo>
                    <a:pt x="12204" y="5324"/>
                  </a:lnTo>
                  <a:lnTo>
                    <a:pt x="12208" y="5318"/>
                  </a:lnTo>
                  <a:lnTo>
                    <a:pt x="12212" y="5312"/>
                  </a:lnTo>
                  <a:lnTo>
                    <a:pt x="12214" y="5310"/>
                  </a:lnTo>
                  <a:lnTo>
                    <a:pt x="12218" y="5308"/>
                  </a:lnTo>
                  <a:lnTo>
                    <a:pt x="12220" y="5310"/>
                  </a:lnTo>
                  <a:lnTo>
                    <a:pt x="12228" y="5310"/>
                  </a:lnTo>
                  <a:lnTo>
                    <a:pt x="12232" y="5310"/>
                  </a:lnTo>
                  <a:lnTo>
                    <a:pt x="12236" y="5306"/>
                  </a:lnTo>
                  <a:lnTo>
                    <a:pt x="12238" y="5302"/>
                  </a:lnTo>
                  <a:lnTo>
                    <a:pt x="12240" y="5298"/>
                  </a:lnTo>
                  <a:lnTo>
                    <a:pt x="12236" y="5290"/>
                  </a:lnTo>
                  <a:lnTo>
                    <a:pt x="12234" y="5284"/>
                  </a:lnTo>
                  <a:lnTo>
                    <a:pt x="12234" y="5282"/>
                  </a:lnTo>
                  <a:lnTo>
                    <a:pt x="12238" y="5282"/>
                  </a:lnTo>
                  <a:lnTo>
                    <a:pt x="12242" y="5280"/>
                  </a:lnTo>
                  <a:lnTo>
                    <a:pt x="12246" y="5276"/>
                  </a:lnTo>
                  <a:lnTo>
                    <a:pt x="12250" y="5266"/>
                  </a:lnTo>
                  <a:lnTo>
                    <a:pt x="12250" y="5256"/>
                  </a:lnTo>
                  <a:lnTo>
                    <a:pt x="12250" y="5250"/>
                  </a:lnTo>
                  <a:lnTo>
                    <a:pt x="12246" y="5246"/>
                  </a:lnTo>
                  <a:lnTo>
                    <a:pt x="12242" y="5242"/>
                  </a:lnTo>
                  <a:lnTo>
                    <a:pt x="12236" y="5240"/>
                  </a:lnTo>
                  <a:lnTo>
                    <a:pt x="12218" y="5242"/>
                  </a:lnTo>
                  <a:lnTo>
                    <a:pt x="12216" y="5242"/>
                  </a:lnTo>
                  <a:lnTo>
                    <a:pt x="12214" y="5244"/>
                  </a:lnTo>
                  <a:lnTo>
                    <a:pt x="12212" y="5250"/>
                  </a:lnTo>
                  <a:lnTo>
                    <a:pt x="12216" y="5264"/>
                  </a:lnTo>
                  <a:lnTo>
                    <a:pt x="12220" y="5276"/>
                  </a:lnTo>
                  <a:lnTo>
                    <a:pt x="12218" y="5280"/>
                  </a:lnTo>
                  <a:lnTo>
                    <a:pt x="12214" y="5278"/>
                  </a:lnTo>
                  <a:lnTo>
                    <a:pt x="12206" y="5278"/>
                  </a:lnTo>
                  <a:lnTo>
                    <a:pt x="12202" y="5282"/>
                  </a:lnTo>
                  <a:lnTo>
                    <a:pt x="12196" y="5286"/>
                  </a:lnTo>
                  <a:lnTo>
                    <a:pt x="12194" y="5294"/>
                  </a:lnTo>
                  <a:lnTo>
                    <a:pt x="12190" y="5300"/>
                  </a:lnTo>
                  <a:lnTo>
                    <a:pt x="12186" y="5306"/>
                  </a:lnTo>
                  <a:lnTo>
                    <a:pt x="12180" y="5308"/>
                  </a:lnTo>
                  <a:lnTo>
                    <a:pt x="12174" y="5306"/>
                  </a:lnTo>
                  <a:lnTo>
                    <a:pt x="12170" y="5304"/>
                  </a:lnTo>
                  <a:lnTo>
                    <a:pt x="12168" y="5304"/>
                  </a:lnTo>
                  <a:lnTo>
                    <a:pt x="12164" y="5306"/>
                  </a:lnTo>
                  <a:lnTo>
                    <a:pt x="12162" y="5308"/>
                  </a:lnTo>
                  <a:lnTo>
                    <a:pt x="12158" y="5302"/>
                  </a:lnTo>
                  <a:lnTo>
                    <a:pt x="12156" y="5294"/>
                  </a:lnTo>
                  <a:lnTo>
                    <a:pt x="12158" y="5290"/>
                  </a:lnTo>
                  <a:lnTo>
                    <a:pt x="12160" y="5288"/>
                  </a:lnTo>
                  <a:lnTo>
                    <a:pt x="12160" y="5284"/>
                  </a:lnTo>
                  <a:lnTo>
                    <a:pt x="12160" y="5282"/>
                  </a:lnTo>
                  <a:lnTo>
                    <a:pt x="12158" y="5282"/>
                  </a:lnTo>
                  <a:lnTo>
                    <a:pt x="12154" y="5284"/>
                  </a:lnTo>
                  <a:lnTo>
                    <a:pt x="12150" y="5290"/>
                  </a:lnTo>
                  <a:lnTo>
                    <a:pt x="12150" y="5302"/>
                  </a:lnTo>
                  <a:lnTo>
                    <a:pt x="12150" y="5304"/>
                  </a:lnTo>
                  <a:lnTo>
                    <a:pt x="12148" y="5306"/>
                  </a:lnTo>
                  <a:lnTo>
                    <a:pt x="12140" y="5308"/>
                  </a:lnTo>
                  <a:lnTo>
                    <a:pt x="12130" y="5308"/>
                  </a:lnTo>
                  <a:lnTo>
                    <a:pt x="12118" y="5306"/>
                  </a:lnTo>
                  <a:lnTo>
                    <a:pt x="12106" y="5304"/>
                  </a:lnTo>
                  <a:lnTo>
                    <a:pt x="12094" y="5304"/>
                  </a:lnTo>
                  <a:lnTo>
                    <a:pt x="12088" y="5306"/>
                  </a:lnTo>
                  <a:lnTo>
                    <a:pt x="12086" y="5308"/>
                  </a:lnTo>
                  <a:lnTo>
                    <a:pt x="12084" y="5310"/>
                  </a:lnTo>
                  <a:close/>
                  <a:moveTo>
                    <a:pt x="12010" y="5142"/>
                  </a:moveTo>
                  <a:lnTo>
                    <a:pt x="12010" y="5142"/>
                  </a:lnTo>
                  <a:lnTo>
                    <a:pt x="12010" y="5148"/>
                  </a:lnTo>
                  <a:lnTo>
                    <a:pt x="12014" y="5148"/>
                  </a:lnTo>
                  <a:lnTo>
                    <a:pt x="12022" y="5146"/>
                  </a:lnTo>
                  <a:lnTo>
                    <a:pt x="12032" y="5146"/>
                  </a:lnTo>
                  <a:lnTo>
                    <a:pt x="12040" y="5146"/>
                  </a:lnTo>
                  <a:lnTo>
                    <a:pt x="12046" y="5142"/>
                  </a:lnTo>
                  <a:lnTo>
                    <a:pt x="12046" y="5140"/>
                  </a:lnTo>
                  <a:lnTo>
                    <a:pt x="12046" y="5138"/>
                  </a:lnTo>
                  <a:lnTo>
                    <a:pt x="12044" y="5136"/>
                  </a:lnTo>
                  <a:lnTo>
                    <a:pt x="12042" y="5136"/>
                  </a:lnTo>
                  <a:lnTo>
                    <a:pt x="12032" y="5134"/>
                  </a:lnTo>
                  <a:lnTo>
                    <a:pt x="12022" y="5134"/>
                  </a:lnTo>
                  <a:lnTo>
                    <a:pt x="12014" y="5136"/>
                  </a:lnTo>
                  <a:lnTo>
                    <a:pt x="12012" y="5138"/>
                  </a:lnTo>
                  <a:lnTo>
                    <a:pt x="12010" y="5142"/>
                  </a:lnTo>
                  <a:close/>
                  <a:moveTo>
                    <a:pt x="12154" y="5158"/>
                  </a:moveTo>
                  <a:lnTo>
                    <a:pt x="12154" y="5158"/>
                  </a:lnTo>
                  <a:lnTo>
                    <a:pt x="12154" y="5160"/>
                  </a:lnTo>
                  <a:lnTo>
                    <a:pt x="12154" y="5164"/>
                  </a:lnTo>
                  <a:lnTo>
                    <a:pt x="12158" y="5168"/>
                  </a:lnTo>
                  <a:lnTo>
                    <a:pt x="12166" y="5170"/>
                  </a:lnTo>
                  <a:lnTo>
                    <a:pt x="12168" y="5168"/>
                  </a:lnTo>
                  <a:lnTo>
                    <a:pt x="12170" y="5168"/>
                  </a:lnTo>
                  <a:lnTo>
                    <a:pt x="12172" y="5164"/>
                  </a:lnTo>
                  <a:lnTo>
                    <a:pt x="12172" y="5162"/>
                  </a:lnTo>
                  <a:lnTo>
                    <a:pt x="12166" y="5156"/>
                  </a:lnTo>
                  <a:lnTo>
                    <a:pt x="12164" y="5154"/>
                  </a:lnTo>
                  <a:lnTo>
                    <a:pt x="12160" y="5152"/>
                  </a:lnTo>
                  <a:lnTo>
                    <a:pt x="12156" y="5154"/>
                  </a:lnTo>
                  <a:lnTo>
                    <a:pt x="12154" y="5158"/>
                  </a:lnTo>
                  <a:close/>
                  <a:moveTo>
                    <a:pt x="12228" y="5192"/>
                  </a:moveTo>
                  <a:lnTo>
                    <a:pt x="12228" y="5192"/>
                  </a:lnTo>
                  <a:lnTo>
                    <a:pt x="12208" y="5182"/>
                  </a:lnTo>
                  <a:lnTo>
                    <a:pt x="12196" y="5172"/>
                  </a:lnTo>
                  <a:lnTo>
                    <a:pt x="12190" y="5166"/>
                  </a:lnTo>
                  <a:lnTo>
                    <a:pt x="12186" y="5166"/>
                  </a:lnTo>
                  <a:lnTo>
                    <a:pt x="12186" y="5168"/>
                  </a:lnTo>
                  <a:lnTo>
                    <a:pt x="12180" y="5170"/>
                  </a:lnTo>
                  <a:lnTo>
                    <a:pt x="12178" y="5172"/>
                  </a:lnTo>
                  <a:lnTo>
                    <a:pt x="12182" y="5174"/>
                  </a:lnTo>
                  <a:lnTo>
                    <a:pt x="12186" y="5178"/>
                  </a:lnTo>
                  <a:lnTo>
                    <a:pt x="12200" y="5184"/>
                  </a:lnTo>
                  <a:lnTo>
                    <a:pt x="12208" y="5190"/>
                  </a:lnTo>
                  <a:lnTo>
                    <a:pt x="12216" y="5196"/>
                  </a:lnTo>
                  <a:lnTo>
                    <a:pt x="12222" y="5202"/>
                  </a:lnTo>
                  <a:lnTo>
                    <a:pt x="12232" y="5210"/>
                  </a:lnTo>
                  <a:lnTo>
                    <a:pt x="12242" y="5218"/>
                  </a:lnTo>
                  <a:lnTo>
                    <a:pt x="12254" y="5230"/>
                  </a:lnTo>
                  <a:lnTo>
                    <a:pt x="12258" y="5236"/>
                  </a:lnTo>
                  <a:lnTo>
                    <a:pt x="12260" y="5242"/>
                  </a:lnTo>
                  <a:lnTo>
                    <a:pt x="12260" y="5250"/>
                  </a:lnTo>
                  <a:lnTo>
                    <a:pt x="12260" y="5258"/>
                  </a:lnTo>
                  <a:lnTo>
                    <a:pt x="12262" y="5264"/>
                  </a:lnTo>
                  <a:lnTo>
                    <a:pt x="12264" y="5272"/>
                  </a:lnTo>
                  <a:lnTo>
                    <a:pt x="12268" y="5274"/>
                  </a:lnTo>
                  <a:lnTo>
                    <a:pt x="12272" y="5274"/>
                  </a:lnTo>
                  <a:lnTo>
                    <a:pt x="12276" y="5270"/>
                  </a:lnTo>
                  <a:lnTo>
                    <a:pt x="12278" y="5262"/>
                  </a:lnTo>
                  <a:lnTo>
                    <a:pt x="12278" y="5254"/>
                  </a:lnTo>
                  <a:lnTo>
                    <a:pt x="12278" y="5244"/>
                  </a:lnTo>
                  <a:lnTo>
                    <a:pt x="12274" y="5236"/>
                  </a:lnTo>
                  <a:lnTo>
                    <a:pt x="12266" y="5230"/>
                  </a:lnTo>
                  <a:lnTo>
                    <a:pt x="12252" y="5218"/>
                  </a:lnTo>
                  <a:lnTo>
                    <a:pt x="12244" y="5208"/>
                  </a:lnTo>
                  <a:lnTo>
                    <a:pt x="12236" y="5200"/>
                  </a:lnTo>
                  <a:lnTo>
                    <a:pt x="12228" y="5192"/>
                  </a:lnTo>
                  <a:close/>
                  <a:moveTo>
                    <a:pt x="12134" y="5108"/>
                  </a:moveTo>
                  <a:lnTo>
                    <a:pt x="12134" y="5108"/>
                  </a:lnTo>
                  <a:lnTo>
                    <a:pt x="12134" y="5112"/>
                  </a:lnTo>
                  <a:lnTo>
                    <a:pt x="12136" y="5116"/>
                  </a:lnTo>
                  <a:lnTo>
                    <a:pt x="12138" y="5118"/>
                  </a:lnTo>
                  <a:lnTo>
                    <a:pt x="12144" y="5120"/>
                  </a:lnTo>
                  <a:lnTo>
                    <a:pt x="12146" y="5118"/>
                  </a:lnTo>
                  <a:lnTo>
                    <a:pt x="12144" y="5112"/>
                  </a:lnTo>
                  <a:lnTo>
                    <a:pt x="12140" y="5108"/>
                  </a:lnTo>
                  <a:lnTo>
                    <a:pt x="12136" y="5106"/>
                  </a:lnTo>
                  <a:lnTo>
                    <a:pt x="12134" y="5108"/>
                  </a:lnTo>
                  <a:close/>
                  <a:moveTo>
                    <a:pt x="12378" y="5340"/>
                  </a:moveTo>
                  <a:lnTo>
                    <a:pt x="12378" y="5340"/>
                  </a:lnTo>
                  <a:lnTo>
                    <a:pt x="12374" y="5338"/>
                  </a:lnTo>
                  <a:lnTo>
                    <a:pt x="12370" y="5334"/>
                  </a:lnTo>
                  <a:lnTo>
                    <a:pt x="12364" y="5324"/>
                  </a:lnTo>
                  <a:lnTo>
                    <a:pt x="12360" y="5314"/>
                  </a:lnTo>
                  <a:lnTo>
                    <a:pt x="12356" y="5310"/>
                  </a:lnTo>
                  <a:lnTo>
                    <a:pt x="12352" y="5308"/>
                  </a:lnTo>
                  <a:lnTo>
                    <a:pt x="12348" y="5306"/>
                  </a:lnTo>
                  <a:lnTo>
                    <a:pt x="12346" y="5302"/>
                  </a:lnTo>
                  <a:lnTo>
                    <a:pt x="12342" y="5290"/>
                  </a:lnTo>
                  <a:lnTo>
                    <a:pt x="12340" y="5284"/>
                  </a:lnTo>
                  <a:lnTo>
                    <a:pt x="12338" y="5282"/>
                  </a:lnTo>
                  <a:lnTo>
                    <a:pt x="12334" y="5284"/>
                  </a:lnTo>
                  <a:lnTo>
                    <a:pt x="12334" y="5288"/>
                  </a:lnTo>
                  <a:lnTo>
                    <a:pt x="12334" y="5290"/>
                  </a:lnTo>
                  <a:lnTo>
                    <a:pt x="12336" y="5296"/>
                  </a:lnTo>
                  <a:lnTo>
                    <a:pt x="12342" y="5304"/>
                  </a:lnTo>
                  <a:lnTo>
                    <a:pt x="12342" y="5308"/>
                  </a:lnTo>
                  <a:lnTo>
                    <a:pt x="12342" y="5314"/>
                  </a:lnTo>
                  <a:lnTo>
                    <a:pt x="12342" y="5322"/>
                  </a:lnTo>
                  <a:lnTo>
                    <a:pt x="12344" y="5328"/>
                  </a:lnTo>
                  <a:lnTo>
                    <a:pt x="12350" y="5336"/>
                  </a:lnTo>
                  <a:lnTo>
                    <a:pt x="12358" y="5346"/>
                  </a:lnTo>
                  <a:lnTo>
                    <a:pt x="12362" y="5350"/>
                  </a:lnTo>
                  <a:lnTo>
                    <a:pt x="12362" y="5354"/>
                  </a:lnTo>
                  <a:lnTo>
                    <a:pt x="12364" y="5364"/>
                  </a:lnTo>
                  <a:lnTo>
                    <a:pt x="12370" y="5368"/>
                  </a:lnTo>
                  <a:lnTo>
                    <a:pt x="12378" y="5370"/>
                  </a:lnTo>
                  <a:lnTo>
                    <a:pt x="12388" y="5370"/>
                  </a:lnTo>
                  <a:lnTo>
                    <a:pt x="12390" y="5368"/>
                  </a:lnTo>
                  <a:lnTo>
                    <a:pt x="12392" y="5364"/>
                  </a:lnTo>
                  <a:lnTo>
                    <a:pt x="12392" y="5360"/>
                  </a:lnTo>
                  <a:lnTo>
                    <a:pt x="12392" y="5356"/>
                  </a:lnTo>
                  <a:lnTo>
                    <a:pt x="12386" y="5346"/>
                  </a:lnTo>
                  <a:lnTo>
                    <a:pt x="12382" y="5342"/>
                  </a:lnTo>
                  <a:lnTo>
                    <a:pt x="12378" y="5340"/>
                  </a:lnTo>
                  <a:close/>
                  <a:moveTo>
                    <a:pt x="12070" y="5308"/>
                  </a:moveTo>
                  <a:lnTo>
                    <a:pt x="12070" y="5308"/>
                  </a:lnTo>
                  <a:lnTo>
                    <a:pt x="12064" y="5304"/>
                  </a:lnTo>
                  <a:lnTo>
                    <a:pt x="12062" y="5304"/>
                  </a:lnTo>
                  <a:lnTo>
                    <a:pt x="12062" y="5306"/>
                  </a:lnTo>
                  <a:lnTo>
                    <a:pt x="12062" y="5310"/>
                  </a:lnTo>
                  <a:lnTo>
                    <a:pt x="12066" y="5320"/>
                  </a:lnTo>
                  <a:lnTo>
                    <a:pt x="12068" y="5322"/>
                  </a:lnTo>
                  <a:lnTo>
                    <a:pt x="12070" y="5322"/>
                  </a:lnTo>
                  <a:lnTo>
                    <a:pt x="12072" y="5322"/>
                  </a:lnTo>
                  <a:lnTo>
                    <a:pt x="12074" y="5320"/>
                  </a:lnTo>
                  <a:lnTo>
                    <a:pt x="12074" y="5314"/>
                  </a:lnTo>
                  <a:lnTo>
                    <a:pt x="12074" y="5310"/>
                  </a:lnTo>
                  <a:lnTo>
                    <a:pt x="12070" y="5308"/>
                  </a:lnTo>
                  <a:close/>
                  <a:moveTo>
                    <a:pt x="12042" y="5304"/>
                  </a:moveTo>
                  <a:lnTo>
                    <a:pt x="12042" y="5304"/>
                  </a:lnTo>
                  <a:lnTo>
                    <a:pt x="12044" y="5302"/>
                  </a:lnTo>
                  <a:lnTo>
                    <a:pt x="12044" y="5300"/>
                  </a:lnTo>
                  <a:lnTo>
                    <a:pt x="12040" y="5294"/>
                  </a:lnTo>
                  <a:lnTo>
                    <a:pt x="12036" y="5290"/>
                  </a:lnTo>
                  <a:lnTo>
                    <a:pt x="12034" y="5292"/>
                  </a:lnTo>
                  <a:lnTo>
                    <a:pt x="12032" y="5292"/>
                  </a:lnTo>
                  <a:lnTo>
                    <a:pt x="12030" y="5296"/>
                  </a:lnTo>
                  <a:lnTo>
                    <a:pt x="12030" y="5298"/>
                  </a:lnTo>
                  <a:lnTo>
                    <a:pt x="12032" y="5304"/>
                  </a:lnTo>
                  <a:lnTo>
                    <a:pt x="12038" y="5306"/>
                  </a:lnTo>
                  <a:lnTo>
                    <a:pt x="12042" y="5304"/>
                  </a:lnTo>
                  <a:close/>
                  <a:moveTo>
                    <a:pt x="11990" y="5256"/>
                  </a:moveTo>
                  <a:lnTo>
                    <a:pt x="11990" y="5256"/>
                  </a:lnTo>
                  <a:lnTo>
                    <a:pt x="11988" y="5256"/>
                  </a:lnTo>
                  <a:lnTo>
                    <a:pt x="11986" y="5256"/>
                  </a:lnTo>
                  <a:lnTo>
                    <a:pt x="11984" y="5260"/>
                  </a:lnTo>
                  <a:lnTo>
                    <a:pt x="11984" y="5266"/>
                  </a:lnTo>
                  <a:lnTo>
                    <a:pt x="11986" y="5270"/>
                  </a:lnTo>
                  <a:lnTo>
                    <a:pt x="11988" y="5272"/>
                  </a:lnTo>
                  <a:lnTo>
                    <a:pt x="11990" y="5272"/>
                  </a:lnTo>
                  <a:lnTo>
                    <a:pt x="11994" y="5268"/>
                  </a:lnTo>
                  <a:lnTo>
                    <a:pt x="11994" y="5262"/>
                  </a:lnTo>
                  <a:lnTo>
                    <a:pt x="11994" y="5260"/>
                  </a:lnTo>
                  <a:lnTo>
                    <a:pt x="11990" y="5256"/>
                  </a:lnTo>
                  <a:close/>
                  <a:moveTo>
                    <a:pt x="12272" y="5478"/>
                  </a:moveTo>
                  <a:lnTo>
                    <a:pt x="12272" y="5478"/>
                  </a:lnTo>
                  <a:lnTo>
                    <a:pt x="12264" y="5474"/>
                  </a:lnTo>
                  <a:lnTo>
                    <a:pt x="12258" y="5474"/>
                  </a:lnTo>
                  <a:lnTo>
                    <a:pt x="12256" y="5476"/>
                  </a:lnTo>
                  <a:lnTo>
                    <a:pt x="12258" y="5478"/>
                  </a:lnTo>
                  <a:lnTo>
                    <a:pt x="12260" y="5480"/>
                  </a:lnTo>
                  <a:lnTo>
                    <a:pt x="12260" y="5482"/>
                  </a:lnTo>
                  <a:lnTo>
                    <a:pt x="12262" y="5486"/>
                  </a:lnTo>
                  <a:lnTo>
                    <a:pt x="12266" y="5486"/>
                  </a:lnTo>
                  <a:lnTo>
                    <a:pt x="12270" y="5488"/>
                  </a:lnTo>
                  <a:lnTo>
                    <a:pt x="12274" y="5486"/>
                  </a:lnTo>
                  <a:lnTo>
                    <a:pt x="12276" y="5482"/>
                  </a:lnTo>
                  <a:lnTo>
                    <a:pt x="12272" y="5478"/>
                  </a:lnTo>
                  <a:close/>
                  <a:moveTo>
                    <a:pt x="12280" y="5594"/>
                  </a:moveTo>
                  <a:lnTo>
                    <a:pt x="12280" y="5594"/>
                  </a:lnTo>
                  <a:lnTo>
                    <a:pt x="12286" y="5598"/>
                  </a:lnTo>
                  <a:lnTo>
                    <a:pt x="12296" y="5602"/>
                  </a:lnTo>
                  <a:lnTo>
                    <a:pt x="12302" y="5604"/>
                  </a:lnTo>
                  <a:lnTo>
                    <a:pt x="12304" y="5604"/>
                  </a:lnTo>
                  <a:lnTo>
                    <a:pt x="12304" y="5602"/>
                  </a:lnTo>
                  <a:lnTo>
                    <a:pt x="12298" y="5596"/>
                  </a:lnTo>
                  <a:lnTo>
                    <a:pt x="12288" y="5592"/>
                  </a:lnTo>
                  <a:lnTo>
                    <a:pt x="12280" y="5590"/>
                  </a:lnTo>
                  <a:lnTo>
                    <a:pt x="12280" y="5594"/>
                  </a:lnTo>
                  <a:close/>
                  <a:moveTo>
                    <a:pt x="12164" y="5488"/>
                  </a:moveTo>
                  <a:lnTo>
                    <a:pt x="12164" y="5488"/>
                  </a:lnTo>
                  <a:lnTo>
                    <a:pt x="12160" y="5486"/>
                  </a:lnTo>
                  <a:lnTo>
                    <a:pt x="12158" y="5486"/>
                  </a:lnTo>
                  <a:lnTo>
                    <a:pt x="12156" y="5492"/>
                  </a:lnTo>
                  <a:lnTo>
                    <a:pt x="12160" y="5498"/>
                  </a:lnTo>
                  <a:lnTo>
                    <a:pt x="12164" y="5502"/>
                  </a:lnTo>
                  <a:lnTo>
                    <a:pt x="12166" y="5502"/>
                  </a:lnTo>
                  <a:lnTo>
                    <a:pt x="12168" y="5500"/>
                  </a:lnTo>
                  <a:lnTo>
                    <a:pt x="12168" y="5494"/>
                  </a:lnTo>
                  <a:lnTo>
                    <a:pt x="12164" y="5488"/>
                  </a:lnTo>
                  <a:close/>
                  <a:moveTo>
                    <a:pt x="12190" y="5504"/>
                  </a:moveTo>
                  <a:lnTo>
                    <a:pt x="12190" y="5504"/>
                  </a:lnTo>
                  <a:lnTo>
                    <a:pt x="12188" y="5498"/>
                  </a:lnTo>
                  <a:lnTo>
                    <a:pt x="12182" y="5494"/>
                  </a:lnTo>
                  <a:lnTo>
                    <a:pt x="12178" y="5494"/>
                  </a:lnTo>
                  <a:lnTo>
                    <a:pt x="12176" y="5494"/>
                  </a:lnTo>
                  <a:lnTo>
                    <a:pt x="12174" y="5496"/>
                  </a:lnTo>
                  <a:lnTo>
                    <a:pt x="12172" y="5500"/>
                  </a:lnTo>
                  <a:lnTo>
                    <a:pt x="12170" y="5506"/>
                  </a:lnTo>
                  <a:lnTo>
                    <a:pt x="12170" y="5508"/>
                  </a:lnTo>
                  <a:lnTo>
                    <a:pt x="12174" y="5510"/>
                  </a:lnTo>
                  <a:lnTo>
                    <a:pt x="12186" y="5510"/>
                  </a:lnTo>
                  <a:lnTo>
                    <a:pt x="12188" y="5510"/>
                  </a:lnTo>
                  <a:lnTo>
                    <a:pt x="12190" y="5504"/>
                  </a:lnTo>
                  <a:close/>
                  <a:moveTo>
                    <a:pt x="12204" y="5532"/>
                  </a:moveTo>
                  <a:lnTo>
                    <a:pt x="12204" y="5532"/>
                  </a:lnTo>
                  <a:lnTo>
                    <a:pt x="12206" y="5526"/>
                  </a:lnTo>
                  <a:lnTo>
                    <a:pt x="12204" y="5522"/>
                  </a:lnTo>
                  <a:lnTo>
                    <a:pt x="12202" y="5520"/>
                  </a:lnTo>
                  <a:lnTo>
                    <a:pt x="12200" y="5522"/>
                  </a:lnTo>
                  <a:lnTo>
                    <a:pt x="12198" y="5524"/>
                  </a:lnTo>
                  <a:lnTo>
                    <a:pt x="12196" y="5524"/>
                  </a:lnTo>
                  <a:lnTo>
                    <a:pt x="12192" y="5520"/>
                  </a:lnTo>
                  <a:lnTo>
                    <a:pt x="12188" y="5516"/>
                  </a:lnTo>
                  <a:lnTo>
                    <a:pt x="12186" y="5518"/>
                  </a:lnTo>
                  <a:lnTo>
                    <a:pt x="12188" y="5526"/>
                  </a:lnTo>
                  <a:lnTo>
                    <a:pt x="12194" y="5532"/>
                  </a:lnTo>
                  <a:lnTo>
                    <a:pt x="12198" y="5536"/>
                  </a:lnTo>
                  <a:lnTo>
                    <a:pt x="12202" y="5534"/>
                  </a:lnTo>
                  <a:lnTo>
                    <a:pt x="12204" y="5532"/>
                  </a:lnTo>
                  <a:close/>
                  <a:moveTo>
                    <a:pt x="12424" y="5380"/>
                  </a:moveTo>
                  <a:lnTo>
                    <a:pt x="12424" y="5380"/>
                  </a:lnTo>
                  <a:lnTo>
                    <a:pt x="12430" y="5386"/>
                  </a:lnTo>
                  <a:lnTo>
                    <a:pt x="12436" y="5394"/>
                  </a:lnTo>
                  <a:lnTo>
                    <a:pt x="12446" y="5398"/>
                  </a:lnTo>
                  <a:lnTo>
                    <a:pt x="12450" y="5400"/>
                  </a:lnTo>
                  <a:lnTo>
                    <a:pt x="12454" y="5400"/>
                  </a:lnTo>
                  <a:lnTo>
                    <a:pt x="12458" y="5398"/>
                  </a:lnTo>
                  <a:lnTo>
                    <a:pt x="12454" y="5394"/>
                  </a:lnTo>
                  <a:lnTo>
                    <a:pt x="12446" y="5390"/>
                  </a:lnTo>
                  <a:lnTo>
                    <a:pt x="12444" y="5388"/>
                  </a:lnTo>
                  <a:lnTo>
                    <a:pt x="12442" y="5384"/>
                  </a:lnTo>
                  <a:lnTo>
                    <a:pt x="12438" y="5376"/>
                  </a:lnTo>
                  <a:lnTo>
                    <a:pt x="12434" y="5372"/>
                  </a:lnTo>
                  <a:lnTo>
                    <a:pt x="12416" y="5360"/>
                  </a:lnTo>
                  <a:lnTo>
                    <a:pt x="12412" y="5358"/>
                  </a:lnTo>
                  <a:lnTo>
                    <a:pt x="12410" y="5358"/>
                  </a:lnTo>
                  <a:lnTo>
                    <a:pt x="12412" y="5366"/>
                  </a:lnTo>
                  <a:lnTo>
                    <a:pt x="12414" y="5370"/>
                  </a:lnTo>
                  <a:lnTo>
                    <a:pt x="12418" y="5372"/>
                  </a:lnTo>
                  <a:lnTo>
                    <a:pt x="12422" y="5376"/>
                  </a:lnTo>
                  <a:lnTo>
                    <a:pt x="12424" y="5380"/>
                  </a:lnTo>
                  <a:close/>
                  <a:moveTo>
                    <a:pt x="12528" y="5426"/>
                  </a:moveTo>
                  <a:lnTo>
                    <a:pt x="12528" y="5426"/>
                  </a:lnTo>
                  <a:lnTo>
                    <a:pt x="12520" y="5420"/>
                  </a:lnTo>
                  <a:lnTo>
                    <a:pt x="12516" y="5416"/>
                  </a:lnTo>
                  <a:lnTo>
                    <a:pt x="12512" y="5412"/>
                  </a:lnTo>
                  <a:lnTo>
                    <a:pt x="12502" y="5408"/>
                  </a:lnTo>
                  <a:lnTo>
                    <a:pt x="12498" y="5406"/>
                  </a:lnTo>
                  <a:lnTo>
                    <a:pt x="12496" y="5406"/>
                  </a:lnTo>
                  <a:lnTo>
                    <a:pt x="12498" y="5416"/>
                  </a:lnTo>
                  <a:lnTo>
                    <a:pt x="12500" y="5422"/>
                  </a:lnTo>
                  <a:lnTo>
                    <a:pt x="12504" y="5426"/>
                  </a:lnTo>
                  <a:lnTo>
                    <a:pt x="12518" y="5434"/>
                  </a:lnTo>
                  <a:lnTo>
                    <a:pt x="12534" y="5444"/>
                  </a:lnTo>
                  <a:lnTo>
                    <a:pt x="12548" y="5452"/>
                  </a:lnTo>
                  <a:lnTo>
                    <a:pt x="12552" y="5456"/>
                  </a:lnTo>
                  <a:lnTo>
                    <a:pt x="12552" y="5454"/>
                  </a:lnTo>
                  <a:lnTo>
                    <a:pt x="12550" y="5446"/>
                  </a:lnTo>
                  <a:lnTo>
                    <a:pt x="12540" y="5434"/>
                  </a:lnTo>
                  <a:lnTo>
                    <a:pt x="12534" y="5430"/>
                  </a:lnTo>
                  <a:lnTo>
                    <a:pt x="12528" y="5426"/>
                  </a:lnTo>
                  <a:close/>
                  <a:moveTo>
                    <a:pt x="12608" y="5498"/>
                  </a:moveTo>
                  <a:lnTo>
                    <a:pt x="12608" y="5498"/>
                  </a:lnTo>
                  <a:lnTo>
                    <a:pt x="12608" y="5492"/>
                  </a:lnTo>
                  <a:lnTo>
                    <a:pt x="12608" y="5488"/>
                  </a:lnTo>
                  <a:lnTo>
                    <a:pt x="12606" y="5482"/>
                  </a:lnTo>
                  <a:lnTo>
                    <a:pt x="12602" y="5476"/>
                  </a:lnTo>
                  <a:lnTo>
                    <a:pt x="12598" y="5472"/>
                  </a:lnTo>
                  <a:lnTo>
                    <a:pt x="12596" y="5468"/>
                  </a:lnTo>
                  <a:lnTo>
                    <a:pt x="12594" y="5458"/>
                  </a:lnTo>
                  <a:lnTo>
                    <a:pt x="12590" y="5450"/>
                  </a:lnTo>
                  <a:lnTo>
                    <a:pt x="12586" y="5446"/>
                  </a:lnTo>
                  <a:lnTo>
                    <a:pt x="12582" y="5444"/>
                  </a:lnTo>
                  <a:lnTo>
                    <a:pt x="12578" y="5444"/>
                  </a:lnTo>
                  <a:lnTo>
                    <a:pt x="12576" y="5444"/>
                  </a:lnTo>
                  <a:lnTo>
                    <a:pt x="12578" y="5450"/>
                  </a:lnTo>
                  <a:lnTo>
                    <a:pt x="12582" y="5462"/>
                  </a:lnTo>
                  <a:lnTo>
                    <a:pt x="12586" y="5480"/>
                  </a:lnTo>
                  <a:lnTo>
                    <a:pt x="12588" y="5484"/>
                  </a:lnTo>
                  <a:lnTo>
                    <a:pt x="12592" y="5488"/>
                  </a:lnTo>
                  <a:lnTo>
                    <a:pt x="12596" y="5492"/>
                  </a:lnTo>
                  <a:lnTo>
                    <a:pt x="12600" y="5498"/>
                  </a:lnTo>
                  <a:lnTo>
                    <a:pt x="12606" y="5504"/>
                  </a:lnTo>
                  <a:lnTo>
                    <a:pt x="12610" y="5508"/>
                  </a:lnTo>
                  <a:lnTo>
                    <a:pt x="12612" y="5508"/>
                  </a:lnTo>
                  <a:lnTo>
                    <a:pt x="12612" y="5506"/>
                  </a:lnTo>
                  <a:lnTo>
                    <a:pt x="12608" y="5498"/>
                  </a:lnTo>
                  <a:close/>
                  <a:moveTo>
                    <a:pt x="12552" y="5494"/>
                  </a:moveTo>
                  <a:lnTo>
                    <a:pt x="12552" y="5494"/>
                  </a:lnTo>
                  <a:lnTo>
                    <a:pt x="12548" y="5490"/>
                  </a:lnTo>
                  <a:lnTo>
                    <a:pt x="12544" y="5490"/>
                  </a:lnTo>
                  <a:lnTo>
                    <a:pt x="12540" y="5492"/>
                  </a:lnTo>
                  <a:lnTo>
                    <a:pt x="12540" y="5502"/>
                  </a:lnTo>
                  <a:lnTo>
                    <a:pt x="12542" y="5508"/>
                  </a:lnTo>
                  <a:lnTo>
                    <a:pt x="12546" y="5512"/>
                  </a:lnTo>
                  <a:lnTo>
                    <a:pt x="12554" y="5516"/>
                  </a:lnTo>
                  <a:lnTo>
                    <a:pt x="12562" y="5516"/>
                  </a:lnTo>
                  <a:lnTo>
                    <a:pt x="12570" y="5516"/>
                  </a:lnTo>
                  <a:lnTo>
                    <a:pt x="12572" y="5518"/>
                  </a:lnTo>
                  <a:lnTo>
                    <a:pt x="12574" y="5520"/>
                  </a:lnTo>
                  <a:lnTo>
                    <a:pt x="12582" y="5522"/>
                  </a:lnTo>
                  <a:lnTo>
                    <a:pt x="12586" y="5522"/>
                  </a:lnTo>
                  <a:lnTo>
                    <a:pt x="12590" y="5520"/>
                  </a:lnTo>
                  <a:lnTo>
                    <a:pt x="12590" y="5518"/>
                  </a:lnTo>
                  <a:lnTo>
                    <a:pt x="12590" y="5516"/>
                  </a:lnTo>
                  <a:lnTo>
                    <a:pt x="12584" y="5508"/>
                  </a:lnTo>
                  <a:lnTo>
                    <a:pt x="12576" y="5500"/>
                  </a:lnTo>
                  <a:lnTo>
                    <a:pt x="12574" y="5496"/>
                  </a:lnTo>
                  <a:lnTo>
                    <a:pt x="12570" y="5496"/>
                  </a:lnTo>
                  <a:lnTo>
                    <a:pt x="12562" y="5496"/>
                  </a:lnTo>
                  <a:lnTo>
                    <a:pt x="12556" y="5496"/>
                  </a:lnTo>
                  <a:lnTo>
                    <a:pt x="12554" y="5496"/>
                  </a:lnTo>
                  <a:lnTo>
                    <a:pt x="12552" y="5494"/>
                  </a:lnTo>
                  <a:close/>
                  <a:moveTo>
                    <a:pt x="12636" y="5548"/>
                  </a:moveTo>
                  <a:lnTo>
                    <a:pt x="12636" y="5548"/>
                  </a:lnTo>
                  <a:lnTo>
                    <a:pt x="12628" y="5546"/>
                  </a:lnTo>
                  <a:lnTo>
                    <a:pt x="12620" y="5540"/>
                  </a:lnTo>
                  <a:lnTo>
                    <a:pt x="12612" y="5538"/>
                  </a:lnTo>
                  <a:lnTo>
                    <a:pt x="12608" y="5538"/>
                  </a:lnTo>
                  <a:lnTo>
                    <a:pt x="12606" y="5538"/>
                  </a:lnTo>
                  <a:lnTo>
                    <a:pt x="12604" y="5540"/>
                  </a:lnTo>
                  <a:lnTo>
                    <a:pt x="12606" y="5542"/>
                  </a:lnTo>
                  <a:lnTo>
                    <a:pt x="12608" y="5544"/>
                  </a:lnTo>
                  <a:lnTo>
                    <a:pt x="12612" y="5546"/>
                  </a:lnTo>
                  <a:lnTo>
                    <a:pt x="12614" y="5548"/>
                  </a:lnTo>
                  <a:lnTo>
                    <a:pt x="12614" y="5552"/>
                  </a:lnTo>
                  <a:lnTo>
                    <a:pt x="12616" y="5554"/>
                  </a:lnTo>
                  <a:lnTo>
                    <a:pt x="12618" y="5558"/>
                  </a:lnTo>
                  <a:lnTo>
                    <a:pt x="12628" y="5564"/>
                  </a:lnTo>
                  <a:lnTo>
                    <a:pt x="12638" y="5566"/>
                  </a:lnTo>
                  <a:lnTo>
                    <a:pt x="12646" y="5568"/>
                  </a:lnTo>
                  <a:lnTo>
                    <a:pt x="12648" y="5568"/>
                  </a:lnTo>
                  <a:lnTo>
                    <a:pt x="12648" y="5564"/>
                  </a:lnTo>
                  <a:lnTo>
                    <a:pt x="12646" y="5558"/>
                  </a:lnTo>
                  <a:lnTo>
                    <a:pt x="12642" y="5552"/>
                  </a:lnTo>
                  <a:lnTo>
                    <a:pt x="12640" y="5548"/>
                  </a:lnTo>
                  <a:lnTo>
                    <a:pt x="12636" y="5548"/>
                  </a:lnTo>
                  <a:close/>
                  <a:moveTo>
                    <a:pt x="12554" y="5600"/>
                  </a:moveTo>
                  <a:lnTo>
                    <a:pt x="12554" y="5600"/>
                  </a:lnTo>
                  <a:lnTo>
                    <a:pt x="12558" y="5604"/>
                  </a:lnTo>
                  <a:lnTo>
                    <a:pt x="12564" y="5610"/>
                  </a:lnTo>
                  <a:lnTo>
                    <a:pt x="12574" y="5614"/>
                  </a:lnTo>
                  <a:lnTo>
                    <a:pt x="12576" y="5616"/>
                  </a:lnTo>
                  <a:lnTo>
                    <a:pt x="12580" y="5614"/>
                  </a:lnTo>
                  <a:lnTo>
                    <a:pt x="12580" y="5612"/>
                  </a:lnTo>
                  <a:lnTo>
                    <a:pt x="12578" y="5610"/>
                  </a:lnTo>
                  <a:lnTo>
                    <a:pt x="12570" y="5602"/>
                  </a:lnTo>
                  <a:lnTo>
                    <a:pt x="12560" y="5598"/>
                  </a:lnTo>
                  <a:lnTo>
                    <a:pt x="12556" y="5598"/>
                  </a:lnTo>
                  <a:lnTo>
                    <a:pt x="12554" y="5600"/>
                  </a:lnTo>
                  <a:close/>
                  <a:moveTo>
                    <a:pt x="12456" y="5426"/>
                  </a:moveTo>
                  <a:lnTo>
                    <a:pt x="12456" y="5426"/>
                  </a:lnTo>
                  <a:lnTo>
                    <a:pt x="12454" y="5426"/>
                  </a:lnTo>
                  <a:lnTo>
                    <a:pt x="12450" y="5428"/>
                  </a:lnTo>
                  <a:lnTo>
                    <a:pt x="12446" y="5434"/>
                  </a:lnTo>
                  <a:lnTo>
                    <a:pt x="12446" y="5442"/>
                  </a:lnTo>
                  <a:lnTo>
                    <a:pt x="12448" y="5444"/>
                  </a:lnTo>
                  <a:lnTo>
                    <a:pt x="12450" y="5444"/>
                  </a:lnTo>
                  <a:lnTo>
                    <a:pt x="12456" y="5442"/>
                  </a:lnTo>
                  <a:lnTo>
                    <a:pt x="12458" y="5444"/>
                  </a:lnTo>
                  <a:lnTo>
                    <a:pt x="12460" y="5448"/>
                  </a:lnTo>
                  <a:lnTo>
                    <a:pt x="12464" y="5454"/>
                  </a:lnTo>
                  <a:lnTo>
                    <a:pt x="12468" y="5454"/>
                  </a:lnTo>
                  <a:lnTo>
                    <a:pt x="12470" y="5452"/>
                  </a:lnTo>
                  <a:lnTo>
                    <a:pt x="12468" y="5446"/>
                  </a:lnTo>
                  <a:lnTo>
                    <a:pt x="12464" y="5440"/>
                  </a:lnTo>
                  <a:lnTo>
                    <a:pt x="12460" y="5436"/>
                  </a:lnTo>
                  <a:lnTo>
                    <a:pt x="12460" y="5432"/>
                  </a:lnTo>
                  <a:lnTo>
                    <a:pt x="12460" y="5428"/>
                  </a:lnTo>
                  <a:lnTo>
                    <a:pt x="12456" y="5426"/>
                  </a:lnTo>
                  <a:close/>
                  <a:moveTo>
                    <a:pt x="12432" y="5420"/>
                  </a:moveTo>
                  <a:lnTo>
                    <a:pt x="12432" y="5420"/>
                  </a:lnTo>
                  <a:lnTo>
                    <a:pt x="12432" y="5426"/>
                  </a:lnTo>
                  <a:lnTo>
                    <a:pt x="12436" y="5432"/>
                  </a:lnTo>
                  <a:lnTo>
                    <a:pt x="12438" y="5434"/>
                  </a:lnTo>
                  <a:lnTo>
                    <a:pt x="12440" y="5434"/>
                  </a:lnTo>
                  <a:lnTo>
                    <a:pt x="12442" y="5432"/>
                  </a:lnTo>
                  <a:lnTo>
                    <a:pt x="12444" y="5428"/>
                  </a:lnTo>
                  <a:lnTo>
                    <a:pt x="12444" y="5426"/>
                  </a:lnTo>
                  <a:lnTo>
                    <a:pt x="12440" y="5420"/>
                  </a:lnTo>
                  <a:lnTo>
                    <a:pt x="12436" y="5418"/>
                  </a:lnTo>
                  <a:lnTo>
                    <a:pt x="12434" y="5418"/>
                  </a:lnTo>
                  <a:lnTo>
                    <a:pt x="12432" y="5420"/>
                  </a:lnTo>
                  <a:close/>
                  <a:moveTo>
                    <a:pt x="12414" y="5408"/>
                  </a:moveTo>
                  <a:lnTo>
                    <a:pt x="12414" y="5408"/>
                  </a:lnTo>
                  <a:lnTo>
                    <a:pt x="12416" y="5412"/>
                  </a:lnTo>
                  <a:lnTo>
                    <a:pt x="12418" y="5418"/>
                  </a:lnTo>
                  <a:lnTo>
                    <a:pt x="12422" y="5420"/>
                  </a:lnTo>
                  <a:lnTo>
                    <a:pt x="12424" y="5420"/>
                  </a:lnTo>
                  <a:lnTo>
                    <a:pt x="12428" y="5418"/>
                  </a:lnTo>
                  <a:lnTo>
                    <a:pt x="12428" y="5416"/>
                  </a:lnTo>
                  <a:lnTo>
                    <a:pt x="12428" y="5414"/>
                  </a:lnTo>
                  <a:lnTo>
                    <a:pt x="12424" y="5408"/>
                  </a:lnTo>
                  <a:lnTo>
                    <a:pt x="12418" y="5406"/>
                  </a:lnTo>
                  <a:lnTo>
                    <a:pt x="12416" y="5406"/>
                  </a:lnTo>
                  <a:lnTo>
                    <a:pt x="12414" y="5408"/>
                  </a:lnTo>
                  <a:close/>
                  <a:moveTo>
                    <a:pt x="12472" y="5456"/>
                  </a:moveTo>
                  <a:lnTo>
                    <a:pt x="12472" y="5456"/>
                  </a:lnTo>
                  <a:lnTo>
                    <a:pt x="12470" y="5460"/>
                  </a:lnTo>
                  <a:lnTo>
                    <a:pt x="12472" y="5464"/>
                  </a:lnTo>
                  <a:lnTo>
                    <a:pt x="12474" y="5464"/>
                  </a:lnTo>
                  <a:lnTo>
                    <a:pt x="12480" y="5464"/>
                  </a:lnTo>
                  <a:lnTo>
                    <a:pt x="12482" y="5462"/>
                  </a:lnTo>
                  <a:lnTo>
                    <a:pt x="12482" y="5460"/>
                  </a:lnTo>
                  <a:lnTo>
                    <a:pt x="12480" y="5456"/>
                  </a:lnTo>
                  <a:lnTo>
                    <a:pt x="12476" y="5454"/>
                  </a:lnTo>
                  <a:lnTo>
                    <a:pt x="12474" y="5454"/>
                  </a:lnTo>
                  <a:lnTo>
                    <a:pt x="12472" y="5456"/>
                  </a:lnTo>
                  <a:close/>
                  <a:moveTo>
                    <a:pt x="12382" y="5382"/>
                  </a:moveTo>
                  <a:lnTo>
                    <a:pt x="12382" y="5382"/>
                  </a:lnTo>
                  <a:lnTo>
                    <a:pt x="12382" y="5384"/>
                  </a:lnTo>
                  <a:lnTo>
                    <a:pt x="12386" y="5386"/>
                  </a:lnTo>
                  <a:lnTo>
                    <a:pt x="12388" y="5386"/>
                  </a:lnTo>
                  <a:lnTo>
                    <a:pt x="12390" y="5384"/>
                  </a:lnTo>
                  <a:lnTo>
                    <a:pt x="12390" y="5380"/>
                  </a:lnTo>
                  <a:lnTo>
                    <a:pt x="12386" y="5378"/>
                  </a:lnTo>
                  <a:lnTo>
                    <a:pt x="12384" y="5378"/>
                  </a:lnTo>
                  <a:lnTo>
                    <a:pt x="12382" y="5382"/>
                  </a:lnTo>
                  <a:close/>
                  <a:moveTo>
                    <a:pt x="12828" y="5768"/>
                  </a:moveTo>
                  <a:lnTo>
                    <a:pt x="12828" y="5768"/>
                  </a:lnTo>
                  <a:lnTo>
                    <a:pt x="12826" y="5762"/>
                  </a:lnTo>
                  <a:lnTo>
                    <a:pt x="12824" y="5758"/>
                  </a:lnTo>
                  <a:lnTo>
                    <a:pt x="12822" y="5756"/>
                  </a:lnTo>
                  <a:lnTo>
                    <a:pt x="12820" y="5754"/>
                  </a:lnTo>
                  <a:lnTo>
                    <a:pt x="12818" y="5756"/>
                  </a:lnTo>
                  <a:lnTo>
                    <a:pt x="12816" y="5758"/>
                  </a:lnTo>
                  <a:lnTo>
                    <a:pt x="12816" y="5762"/>
                  </a:lnTo>
                  <a:lnTo>
                    <a:pt x="12818" y="5766"/>
                  </a:lnTo>
                  <a:lnTo>
                    <a:pt x="12822" y="5776"/>
                  </a:lnTo>
                  <a:lnTo>
                    <a:pt x="12822" y="5780"/>
                  </a:lnTo>
                  <a:lnTo>
                    <a:pt x="12822" y="5786"/>
                  </a:lnTo>
                  <a:lnTo>
                    <a:pt x="12822" y="5792"/>
                  </a:lnTo>
                  <a:lnTo>
                    <a:pt x="12826" y="5800"/>
                  </a:lnTo>
                  <a:lnTo>
                    <a:pt x="12828" y="5804"/>
                  </a:lnTo>
                  <a:lnTo>
                    <a:pt x="12830" y="5806"/>
                  </a:lnTo>
                  <a:lnTo>
                    <a:pt x="12838" y="5804"/>
                  </a:lnTo>
                  <a:lnTo>
                    <a:pt x="12842" y="5802"/>
                  </a:lnTo>
                  <a:lnTo>
                    <a:pt x="12844" y="5800"/>
                  </a:lnTo>
                  <a:lnTo>
                    <a:pt x="12846" y="5798"/>
                  </a:lnTo>
                  <a:lnTo>
                    <a:pt x="12846" y="5794"/>
                  </a:lnTo>
                  <a:lnTo>
                    <a:pt x="12844" y="5786"/>
                  </a:lnTo>
                  <a:lnTo>
                    <a:pt x="12840" y="5776"/>
                  </a:lnTo>
                  <a:lnTo>
                    <a:pt x="12838" y="5772"/>
                  </a:lnTo>
                  <a:lnTo>
                    <a:pt x="12836" y="5770"/>
                  </a:lnTo>
                  <a:lnTo>
                    <a:pt x="12834" y="5774"/>
                  </a:lnTo>
                  <a:lnTo>
                    <a:pt x="12832" y="5776"/>
                  </a:lnTo>
                  <a:lnTo>
                    <a:pt x="12828" y="5768"/>
                  </a:lnTo>
                  <a:close/>
                  <a:moveTo>
                    <a:pt x="12844" y="5822"/>
                  </a:moveTo>
                  <a:lnTo>
                    <a:pt x="12844" y="5822"/>
                  </a:lnTo>
                  <a:lnTo>
                    <a:pt x="12844" y="5828"/>
                  </a:lnTo>
                  <a:lnTo>
                    <a:pt x="12850" y="5832"/>
                  </a:lnTo>
                  <a:lnTo>
                    <a:pt x="12852" y="5834"/>
                  </a:lnTo>
                  <a:lnTo>
                    <a:pt x="12854" y="5836"/>
                  </a:lnTo>
                  <a:lnTo>
                    <a:pt x="12856" y="5842"/>
                  </a:lnTo>
                  <a:lnTo>
                    <a:pt x="12858" y="5848"/>
                  </a:lnTo>
                  <a:lnTo>
                    <a:pt x="12862" y="5848"/>
                  </a:lnTo>
                  <a:lnTo>
                    <a:pt x="12866" y="5848"/>
                  </a:lnTo>
                  <a:lnTo>
                    <a:pt x="12870" y="5844"/>
                  </a:lnTo>
                  <a:lnTo>
                    <a:pt x="12868" y="5840"/>
                  </a:lnTo>
                  <a:lnTo>
                    <a:pt x="12866" y="5834"/>
                  </a:lnTo>
                  <a:lnTo>
                    <a:pt x="12862" y="5828"/>
                  </a:lnTo>
                  <a:lnTo>
                    <a:pt x="12856" y="5822"/>
                  </a:lnTo>
                  <a:lnTo>
                    <a:pt x="12850" y="5820"/>
                  </a:lnTo>
                  <a:lnTo>
                    <a:pt x="12846" y="5820"/>
                  </a:lnTo>
                  <a:lnTo>
                    <a:pt x="12844" y="5822"/>
                  </a:lnTo>
                  <a:close/>
                  <a:moveTo>
                    <a:pt x="12888" y="5902"/>
                  </a:moveTo>
                  <a:lnTo>
                    <a:pt x="12888" y="5902"/>
                  </a:lnTo>
                  <a:lnTo>
                    <a:pt x="12886" y="5906"/>
                  </a:lnTo>
                  <a:lnTo>
                    <a:pt x="12888" y="5910"/>
                  </a:lnTo>
                  <a:lnTo>
                    <a:pt x="12892" y="5912"/>
                  </a:lnTo>
                  <a:lnTo>
                    <a:pt x="12898" y="5912"/>
                  </a:lnTo>
                  <a:lnTo>
                    <a:pt x="12900" y="5912"/>
                  </a:lnTo>
                  <a:lnTo>
                    <a:pt x="12902" y="5910"/>
                  </a:lnTo>
                  <a:lnTo>
                    <a:pt x="12898" y="5904"/>
                  </a:lnTo>
                  <a:lnTo>
                    <a:pt x="12892" y="5900"/>
                  </a:lnTo>
                  <a:lnTo>
                    <a:pt x="12890" y="5898"/>
                  </a:lnTo>
                  <a:lnTo>
                    <a:pt x="12888" y="5902"/>
                  </a:lnTo>
                  <a:close/>
                  <a:moveTo>
                    <a:pt x="12890" y="5864"/>
                  </a:moveTo>
                  <a:lnTo>
                    <a:pt x="12890" y="5864"/>
                  </a:lnTo>
                  <a:lnTo>
                    <a:pt x="12892" y="5862"/>
                  </a:lnTo>
                  <a:lnTo>
                    <a:pt x="12888" y="5854"/>
                  </a:lnTo>
                  <a:lnTo>
                    <a:pt x="12886" y="5852"/>
                  </a:lnTo>
                  <a:lnTo>
                    <a:pt x="12884" y="5852"/>
                  </a:lnTo>
                  <a:lnTo>
                    <a:pt x="12882" y="5856"/>
                  </a:lnTo>
                  <a:lnTo>
                    <a:pt x="12884" y="5860"/>
                  </a:lnTo>
                  <a:lnTo>
                    <a:pt x="12886" y="5862"/>
                  </a:lnTo>
                  <a:lnTo>
                    <a:pt x="12890" y="5864"/>
                  </a:lnTo>
                  <a:close/>
                  <a:moveTo>
                    <a:pt x="12876" y="5836"/>
                  </a:moveTo>
                  <a:lnTo>
                    <a:pt x="12876" y="5836"/>
                  </a:lnTo>
                  <a:lnTo>
                    <a:pt x="12880" y="5840"/>
                  </a:lnTo>
                  <a:lnTo>
                    <a:pt x="12884" y="5840"/>
                  </a:lnTo>
                  <a:lnTo>
                    <a:pt x="12888" y="5838"/>
                  </a:lnTo>
                  <a:lnTo>
                    <a:pt x="12888" y="5832"/>
                  </a:lnTo>
                  <a:lnTo>
                    <a:pt x="12886" y="5830"/>
                  </a:lnTo>
                  <a:lnTo>
                    <a:pt x="12884" y="5828"/>
                  </a:lnTo>
                  <a:lnTo>
                    <a:pt x="12878" y="5828"/>
                  </a:lnTo>
                  <a:lnTo>
                    <a:pt x="12876" y="5832"/>
                  </a:lnTo>
                  <a:lnTo>
                    <a:pt x="12876" y="5834"/>
                  </a:lnTo>
                  <a:lnTo>
                    <a:pt x="12876" y="5836"/>
                  </a:lnTo>
                  <a:close/>
                  <a:moveTo>
                    <a:pt x="12866" y="5796"/>
                  </a:moveTo>
                  <a:lnTo>
                    <a:pt x="12866" y="5796"/>
                  </a:lnTo>
                  <a:lnTo>
                    <a:pt x="12874" y="5792"/>
                  </a:lnTo>
                  <a:lnTo>
                    <a:pt x="12876" y="5790"/>
                  </a:lnTo>
                  <a:lnTo>
                    <a:pt x="12878" y="5788"/>
                  </a:lnTo>
                  <a:lnTo>
                    <a:pt x="12878" y="5786"/>
                  </a:lnTo>
                  <a:lnTo>
                    <a:pt x="12872" y="5786"/>
                  </a:lnTo>
                  <a:lnTo>
                    <a:pt x="12868" y="5788"/>
                  </a:lnTo>
                  <a:lnTo>
                    <a:pt x="12864" y="5792"/>
                  </a:lnTo>
                  <a:lnTo>
                    <a:pt x="12864" y="5794"/>
                  </a:lnTo>
                  <a:lnTo>
                    <a:pt x="12866" y="5796"/>
                  </a:lnTo>
                  <a:close/>
                  <a:moveTo>
                    <a:pt x="12918" y="5954"/>
                  </a:moveTo>
                  <a:lnTo>
                    <a:pt x="12918" y="5954"/>
                  </a:lnTo>
                  <a:lnTo>
                    <a:pt x="12918" y="5956"/>
                  </a:lnTo>
                  <a:lnTo>
                    <a:pt x="12918" y="5960"/>
                  </a:lnTo>
                  <a:lnTo>
                    <a:pt x="12920" y="5966"/>
                  </a:lnTo>
                  <a:lnTo>
                    <a:pt x="12926" y="5970"/>
                  </a:lnTo>
                  <a:lnTo>
                    <a:pt x="12928" y="5970"/>
                  </a:lnTo>
                  <a:lnTo>
                    <a:pt x="12930" y="5970"/>
                  </a:lnTo>
                  <a:lnTo>
                    <a:pt x="12932" y="5968"/>
                  </a:lnTo>
                  <a:lnTo>
                    <a:pt x="12932" y="5964"/>
                  </a:lnTo>
                  <a:lnTo>
                    <a:pt x="12930" y="5956"/>
                  </a:lnTo>
                  <a:lnTo>
                    <a:pt x="12924" y="5952"/>
                  </a:lnTo>
                  <a:lnTo>
                    <a:pt x="12922" y="5952"/>
                  </a:lnTo>
                  <a:lnTo>
                    <a:pt x="12918" y="5954"/>
                  </a:lnTo>
                  <a:close/>
                  <a:moveTo>
                    <a:pt x="12928" y="5988"/>
                  </a:moveTo>
                  <a:lnTo>
                    <a:pt x="12928" y="5988"/>
                  </a:lnTo>
                  <a:lnTo>
                    <a:pt x="12926" y="5990"/>
                  </a:lnTo>
                  <a:lnTo>
                    <a:pt x="12926" y="5992"/>
                  </a:lnTo>
                  <a:lnTo>
                    <a:pt x="12928" y="5998"/>
                  </a:lnTo>
                  <a:lnTo>
                    <a:pt x="12932" y="6004"/>
                  </a:lnTo>
                  <a:lnTo>
                    <a:pt x="12936" y="6006"/>
                  </a:lnTo>
                  <a:lnTo>
                    <a:pt x="12938" y="6004"/>
                  </a:lnTo>
                  <a:lnTo>
                    <a:pt x="12938" y="6000"/>
                  </a:lnTo>
                  <a:lnTo>
                    <a:pt x="12936" y="5994"/>
                  </a:lnTo>
                  <a:lnTo>
                    <a:pt x="12932" y="5988"/>
                  </a:lnTo>
                  <a:lnTo>
                    <a:pt x="12930" y="5986"/>
                  </a:lnTo>
                  <a:lnTo>
                    <a:pt x="12928" y="5988"/>
                  </a:lnTo>
                  <a:close/>
                  <a:moveTo>
                    <a:pt x="12874" y="6102"/>
                  </a:moveTo>
                  <a:lnTo>
                    <a:pt x="12874" y="6102"/>
                  </a:lnTo>
                  <a:lnTo>
                    <a:pt x="12876" y="6104"/>
                  </a:lnTo>
                  <a:lnTo>
                    <a:pt x="12878" y="6106"/>
                  </a:lnTo>
                  <a:lnTo>
                    <a:pt x="12882" y="6104"/>
                  </a:lnTo>
                  <a:lnTo>
                    <a:pt x="12884" y="6100"/>
                  </a:lnTo>
                  <a:lnTo>
                    <a:pt x="12884" y="6096"/>
                  </a:lnTo>
                  <a:lnTo>
                    <a:pt x="12884" y="6092"/>
                  </a:lnTo>
                  <a:lnTo>
                    <a:pt x="12880" y="6090"/>
                  </a:lnTo>
                  <a:lnTo>
                    <a:pt x="12878" y="6088"/>
                  </a:lnTo>
                  <a:lnTo>
                    <a:pt x="12876" y="6088"/>
                  </a:lnTo>
                  <a:lnTo>
                    <a:pt x="12874" y="6088"/>
                  </a:lnTo>
                  <a:lnTo>
                    <a:pt x="12872" y="6094"/>
                  </a:lnTo>
                  <a:lnTo>
                    <a:pt x="12874" y="6102"/>
                  </a:lnTo>
                  <a:close/>
                  <a:moveTo>
                    <a:pt x="12842" y="6076"/>
                  </a:moveTo>
                  <a:lnTo>
                    <a:pt x="12842" y="6076"/>
                  </a:lnTo>
                  <a:lnTo>
                    <a:pt x="12848" y="6078"/>
                  </a:lnTo>
                  <a:lnTo>
                    <a:pt x="12852" y="6078"/>
                  </a:lnTo>
                  <a:lnTo>
                    <a:pt x="12854" y="6078"/>
                  </a:lnTo>
                  <a:lnTo>
                    <a:pt x="12856" y="6076"/>
                  </a:lnTo>
                  <a:lnTo>
                    <a:pt x="12856" y="6070"/>
                  </a:lnTo>
                  <a:lnTo>
                    <a:pt x="12854" y="6062"/>
                  </a:lnTo>
                  <a:lnTo>
                    <a:pt x="12848" y="6058"/>
                  </a:lnTo>
                  <a:lnTo>
                    <a:pt x="12842" y="6056"/>
                  </a:lnTo>
                  <a:lnTo>
                    <a:pt x="12838" y="6058"/>
                  </a:lnTo>
                  <a:lnTo>
                    <a:pt x="12840" y="6060"/>
                  </a:lnTo>
                  <a:lnTo>
                    <a:pt x="12842" y="6062"/>
                  </a:lnTo>
                  <a:lnTo>
                    <a:pt x="12842" y="6064"/>
                  </a:lnTo>
                  <a:lnTo>
                    <a:pt x="12840" y="6068"/>
                  </a:lnTo>
                  <a:lnTo>
                    <a:pt x="12838" y="6072"/>
                  </a:lnTo>
                  <a:lnTo>
                    <a:pt x="12840" y="6074"/>
                  </a:lnTo>
                  <a:lnTo>
                    <a:pt x="12842" y="6076"/>
                  </a:lnTo>
                  <a:close/>
                  <a:moveTo>
                    <a:pt x="12794" y="6104"/>
                  </a:moveTo>
                  <a:lnTo>
                    <a:pt x="12794" y="6104"/>
                  </a:lnTo>
                  <a:lnTo>
                    <a:pt x="12790" y="6100"/>
                  </a:lnTo>
                  <a:lnTo>
                    <a:pt x="12786" y="6098"/>
                  </a:lnTo>
                  <a:lnTo>
                    <a:pt x="12786" y="6100"/>
                  </a:lnTo>
                  <a:lnTo>
                    <a:pt x="12766" y="6082"/>
                  </a:lnTo>
                  <a:lnTo>
                    <a:pt x="12764" y="6076"/>
                  </a:lnTo>
                  <a:lnTo>
                    <a:pt x="12760" y="6070"/>
                  </a:lnTo>
                  <a:lnTo>
                    <a:pt x="12746" y="6058"/>
                  </a:lnTo>
                  <a:lnTo>
                    <a:pt x="12730" y="6046"/>
                  </a:lnTo>
                  <a:lnTo>
                    <a:pt x="12720" y="6038"/>
                  </a:lnTo>
                  <a:lnTo>
                    <a:pt x="12720" y="6044"/>
                  </a:lnTo>
                  <a:lnTo>
                    <a:pt x="12714" y="6036"/>
                  </a:lnTo>
                  <a:lnTo>
                    <a:pt x="12710" y="6032"/>
                  </a:lnTo>
                  <a:lnTo>
                    <a:pt x="12708" y="6032"/>
                  </a:lnTo>
                  <a:lnTo>
                    <a:pt x="12710" y="6040"/>
                  </a:lnTo>
                  <a:lnTo>
                    <a:pt x="12722" y="6060"/>
                  </a:lnTo>
                  <a:lnTo>
                    <a:pt x="12722" y="6064"/>
                  </a:lnTo>
                  <a:lnTo>
                    <a:pt x="12724" y="6064"/>
                  </a:lnTo>
                  <a:lnTo>
                    <a:pt x="12722" y="6066"/>
                  </a:lnTo>
                  <a:lnTo>
                    <a:pt x="12734" y="6076"/>
                  </a:lnTo>
                  <a:lnTo>
                    <a:pt x="12740" y="6080"/>
                  </a:lnTo>
                  <a:lnTo>
                    <a:pt x="12746" y="6094"/>
                  </a:lnTo>
                  <a:lnTo>
                    <a:pt x="12748" y="6092"/>
                  </a:lnTo>
                  <a:lnTo>
                    <a:pt x="12750" y="6098"/>
                  </a:lnTo>
                  <a:lnTo>
                    <a:pt x="12752" y="6098"/>
                  </a:lnTo>
                  <a:lnTo>
                    <a:pt x="12758" y="6104"/>
                  </a:lnTo>
                  <a:lnTo>
                    <a:pt x="12764" y="6108"/>
                  </a:lnTo>
                  <a:lnTo>
                    <a:pt x="12772" y="6114"/>
                  </a:lnTo>
                  <a:lnTo>
                    <a:pt x="12780" y="6120"/>
                  </a:lnTo>
                  <a:lnTo>
                    <a:pt x="12788" y="6126"/>
                  </a:lnTo>
                  <a:lnTo>
                    <a:pt x="12806" y="6136"/>
                  </a:lnTo>
                  <a:lnTo>
                    <a:pt x="12806" y="6140"/>
                  </a:lnTo>
                  <a:lnTo>
                    <a:pt x="12806" y="6142"/>
                  </a:lnTo>
                  <a:lnTo>
                    <a:pt x="12824" y="6138"/>
                  </a:lnTo>
                  <a:lnTo>
                    <a:pt x="12828" y="6136"/>
                  </a:lnTo>
                  <a:lnTo>
                    <a:pt x="12828" y="6134"/>
                  </a:lnTo>
                  <a:lnTo>
                    <a:pt x="12818" y="6126"/>
                  </a:lnTo>
                  <a:lnTo>
                    <a:pt x="12794" y="6104"/>
                  </a:lnTo>
                  <a:close/>
                  <a:moveTo>
                    <a:pt x="10286" y="4978"/>
                  </a:moveTo>
                  <a:lnTo>
                    <a:pt x="10286" y="4978"/>
                  </a:lnTo>
                  <a:lnTo>
                    <a:pt x="10288" y="4980"/>
                  </a:lnTo>
                  <a:lnTo>
                    <a:pt x="10290" y="4980"/>
                  </a:lnTo>
                  <a:lnTo>
                    <a:pt x="10294" y="4978"/>
                  </a:lnTo>
                  <a:lnTo>
                    <a:pt x="10298" y="4976"/>
                  </a:lnTo>
                  <a:lnTo>
                    <a:pt x="10300" y="4974"/>
                  </a:lnTo>
                  <a:lnTo>
                    <a:pt x="10296" y="4972"/>
                  </a:lnTo>
                  <a:lnTo>
                    <a:pt x="10290" y="4972"/>
                  </a:lnTo>
                  <a:lnTo>
                    <a:pt x="10286" y="4974"/>
                  </a:lnTo>
                  <a:lnTo>
                    <a:pt x="10286" y="4976"/>
                  </a:lnTo>
                  <a:lnTo>
                    <a:pt x="10286" y="4978"/>
                  </a:lnTo>
                  <a:close/>
                  <a:moveTo>
                    <a:pt x="10310" y="4974"/>
                  </a:moveTo>
                  <a:lnTo>
                    <a:pt x="10310" y="4974"/>
                  </a:lnTo>
                  <a:lnTo>
                    <a:pt x="10304" y="4978"/>
                  </a:lnTo>
                  <a:lnTo>
                    <a:pt x="10300" y="4982"/>
                  </a:lnTo>
                  <a:lnTo>
                    <a:pt x="10298" y="4984"/>
                  </a:lnTo>
                  <a:lnTo>
                    <a:pt x="10294" y="4986"/>
                  </a:lnTo>
                  <a:lnTo>
                    <a:pt x="10296" y="4990"/>
                  </a:lnTo>
                  <a:lnTo>
                    <a:pt x="10298" y="4990"/>
                  </a:lnTo>
                  <a:lnTo>
                    <a:pt x="10302" y="4990"/>
                  </a:lnTo>
                  <a:lnTo>
                    <a:pt x="10308" y="4996"/>
                  </a:lnTo>
                  <a:lnTo>
                    <a:pt x="10306" y="4996"/>
                  </a:lnTo>
                  <a:lnTo>
                    <a:pt x="10304" y="4996"/>
                  </a:lnTo>
                  <a:lnTo>
                    <a:pt x="10302" y="4998"/>
                  </a:lnTo>
                  <a:lnTo>
                    <a:pt x="10302" y="5000"/>
                  </a:lnTo>
                  <a:lnTo>
                    <a:pt x="10306" y="5004"/>
                  </a:lnTo>
                  <a:lnTo>
                    <a:pt x="10308" y="5004"/>
                  </a:lnTo>
                  <a:lnTo>
                    <a:pt x="10310" y="5002"/>
                  </a:lnTo>
                  <a:lnTo>
                    <a:pt x="10308" y="4998"/>
                  </a:lnTo>
                  <a:lnTo>
                    <a:pt x="10308" y="4996"/>
                  </a:lnTo>
                  <a:lnTo>
                    <a:pt x="10322" y="5008"/>
                  </a:lnTo>
                  <a:lnTo>
                    <a:pt x="10324" y="5006"/>
                  </a:lnTo>
                  <a:lnTo>
                    <a:pt x="10326" y="5002"/>
                  </a:lnTo>
                  <a:lnTo>
                    <a:pt x="10328" y="4996"/>
                  </a:lnTo>
                  <a:lnTo>
                    <a:pt x="10326" y="4988"/>
                  </a:lnTo>
                  <a:lnTo>
                    <a:pt x="10326" y="4982"/>
                  </a:lnTo>
                  <a:lnTo>
                    <a:pt x="10322" y="4976"/>
                  </a:lnTo>
                  <a:lnTo>
                    <a:pt x="10316" y="4972"/>
                  </a:lnTo>
                  <a:lnTo>
                    <a:pt x="10310" y="4974"/>
                  </a:lnTo>
                  <a:close/>
                  <a:moveTo>
                    <a:pt x="8358" y="3706"/>
                  </a:moveTo>
                  <a:lnTo>
                    <a:pt x="8358" y="3706"/>
                  </a:lnTo>
                  <a:lnTo>
                    <a:pt x="8356" y="3708"/>
                  </a:lnTo>
                  <a:lnTo>
                    <a:pt x="8354" y="3710"/>
                  </a:lnTo>
                  <a:lnTo>
                    <a:pt x="8346" y="3714"/>
                  </a:lnTo>
                  <a:lnTo>
                    <a:pt x="8340" y="3718"/>
                  </a:lnTo>
                  <a:lnTo>
                    <a:pt x="8338" y="3720"/>
                  </a:lnTo>
                  <a:lnTo>
                    <a:pt x="8338" y="3722"/>
                  </a:lnTo>
                  <a:lnTo>
                    <a:pt x="8340" y="3722"/>
                  </a:lnTo>
                  <a:lnTo>
                    <a:pt x="8344" y="3722"/>
                  </a:lnTo>
                  <a:lnTo>
                    <a:pt x="8352" y="3720"/>
                  </a:lnTo>
                  <a:lnTo>
                    <a:pt x="8364" y="3712"/>
                  </a:lnTo>
                  <a:lnTo>
                    <a:pt x="8374" y="3704"/>
                  </a:lnTo>
                  <a:lnTo>
                    <a:pt x="8374" y="3702"/>
                  </a:lnTo>
                  <a:lnTo>
                    <a:pt x="8374" y="3700"/>
                  </a:lnTo>
                  <a:lnTo>
                    <a:pt x="8368" y="3700"/>
                  </a:lnTo>
                  <a:lnTo>
                    <a:pt x="8358" y="3706"/>
                  </a:lnTo>
                  <a:close/>
                  <a:moveTo>
                    <a:pt x="8050" y="3552"/>
                  </a:moveTo>
                  <a:lnTo>
                    <a:pt x="8050" y="3552"/>
                  </a:lnTo>
                  <a:lnTo>
                    <a:pt x="8050" y="3556"/>
                  </a:lnTo>
                  <a:lnTo>
                    <a:pt x="8050" y="3562"/>
                  </a:lnTo>
                  <a:lnTo>
                    <a:pt x="8054" y="3566"/>
                  </a:lnTo>
                  <a:lnTo>
                    <a:pt x="8056" y="3566"/>
                  </a:lnTo>
                  <a:lnTo>
                    <a:pt x="8056" y="3562"/>
                  </a:lnTo>
                  <a:lnTo>
                    <a:pt x="8056" y="3556"/>
                  </a:lnTo>
                  <a:lnTo>
                    <a:pt x="8052" y="3552"/>
                  </a:lnTo>
                  <a:lnTo>
                    <a:pt x="8050" y="3552"/>
                  </a:lnTo>
                  <a:close/>
                  <a:moveTo>
                    <a:pt x="7034" y="3210"/>
                  </a:moveTo>
                  <a:lnTo>
                    <a:pt x="7034" y="3210"/>
                  </a:lnTo>
                  <a:lnTo>
                    <a:pt x="7032" y="3208"/>
                  </a:lnTo>
                  <a:lnTo>
                    <a:pt x="7030" y="3210"/>
                  </a:lnTo>
                  <a:lnTo>
                    <a:pt x="7030" y="3214"/>
                  </a:lnTo>
                  <a:lnTo>
                    <a:pt x="7032" y="3220"/>
                  </a:lnTo>
                  <a:lnTo>
                    <a:pt x="7036" y="3222"/>
                  </a:lnTo>
                  <a:lnTo>
                    <a:pt x="7038" y="3220"/>
                  </a:lnTo>
                  <a:lnTo>
                    <a:pt x="7036" y="3214"/>
                  </a:lnTo>
                  <a:lnTo>
                    <a:pt x="7034" y="3210"/>
                  </a:lnTo>
                  <a:close/>
                  <a:moveTo>
                    <a:pt x="7154" y="3110"/>
                  </a:moveTo>
                  <a:lnTo>
                    <a:pt x="7154" y="3110"/>
                  </a:lnTo>
                  <a:lnTo>
                    <a:pt x="7158" y="3108"/>
                  </a:lnTo>
                  <a:lnTo>
                    <a:pt x="7160" y="3104"/>
                  </a:lnTo>
                  <a:lnTo>
                    <a:pt x="7162" y="3100"/>
                  </a:lnTo>
                  <a:lnTo>
                    <a:pt x="7160" y="3094"/>
                  </a:lnTo>
                  <a:lnTo>
                    <a:pt x="7160" y="3090"/>
                  </a:lnTo>
                  <a:lnTo>
                    <a:pt x="7158" y="3088"/>
                  </a:lnTo>
                  <a:lnTo>
                    <a:pt x="7154" y="3086"/>
                  </a:lnTo>
                  <a:lnTo>
                    <a:pt x="7150" y="3088"/>
                  </a:lnTo>
                  <a:lnTo>
                    <a:pt x="7148" y="3090"/>
                  </a:lnTo>
                  <a:lnTo>
                    <a:pt x="7148" y="3092"/>
                  </a:lnTo>
                  <a:lnTo>
                    <a:pt x="7152" y="3096"/>
                  </a:lnTo>
                  <a:lnTo>
                    <a:pt x="7152" y="3100"/>
                  </a:lnTo>
                  <a:lnTo>
                    <a:pt x="7150" y="3106"/>
                  </a:lnTo>
                  <a:lnTo>
                    <a:pt x="7150" y="3110"/>
                  </a:lnTo>
                  <a:lnTo>
                    <a:pt x="7152" y="3112"/>
                  </a:lnTo>
                  <a:lnTo>
                    <a:pt x="7154" y="3110"/>
                  </a:lnTo>
                  <a:close/>
                  <a:moveTo>
                    <a:pt x="7226" y="3234"/>
                  </a:moveTo>
                  <a:lnTo>
                    <a:pt x="7226" y="3234"/>
                  </a:lnTo>
                  <a:lnTo>
                    <a:pt x="7228" y="3234"/>
                  </a:lnTo>
                  <a:lnTo>
                    <a:pt x="7232" y="3232"/>
                  </a:lnTo>
                  <a:lnTo>
                    <a:pt x="7238" y="3222"/>
                  </a:lnTo>
                  <a:lnTo>
                    <a:pt x="7244" y="3210"/>
                  </a:lnTo>
                  <a:lnTo>
                    <a:pt x="7244" y="3206"/>
                  </a:lnTo>
                  <a:lnTo>
                    <a:pt x="7244" y="3204"/>
                  </a:lnTo>
                  <a:lnTo>
                    <a:pt x="7242" y="3204"/>
                  </a:lnTo>
                  <a:lnTo>
                    <a:pt x="7238" y="3204"/>
                  </a:lnTo>
                  <a:lnTo>
                    <a:pt x="7230" y="3208"/>
                  </a:lnTo>
                  <a:lnTo>
                    <a:pt x="7224" y="3214"/>
                  </a:lnTo>
                  <a:lnTo>
                    <a:pt x="7222" y="3218"/>
                  </a:lnTo>
                  <a:lnTo>
                    <a:pt x="7224" y="3220"/>
                  </a:lnTo>
                  <a:lnTo>
                    <a:pt x="7224" y="3224"/>
                  </a:lnTo>
                  <a:lnTo>
                    <a:pt x="7224" y="3226"/>
                  </a:lnTo>
                  <a:lnTo>
                    <a:pt x="7224" y="3230"/>
                  </a:lnTo>
                  <a:lnTo>
                    <a:pt x="7226" y="3234"/>
                  </a:lnTo>
                  <a:close/>
                  <a:moveTo>
                    <a:pt x="7168" y="3044"/>
                  </a:moveTo>
                  <a:lnTo>
                    <a:pt x="7168" y="3044"/>
                  </a:lnTo>
                  <a:lnTo>
                    <a:pt x="7166" y="3042"/>
                  </a:lnTo>
                  <a:lnTo>
                    <a:pt x="7162" y="3044"/>
                  </a:lnTo>
                  <a:lnTo>
                    <a:pt x="7152" y="3048"/>
                  </a:lnTo>
                  <a:lnTo>
                    <a:pt x="7150" y="3050"/>
                  </a:lnTo>
                  <a:lnTo>
                    <a:pt x="7148" y="3052"/>
                  </a:lnTo>
                  <a:lnTo>
                    <a:pt x="7150" y="3056"/>
                  </a:lnTo>
                  <a:lnTo>
                    <a:pt x="7156" y="3060"/>
                  </a:lnTo>
                  <a:lnTo>
                    <a:pt x="7166" y="3064"/>
                  </a:lnTo>
                  <a:lnTo>
                    <a:pt x="7170" y="3066"/>
                  </a:lnTo>
                  <a:lnTo>
                    <a:pt x="7176" y="3064"/>
                  </a:lnTo>
                  <a:lnTo>
                    <a:pt x="7178" y="3062"/>
                  </a:lnTo>
                  <a:lnTo>
                    <a:pt x="7178" y="3060"/>
                  </a:lnTo>
                  <a:lnTo>
                    <a:pt x="7178" y="3058"/>
                  </a:lnTo>
                  <a:lnTo>
                    <a:pt x="7176" y="3054"/>
                  </a:lnTo>
                  <a:lnTo>
                    <a:pt x="7172" y="3050"/>
                  </a:lnTo>
                  <a:lnTo>
                    <a:pt x="7170" y="3048"/>
                  </a:lnTo>
                  <a:lnTo>
                    <a:pt x="7170" y="3046"/>
                  </a:lnTo>
                  <a:lnTo>
                    <a:pt x="7168" y="3044"/>
                  </a:lnTo>
                  <a:close/>
                  <a:moveTo>
                    <a:pt x="7100" y="2966"/>
                  </a:moveTo>
                  <a:lnTo>
                    <a:pt x="7100" y="2966"/>
                  </a:lnTo>
                  <a:lnTo>
                    <a:pt x="7096" y="2968"/>
                  </a:lnTo>
                  <a:lnTo>
                    <a:pt x="7094" y="2970"/>
                  </a:lnTo>
                  <a:lnTo>
                    <a:pt x="7096" y="2974"/>
                  </a:lnTo>
                  <a:lnTo>
                    <a:pt x="7098" y="2976"/>
                  </a:lnTo>
                  <a:lnTo>
                    <a:pt x="7100" y="2978"/>
                  </a:lnTo>
                  <a:lnTo>
                    <a:pt x="7102" y="2976"/>
                  </a:lnTo>
                  <a:lnTo>
                    <a:pt x="7104" y="2972"/>
                  </a:lnTo>
                  <a:lnTo>
                    <a:pt x="7104" y="2968"/>
                  </a:lnTo>
                  <a:lnTo>
                    <a:pt x="7102" y="2966"/>
                  </a:lnTo>
                  <a:lnTo>
                    <a:pt x="7100" y="2966"/>
                  </a:lnTo>
                  <a:close/>
                  <a:moveTo>
                    <a:pt x="6938" y="3124"/>
                  </a:moveTo>
                  <a:lnTo>
                    <a:pt x="6938" y="3124"/>
                  </a:lnTo>
                  <a:lnTo>
                    <a:pt x="6938" y="3126"/>
                  </a:lnTo>
                  <a:lnTo>
                    <a:pt x="6940" y="3132"/>
                  </a:lnTo>
                  <a:lnTo>
                    <a:pt x="6944" y="3136"/>
                  </a:lnTo>
                  <a:lnTo>
                    <a:pt x="6950" y="3136"/>
                  </a:lnTo>
                  <a:lnTo>
                    <a:pt x="6952" y="3136"/>
                  </a:lnTo>
                  <a:lnTo>
                    <a:pt x="6952" y="3134"/>
                  </a:lnTo>
                  <a:lnTo>
                    <a:pt x="6948" y="3128"/>
                  </a:lnTo>
                  <a:lnTo>
                    <a:pt x="6942" y="3124"/>
                  </a:lnTo>
                  <a:lnTo>
                    <a:pt x="6938" y="3124"/>
                  </a:lnTo>
                  <a:close/>
                  <a:moveTo>
                    <a:pt x="7062" y="3248"/>
                  </a:moveTo>
                  <a:lnTo>
                    <a:pt x="7062" y="3248"/>
                  </a:lnTo>
                  <a:lnTo>
                    <a:pt x="7060" y="3252"/>
                  </a:lnTo>
                  <a:lnTo>
                    <a:pt x="7058" y="3252"/>
                  </a:lnTo>
                  <a:lnTo>
                    <a:pt x="7056" y="3256"/>
                  </a:lnTo>
                  <a:lnTo>
                    <a:pt x="7056" y="3264"/>
                  </a:lnTo>
                  <a:lnTo>
                    <a:pt x="7058" y="3268"/>
                  </a:lnTo>
                  <a:lnTo>
                    <a:pt x="7060" y="3270"/>
                  </a:lnTo>
                  <a:lnTo>
                    <a:pt x="7072" y="3270"/>
                  </a:lnTo>
                  <a:lnTo>
                    <a:pt x="7086" y="3272"/>
                  </a:lnTo>
                  <a:lnTo>
                    <a:pt x="7094" y="3274"/>
                  </a:lnTo>
                  <a:lnTo>
                    <a:pt x="7102" y="3278"/>
                  </a:lnTo>
                  <a:lnTo>
                    <a:pt x="7106" y="3282"/>
                  </a:lnTo>
                  <a:lnTo>
                    <a:pt x="7112" y="3284"/>
                  </a:lnTo>
                  <a:lnTo>
                    <a:pt x="7124" y="3284"/>
                  </a:lnTo>
                  <a:lnTo>
                    <a:pt x="7136" y="3282"/>
                  </a:lnTo>
                  <a:lnTo>
                    <a:pt x="7152" y="3280"/>
                  </a:lnTo>
                  <a:lnTo>
                    <a:pt x="7160" y="3280"/>
                  </a:lnTo>
                  <a:lnTo>
                    <a:pt x="7164" y="3278"/>
                  </a:lnTo>
                  <a:lnTo>
                    <a:pt x="7168" y="3274"/>
                  </a:lnTo>
                  <a:lnTo>
                    <a:pt x="7168" y="3272"/>
                  </a:lnTo>
                  <a:lnTo>
                    <a:pt x="7166" y="3270"/>
                  </a:lnTo>
                  <a:lnTo>
                    <a:pt x="7164" y="3268"/>
                  </a:lnTo>
                  <a:lnTo>
                    <a:pt x="7158" y="3268"/>
                  </a:lnTo>
                  <a:lnTo>
                    <a:pt x="7152" y="3272"/>
                  </a:lnTo>
                  <a:lnTo>
                    <a:pt x="7148" y="3274"/>
                  </a:lnTo>
                  <a:lnTo>
                    <a:pt x="7146" y="3274"/>
                  </a:lnTo>
                  <a:lnTo>
                    <a:pt x="7146" y="3270"/>
                  </a:lnTo>
                  <a:lnTo>
                    <a:pt x="7144" y="3266"/>
                  </a:lnTo>
                  <a:lnTo>
                    <a:pt x="7142" y="3264"/>
                  </a:lnTo>
                  <a:lnTo>
                    <a:pt x="7136" y="3264"/>
                  </a:lnTo>
                  <a:lnTo>
                    <a:pt x="7130" y="3264"/>
                  </a:lnTo>
                  <a:lnTo>
                    <a:pt x="7126" y="3264"/>
                  </a:lnTo>
                  <a:lnTo>
                    <a:pt x="7118" y="3262"/>
                  </a:lnTo>
                  <a:lnTo>
                    <a:pt x="7108" y="3260"/>
                  </a:lnTo>
                  <a:lnTo>
                    <a:pt x="7102" y="3260"/>
                  </a:lnTo>
                  <a:lnTo>
                    <a:pt x="7094" y="3260"/>
                  </a:lnTo>
                  <a:lnTo>
                    <a:pt x="7090" y="3260"/>
                  </a:lnTo>
                  <a:lnTo>
                    <a:pt x="7086" y="3260"/>
                  </a:lnTo>
                  <a:lnTo>
                    <a:pt x="7084" y="3256"/>
                  </a:lnTo>
                  <a:lnTo>
                    <a:pt x="7080" y="3250"/>
                  </a:lnTo>
                  <a:lnTo>
                    <a:pt x="7078" y="3250"/>
                  </a:lnTo>
                  <a:lnTo>
                    <a:pt x="7076" y="3252"/>
                  </a:lnTo>
                  <a:lnTo>
                    <a:pt x="7074" y="3252"/>
                  </a:lnTo>
                  <a:lnTo>
                    <a:pt x="7072" y="3252"/>
                  </a:lnTo>
                  <a:lnTo>
                    <a:pt x="7068" y="3248"/>
                  </a:lnTo>
                  <a:lnTo>
                    <a:pt x="7064" y="3246"/>
                  </a:lnTo>
                  <a:lnTo>
                    <a:pt x="7062" y="3248"/>
                  </a:lnTo>
                  <a:close/>
                  <a:moveTo>
                    <a:pt x="6928" y="3106"/>
                  </a:moveTo>
                  <a:lnTo>
                    <a:pt x="6928" y="3106"/>
                  </a:lnTo>
                  <a:lnTo>
                    <a:pt x="6928" y="3110"/>
                  </a:lnTo>
                  <a:lnTo>
                    <a:pt x="6932" y="3112"/>
                  </a:lnTo>
                  <a:lnTo>
                    <a:pt x="6936" y="3112"/>
                  </a:lnTo>
                  <a:lnTo>
                    <a:pt x="6940" y="3114"/>
                  </a:lnTo>
                  <a:lnTo>
                    <a:pt x="6944" y="3116"/>
                  </a:lnTo>
                  <a:lnTo>
                    <a:pt x="6944" y="3114"/>
                  </a:lnTo>
                  <a:lnTo>
                    <a:pt x="6944" y="3112"/>
                  </a:lnTo>
                  <a:lnTo>
                    <a:pt x="6942" y="3108"/>
                  </a:lnTo>
                  <a:lnTo>
                    <a:pt x="6938" y="3104"/>
                  </a:lnTo>
                  <a:lnTo>
                    <a:pt x="6936" y="3098"/>
                  </a:lnTo>
                  <a:lnTo>
                    <a:pt x="6936" y="3096"/>
                  </a:lnTo>
                  <a:lnTo>
                    <a:pt x="6934" y="3098"/>
                  </a:lnTo>
                  <a:lnTo>
                    <a:pt x="6932" y="3100"/>
                  </a:lnTo>
                  <a:lnTo>
                    <a:pt x="6930" y="3100"/>
                  </a:lnTo>
                  <a:lnTo>
                    <a:pt x="6928" y="3102"/>
                  </a:lnTo>
                  <a:lnTo>
                    <a:pt x="6928" y="3106"/>
                  </a:lnTo>
                  <a:close/>
                  <a:moveTo>
                    <a:pt x="7092" y="3110"/>
                  </a:moveTo>
                  <a:lnTo>
                    <a:pt x="7092" y="3110"/>
                  </a:lnTo>
                  <a:lnTo>
                    <a:pt x="7086" y="3106"/>
                  </a:lnTo>
                  <a:lnTo>
                    <a:pt x="7084" y="3102"/>
                  </a:lnTo>
                  <a:lnTo>
                    <a:pt x="7080" y="3086"/>
                  </a:lnTo>
                  <a:lnTo>
                    <a:pt x="7080" y="3084"/>
                  </a:lnTo>
                  <a:lnTo>
                    <a:pt x="7078" y="3082"/>
                  </a:lnTo>
                  <a:lnTo>
                    <a:pt x="7072" y="3080"/>
                  </a:lnTo>
                  <a:lnTo>
                    <a:pt x="7064" y="3078"/>
                  </a:lnTo>
                  <a:lnTo>
                    <a:pt x="7058" y="3074"/>
                  </a:lnTo>
                  <a:lnTo>
                    <a:pt x="7050" y="3068"/>
                  </a:lnTo>
                  <a:lnTo>
                    <a:pt x="7048" y="3066"/>
                  </a:lnTo>
                  <a:lnTo>
                    <a:pt x="7044" y="3066"/>
                  </a:lnTo>
                  <a:lnTo>
                    <a:pt x="7036" y="3066"/>
                  </a:lnTo>
                  <a:lnTo>
                    <a:pt x="7030" y="3070"/>
                  </a:lnTo>
                  <a:lnTo>
                    <a:pt x="7028" y="3072"/>
                  </a:lnTo>
                  <a:lnTo>
                    <a:pt x="7038" y="3074"/>
                  </a:lnTo>
                  <a:lnTo>
                    <a:pt x="7052" y="3082"/>
                  </a:lnTo>
                  <a:lnTo>
                    <a:pt x="7058" y="3088"/>
                  </a:lnTo>
                  <a:lnTo>
                    <a:pt x="7060" y="3092"/>
                  </a:lnTo>
                  <a:lnTo>
                    <a:pt x="7062" y="3096"/>
                  </a:lnTo>
                  <a:lnTo>
                    <a:pt x="7068" y="3098"/>
                  </a:lnTo>
                  <a:lnTo>
                    <a:pt x="7072" y="3098"/>
                  </a:lnTo>
                  <a:lnTo>
                    <a:pt x="7076" y="3100"/>
                  </a:lnTo>
                  <a:lnTo>
                    <a:pt x="7082" y="3108"/>
                  </a:lnTo>
                  <a:lnTo>
                    <a:pt x="7086" y="3116"/>
                  </a:lnTo>
                  <a:lnTo>
                    <a:pt x="7092" y="3122"/>
                  </a:lnTo>
                  <a:lnTo>
                    <a:pt x="7096" y="3122"/>
                  </a:lnTo>
                  <a:lnTo>
                    <a:pt x="7098" y="3118"/>
                  </a:lnTo>
                  <a:lnTo>
                    <a:pt x="7096" y="3114"/>
                  </a:lnTo>
                  <a:lnTo>
                    <a:pt x="7092" y="3110"/>
                  </a:lnTo>
                  <a:close/>
                  <a:moveTo>
                    <a:pt x="7132" y="3176"/>
                  </a:moveTo>
                  <a:lnTo>
                    <a:pt x="7132" y="3176"/>
                  </a:lnTo>
                  <a:lnTo>
                    <a:pt x="7136" y="3178"/>
                  </a:lnTo>
                  <a:lnTo>
                    <a:pt x="7136" y="3176"/>
                  </a:lnTo>
                  <a:lnTo>
                    <a:pt x="7138" y="3172"/>
                  </a:lnTo>
                  <a:lnTo>
                    <a:pt x="7138" y="3166"/>
                  </a:lnTo>
                  <a:lnTo>
                    <a:pt x="7136" y="3164"/>
                  </a:lnTo>
                  <a:lnTo>
                    <a:pt x="7134" y="3164"/>
                  </a:lnTo>
                  <a:lnTo>
                    <a:pt x="7130" y="3166"/>
                  </a:lnTo>
                  <a:lnTo>
                    <a:pt x="7128" y="3170"/>
                  </a:lnTo>
                  <a:lnTo>
                    <a:pt x="7130" y="3174"/>
                  </a:lnTo>
                  <a:lnTo>
                    <a:pt x="7132" y="3176"/>
                  </a:lnTo>
                  <a:close/>
                  <a:moveTo>
                    <a:pt x="7202" y="3244"/>
                  </a:moveTo>
                  <a:lnTo>
                    <a:pt x="7202" y="3244"/>
                  </a:lnTo>
                  <a:lnTo>
                    <a:pt x="7200" y="3242"/>
                  </a:lnTo>
                  <a:lnTo>
                    <a:pt x="7198" y="3248"/>
                  </a:lnTo>
                  <a:lnTo>
                    <a:pt x="7198" y="3256"/>
                  </a:lnTo>
                  <a:lnTo>
                    <a:pt x="7200" y="3258"/>
                  </a:lnTo>
                  <a:lnTo>
                    <a:pt x="7202" y="3258"/>
                  </a:lnTo>
                  <a:lnTo>
                    <a:pt x="7206" y="3258"/>
                  </a:lnTo>
                  <a:lnTo>
                    <a:pt x="7206" y="3254"/>
                  </a:lnTo>
                  <a:lnTo>
                    <a:pt x="7202" y="3244"/>
                  </a:lnTo>
                  <a:close/>
                  <a:moveTo>
                    <a:pt x="6898" y="3024"/>
                  </a:moveTo>
                  <a:lnTo>
                    <a:pt x="6898" y="3024"/>
                  </a:lnTo>
                  <a:lnTo>
                    <a:pt x="6898" y="3028"/>
                  </a:lnTo>
                  <a:lnTo>
                    <a:pt x="6902" y="3034"/>
                  </a:lnTo>
                  <a:lnTo>
                    <a:pt x="6908" y="3040"/>
                  </a:lnTo>
                  <a:lnTo>
                    <a:pt x="6914" y="3044"/>
                  </a:lnTo>
                  <a:lnTo>
                    <a:pt x="6916" y="3042"/>
                  </a:lnTo>
                  <a:lnTo>
                    <a:pt x="6912" y="3036"/>
                  </a:lnTo>
                  <a:lnTo>
                    <a:pt x="6908" y="3030"/>
                  </a:lnTo>
                  <a:lnTo>
                    <a:pt x="6906" y="3026"/>
                  </a:lnTo>
                  <a:lnTo>
                    <a:pt x="6906" y="3022"/>
                  </a:lnTo>
                  <a:lnTo>
                    <a:pt x="6904" y="3020"/>
                  </a:lnTo>
                  <a:lnTo>
                    <a:pt x="6900" y="3020"/>
                  </a:lnTo>
                  <a:lnTo>
                    <a:pt x="6898" y="3024"/>
                  </a:lnTo>
                  <a:close/>
                  <a:moveTo>
                    <a:pt x="7128" y="3010"/>
                  </a:moveTo>
                  <a:lnTo>
                    <a:pt x="7128" y="3010"/>
                  </a:lnTo>
                  <a:lnTo>
                    <a:pt x="7124" y="3010"/>
                  </a:lnTo>
                  <a:lnTo>
                    <a:pt x="7120" y="3008"/>
                  </a:lnTo>
                  <a:lnTo>
                    <a:pt x="7116" y="3010"/>
                  </a:lnTo>
                  <a:lnTo>
                    <a:pt x="7116" y="3012"/>
                  </a:lnTo>
                  <a:lnTo>
                    <a:pt x="7114" y="3016"/>
                  </a:lnTo>
                  <a:lnTo>
                    <a:pt x="7114" y="3018"/>
                  </a:lnTo>
                  <a:lnTo>
                    <a:pt x="7116" y="3020"/>
                  </a:lnTo>
                  <a:lnTo>
                    <a:pt x="7118" y="3020"/>
                  </a:lnTo>
                  <a:lnTo>
                    <a:pt x="7122" y="3018"/>
                  </a:lnTo>
                  <a:lnTo>
                    <a:pt x="7122" y="3016"/>
                  </a:lnTo>
                  <a:lnTo>
                    <a:pt x="7124" y="3016"/>
                  </a:lnTo>
                  <a:lnTo>
                    <a:pt x="7126" y="3018"/>
                  </a:lnTo>
                  <a:lnTo>
                    <a:pt x="7128" y="3020"/>
                  </a:lnTo>
                  <a:lnTo>
                    <a:pt x="7132" y="3010"/>
                  </a:lnTo>
                  <a:lnTo>
                    <a:pt x="7132" y="3008"/>
                  </a:lnTo>
                  <a:lnTo>
                    <a:pt x="7128" y="3010"/>
                  </a:lnTo>
                  <a:close/>
                  <a:moveTo>
                    <a:pt x="7142" y="3002"/>
                  </a:moveTo>
                  <a:lnTo>
                    <a:pt x="7142" y="3002"/>
                  </a:lnTo>
                  <a:lnTo>
                    <a:pt x="7142" y="3004"/>
                  </a:lnTo>
                  <a:lnTo>
                    <a:pt x="7144" y="3004"/>
                  </a:lnTo>
                  <a:lnTo>
                    <a:pt x="7154" y="3002"/>
                  </a:lnTo>
                  <a:lnTo>
                    <a:pt x="7156" y="3000"/>
                  </a:lnTo>
                  <a:lnTo>
                    <a:pt x="7152" y="2996"/>
                  </a:lnTo>
                  <a:lnTo>
                    <a:pt x="7146" y="2996"/>
                  </a:lnTo>
                  <a:lnTo>
                    <a:pt x="7144" y="2998"/>
                  </a:lnTo>
                  <a:lnTo>
                    <a:pt x="7142" y="3002"/>
                  </a:lnTo>
                  <a:close/>
                  <a:moveTo>
                    <a:pt x="7120" y="3174"/>
                  </a:moveTo>
                  <a:lnTo>
                    <a:pt x="7120" y="3174"/>
                  </a:lnTo>
                  <a:lnTo>
                    <a:pt x="7122" y="3174"/>
                  </a:lnTo>
                  <a:lnTo>
                    <a:pt x="7124" y="3172"/>
                  </a:lnTo>
                  <a:lnTo>
                    <a:pt x="7126" y="3168"/>
                  </a:lnTo>
                  <a:lnTo>
                    <a:pt x="7124" y="3166"/>
                  </a:lnTo>
                  <a:lnTo>
                    <a:pt x="7122" y="3166"/>
                  </a:lnTo>
                  <a:lnTo>
                    <a:pt x="7118" y="3168"/>
                  </a:lnTo>
                  <a:lnTo>
                    <a:pt x="7118" y="3170"/>
                  </a:lnTo>
                  <a:lnTo>
                    <a:pt x="7120" y="3174"/>
                  </a:lnTo>
                  <a:close/>
                  <a:moveTo>
                    <a:pt x="7094" y="3190"/>
                  </a:moveTo>
                  <a:lnTo>
                    <a:pt x="7094" y="3190"/>
                  </a:lnTo>
                  <a:lnTo>
                    <a:pt x="7096" y="3188"/>
                  </a:lnTo>
                  <a:lnTo>
                    <a:pt x="7094" y="3186"/>
                  </a:lnTo>
                  <a:lnTo>
                    <a:pt x="7092" y="3186"/>
                  </a:lnTo>
                  <a:lnTo>
                    <a:pt x="7088" y="3188"/>
                  </a:lnTo>
                  <a:lnTo>
                    <a:pt x="7086" y="3188"/>
                  </a:lnTo>
                  <a:lnTo>
                    <a:pt x="7084" y="3192"/>
                  </a:lnTo>
                  <a:lnTo>
                    <a:pt x="7086" y="3194"/>
                  </a:lnTo>
                  <a:lnTo>
                    <a:pt x="7090" y="3194"/>
                  </a:lnTo>
                  <a:lnTo>
                    <a:pt x="7094" y="3190"/>
                  </a:lnTo>
                  <a:close/>
                  <a:moveTo>
                    <a:pt x="7086" y="3144"/>
                  </a:moveTo>
                  <a:lnTo>
                    <a:pt x="7086" y="3144"/>
                  </a:lnTo>
                  <a:lnTo>
                    <a:pt x="7088" y="3144"/>
                  </a:lnTo>
                  <a:lnTo>
                    <a:pt x="7090" y="3142"/>
                  </a:lnTo>
                  <a:lnTo>
                    <a:pt x="7090" y="3138"/>
                  </a:lnTo>
                  <a:lnTo>
                    <a:pt x="7090" y="3136"/>
                  </a:lnTo>
                  <a:lnTo>
                    <a:pt x="7088" y="3136"/>
                  </a:lnTo>
                  <a:lnTo>
                    <a:pt x="7086" y="3138"/>
                  </a:lnTo>
                  <a:lnTo>
                    <a:pt x="7084" y="3142"/>
                  </a:lnTo>
                  <a:lnTo>
                    <a:pt x="7086" y="3144"/>
                  </a:lnTo>
                  <a:close/>
                  <a:moveTo>
                    <a:pt x="7090" y="3156"/>
                  </a:moveTo>
                  <a:lnTo>
                    <a:pt x="7090" y="3156"/>
                  </a:lnTo>
                  <a:lnTo>
                    <a:pt x="7094" y="3156"/>
                  </a:lnTo>
                  <a:lnTo>
                    <a:pt x="7092" y="3150"/>
                  </a:lnTo>
                  <a:lnTo>
                    <a:pt x="7090" y="3150"/>
                  </a:lnTo>
                  <a:lnTo>
                    <a:pt x="7088" y="3152"/>
                  </a:lnTo>
                  <a:lnTo>
                    <a:pt x="7088" y="3156"/>
                  </a:lnTo>
                  <a:lnTo>
                    <a:pt x="7090" y="3156"/>
                  </a:lnTo>
                  <a:close/>
                  <a:moveTo>
                    <a:pt x="7170" y="3136"/>
                  </a:moveTo>
                  <a:lnTo>
                    <a:pt x="7170" y="3136"/>
                  </a:lnTo>
                  <a:lnTo>
                    <a:pt x="7168" y="3136"/>
                  </a:lnTo>
                  <a:lnTo>
                    <a:pt x="7162" y="3136"/>
                  </a:lnTo>
                  <a:lnTo>
                    <a:pt x="7156" y="3140"/>
                  </a:lnTo>
                  <a:lnTo>
                    <a:pt x="7154" y="3144"/>
                  </a:lnTo>
                  <a:lnTo>
                    <a:pt x="7156" y="3146"/>
                  </a:lnTo>
                  <a:lnTo>
                    <a:pt x="7162" y="3144"/>
                  </a:lnTo>
                  <a:lnTo>
                    <a:pt x="7166" y="3140"/>
                  </a:lnTo>
                  <a:lnTo>
                    <a:pt x="7170" y="3136"/>
                  </a:lnTo>
                  <a:close/>
                  <a:moveTo>
                    <a:pt x="6936" y="3086"/>
                  </a:moveTo>
                  <a:lnTo>
                    <a:pt x="6936" y="3086"/>
                  </a:lnTo>
                  <a:lnTo>
                    <a:pt x="6938" y="3086"/>
                  </a:lnTo>
                  <a:lnTo>
                    <a:pt x="6940" y="3084"/>
                  </a:lnTo>
                  <a:lnTo>
                    <a:pt x="6940" y="3080"/>
                  </a:lnTo>
                  <a:lnTo>
                    <a:pt x="6940" y="3076"/>
                  </a:lnTo>
                  <a:lnTo>
                    <a:pt x="6938" y="3076"/>
                  </a:lnTo>
                  <a:lnTo>
                    <a:pt x="6936" y="3076"/>
                  </a:lnTo>
                  <a:lnTo>
                    <a:pt x="6934" y="3080"/>
                  </a:lnTo>
                  <a:lnTo>
                    <a:pt x="6932" y="3084"/>
                  </a:lnTo>
                  <a:lnTo>
                    <a:pt x="6934" y="3086"/>
                  </a:lnTo>
                  <a:lnTo>
                    <a:pt x="6936" y="3086"/>
                  </a:lnTo>
                  <a:close/>
                  <a:moveTo>
                    <a:pt x="7094" y="3066"/>
                  </a:moveTo>
                  <a:lnTo>
                    <a:pt x="7094" y="3066"/>
                  </a:lnTo>
                  <a:lnTo>
                    <a:pt x="7094" y="3072"/>
                  </a:lnTo>
                  <a:lnTo>
                    <a:pt x="7096" y="3076"/>
                  </a:lnTo>
                  <a:lnTo>
                    <a:pt x="7100" y="3078"/>
                  </a:lnTo>
                  <a:lnTo>
                    <a:pt x="7102" y="3076"/>
                  </a:lnTo>
                  <a:lnTo>
                    <a:pt x="7102" y="3074"/>
                  </a:lnTo>
                  <a:lnTo>
                    <a:pt x="7098" y="3070"/>
                  </a:lnTo>
                  <a:lnTo>
                    <a:pt x="7096" y="3066"/>
                  </a:lnTo>
                  <a:lnTo>
                    <a:pt x="7094" y="3064"/>
                  </a:lnTo>
                  <a:lnTo>
                    <a:pt x="7094" y="3066"/>
                  </a:lnTo>
                  <a:close/>
                  <a:moveTo>
                    <a:pt x="7102" y="3120"/>
                  </a:moveTo>
                  <a:lnTo>
                    <a:pt x="7102" y="3120"/>
                  </a:lnTo>
                  <a:lnTo>
                    <a:pt x="7102" y="3124"/>
                  </a:lnTo>
                  <a:lnTo>
                    <a:pt x="7106" y="3128"/>
                  </a:lnTo>
                  <a:lnTo>
                    <a:pt x="7116" y="3140"/>
                  </a:lnTo>
                  <a:lnTo>
                    <a:pt x="7120" y="3144"/>
                  </a:lnTo>
                  <a:lnTo>
                    <a:pt x="7122" y="3146"/>
                  </a:lnTo>
                  <a:lnTo>
                    <a:pt x="7124" y="3142"/>
                  </a:lnTo>
                  <a:lnTo>
                    <a:pt x="7120" y="3138"/>
                  </a:lnTo>
                  <a:lnTo>
                    <a:pt x="7116" y="3132"/>
                  </a:lnTo>
                  <a:lnTo>
                    <a:pt x="7110" y="3124"/>
                  </a:lnTo>
                  <a:lnTo>
                    <a:pt x="7106" y="3120"/>
                  </a:lnTo>
                  <a:lnTo>
                    <a:pt x="7104" y="3120"/>
                  </a:lnTo>
                  <a:lnTo>
                    <a:pt x="7102" y="3120"/>
                  </a:lnTo>
                  <a:close/>
                  <a:moveTo>
                    <a:pt x="11690" y="3124"/>
                  </a:moveTo>
                  <a:lnTo>
                    <a:pt x="11690" y="3124"/>
                  </a:lnTo>
                  <a:lnTo>
                    <a:pt x="11694" y="3116"/>
                  </a:lnTo>
                  <a:lnTo>
                    <a:pt x="11694" y="3108"/>
                  </a:lnTo>
                  <a:lnTo>
                    <a:pt x="11694" y="3106"/>
                  </a:lnTo>
                  <a:lnTo>
                    <a:pt x="11692" y="3104"/>
                  </a:lnTo>
                  <a:lnTo>
                    <a:pt x="11688" y="3106"/>
                  </a:lnTo>
                  <a:lnTo>
                    <a:pt x="11684" y="3110"/>
                  </a:lnTo>
                  <a:lnTo>
                    <a:pt x="11682" y="3114"/>
                  </a:lnTo>
                  <a:lnTo>
                    <a:pt x="11680" y="3118"/>
                  </a:lnTo>
                  <a:lnTo>
                    <a:pt x="11680" y="3122"/>
                  </a:lnTo>
                  <a:lnTo>
                    <a:pt x="11682" y="3124"/>
                  </a:lnTo>
                  <a:lnTo>
                    <a:pt x="11684" y="3126"/>
                  </a:lnTo>
                  <a:lnTo>
                    <a:pt x="11686" y="3126"/>
                  </a:lnTo>
                  <a:lnTo>
                    <a:pt x="11688" y="3126"/>
                  </a:lnTo>
                  <a:lnTo>
                    <a:pt x="11690" y="3124"/>
                  </a:lnTo>
                  <a:close/>
                  <a:moveTo>
                    <a:pt x="11438" y="3278"/>
                  </a:moveTo>
                  <a:lnTo>
                    <a:pt x="11438" y="3278"/>
                  </a:lnTo>
                  <a:lnTo>
                    <a:pt x="11430" y="3286"/>
                  </a:lnTo>
                  <a:lnTo>
                    <a:pt x="11426" y="3292"/>
                  </a:lnTo>
                  <a:lnTo>
                    <a:pt x="11418" y="3294"/>
                  </a:lnTo>
                  <a:lnTo>
                    <a:pt x="11412" y="3296"/>
                  </a:lnTo>
                  <a:lnTo>
                    <a:pt x="11406" y="3306"/>
                  </a:lnTo>
                  <a:lnTo>
                    <a:pt x="11402" y="3310"/>
                  </a:lnTo>
                  <a:lnTo>
                    <a:pt x="11398" y="3314"/>
                  </a:lnTo>
                  <a:lnTo>
                    <a:pt x="11392" y="3314"/>
                  </a:lnTo>
                  <a:lnTo>
                    <a:pt x="11388" y="3314"/>
                  </a:lnTo>
                  <a:lnTo>
                    <a:pt x="11386" y="3316"/>
                  </a:lnTo>
                  <a:lnTo>
                    <a:pt x="11384" y="3320"/>
                  </a:lnTo>
                  <a:lnTo>
                    <a:pt x="11384" y="3326"/>
                  </a:lnTo>
                  <a:lnTo>
                    <a:pt x="11384" y="3332"/>
                  </a:lnTo>
                  <a:lnTo>
                    <a:pt x="11388" y="3336"/>
                  </a:lnTo>
                  <a:lnTo>
                    <a:pt x="11392" y="3336"/>
                  </a:lnTo>
                  <a:lnTo>
                    <a:pt x="11398" y="3336"/>
                  </a:lnTo>
                  <a:lnTo>
                    <a:pt x="11410" y="3334"/>
                  </a:lnTo>
                  <a:lnTo>
                    <a:pt x="11418" y="3334"/>
                  </a:lnTo>
                  <a:lnTo>
                    <a:pt x="11424" y="3336"/>
                  </a:lnTo>
                  <a:lnTo>
                    <a:pt x="11430" y="3340"/>
                  </a:lnTo>
                  <a:lnTo>
                    <a:pt x="11434" y="3338"/>
                  </a:lnTo>
                  <a:lnTo>
                    <a:pt x="11434" y="3336"/>
                  </a:lnTo>
                  <a:lnTo>
                    <a:pt x="11434" y="3332"/>
                  </a:lnTo>
                  <a:lnTo>
                    <a:pt x="11434" y="3324"/>
                  </a:lnTo>
                  <a:lnTo>
                    <a:pt x="11436" y="3320"/>
                  </a:lnTo>
                  <a:lnTo>
                    <a:pt x="11440" y="3316"/>
                  </a:lnTo>
                  <a:lnTo>
                    <a:pt x="11444" y="3314"/>
                  </a:lnTo>
                  <a:lnTo>
                    <a:pt x="11448" y="3316"/>
                  </a:lnTo>
                  <a:lnTo>
                    <a:pt x="11450" y="3320"/>
                  </a:lnTo>
                  <a:lnTo>
                    <a:pt x="11460" y="3320"/>
                  </a:lnTo>
                  <a:lnTo>
                    <a:pt x="11484" y="3314"/>
                  </a:lnTo>
                  <a:lnTo>
                    <a:pt x="11510" y="3306"/>
                  </a:lnTo>
                  <a:lnTo>
                    <a:pt x="11514" y="3304"/>
                  </a:lnTo>
                  <a:lnTo>
                    <a:pt x="11518" y="3302"/>
                  </a:lnTo>
                  <a:lnTo>
                    <a:pt x="11520" y="3296"/>
                  </a:lnTo>
                  <a:lnTo>
                    <a:pt x="11522" y="3294"/>
                  </a:lnTo>
                  <a:lnTo>
                    <a:pt x="11524" y="3294"/>
                  </a:lnTo>
                  <a:lnTo>
                    <a:pt x="11536" y="3298"/>
                  </a:lnTo>
                  <a:lnTo>
                    <a:pt x="11544" y="3300"/>
                  </a:lnTo>
                  <a:lnTo>
                    <a:pt x="11550" y="3300"/>
                  </a:lnTo>
                  <a:lnTo>
                    <a:pt x="11560" y="3298"/>
                  </a:lnTo>
                  <a:lnTo>
                    <a:pt x="11564" y="3296"/>
                  </a:lnTo>
                  <a:lnTo>
                    <a:pt x="11566" y="3302"/>
                  </a:lnTo>
                  <a:lnTo>
                    <a:pt x="11566" y="3306"/>
                  </a:lnTo>
                  <a:lnTo>
                    <a:pt x="11564" y="3308"/>
                  </a:lnTo>
                  <a:lnTo>
                    <a:pt x="11560" y="3314"/>
                  </a:lnTo>
                  <a:lnTo>
                    <a:pt x="11556" y="3318"/>
                  </a:lnTo>
                  <a:lnTo>
                    <a:pt x="11554" y="3320"/>
                  </a:lnTo>
                  <a:lnTo>
                    <a:pt x="11554" y="3324"/>
                  </a:lnTo>
                  <a:lnTo>
                    <a:pt x="11554" y="3330"/>
                  </a:lnTo>
                  <a:lnTo>
                    <a:pt x="11552" y="3336"/>
                  </a:lnTo>
                  <a:lnTo>
                    <a:pt x="11552" y="3340"/>
                  </a:lnTo>
                  <a:lnTo>
                    <a:pt x="11554" y="3342"/>
                  </a:lnTo>
                  <a:lnTo>
                    <a:pt x="11556" y="3346"/>
                  </a:lnTo>
                  <a:lnTo>
                    <a:pt x="11562" y="3348"/>
                  </a:lnTo>
                  <a:lnTo>
                    <a:pt x="11562" y="3352"/>
                  </a:lnTo>
                  <a:lnTo>
                    <a:pt x="11564" y="3356"/>
                  </a:lnTo>
                  <a:lnTo>
                    <a:pt x="11574" y="3362"/>
                  </a:lnTo>
                  <a:lnTo>
                    <a:pt x="11572" y="3364"/>
                  </a:lnTo>
                  <a:lnTo>
                    <a:pt x="11576" y="3366"/>
                  </a:lnTo>
                  <a:lnTo>
                    <a:pt x="11580" y="3364"/>
                  </a:lnTo>
                  <a:lnTo>
                    <a:pt x="11584" y="3360"/>
                  </a:lnTo>
                  <a:lnTo>
                    <a:pt x="11588" y="3354"/>
                  </a:lnTo>
                  <a:lnTo>
                    <a:pt x="11604" y="3328"/>
                  </a:lnTo>
                  <a:lnTo>
                    <a:pt x="11608" y="3324"/>
                  </a:lnTo>
                  <a:lnTo>
                    <a:pt x="11612" y="3320"/>
                  </a:lnTo>
                  <a:lnTo>
                    <a:pt x="11622" y="3318"/>
                  </a:lnTo>
                  <a:lnTo>
                    <a:pt x="11626" y="3316"/>
                  </a:lnTo>
                  <a:lnTo>
                    <a:pt x="11626" y="3314"/>
                  </a:lnTo>
                  <a:lnTo>
                    <a:pt x="11624" y="3312"/>
                  </a:lnTo>
                  <a:lnTo>
                    <a:pt x="11618" y="3308"/>
                  </a:lnTo>
                  <a:lnTo>
                    <a:pt x="11612" y="3302"/>
                  </a:lnTo>
                  <a:lnTo>
                    <a:pt x="11610" y="3296"/>
                  </a:lnTo>
                  <a:lnTo>
                    <a:pt x="11610" y="3290"/>
                  </a:lnTo>
                  <a:lnTo>
                    <a:pt x="11612" y="3284"/>
                  </a:lnTo>
                  <a:lnTo>
                    <a:pt x="11616" y="3280"/>
                  </a:lnTo>
                  <a:lnTo>
                    <a:pt x="11620" y="3280"/>
                  </a:lnTo>
                  <a:lnTo>
                    <a:pt x="11622" y="3280"/>
                  </a:lnTo>
                  <a:lnTo>
                    <a:pt x="11624" y="3286"/>
                  </a:lnTo>
                  <a:lnTo>
                    <a:pt x="11624" y="3292"/>
                  </a:lnTo>
                  <a:lnTo>
                    <a:pt x="11626" y="3294"/>
                  </a:lnTo>
                  <a:lnTo>
                    <a:pt x="11630" y="3296"/>
                  </a:lnTo>
                  <a:lnTo>
                    <a:pt x="11634" y="3296"/>
                  </a:lnTo>
                  <a:lnTo>
                    <a:pt x="11638" y="3294"/>
                  </a:lnTo>
                  <a:lnTo>
                    <a:pt x="11634" y="3300"/>
                  </a:lnTo>
                  <a:lnTo>
                    <a:pt x="11632" y="3302"/>
                  </a:lnTo>
                  <a:lnTo>
                    <a:pt x="11630" y="3304"/>
                  </a:lnTo>
                  <a:lnTo>
                    <a:pt x="11638" y="3304"/>
                  </a:lnTo>
                  <a:lnTo>
                    <a:pt x="11650" y="3302"/>
                  </a:lnTo>
                  <a:lnTo>
                    <a:pt x="11662" y="3302"/>
                  </a:lnTo>
                  <a:lnTo>
                    <a:pt x="11670" y="3302"/>
                  </a:lnTo>
                  <a:lnTo>
                    <a:pt x="11674" y="3302"/>
                  </a:lnTo>
                  <a:lnTo>
                    <a:pt x="11676" y="3300"/>
                  </a:lnTo>
                  <a:lnTo>
                    <a:pt x="11682" y="3292"/>
                  </a:lnTo>
                  <a:lnTo>
                    <a:pt x="11688" y="3282"/>
                  </a:lnTo>
                  <a:lnTo>
                    <a:pt x="11696" y="3276"/>
                  </a:lnTo>
                  <a:lnTo>
                    <a:pt x="11698" y="3276"/>
                  </a:lnTo>
                  <a:lnTo>
                    <a:pt x="11700" y="3276"/>
                  </a:lnTo>
                  <a:lnTo>
                    <a:pt x="11700" y="3282"/>
                  </a:lnTo>
                  <a:lnTo>
                    <a:pt x="11700" y="3288"/>
                  </a:lnTo>
                  <a:lnTo>
                    <a:pt x="11698" y="3296"/>
                  </a:lnTo>
                  <a:lnTo>
                    <a:pt x="11700" y="3300"/>
                  </a:lnTo>
                  <a:lnTo>
                    <a:pt x="11702" y="3302"/>
                  </a:lnTo>
                  <a:lnTo>
                    <a:pt x="11704" y="3302"/>
                  </a:lnTo>
                  <a:lnTo>
                    <a:pt x="11708" y="3298"/>
                  </a:lnTo>
                  <a:lnTo>
                    <a:pt x="11712" y="3286"/>
                  </a:lnTo>
                  <a:lnTo>
                    <a:pt x="11714" y="3274"/>
                  </a:lnTo>
                  <a:lnTo>
                    <a:pt x="11718" y="3268"/>
                  </a:lnTo>
                  <a:lnTo>
                    <a:pt x="11720" y="3266"/>
                  </a:lnTo>
                  <a:lnTo>
                    <a:pt x="11722" y="3264"/>
                  </a:lnTo>
                  <a:lnTo>
                    <a:pt x="11730" y="3270"/>
                  </a:lnTo>
                  <a:lnTo>
                    <a:pt x="11736" y="3274"/>
                  </a:lnTo>
                  <a:lnTo>
                    <a:pt x="11736" y="3270"/>
                  </a:lnTo>
                  <a:lnTo>
                    <a:pt x="11736" y="3264"/>
                  </a:lnTo>
                  <a:lnTo>
                    <a:pt x="11736" y="3258"/>
                  </a:lnTo>
                  <a:lnTo>
                    <a:pt x="11738" y="3254"/>
                  </a:lnTo>
                  <a:lnTo>
                    <a:pt x="11740" y="3250"/>
                  </a:lnTo>
                  <a:lnTo>
                    <a:pt x="11744" y="3248"/>
                  </a:lnTo>
                  <a:lnTo>
                    <a:pt x="11750" y="3246"/>
                  </a:lnTo>
                  <a:lnTo>
                    <a:pt x="11752" y="3248"/>
                  </a:lnTo>
                  <a:lnTo>
                    <a:pt x="11752" y="3252"/>
                  </a:lnTo>
                  <a:lnTo>
                    <a:pt x="11750" y="3256"/>
                  </a:lnTo>
                  <a:lnTo>
                    <a:pt x="11746" y="3266"/>
                  </a:lnTo>
                  <a:lnTo>
                    <a:pt x="11742" y="3280"/>
                  </a:lnTo>
                  <a:lnTo>
                    <a:pt x="11742" y="3288"/>
                  </a:lnTo>
                  <a:lnTo>
                    <a:pt x="11744" y="3288"/>
                  </a:lnTo>
                  <a:lnTo>
                    <a:pt x="11748" y="3284"/>
                  </a:lnTo>
                  <a:lnTo>
                    <a:pt x="11752" y="3280"/>
                  </a:lnTo>
                  <a:lnTo>
                    <a:pt x="11754" y="3278"/>
                  </a:lnTo>
                  <a:lnTo>
                    <a:pt x="11760" y="3276"/>
                  </a:lnTo>
                  <a:lnTo>
                    <a:pt x="11762" y="3274"/>
                  </a:lnTo>
                  <a:lnTo>
                    <a:pt x="11764" y="3272"/>
                  </a:lnTo>
                  <a:lnTo>
                    <a:pt x="11766" y="3258"/>
                  </a:lnTo>
                  <a:lnTo>
                    <a:pt x="11770" y="3252"/>
                  </a:lnTo>
                  <a:lnTo>
                    <a:pt x="11774" y="3248"/>
                  </a:lnTo>
                  <a:lnTo>
                    <a:pt x="11778" y="3246"/>
                  </a:lnTo>
                  <a:lnTo>
                    <a:pt x="11784" y="3248"/>
                  </a:lnTo>
                  <a:lnTo>
                    <a:pt x="11786" y="3248"/>
                  </a:lnTo>
                  <a:lnTo>
                    <a:pt x="11788" y="3246"/>
                  </a:lnTo>
                  <a:lnTo>
                    <a:pt x="11786" y="3242"/>
                  </a:lnTo>
                  <a:lnTo>
                    <a:pt x="11780" y="3232"/>
                  </a:lnTo>
                  <a:lnTo>
                    <a:pt x="11776" y="3226"/>
                  </a:lnTo>
                  <a:lnTo>
                    <a:pt x="11774" y="3222"/>
                  </a:lnTo>
                  <a:lnTo>
                    <a:pt x="11772" y="3210"/>
                  </a:lnTo>
                  <a:lnTo>
                    <a:pt x="11776" y="3200"/>
                  </a:lnTo>
                  <a:lnTo>
                    <a:pt x="11780" y="3188"/>
                  </a:lnTo>
                  <a:lnTo>
                    <a:pt x="11786" y="3176"/>
                  </a:lnTo>
                  <a:lnTo>
                    <a:pt x="11790" y="3164"/>
                  </a:lnTo>
                  <a:lnTo>
                    <a:pt x="11792" y="3152"/>
                  </a:lnTo>
                  <a:lnTo>
                    <a:pt x="11790" y="3138"/>
                  </a:lnTo>
                  <a:lnTo>
                    <a:pt x="11788" y="3128"/>
                  </a:lnTo>
                  <a:lnTo>
                    <a:pt x="11786" y="3120"/>
                  </a:lnTo>
                  <a:lnTo>
                    <a:pt x="11788" y="3112"/>
                  </a:lnTo>
                  <a:lnTo>
                    <a:pt x="11790" y="3106"/>
                  </a:lnTo>
                  <a:lnTo>
                    <a:pt x="11792" y="3100"/>
                  </a:lnTo>
                  <a:lnTo>
                    <a:pt x="11796" y="3098"/>
                  </a:lnTo>
                  <a:lnTo>
                    <a:pt x="11800" y="3098"/>
                  </a:lnTo>
                  <a:lnTo>
                    <a:pt x="11806" y="3102"/>
                  </a:lnTo>
                  <a:lnTo>
                    <a:pt x="11810" y="3104"/>
                  </a:lnTo>
                  <a:lnTo>
                    <a:pt x="11812" y="3104"/>
                  </a:lnTo>
                  <a:lnTo>
                    <a:pt x="11812" y="3096"/>
                  </a:lnTo>
                  <a:lnTo>
                    <a:pt x="11812" y="3082"/>
                  </a:lnTo>
                  <a:lnTo>
                    <a:pt x="11814" y="3074"/>
                  </a:lnTo>
                  <a:lnTo>
                    <a:pt x="11820" y="3068"/>
                  </a:lnTo>
                  <a:lnTo>
                    <a:pt x="11824" y="3058"/>
                  </a:lnTo>
                  <a:lnTo>
                    <a:pt x="11828" y="3050"/>
                  </a:lnTo>
                  <a:lnTo>
                    <a:pt x="11830" y="3040"/>
                  </a:lnTo>
                  <a:lnTo>
                    <a:pt x="11832" y="3030"/>
                  </a:lnTo>
                  <a:lnTo>
                    <a:pt x="11832" y="3020"/>
                  </a:lnTo>
                  <a:lnTo>
                    <a:pt x="11830" y="3010"/>
                  </a:lnTo>
                  <a:lnTo>
                    <a:pt x="11826" y="3002"/>
                  </a:lnTo>
                  <a:lnTo>
                    <a:pt x="11820" y="2994"/>
                  </a:lnTo>
                  <a:lnTo>
                    <a:pt x="11814" y="2988"/>
                  </a:lnTo>
                  <a:lnTo>
                    <a:pt x="11810" y="2980"/>
                  </a:lnTo>
                  <a:lnTo>
                    <a:pt x="11806" y="2964"/>
                  </a:lnTo>
                  <a:lnTo>
                    <a:pt x="11806" y="2950"/>
                  </a:lnTo>
                  <a:lnTo>
                    <a:pt x="11806" y="2940"/>
                  </a:lnTo>
                  <a:lnTo>
                    <a:pt x="11808" y="2936"/>
                  </a:lnTo>
                  <a:lnTo>
                    <a:pt x="11806" y="2934"/>
                  </a:lnTo>
                  <a:lnTo>
                    <a:pt x="11802" y="2932"/>
                  </a:lnTo>
                  <a:lnTo>
                    <a:pt x="11796" y="2930"/>
                  </a:lnTo>
                  <a:lnTo>
                    <a:pt x="11790" y="2926"/>
                  </a:lnTo>
                  <a:lnTo>
                    <a:pt x="11788" y="2926"/>
                  </a:lnTo>
                  <a:lnTo>
                    <a:pt x="11786" y="2928"/>
                  </a:lnTo>
                  <a:lnTo>
                    <a:pt x="11782" y="2936"/>
                  </a:lnTo>
                  <a:lnTo>
                    <a:pt x="11782" y="2940"/>
                  </a:lnTo>
                  <a:lnTo>
                    <a:pt x="11784" y="2944"/>
                  </a:lnTo>
                  <a:lnTo>
                    <a:pt x="11786" y="2944"/>
                  </a:lnTo>
                  <a:lnTo>
                    <a:pt x="11790" y="2944"/>
                  </a:lnTo>
                  <a:lnTo>
                    <a:pt x="11796" y="2944"/>
                  </a:lnTo>
                  <a:lnTo>
                    <a:pt x="11798" y="2946"/>
                  </a:lnTo>
                  <a:lnTo>
                    <a:pt x="11800" y="2948"/>
                  </a:lnTo>
                  <a:lnTo>
                    <a:pt x="11800" y="2952"/>
                  </a:lnTo>
                  <a:lnTo>
                    <a:pt x="11798" y="2960"/>
                  </a:lnTo>
                  <a:lnTo>
                    <a:pt x="11794" y="2960"/>
                  </a:lnTo>
                  <a:lnTo>
                    <a:pt x="11792" y="2960"/>
                  </a:lnTo>
                  <a:lnTo>
                    <a:pt x="11790" y="2958"/>
                  </a:lnTo>
                  <a:lnTo>
                    <a:pt x="11786" y="2958"/>
                  </a:lnTo>
                  <a:lnTo>
                    <a:pt x="11782" y="2962"/>
                  </a:lnTo>
                  <a:lnTo>
                    <a:pt x="11780" y="2964"/>
                  </a:lnTo>
                  <a:lnTo>
                    <a:pt x="11778" y="2964"/>
                  </a:lnTo>
                  <a:lnTo>
                    <a:pt x="11776" y="2962"/>
                  </a:lnTo>
                  <a:lnTo>
                    <a:pt x="11776" y="2956"/>
                  </a:lnTo>
                  <a:lnTo>
                    <a:pt x="11774" y="2944"/>
                  </a:lnTo>
                  <a:lnTo>
                    <a:pt x="11772" y="2942"/>
                  </a:lnTo>
                  <a:lnTo>
                    <a:pt x="11770" y="2940"/>
                  </a:lnTo>
                  <a:lnTo>
                    <a:pt x="11766" y="2940"/>
                  </a:lnTo>
                  <a:lnTo>
                    <a:pt x="11764" y="2944"/>
                  </a:lnTo>
                  <a:lnTo>
                    <a:pt x="11762" y="2948"/>
                  </a:lnTo>
                  <a:lnTo>
                    <a:pt x="11762" y="2956"/>
                  </a:lnTo>
                  <a:lnTo>
                    <a:pt x="11760" y="2964"/>
                  </a:lnTo>
                  <a:lnTo>
                    <a:pt x="11758" y="2966"/>
                  </a:lnTo>
                  <a:lnTo>
                    <a:pt x="11754" y="2968"/>
                  </a:lnTo>
                  <a:lnTo>
                    <a:pt x="11750" y="2968"/>
                  </a:lnTo>
                  <a:lnTo>
                    <a:pt x="11746" y="2970"/>
                  </a:lnTo>
                  <a:lnTo>
                    <a:pt x="11744" y="2972"/>
                  </a:lnTo>
                  <a:lnTo>
                    <a:pt x="11744" y="2976"/>
                  </a:lnTo>
                  <a:lnTo>
                    <a:pt x="11746" y="2984"/>
                  </a:lnTo>
                  <a:lnTo>
                    <a:pt x="11748" y="2994"/>
                  </a:lnTo>
                  <a:lnTo>
                    <a:pt x="11748" y="3000"/>
                  </a:lnTo>
                  <a:lnTo>
                    <a:pt x="11746" y="3004"/>
                  </a:lnTo>
                  <a:lnTo>
                    <a:pt x="11744" y="3006"/>
                  </a:lnTo>
                  <a:lnTo>
                    <a:pt x="11740" y="3008"/>
                  </a:lnTo>
                  <a:lnTo>
                    <a:pt x="11738" y="3010"/>
                  </a:lnTo>
                  <a:lnTo>
                    <a:pt x="11738" y="3014"/>
                  </a:lnTo>
                  <a:lnTo>
                    <a:pt x="11738" y="3016"/>
                  </a:lnTo>
                  <a:lnTo>
                    <a:pt x="11740" y="3016"/>
                  </a:lnTo>
                  <a:lnTo>
                    <a:pt x="11744" y="3018"/>
                  </a:lnTo>
                  <a:lnTo>
                    <a:pt x="11746" y="3020"/>
                  </a:lnTo>
                  <a:lnTo>
                    <a:pt x="11748" y="3024"/>
                  </a:lnTo>
                  <a:lnTo>
                    <a:pt x="11748" y="3032"/>
                  </a:lnTo>
                  <a:lnTo>
                    <a:pt x="11748" y="3046"/>
                  </a:lnTo>
                  <a:lnTo>
                    <a:pt x="11742" y="3066"/>
                  </a:lnTo>
                  <a:lnTo>
                    <a:pt x="11738" y="3082"/>
                  </a:lnTo>
                  <a:lnTo>
                    <a:pt x="11732" y="3094"/>
                  </a:lnTo>
                  <a:lnTo>
                    <a:pt x="11728" y="3104"/>
                  </a:lnTo>
                  <a:lnTo>
                    <a:pt x="11722" y="3112"/>
                  </a:lnTo>
                  <a:lnTo>
                    <a:pt x="11710" y="3124"/>
                  </a:lnTo>
                  <a:lnTo>
                    <a:pt x="11698" y="3142"/>
                  </a:lnTo>
                  <a:lnTo>
                    <a:pt x="11690" y="3152"/>
                  </a:lnTo>
                  <a:lnTo>
                    <a:pt x="11684" y="3158"/>
                  </a:lnTo>
                  <a:lnTo>
                    <a:pt x="11676" y="3164"/>
                  </a:lnTo>
                  <a:lnTo>
                    <a:pt x="11670" y="3166"/>
                  </a:lnTo>
                  <a:lnTo>
                    <a:pt x="11656" y="3172"/>
                  </a:lnTo>
                  <a:lnTo>
                    <a:pt x="11648" y="3176"/>
                  </a:lnTo>
                  <a:lnTo>
                    <a:pt x="11640" y="3182"/>
                  </a:lnTo>
                  <a:lnTo>
                    <a:pt x="11632" y="3190"/>
                  </a:lnTo>
                  <a:lnTo>
                    <a:pt x="11630" y="3188"/>
                  </a:lnTo>
                  <a:lnTo>
                    <a:pt x="11630" y="3186"/>
                  </a:lnTo>
                  <a:lnTo>
                    <a:pt x="11632" y="3178"/>
                  </a:lnTo>
                  <a:lnTo>
                    <a:pt x="11632" y="3174"/>
                  </a:lnTo>
                  <a:lnTo>
                    <a:pt x="11630" y="3170"/>
                  </a:lnTo>
                  <a:lnTo>
                    <a:pt x="11628" y="3168"/>
                  </a:lnTo>
                  <a:lnTo>
                    <a:pt x="11628" y="3164"/>
                  </a:lnTo>
                  <a:lnTo>
                    <a:pt x="11636" y="3160"/>
                  </a:lnTo>
                  <a:lnTo>
                    <a:pt x="11644" y="3152"/>
                  </a:lnTo>
                  <a:lnTo>
                    <a:pt x="11644" y="3148"/>
                  </a:lnTo>
                  <a:lnTo>
                    <a:pt x="11642" y="3144"/>
                  </a:lnTo>
                  <a:lnTo>
                    <a:pt x="11640" y="3144"/>
                  </a:lnTo>
                  <a:lnTo>
                    <a:pt x="11636" y="3144"/>
                  </a:lnTo>
                  <a:lnTo>
                    <a:pt x="11628" y="3148"/>
                  </a:lnTo>
                  <a:lnTo>
                    <a:pt x="11622" y="3152"/>
                  </a:lnTo>
                  <a:lnTo>
                    <a:pt x="11620" y="3156"/>
                  </a:lnTo>
                  <a:lnTo>
                    <a:pt x="11618" y="3160"/>
                  </a:lnTo>
                  <a:lnTo>
                    <a:pt x="11618" y="3166"/>
                  </a:lnTo>
                  <a:lnTo>
                    <a:pt x="11618" y="3176"/>
                  </a:lnTo>
                  <a:lnTo>
                    <a:pt x="11616" y="3186"/>
                  </a:lnTo>
                  <a:lnTo>
                    <a:pt x="11612" y="3196"/>
                  </a:lnTo>
                  <a:lnTo>
                    <a:pt x="11604" y="3206"/>
                  </a:lnTo>
                  <a:lnTo>
                    <a:pt x="11592" y="3220"/>
                  </a:lnTo>
                  <a:lnTo>
                    <a:pt x="11588" y="3226"/>
                  </a:lnTo>
                  <a:lnTo>
                    <a:pt x="11588" y="3230"/>
                  </a:lnTo>
                  <a:lnTo>
                    <a:pt x="11588" y="3236"/>
                  </a:lnTo>
                  <a:lnTo>
                    <a:pt x="11588" y="3242"/>
                  </a:lnTo>
                  <a:lnTo>
                    <a:pt x="11586" y="3246"/>
                  </a:lnTo>
                  <a:lnTo>
                    <a:pt x="11584" y="3248"/>
                  </a:lnTo>
                  <a:lnTo>
                    <a:pt x="11578" y="3250"/>
                  </a:lnTo>
                  <a:lnTo>
                    <a:pt x="11570" y="3252"/>
                  </a:lnTo>
                  <a:lnTo>
                    <a:pt x="11564" y="3254"/>
                  </a:lnTo>
                  <a:lnTo>
                    <a:pt x="11560" y="3252"/>
                  </a:lnTo>
                  <a:lnTo>
                    <a:pt x="11560" y="3250"/>
                  </a:lnTo>
                  <a:lnTo>
                    <a:pt x="11560" y="3248"/>
                  </a:lnTo>
                  <a:lnTo>
                    <a:pt x="11562" y="3242"/>
                  </a:lnTo>
                  <a:lnTo>
                    <a:pt x="11560" y="3242"/>
                  </a:lnTo>
                  <a:lnTo>
                    <a:pt x="11558" y="3240"/>
                  </a:lnTo>
                  <a:lnTo>
                    <a:pt x="11550" y="3242"/>
                  </a:lnTo>
                  <a:lnTo>
                    <a:pt x="11540" y="3244"/>
                  </a:lnTo>
                  <a:lnTo>
                    <a:pt x="11514" y="3252"/>
                  </a:lnTo>
                  <a:lnTo>
                    <a:pt x="11502" y="3256"/>
                  </a:lnTo>
                  <a:lnTo>
                    <a:pt x="11492" y="3258"/>
                  </a:lnTo>
                  <a:lnTo>
                    <a:pt x="11482" y="3258"/>
                  </a:lnTo>
                  <a:lnTo>
                    <a:pt x="11480" y="3256"/>
                  </a:lnTo>
                  <a:lnTo>
                    <a:pt x="11478" y="3254"/>
                  </a:lnTo>
                  <a:lnTo>
                    <a:pt x="11476" y="3250"/>
                  </a:lnTo>
                  <a:lnTo>
                    <a:pt x="11472" y="3248"/>
                  </a:lnTo>
                  <a:lnTo>
                    <a:pt x="11468" y="3250"/>
                  </a:lnTo>
                  <a:lnTo>
                    <a:pt x="11464" y="3252"/>
                  </a:lnTo>
                  <a:lnTo>
                    <a:pt x="11452" y="3262"/>
                  </a:lnTo>
                  <a:lnTo>
                    <a:pt x="11438" y="3278"/>
                  </a:lnTo>
                  <a:close/>
                  <a:moveTo>
                    <a:pt x="11364" y="3348"/>
                  </a:moveTo>
                  <a:lnTo>
                    <a:pt x="11364" y="3348"/>
                  </a:lnTo>
                  <a:lnTo>
                    <a:pt x="11362" y="3354"/>
                  </a:lnTo>
                  <a:lnTo>
                    <a:pt x="11358" y="3354"/>
                  </a:lnTo>
                  <a:lnTo>
                    <a:pt x="11356" y="3354"/>
                  </a:lnTo>
                  <a:lnTo>
                    <a:pt x="11352" y="3360"/>
                  </a:lnTo>
                  <a:lnTo>
                    <a:pt x="11350" y="3362"/>
                  </a:lnTo>
                  <a:lnTo>
                    <a:pt x="11348" y="3364"/>
                  </a:lnTo>
                  <a:lnTo>
                    <a:pt x="11344" y="3360"/>
                  </a:lnTo>
                  <a:lnTo>
                    <a:pt x="11342" y="3358"/>
                  </a:lnTo>
                  <a:lnTo>
                    <a:pt x="11340" y="3362"/>
                  </a:lnTo>
                  <a:lnTo>
                    <a:pt x="11340" y="3366"/>
                  </a:lnTo>
                  <a:lnTo>
                    <a:pt x="11338" y="3368"/>
                  </a:lnTo>
                  <a:lnTo>
                    <a:pt x="11332" y="3368"/>
                  </a:lnTo>
                  <a:lnTo>
                    <a:pt x="11328" y="3368"/>
                  </a:lnTo>
                  <a:lnTo>
                    <a:pt x="11330" y="3374"/>
                  </a:lnTo>
                  <a:lnTo>
                    <a:pt x="11334" y="3382"/>
                  </a:lnTo>
                  <a:lnTo>
                    <a:pt x="11332" y="3386"/>
                  </a:lnTo>
                  <a:lnTo>
                    <a:pt x="11332" y="3390"/>
                  </a:lnTo>
                  <a:lnTo>
                    <a:pt x="11334" y="3396"/>
                  </a:lnTo>
                  <a:lnTo>
                    <a:pt x="11338" y="3400"/>
                  </a:lnTo>
                  <a:lnTo>
                    <a:pt x="11338" y="3404"/>
                  </a:lnTo>
                  <a:lnTo>
                    <a:pt x="11338" y="3408"/>
                  </a:lnTo>
                  <a:lnTo>
                    <a:pt x="11338" y="3410"/>
                  </a:lnTo>
                  <a:lnTo>
                    <a:pt x="11346" y="3404"/>
                  </a:lnTo>
                  <a:lnTo>
                    <a:pt x="11350" y="3400"/>
                  </a:lnTo>
                  <a:lnTo>
                    <a:pt x="11352" y="3400"/>
                  </a:lnTo>
                  <a:lnTo>
                    <a:pt x="11352" y="3402"/>
                  </a:lnTo>
                  <a:lnTo>
                    <a:pt x="11354" y="3406"/>
                  </a:lnTo>
                  <a:lnTo>
                    <a:pt x="11356" y="3406"/>
                  </a:lnTo>
                  <a:lnTo>
                    <a:pt x="11360" y="3404"/>
                  </a:lnTo>
                  <a:lnTo>
                    <a:pt x="11362" y="3402"/>
                  </a:lnTo>
                  <a:lnTo>
                    <a:pt x="11364" y="3400"/>
                  </a:lnTo>
                  <a:lnTo>
                    <a:pt x="11362" y="3398"/>
                  </a:lnTo>
                  <a:lnTo>
                    <a:pt x="11358" y="3394"/>
                  </a:lnTo>
                  <a:lnTo>
                    <a:pt x="11354" y="3392"/>
                  </a:lnTo>
                  <a:lnTo>
                    <a:pt x="11354" y="3388"/>
                  </a:lnTo>
                  <a:lnTo>
                    <a:pt x="11354" y="3382"/>
                  </a:lnTo>
                  <a:lnTo>
                    <a:pt x="11354" y="3380"/>
                  </a:lnTo>
                  <a:lnTo>
                    <a:pt x="11356" y="3380"/>
                  </a:lnTo>
                  <a:lnTo>
                    <a:pt x="11360" y="3382"/>
                  </a:lnTo>
                  <a:lnTo>
                    <a:pt x="11362" y="3386"/>
                  </a:lnTo>
                  <a:lnTo>
                    <a:pt x="11368" y="3396"/>
                  </a:lnTo>
                  <a:lnTo>
                    <a:pt x="11370" y="3406"/>
                  </a:lnTo>
                  <a:lnTo>
                    <a:pt x="11368" y="3416"/>
                  </a:lnTo>
                  <a:lnTo>
                    <a:pt x="11362" y="3428"/>
                  </a:lnTo>
                  <a:lnTo>
                    <a:pt x="11356" y="3436"/>
                  </a:lnTo>
                  <a:lnTo>
                    <a:pt x="11354" y="3442"/>
                  </a:lnTo>
                  <a:lnTo>
                    <a:pt x="11358" y="3458"/>
                  </a:lnTo>
                  <a:lnTo>
                    <a:pt x="11358" y="3464"/>
                  </a:lnTo>
                  <a:lnTo>
                    <a:pt x="11358" y="3468"/>
                  </a:lnTo>
                  <a:lnTo>
                    <a:pt x="11354" y="3474"/>
                  </a:lnTo>
                  <a:lnTo>
                    <a:pt x="11354" y="3476"/>
                  </a:lnTo>
                  <a:lnTo>
                    <a:pt x="11364" y="3480"/>
                  </a:lnTo>
                  <a:lnTo>
                    <a:pt x="11370" y="3482"/>
                  </a:lnTo>
                  <a:lnTo>
                    <a:pt x="11374" y="3486"/>
                  </a:lnTo>
                  <a:lnTo>
                    <a:pt x="11374" y="3490"/>
                  </a:lnTo>
                  <a:lnTo>
                    <a:pt x="11376" y="3492"/>
                  </a:lnTo>
                  <a:lnTo>
                    <a:pt x="11384" y="3486"/>
                  </a:lnTo>
                  <a:lnTo>
                    <a:pt x="11388" y="3482"/>
                  </a:lnTo>
                  <a:lnTo>
                    <a:pt x="11392" y="3480"/>
                  </a:lnTo>
                  <a:lnTo>
                    <a:pt x="11392" y="3476"/>
                  </a:lnTo>
                  <a:lnTo>
                    <a:pt x="11390" y="3474"/>
                  </a:lnTo>
                  <a:lnTo>
                    <a:pt x="11388" y="3472"/>
                  </a:lnTo>
                  <a:lnTo>
                    <a:pt x="11388" y="3470"/>
                  </a:lnTo>
                  <a:lnTo>
                    <a:pt x="11390" y="3468"/>
                  </a:lnTo>
                  <a:lnTo>
                    <a:pt x="11394" y="3468"/>
                  </a:lnTo>
                  <a:lnTo>
                    <a:pt x="11396" y="3470"/>
                  </a:lnTo>
                  <a:lnTo>
                    <a:pt x="11398" y="3472"/>
                  </a:lnTo>
                  <a:lnTo>
                    <a:pt x="11402" y="3472"/>
                  </a:lnTo>
                  <a:lnTo>
                    <a:pt x="11404" y="3468"/>
                  </a:lnTo>
                  <a:lnTo>
                    <a:pt x="11406" y="3458"/>
                  </a:lnTo>
                  <a:lnTo>
                    <a:pt x="11410" y="3434"/>
                  </a:lnTo>
                  <a:lnTo>
                    <a:pt x="11416" y="3410"/>
                  </a:lnTo>
                  <a:lnTo>
                    <a:pt x="11420" y="3402"/>
                  </a:lnTo>
                  <a:lnTo>
                    <a:pt x="11422" y="3400"/>
                  </a:lnTo>
                  <a:lnTo>
                    <a:pt x="11426" y="3398"/>
                  </a:lnTo>
                  <a:lnTo>
                    <a:pt x="11428" y="3396"/>
                  </a:lnTo>
                  <a:lnTo>
                    <a:pt x="11430" y="3394"/>
                  </a:lnTo>
                  <a:lnTo>
                    <a:pt x="11428" y="3386"/>
                  </a:lnTo>
                  <a:lnTo>
                    <a:pt x="11424" y="3380"/>
                  </a:lnTo>
                  <a:lnTo>
                    <a:pt x="11418" y="3378"/>
                  </a:lnTo>
                  <a:lnTo>
                    <a:pt x="11414" y="3376"/>
                  </a:lnTo>
                  <a:lnTo>
                    <a:pt x="11410" y="3376"/>
                  </a:lnTo>
                  <a:lnTo>
                    <a:pt x="11408" y="3374"/>
                  </a:lnTo>
                  <a:lnTo>
                    <a:pt x="11412" y="3368"/>
                  </a:lnTo>
                  <a:lnTo>
                    <a:pt x="11414" y="3362"/>
                  </a:lnTo>
                  <a:lnTo>
                    <a:pt x="11416" y="3358"/>
                  </a:lnTo>
                  <a:lnTo>
                    <a:pt x="11414" y="3354"/>
                  </a:lnTo>
                  <a:lnTo>
                    <a:pt x="11410" y="3352"/>
                  </a:lnTo>
                  <a:lnTo>
                    <a:pt x="11406" y="3352"/>
                  </a:lnTo>
                  <a:lnTo>
                    <a:pt x="11398" y="3354"/>
                  </a:lnTo>
                  <a:lnTo>
                    <a:pt x="11396" y="3356"/>
                  </a:lnTo>
                  <a:lnTo>
                    <a:pt x="11392" y="3356"/>
                  </a:lnTo>
                  <a:lnTo>
                    <a:pt x="11390" y="3354"/>
                  </a:lnTo>
                  <a:lnTo>
                    <a:pt x="11388" y="3348"/>
                  </a:lnTo>
                  <a:lnTo>
                    <a:pt x="11386" y="3344"/>
                  </a:lnTo>
                  <a:lnTo>
                    <a:pt x="11384" y="3342"/>
                  </a:lnTo>
                  <a:lnTo>
                    <a:pt x="11378" y="3338"/>
                  </a:lnTo>
                  <a:lnTo>
                    <a:pt x="11374" y="3338"/>
                  </a:lnTo>
                  <a:lnTo>
                    <a:pt x="11370" y="3340"/>
                  </a:lnTo>
                  <a:lnTo>
                    <a:pt x="11368" y="3342"/>
                  </a:lnTo>
                  <a:lnTo>
                    <a:pt x="11364" y="3348"/>
                  </a:lnTo>
                  <a:close/>
                  <a:moveTo>
                    <a:pt x="11528" y="3322"/>
                  </a:moveTo>
                  <a:lnTo>
                    <a:pt x="11528" y="3322"/>
                  </a:lnTo>
                  <a:lnTo>
                    <a:pt x="11522" y="3318"/>
                  </a:lnTo>
                  <a:lnTo>
                    <a:pt x="11516" y="3316"/>
                  </a:lnTo>
                  <a:lnTo>
                    <a:pt x="11508" y="3316"/>
                  </a:lnTo>
                  <a:lnTo>
                    <a:pt x="11500" y="3318"/>
                  </a:lnTo>
                  <a:lnTo>
                    <a:pt x="11496" y="3322"/>
                  </a:lnTo>
                  <a:lnTo>
                    <a:pt x="11492" y="3326"/>
                  </a:lnTo>
                  <a:lnTo>
                    <a:pt x="11490" y="3332"/>
                  </a:lnTo>
                  <a:lnTo>
                    <a:pt x="11488" y="3336"/>
                  </a:lnTo>
                  <a:lnTo>
                    <a:pt x="11486" y="3336"/>
                  </a:lnTo>
                  <a:lnTo>
                    <a:pt x="11484" y="3336"/>
                  </a:lnTo>
                  <a:lnTo>
                    <a:pt x="11482" y="3334"/>
                  </a:lnTo>
                  <a:lnTo>
                    <a:pt x="11478" y="3336"/>
                  </a:lnTo>
                  <a:lnTo>
                    <a:pt x="11474" y="3338"/>
                  </a:lnTo>
                  <a:lnTo>
                    <a:pt x="11472" y="3340"/>
                  </a:lnTo>
                  <a:lnTo>
                    <a:pt x="11470" y="3334"/>
                  </a:lnTo>
                  <a:lnTo>
                    <a:pt x="11468" y="3328"/>
                  </a:lnTo>
                  <a:lnTo>
                    <a:pt x="11466" y="3328"/>
                  </a:lnTo>
                  <a:lnTo>
                    <a:pt x="11462" y="3332"/>
                  </a:lnTo>
                  <a:lnTo>
                    <a:pt x="11456" y="3344"/>
                  </a:lnTo>
                  <a:lnTo>
                    <a:pt x="11452" y="3350"/>
                  </a:lnTo>
                  <a:lnTo>
                    <a:pt x="11448" y="3356"/>
                  </a:lnTo>
                  <a:lnTo>
                    <a:pt x="11438" y="3364"/>
                  </a:lnTo>
                  <a:lnTo>
                    <a:pt x="11432" y="3368"/>
                  </a:lnTo>
                  <a:lnTo>
                    <a:pt x="11438" y="3368"/>
                  </a:lnTo>
                  <a:lnTo>
                    <a:pt x="11442" y="3368"/>
                  </a:lnTo>
                  <a:lnTo>
                    <a:pt x="11444" y="3368"/>
                  </a:lnTo>
                  <a:lnTo>
                    <a:pt x="11446" y="3370"/>
                  </a:lnTo>
                  <a:lnTo>
                    <a:pt x="11446" y="3374"/>
                  </a:lnTo>
                  <a:lnTo>
                    <a:pt x="11446" y="3380"/>
                  </a:lnTo>
                  <a:lnTo>
                    <a:pt x="11448" y="3384"/>
                  </a:lnTo>
                  <a:lnTo>
                    <a:pt x="11450" y="3388"/>
                  </a:lnTo>
                  <a:lnTo>
                    <a:pt x="11452" y="3392"/>
                  </a:lnTo>
                  <a:lnTo>
                    <a:pt x="11454" y="3394"/>
                  </a:lnTo>
                  <a:lnTo>
                    <a:pt x="11452" y="3398"/>
                  </a:lnTo>
                  <a:lnTo>
                    <a:pt x="11452" y="3400"/>
                  </a:lnTo>
                  <a:lnTo>
                    <a:pt x="11462" y="3402"/>
                  </a:lnTo>
                  <a:lnTo>
                    <a:pt x="11466" y="3400"/>
                  </a:lnTo>
                  <a:lnTo>
                    <a:pt x="11468" y="3398"/>
                  </a:lnTo>
                  <a:lnTo>
                    <a:pt x="11474" y="3386"/>
                  </a:lnTo>
                  <a:lnTo>
                    <a:pt x="11476" y="3378"/>
                  </a:lnTo>
                  <a:lnTo>
                    <a:pt x="11478" y="3372"/>
                  </a:lnTo>
                  <a:lnTo>
                    <a:pt x="11484" y="3366"/>
                  </a:lnTo>
                  <a:lnTo>
                    <a:pt x="11490" y="3362"/>
                  </a:lnTo>
                  <a:lnTo>
                    <a:pt x="11496" y="3362"/>
                  </a:lnTo>
                  <a:lnTo>
                    <a:pt x="11502" y="3364"/>
                  </a:lnTo>
                  <a:lnTo>
                    <a:pt x="11510" y="3368"/>
                  </a:lnTo>
                  <a:lnTo>
                    <a:pt x="11512" y="3370"/>
                  </a:lnTo>
                  <a:lnTo>
                    <a:pt x="11514" y="3372"/>
                  </a:lnTo>
                  <a:lnTo>
                    <a:pt x="11516" y="3370"/>
                  </a:lnTo>
                  <a:lnTo>
                    <a:pt x="11518" y="3364"/>
                  </a:lnTo>
                  <a:lnTo>
                    <a:pt x="11520" y="3358"/>
                  </a:lnTo>
                  <a:lnTo>
                    <a:pt x="11524" y="3354"/>
                  </a:lnTo>
                  <a:lnTo>
                    <a:pt x="11530" y="3350"/>
                  </a:lnTo>
                  <a:lnTo>
                    <a:pt x="11534" y="3346"/>
                  </a:lnTo>
                  <a:lnTo>
                    <a:pt x="11536" y="3344"/>
                  </a:lnTo>
                  <a:lnTo>
                    <a:pt x="11534" y="3340"/>
                  </a:lnTo>
                  <a:lnTo>
                    <a:pt x="11532" y="3332"/>
                  </a:lnTo>
                  <a:lnTo>
                    <a:pt x="11534" y="3328"/>
                  </a:lnTo>
                  <a:lnTo>
                    <a:pt x="11532" y="3324"/>
                  </a:lnTo>
                  <a:lnTo>
                    <a:pt x="11528" y="3322"/>
                  </a:lnTo>
                  <a:close/>
                  <a:moveTo>
                    <a:pt x="11746" y="2888"/>
                  </a:moveTo>
                  <a:lnTo>
                    <a:pt x="11746" y="2888"/>
                  </a:lnTo>
                  <a:lnTo>
                    <a:pt x="11752" y="2894"/>
                  </a:lnTo>
                  <a:lnTo>
                    <a:pt x="11754" y="2900"/>
                  </a:lnTo>
                  <a:lnTo>
                    <a:pt x="11754" y="2904"/>
                  </a:lnTo>
                  <a:lnTo>
                    <a:pt x="11752" y="2910"/>
                  </a:lnTo>
                  <a:lnTo>
                    <a:pt x="11748" y="2920"/>
                  </a:lnTo>
                  <a:lnTo>
                    <a:pt x="11750" y="2926"/>
                  </a:lnTo>
                  <a:lnTo>
                    <a:pt x="11752" y="2932"/>
                  </a:lnTo>
                  <a:lnTo>
                    <a:pt x="11756" y="2934"/>
                  </a:lnTo>
                  <a:lnTo>
                    <a:pt x="11758" y="2934"/>
                  </a:lnTo>
                  <a:lnTo>
                    <a:pt x="11762" y="2930"/>
                  </a:lnTo>
                  <a:lnTo>
                    <a:pt x="11768" y="2920"/>
                  </a:lnTo>
                  <a:lnTo>
                    <a:pt x="11774" y="2910"/>
                  </a:lnTo>
                  <a:lnTo>
                    <a:pt x="11776" y="2910"/>
                  </a:lnTo>
                  <a:lnTo>
                    <a:pt x="11778" y="2910"/>
                  </a:lnTo>
                  <a:lnTo>
                    <a:pt x="11784" y="2914"/>
                  </a:lnTo>
                  <a:lnTo>
                    <a:pt x="11790" y="2914"/>
                  </a:lnTo>
                  <a:lnTo>
                    <a:pt x="11796" y="2912"/>
                  </a:lnTo>
                  <a:lnTo>
                    <a:pt x="11800" y="2908"/>
                  </a:lnTo>
                  <a:lnTo>
                    <a:pt x="11798" y="2906"/>
                  </a:lnTo>
                  <a:lnTo>
                    <a:pt x="11782" y="2896"/>
                  </a:lnTo>
                  <a:lnTo>
                    <a:pt x="11774" y="2892"/>
                  </a:lnTo>
                  <a:lnTo>
                    <a:pt x="11766" y="2886"/>
                  </a:lnTo>
                  <a:lnTo>
                    <a:pt x="11764" y="2878"/>
                  </a:lnTo>
                  <a:lnTo>
                    <a:pt x="11764" y="2876"/>
                  </a:lnTo>
                  <a:lnTo>
                    <a:pt x="11764" y="2872"/>
                  </a:lnTo>
                  <a:lnTo>
                    <a:pt x="11770" y="2866"/>
                  </a:lnTo>
                  <a:lnTo>
                    <a:pt x="11774" y="2864"/>
                  </a:lnTo>
                  <a:lnTo>
                    <a:pt x="11778" y="2866"/>
                  </a:lnTo>
                  <a:lnTo>
                    <a:pt x="11780" y="2870"/>
                  </a:lnTo>
                  <a:lnTo>
                    <a:pt x="11784" y="2874"/>
                  </a:lnTo>
                  <a:lnTo>
                    <a:pt x="11788" y="2876"/>
                  </a:lnTo>
                  <a:lnTo>
                    <a:pt x="11794" y="2876"/>
                  </a:lnTo>
                  <a:lnTo>
                    <a:pt x="11800" y="2874"/>
                  </a:lnTo>
                  <a:lnTo>
                    <a:pt x="11808" y="2868"/>
                  </a:lnTo>
                  <a:lnTo>
                    <a:pt x="11814" y="2866"/>
                  </a:lnTo>
                  <a:lnTo>
                    <a:pt x="11818" y="2866"/>
                  </a:lnTo>
                  <a:lnTo>
                    <a:pt x="11826" y="2868"/>
                  </a:lnTo>
                  <a:lnTo>
                    <a:pt x="11842" y="2878"/>
                  </a:lnTo>
                  <a:lnTo>
                    <a:pt x="11872" y="2896"/>
                  </a:lnTo>
                  <a:lnTo>
                    <a:pt x="11880" y="2898"/>
                  </a:lnTo>
                  <a:lnTo>
                    <a:pt x="11884" y="2896"/>
                  </a:lnTo>
                  <a:lnTo>
                    <a:pt x="11888" y="2890"/>
                  </a:lnTo>
                  <a:lnTo>
                    <a:pt x="11890" y="2882"/>
                  </a:lnTo>
                  <a:lnTo>
                    <a:pt x="11896" y="2864"/>
                  </a:lnTo>
                  <a:lnTo>
                    <a:pt x="11900" y="2856"/>
                  </a:lnTo>
                  <a:lnTo>
                    <a:pt x="11906" y="2850"/>
                  </a:lnTo>
                  <a:lnTo>
                    <a:pt x="11918" y="2846"/>
                  </a:lnTo>
                  <a:lnTo>
                    <a:pt x="11930" y="2846"/>
                  </a:lnTo>
                  <a:lnTo>
                    <a:pt x="11942" y="2844"/>
                  </a:lnTo>
                  <a:lnTo>
                    <a:pt x="11956" y="2840"/>
                  </a:lnTo>
                  <a:lnTo>
                    <a:pt x="11978" y="2828"/>
                  </a:lnTo>
                  <a:lnTo>
                    <a:pt x="11984" y="2824"/>
                  </a:lnTo>
                  <a:lnTo>
                    <a:pt x="11984" y="2822"/>
                  </a:lnTo>
                  <a:lnTo>
                    <a:pt x="11984" y="2820"/>
                  </a:lnTo>
                  <a:lnTo>
                    <a:pt x="11982" y="2820"/>
                  </a:lnTo>
                  <a:lnTo>
                    <a:pt x="11978" y="2820"/>
                  </a:lnTo>
                  <a:lnTo>
                    <a:pt x="11972" y="2822"/>
                  </a:lnTo>
                  <a:lnTo>
                    <a:pt x="11970" y="2822"/>
                  </a:lnTo>
                  <a:lnTo>
                    <a:pt x="11966" y="2820"/>
                  </a:lnTo>
                  <a:lnTo>
                    <a:pt x="11962" y="2818"/>
                  </a:lnTo>
                  <a:lnTo>
                    <a:pt x="11958" y="2810"/>
                  </a:lnTo>
                  <a:lnTo>
                    <a:pt x="11956" y="2802"/>
                  </a:lnTo>
                  <a:lnTo>
                    <a:pt x="11956" y="2794"/>
                  </a:lnTo>
                  <a:lnTo>
                    <a:pt x="11958" y="2786"/>
                  </a:lnTo>
                  <a:lnTo>
                    <a:pt x="11962" y="2780"/>
                  </a:lnTo>
                  <a:lnTo>
                    <a:pt x="11966" y="2770"/>
                  </a:lnTo>
                  <a:lnTo>
                    <a:pt x="11966" y="2768"/>
                  </a:lnTo>
                  <a:lnTo>
                    <a:pt x="11964" y="2768"/>
                  </a:lnTo>
                  <a:lnTo>
                    <a:pt x="11960" y="2770"/>
                  </a:lnTo>
                  <a:lnTo>
                    <a:pt x="11958" y="2772"/>
                  </a:lnTo>
                  <a:lnTo>
                    <a:pt x="11950" y="2780"/>
                  </a:lnTo>
                  <a:lnTo>
                    <a:pt x="11944" y="2788"/>
                  </a:lnTo>
                  <a:lnTo>
                    <a:pt x="11938" y="2790"/>
                  </a:lnTo>
                  <a:lnTo>
                    <a:pt x="11932" y="2792"/>
                  </a:lnTo>
                  <a:lnTo>
                    <a:pt x="11928" y="2790"/>
                  </a:lnTo>
                  <a:lnTo>
                    <a:pt x="11926" y="2788"/>
                  </a:lnTo>
                  <a:lnTo>
                    <a:pt x="11924" y="2784"/>
                  </a:lnTo>
                  <a:lnTo>
                    <a:pt x="11922" y="2782"/>
                  </a:lnTo>
                  <a:lnTo>
                    <a:pt x="11920" y="2780"/>
                  </a:lnTo>
                  <a:lnTo>
                    <a:pt x="11916" y="2778"/>
                  </a:lnTo>
                  <a:lnTo>
                    <a:pt x="11910" y="2776"/>
                  </a:lnTo>
                  <a:lnTo>
                    <a:pt x="11900" y="2774"/>
                  </a:lnTo>
                  <a:lnTo>
                    <a:pt x="11892" y="2770"/>
                  </a:lnTo>
                  <a:lnTo>
                    <a:pt x="11882" y="2762"/>
                  </a:lnTo>
                  <a:lnTo>
                    <a:pt x="11872" y="2754"/>
                  </a:lnTo>
                  <a:lnTo>
                    <a:pt x="11854" y="2734"/>
                  </a:lnTo>
                  <a:lnTo>
                    <a:pt x="11840" y="2716"/>
                  </a:lnTo>
                  <a:lnTo>
                    <a:pt x="11836" y="2710"/>
                  </a:lnTo>
                  <a:lnTo>
                    <a:pt x="11828" y="2706"/>
                  </a:lnTo>
                  <a:lnTo>
                    <a:pt x="11822" y="2704"/>
                  </a:lnTo>
                  <a:lnTo>
                    <a:pt x="11818" y="2704"/>
                  </a:lnTo>
                  <a:lnTo>
                    <a:pt x="11814" y="2706"/>
                  </a:lnTo>
                  <a:lnTo>
                    <a:pt x="11812" y="2712"/>
                  </a:lnTo>
                  <a:lnTo>
                    <a:pt x="11812" y="2720"/>
                  </a:lnTo>
                  <a:lnTo>
                    <a:pt x="11816" y="2728"/>
                  </a:lnTo>
                  <a:lnTo>
                    <a:pt x="11820" y="2738"/>
                  </a:lnTo>
                  <a:lnTo>
                    <a:pt x="11822" y="2746"/>
                  </a:lnTo>
                  <a:lnTo>
                    <a:pt x="11820" y="2752"/>
                  </a:lnTo>
                  <a:lnTo>
                    <a:pt x="11820" y="2756"/>
                  </a:lnTo>
                  <a:lnTo>
                    <a:pt x="11816" y="2764"/>
                  </a:lnTo>
                  <a:lnTo>
                    <a:pt x="11814" y="2768"/>
                  </a:lnTo>
                  <a:lnTo>
                    <a:pt x="11816" y="2774"/>
                  </a:lnTo>
                  <a:lnTo>
                    <a:pt x="11818" y="2778"/>
                  </a:lnTo>
                  <a:lnTo>
                    <a:pt x="11816" y="2784"/>
                  </a:lnTo>
                  <a:lnTo>
                    <a:pt x="11812" y="2792"/>
                  </a:lnTo>
                  <a:lnTo>
                    <a:pt x="11806" y="2800"/>
                  </a:lnTo>
                  <a:lnTo>
                    <a:pt x="11804" y="2806"/>
                  </a:lnTo>
                  <a:lnTo>
                    <a:pt x="11804" y="2810"/>
                  </a:lnTo>
                  <a:lnTo>
                    <a:pt x="11806" y="2820"/>
                  </a:lnTo>
                  <a:lnTo>
                    <a:pt x="11806" y="2830"/>
                  </a:lnTo>
                  <a:lnTo>
                    <a:pt x="11804" y="2834"/>
                  </a:lnTo>
                  <a:lnTo>
                    <a:pt x="11800" y="2836"/>
                  </a:lnTo>
                  <a:lnTo>
                    <a:pt x="11794" y="2836"/>
                  </a:lnTo>
                  <a:lnTo>
                    <a:pt x="11788" y="2832"/>
                  </a:lnTo>
                  <a:lnTo>
                    <a:pt x="11774" y="2826"/>
                  </a:lnTo>
                  <a:lnTo>
                    <a:pt x="11764" y="2824"/>
                  </a:lnTo>
                  <a:lnTo>
                    <a:pt x="11762" y="2824"/>
                  </a:lnTo>
                  <a:lnTo>
                    <a:pt x="11762" y="2826"/>
                  </a:lnTo>
                  <a:lnTo>
                    <a:pt x="11762" y="2830"/>
                  </a:lnTo>
                  <a:lnTo>
                    <a:pt x="11766" y="2836"/>
                  </a:lnTo>
                  <a:lnTo>
                    <a:pt x="11768" y="2838"/>
                  </a:lnTo>
                  <a:lnTo>
                    <a:pt x="11770" y="2842"/>
                  </a:lnTo>
                  <a:lnTo>
                    <a:pt x="11766" y="2848"/>
                  </a:lnTo>
                  <a:lnTo>
                    <a:pt x="11760" y="2854"/>
                  </a:lnTo>
                  <a:lnTo>
                    <a:pt x="11754" y="2862"/>
                  </a:lnTo>
                  <a:lnTo>
                    <a:pt x="11746" y="2868"/>
                  </a:lnTo>
                  <a:lnTo>
                    <a:pt x="11742" y="2876"/>
                  </a:lnTo>
                  <a:lnTo>
                    <a:pt x="11740" y="2878"/>
                  </a:lnTo>
                  <a:lnTo>
                    <a:pt x="11740" y="2882"/>
                  </a:lnTo>
                  <a:lnTo>
                    <a:pt x="11742" y="2886"/>
                  </a:lnTo>
                  <a:lnTo>
                    <a:pt x="11746" y="2888"/>
                  </a:lnTo>
                  <a:close/>
                  <a:moveTo>
                    <a:pt x="11370" y="3520"/>
                  </a:moveTo>
                  <a:lnTo>
                    <a:pt x="11370" y="3520"/>
                  </a:lnTo>
                  <a:lnTo>
                    <a:pt x="11368" y="3522"/>
                  </a:lnTo>
                  <a:lnTo>
                    <a:pt x="11366" y="3524"/>
                  </a:lnTo>
                  <a:lnTo>
                    <a:pt x="11366" y="3528"/>
                  </a:lnTo>
                  <a:lnTo>
                    <a:pt x="11366" y="3530"/>
                  </a:lnTo>
                  <a:lnTo>
                    <a:pt x="11370" y="3532"/>
                  </a:lnTo>
                  <a:lnTo>
                    <a:pt x="11374" y="3530"/>
                  </a:lnTo>
                  <a:lnTo>
                    <a:pt x="11374" y="3528"/>
                  </a:lnTo>
                  <a:lnTo>
                    <a:pt x="11372" y="3524"/>
                  </a:lnTo>
                  <a:lnTo>
                    <a:pt x="11370" y="3520"/>
                  </a:lnTo>
                  <a:close/>
                  <a:moveTo>
                    <a:pt x="11300" y="3398"/>
                  </a:moveTo>
                  <a:lnTo>
                    <a:pt x="11300" y="3398"/>
                  </a:lnTo>
                  <a:lnTo>
                    <a:pt x="11296" y="3398"/>
                  </a:lnTo>
                  <a:lnTo>
                    <a:pt x="11294" y="3402"/>
                  </a:lnTo>
                  <a:lnTo>
                    <a:pt x="11294" y="3406"/>
                  </a:lnTo>
                  <a:lnTo>
                    <a:pt x="11296" y="3408"/>
                  </a:lnTo>
                  <a:lnTo>
                    <a:pt x="11302" y="3406"/>
                  </a:lnTo>
                  <a:lnTo>
                    <a:pt x="11304" y="3404"/>
                  </a:lnTo>
                  <a:lnTo>
                    <a:pt x="11304" y="3402"/>
                  </a:lnTo>
                  <a:lnTo>
                    <a:pt x="11300" y="3398"/>
                  </a:lnTo>
                  <a:close/>
                  <a:moveTo>
                    <a:pt x="11356" y="3414"/>
                  </a:moveTo>
                  <a:lnTo>
                    <a:pt x="11356" y="3414"/>
                  </a:lnTo>
                  <a:lnTo>
                    <a:pt x="11356" y="3412"/>
                  </a:lnTo>
                  <a:lnTo>
                    <a:pt x="11352" y="3412"/>
                  </a:lnTo>
                  <a:lnTo>
                    <a:pt x="11348" y="3416"/>
                  </a:lnTo>
                  <a:lnTo>
                    <a:pt x="11348" y="3424"/>
                  </a:lnTo>
                  <a:lnTo>
                    <a:pt x="11350" y="3426"/>
                  </a:lnTo>
                  <a:lnTo>
                    <a:pt x="11352" y="3424"/>
                  </a:lnTo>
                  <a:lnTo>
                    <a:pt x="11356" y="3420"/>
                  </a:lnTo>
                  <a:lnTo>
                    <a:pt x="11356" y="3414"/>
                  </a:lnTo>
                  <a:close/>
                  <a:moveTo>
                    <a:pt x="11550" y="3304"/>
                  </a:moveTo>
                  <a:lnTo>
                    <a:pt x="11550" y="3304"/>
                  </a:lnTo>
                  <a:lnTo>
                    <a:pt x="11548" y="3304"/>
                  </a:lnTo>
                  <a:lnTo>
                    <a:pt x="11544" y="3308"/>
                  </a:lnTo>
                  <a:lnTo>
                    <a:pt x="11540" y="3316"/>
                  </a:lnTo>
                  <a:lnTo>
                    <a:pt x="11540" y="3320"/>
                  </a:lnTo>
                  <a:lnTo>
                    <a:pt x="11542" y="3324"/>
                  </a:lnTo>
                  <a:lnTo>
                    <a:pt x="11544" y="3324"/>
                  </a:lnTo>
                  <a:lnTo>
                    <a:pt x="11548" y="3318"/>
                  </a:lnTo>
                  <a:lnTo>
                    <a:pt x="11550" y="3310"/>
                  </a:lnTo>
                  <a:lnTo>
                    <a:pt x="11550" y="3304"/>
                  </a:lnTo>
                  <a:close/>
                  <a:moveTo>
                    <a:pt x="11484" y="3218"/>
                  </a:moveTo>
                  <a:lnTo>
                    <a:pt x="11484" y="3218"/>
                  </a:lnTo>
                  <a:lnTo>
                    <a:pt x="11486" y="3216"/>
                  </a:lnTo>
                  <a:lnTo>
                    <a:pt x="11484" y="3212"/>
                  </a:lnTo>
                  <a:lnTo>
                    <a:pt x="11482" y="3210"/>
                  </a:lnTo>
                  <a:lnTo>
                    <a:pt x="11480" y="3208"/>
                  </a:lnTo>
                  <a:lnTo>
                    <a:pt x="11478" y="3210"/>
                  </a:lnTo>
                  <a:lnTo>
                    <a:pt x="11476" y="3214"/>
                  </a:lnTo>
                  <a:lnTo>
                    <a:pt x="11478" y="3216"/>
                  </a:lnTo>
                  <a:lnTo>
                    <a:pt x="11482" y="3218"/>
                  </a:lnTo>
                  <a:lnTo>
                    <a:pt x="11484" y="3218"/>
                  </a:lnTo>
                  <a:close/>
                  <a:moveTo>
                    <a:pt x="11262" y="3740"/>
                  </a:moveTo>
                  <a:lnTo>
                    <a:pt x="11262" y="3740"/>
                  </a:lnTo>
                  <a:lnTo>
                    <a:pt x="11262" y="3736"/>
                  </a:lnTo>
                  <a:lnTo>
                    <a:pt x="11264" y="3732"/>
                  </a:lnTo>
                  <a:lnTo>
                    <a:pt x="11276" y="3720"/>
                  </a:lnTo>
                  <a:lnTo>
                    <a:pt x="11282" y="3712"/>
                  </a:lnTo>
                  <a:lnTo>
                    <a:pt x="11282" y="3708"/>
                  </a:lnTo>
                  <a:lnTo>
                    <a:pt x="11278" y="3708"/>
                  </a:lnTo>
                  <a:lnTo>
                    <a:pt x="11272" y="3712"/>
                  </a:lnTo>
                  <a:lnTo>
                    <a:pt x="11262" y="3722"/>
                  </a:lnTo>
                  <a:lnTo>
                    <a:pt x="11258" y="3728"/>
                  </a:lnTo>
                  <a:lnTo>
                    <a:pt x="11254" y="3738"/>
                  </a:lnTo>
                  <a:lnTo>
                    <a:pt x="11254" y="3742"/>
                  </a:lnTo>
                  <a:lnTo>
                    <a:pt x="11256" y="3744"/>
                  </a:lnTo>
                  <a:lnTo>
                    <a:pt x="11260" y="3744"/>
                  </a:lnTo>
                  <a:lnTo>
                    <a:pt x="11262" y="3740"/>
                  </a:lnTo>
                  <a:close/>
                  <a:moveTo>
                    <a:pt x="11304" y="3662"/>
                  </a:moveTo>
                  <a:lnTo>
                    <a:pt x="11304" y="3662"/>
                  </a:lnTo>
                  <a:lnTo>
                    <a:pt x="11308" y="3664"/>
                  </a:lnTo>
                  <a:lnTo>
                    <a:pt x="11310" y="3664"/>
                  </a:lnTo>
                  <a:lnTo>
                    <a:pt x="11310" y="3660"/>
                  </a:lnTo>
                  <a:lnTo>
                    <a:pt x="11308" y="3654"/>
                  </a:lnTo>
                  <a:lnTo>
                    <a:pt x="11306" y="3652"/>
                  </a:lnTo>
                  <a:lnTo>
                    <a:pt x="11304" y="3654"/>
                  </a:lnTo>
                  <a:lnTo>
                    <a:pt x="11304" y="3658"/>
                  </a:lnTo>
                  <a:lnTo>
                    <a:pt x="11304" y="3662"/>
                  </a:lnTo>
                  <a:close/>
                  <a:moveTo>
                    <a:pt x="11320" y="3638"/>
                  </a:moveTo>
                  <a:lnTo>
                    <a:pt x="11320" y="3638"/>
                  </a:lnTo>
                  <a:lnTo>
                    <a:pt x="11320" y="3640"/>
                  </a:lnTo>
                  <a:lnTo>
                    <a:pt x="11322" y="3640"/>
                  </a:lnTo>
                  <a:lnTo>
                    <a:pt x="11330" y="3636"/>
                  </a:lnTo>
                  <a:lnTo>
                    <a:pt x="11336" y="3628"/>
                  </a:lnTo>
                  <a:lnTo>
                    <a:pt x="11336" y="3624"/>
                  </a:lnTo>
                  <a:lnTo>
                    <a:pt x="11336" y="3622"/>
                  </a:lnTo>
                  <a:lnTo>
                    <a:pt x="11332" y="3622"/>
                  </a:lnTo>
                  <a:lnTo>
                    <a:pt x="11328" y="3624"/>
                  </a:lnTo>
                  <a:lnTo>
                    <a:pt x="11322" y="3630"/>
                  </a:lnTo>
                  <a:lnTo>
                    <a:pt x="11320" y="3632"/>
                  </a:lnTo>
                  <a:lnTo>
                    <a:pt x="11320" y="3638"/>
                  </a:lnTo>
                  <a:close/>
                  <a:moveTo>
                    <a:pt x="11104" y="3838"/>
                  </a:moveTo>
                  <a:lnTo>
                    <a:pt x="11104" y="3838"/>
                  </a:lnTo>
                  <a:lnTo>
                    <a:pt x="11104" y="3834"/>
                  </a:lnTo>
                  <a:lnTo>
                    <a:pt x="11100" y="3830"/>
                  </a:lnTo>
                  <a:lnTo>
                    <a:pt x="11098" y="3830"/>
                  </a:lnTo>
                  <a:lnTo>
                    <a:pt x="11096" y="3832"/>
                  </a:lnTo>
                  <a:lnTo>
                    <a:pt x="11094" y="3834"/>
                  </a:lnTo>
                  <a:lnTo>
                    <a:pt x="11096" y="3838"/>
                  </a:lnTo>
                  <a:lnTo>
                    <a:pt x="11098" y="3840"/>
                  </a:lnTo>
                  <a:lnTo>
                    <a:pt x="11102" y="3840"/>
                  </a:lnTo>
                  <a:lnTo>
                    <a:pt x="11104" y="3838"/>
                  </a:lnTo>
                  <a:close/>
                  <a:moveTo>
                    <a:pt x="11122" y="3824"/>
                  </a:moveTo>
                  <a:lnTo>
                    <a:pt x="11122" y="3824"/>
                  </a:lnTo>
                  <a:lnTo>
                    <a:pt x="11120" y="3824"/>
                  </a:lnTo>
                  <a:lnTo>
                    <a:pt x="11116" y="3826"/>
                  </a:lnTo>
                  <a:lnTo>
                    <a:pt x="11110" y="3830"/>
                  </a:lnTo>
                  <a:lnTo>
                    <a:pt x="11110" y="3832"/>
                  </a:lnTo>
                  <a:lnTo>
                    <a:pt x="11112" y="3834"/>
                  </a:lnTo>
                  <a:lnTo>
                    <a:pt x="11116" y="3836"/>
                  </a:lnTo>
                  <a:lnTo>
                    <a:pt x="11118" y="3834"/>
                  </a:lnTo>
                  <a:lnTo>
                    <a:pt x="11122" y="3824"/>
                  </a:lnTo>
                  <a:close/>
                  <a:moveTo>
                    <a:pt x="11164" y="3810"/>
                  </a:moveTo>
                  <a:lnTo>
                    <a:pt x="11164" y="3810"/>
                  </a:lnTo>
                  <a:lnTo>
                    <a:pt x="11162" y="3810"/>
                  </a:lnTo>
                  <a:lnTo>
                    <a:pt x="11158" y="3810"/>
                  </a:lnTo>
                  <a:lnTo>
                    <a:pt x="11156" y="3814"/>
                  </a:lnTo>
                  <a:lnTo>
                    <a:pt x="11156" y="3816"/>
                  </a:lnTo>
                  <a:lnTo>
                    <a:pt x="11160" y="3818"/>
                  </a:lnTo>
                  <a:lnTo>
                    <a:pt x="11162" y="3816"/>
                  </a:lnTo>
                  <a:lnTo>
                    <a:pt x="11164" y="3814"/>
                  </a:lnTo>
                  <a:lnTo>
                    <a:pt x="11164" y="3810"/>
                  </a:lnTo>
                  <a:close/>
                  <a:moveTo>
                    <a:pt x="11654" y="2152"/>
                  </a:moveTo>
                  <a:lnTo>
                    <a:pt x="11654" y="2152"/>
                  </a:lnTo>
                  <a:lnTo>
                    <a:pt x="11660" y="2154"/>
                  </a:lnTo>
                  <a:lnTo>
                    <a:pt x="11664" y="2152"/>
                  </a:lnTo>
                  <a:lnTo>
                    <a:pt x="11668" y="2148"/>
                  </a:lnTo>
                  <a:lnTo>
                    <a:pt x="11670" y="2144"/>
                  </a:lnTo>
                  <a:lnTo>
                    <a:pt x="11672" y="2138"/>
                  </a:lnTo>
                  <a:lnTo>
                    <a:pt x="11672" y="2134"/>
                  </a:lnTo>
                  <a:lnTo>
                    <a:pt x="11668" y="2130"/>
                  </a:lnTo>
                  <a:lnTo>
                    <a:pt x="11664" y="2128"/>
                  </a:lnTo>
                  <a:lnTo>
                    <a:pt x="11658" y="2128"/>
                  </a:lnTo>
                  <a:lnTo>
                    <a:pt x="11652" y="2128"/>
                  </a:lnTo>
                  <a:lnTo>
                    <a:pt x="11650" y="2132"/>
                  </a:lnTo>
                  <a:lnTo>
                    <a:pt x="11648" y="2134"/>
                  </a:lnTo>
                  <a:lnTo>
                    <a:pt x="11646" y="2138"/>
                  </a:lnTo>
                  <a:lnTo>
                    <a:pt x="11648" y="2142"/>
                  </a:lnTo>
                  <a:lnTo>
                    <a:pt x="11650" y="2146"/>
                  </a:lnTo>
                  <a:lnTo>
                    <a:pt x="11654" y="2152"/>
                  </a:lnTo>
                  <a:close/>
                  <a:moveTo>
                    <a:pt x="13688" y="1366"/>
                  </a:moveTo>
                  <a:lnTo>
                    <a:pt x="13688" y="1366"/>
                  </a:lnTo>
                  <a:lnTo>
                    <a:pt x="13680" y="1356"/>
                  </a:lnTo>
                  <a:lnTo>
                    <a:pt x="13670" y="1348"/>
                  </a:lnTo>
                  <a:lnTo>
                    <a:pt x="13660" y="1344"/>
                  </a:lnTo>
                  <a:lnTo>
                    <a:pt x="13648" y="1340"/>
                  </a:lnTo>
                  <a:lnTo>
                    <a:pt x="13620" y="1338"/>
                  </a:lnTo>
                  <a:lnTo>
                    <a:pt x="13588" y="1336"/>
                  </a:lnTo>
                  <a:lnTo>
                    <a:pt x="13580" y="1336"/>
                  </a:lnTo>
                  <a:lnTo>
                    <a:pt x="13576" y="1340"/>
                  </a:lnTo>
                  <a:lnTo>
                    <a:pt x="13574" y="1342"/>
                  </a:lnTo>
                  <a:lnTo>
                    <a:pt x="13574" y="1348"/>
                  </a:lnTo>
                  <a:lnTo>
                    <a:pt x="13578" y="1358"/>
                  </a:lnTo>
                  <a:lnTo>
                    <a:pt x="13584" y="1372"/>
                  </a:lnTo>
                  <a:lnTo>
                    <a:pt x="13590" y="1382"/>
                  </a:lnTo>
                  <a:lnTo>
                    <a:pt x="13592" y="1390"/>
                  </a:lnTo>
                  <a:lnTo>
                    <a:pt x="13592" y="1392"/>
                  </a:lnTo>
                  <a:lnTo>
                    <a:pt x="13588" y="1392"/>
                  </a:lnTo>
                  <a:lnTo>
                    <a:pt x="13572" y="1384"/>
                  </a:lnTo>
                  <a:lnTo>
                    <a:pt x="13564" y="1378"/>
                  </a:lnTo>
                  <a:lnTo>
                    <a:pt x="13558" y="1372"/>
                  </a:lnTo>
                  <a:lnTo>
                    <a:pt x="13554" y="1366"/>
                  </a:lnTo>
                  <a:lnTo>
                    <a:pt x="13552" y="1362"/>
                  </a:lnTo>
                  <a:lnTo>
                    <a:pt x="13552" y="1350"/>
                  </a:lnTo>
                  <a:lnTo>
                    <a:pt x="13554" y="1338"/>
                  </a:lnTo>
                  <a:lnTo>
                    <a:pt x="13554" y="1326"/>
                  </a:lnTo>
                  <a:lnTo>
                    <a:pt x="13552" y="1320"/>
                  </a:lnTo>
                  <a:lnTo>
                    <a:pt x="13550" y="1314"/>
                  </a:lnTo>
                  <a:lnTo>
                    <a:pt x="13544" y="1306"/>
                  </a:lnTo>
                  <a:lnTo>
                    <a:pt x="13534" y="1300"/>
                  </a:lnTo>
                  <a:lnTo>
                    <a:pt x="13522" y="1292"/>
                  </a:lnTo>
                  <a:lnTo>
                    <a:pt x="13506" y="1284"/>
                  </a:lnTo>
                  <a:lnTo>
                    <a:pt x="13470" y="1266"/>
                  </a:lnTo>
                  <a:lnTo>
                    <a:pt x="13434" y="1248"/>
                  </a:lnTo>
                  <a:lnTo>
                    <a:pt x="13366" y="1214"/>
                  </a:lnTo>
                  <a:lnTo>
                    <a:pt x="13366" y="1208"/>
                  </a:lnTo>
                  <a:lnTo>
                    <a:pt x="13336" y="1194"/>
                  </a:lnTo>
                  <a:lnTo>
                    <a:pt x="13306" y="1180"/>
                  </a:lnTo>
                  <a:lnTo>
                    <a:pt x="13276" y="1170"/>
                  </a:lnTo>
                  <a:lnTo>
                    <a:pt x="13244" y="1162"/>
                  </a:lnTo>
                  <a:lnTo>
                    <a:pt x="13200" y="1150"/>
                  </a:lnTo>
                  <a:lnTo>
                    <a:pt x="13182" y="1146"/>
                  </a:lnTo>
                  <a:lnTo>
                    <a:pt x="13158" y="1142"/>
                  </a:lnTo>
                  <a:lnTo>
                    <a:pt x="13098" y="1138"/>
                  </a:lnTo>
                  <a:lnTo>
                    <a:pt x="13058" y="1134"/>
                  </a:lnTo>
                  <a:lnTo>
                    <a:pt x="13032" y="1128"/>
                  </a:lnTo>
                  <a:lnTo>
                    <a:pt x="13014" y="1122"/>
                  </a:lnTo>
                  <a:lnTo>
                    <a:pt x="13004" y="1118"/>
                  </a:lnTo>
                  <a:lnTo>
                    <a:pt x="12996" y="1116"/>
                  </a:lnTo>
                  <a:lnTo>
                    <a:pt x="12992" y="1118"/>
                  </a:lnTo>
                  <a:lnTo>
                    <a:pt x="12984" y="1126"/>
                  </a:lnTo>
                  <a:lnTo>
                    <a:pt x="12974" y="1142"/>
                  </a:lnTo>
                  <a:lnTo>
                    <a:pt x="12968" y="1150"/>
                  </a:lnTo>
                  <a:lnTo>
                    <a:pt x="12966" y="1158"/>
                  </a:lnTo>
                  <a:lnTo>
                    <a:pt x="12966" y="1162"/>
                  </a:lnTo>
                  <a:lnTo>
                    <a:pt x="12968" y="1168"/>
                  </a:lnTo>
                  <a:lnTo>
                    <a:pt x="12972" y="1170"/>
                  </a:lnTo>
                  <a:lnTo>
                    <a:pt x="12976" y="1174"/>
                  </a:lnTo>
                  <a:lnTo>
                    <a:pt x="12988" y="1178"/>
                  </a:lnTo>
                  <a:lnTo>
                    <a:pt x="12998" y="1182"/>
                  </a:lnTo>
                  <a:lnTo>
                    <a:pt x="13002" y="1184"/>
                  </a:lnTo>
                  <a:lnTo>
                    <a:pt x="13004" y="1188"/>
                  </a:lnTo>
                  <a:lnTo>
                    <a:pt x="13004" y="1192"/>
                  </a:lnTo>
                  <a:lnTo>
                    <a:pt x="13002" y="1196"/>
                  </a:lnTo>
                  <a:lnTo>
                    <a:pt x="12998" y="1204"/>
                  </a:lnTo>
                  <a:lnTo>
                    <a:pt x="12988" y="1212"/>
                  </a:lnTo>
                  <a:lnTo>
                    <a:pt x="12972" y="1224"/>
                  </a:lnTo>
                  <a:lnTo>
                    <a:pt x="12966" y="1228"/>
                  </a:lnTo>
                  <a:lnTo>
                    <a:pt x="12960" y="1228"/>
                  </a:lnTo>
                  <a:lnTo>
                    <a:pt x="12956" y="1228"/>
                  </a:lnTo>
                  <a:lnTo>
                    <a:pt x="12952" y="1226"/>
                  </a:lnTo>
                  <a:lnTo>
                    <a:pt x="12946" y="1220"/>
                  </a:lnTo>
                  <a:lnTo>
                    <a:pt x="12940" y="1210"/>
                  </a:lnTo>
                  <a:lnTo>
                    <a:pt x="12934" y="1202"/>
                  </a:lnTo>
                  <a:lnTo>
                    <a:pt x="12928" y="1198"/>
                  </a:lnTo>
                  <a:lnTo>
                    <a:pt x="12922" y="1196"/>
                  </a:lnTo>
                  <a:lnTo>
                    <a:pt x="12916" y="1194"/>
                  </a:lnTo>
                  <a:lnTo>
                    <a:pt x="12908" y="1194"/>
                  </a:lnTo>
                  <a:lnTo>
                    <a:pt x="12900" y="1194"/>
                  </a:lnTo>
                  <a:lnTo>
                    <a:pt x="12894" y="1192"/>
                  </a:lnTo>
                  <a:lnTo>
                    <a:pt x="12892" y="1190"/>
                  </a:lnTo>
                  <a:lnTo>
                    <a:pt x="12890" y="1186"/>
                  </a:lnTo>
                  <a:lnTo>
                    <a:pt x="12888" y="1178"/>
                  </a:lnTo>
                  <a:lnTo>
                    <a:pt x="12888" y="1170"/>
                  </a:lnTo>
                  <a:lnTo>
                    <a:pt x="12888" y="1162"/>
                  </a:lnTo>
                  <a:lnTo>
                    <a:pt x="12886" y="1158"/>
                  </a:lnTo>
                  <a:lnTo>
                    <a:pt x="12882" y="1156"/>
                  </a:lnTo>
                  <a:lnTo>
                    <a:pt x="12876" y="1156"/>
                  </a:lnTo>
                  <a:lnTo>
                    <a:pt x="12870" y="1156"/>
                  </a:lnTo>
                  <a:lnTo>
                    <a:pt x="12846" y="1164"/>
                  </a:lnTo>
                  <a:lnTo>
                    <a:pt x="12832" y="1168"/>
                  </a:lnTo>
                  <a:lnTo>
                    <a:pt x="12820" y="1170"/>
                  </a:lnTo>
                  <a:lnTo>
                    <a:pt x="12808" y="1170"/>
                  </a:lnTo>
                  <a:lnTo>
                    <a:pt x="12796" y="1170"/>
                  </a:lnTo>
                  <a:lnTo>
                    <a:pt x="12778" y="1168"/>
                  </a:lnTo>
                  <a:lnTo>
                    <a:pt x="12758" y="1162"/>
                  </a:lnTo>
                  <a:lnTo>
                    <a:pt x="12740" y="1158"/>
                  </a:lnTo>
                  <a:lnTo>
                    <a:pt x="12716" y="1154"/>
                  </a:lnTo>
                  <a:lnTo>
                    <a:pt x="12704" y="1152"/>
                  </a:lnTo>
                  <a:lnTo>
                    <a:pt x="12688" y="1154"/>
                  </a:lnTo>
                  <a:lnTo>
                    <a:pt x="12672" y="1154"/>
                  </a:lnTo>
                  <a:lnTo>
                    <a:pt x="12654" y="1158"/>
                  </a:lnTo>
                  <a:lnTo>
                    <a:pt x="12620" y="1164"/>
                  </a:lnTo>
                  <a:lnTo>
                    <a:pt x="12594" y="1166"/>
                  </a:lnTo>
                  <a:lnTo>
                    <a:pt x="12574" y="1164"/>
                  </a:lnTo>
                  <a:lnTo>
                    <a:pt x="12562" y="1160"/>
                  </a:lnTo>
                  <a:lnTo>
                    <a:pt x="12558" y="1156"/>
                  </a:lnTo>
                  <a:lnTo>
                    <a:pt x="12554" y="1152"/>
                  </a:lnTo>
                  <a:lnTo>
                    <a:pt x="12552" y="1142"/>
                  </a:lnTo>
                  <a:lnTo>
                    <a:pt x="12552" y="1132"/>
                  </a:lnTo>
                  <a:lnTo>
                    <a:pt x="12556" y="1122"/>
                  </a:lnTo>
                  <a:lnTo>
                    <a:pt x="12558" y="1118"/>
                  </a:lnTo>
                  <a:lnTo>
                    <a:pt x="12558" y="1112"/>
                  </a:lnTo>
                  <a:lnTo>
                    <a:pt x="12556" y="1104"/>
                  </a:lnTo>
                  <a:lnTo>
                    <a:pt x="12552" y="1098"/>
                  </a:lnTo>
                  <a:lnTo>
                    <a:pt x="12544" y="1090"/>
                  </a:lnTo>
                  <a:lnTo>
                    <a:pt x="12536" y="1084"/>
                  </a:lnTo>
                  <a:lnTo>
                    <a:pt x="12524" y="1078"/>
                  </a:lnTo>
                  <a:lnTo>
                    <a:pt x="12512" y="1072"/>
                  </a:lnTo>
                  <a:lnTo>
                    <a:pt x="12496" y="1066"/>
                  </a:lnTo>
                  <a:lnTo>
                    <a:pt x="12480" y="1062"/>
                  </a:lnTo>
                  <a:lnTo>
                    <a:pt x="12460" y="1058"/>
                  </a:lnTo>
                  <a:lnTo>
                    <a:pt x="12440" y="1056"/>
                  </a:lnTo>
                  <a:lnTo>
                    <a:pt x="12416" y="1056"/>
                  </a:lnTo>
                  <a:lnTo>
                    <a:pt x="12392" y="1056"/>
                  </a:lnTo>
                  <a:lnTo>
                    <a:pt x="12364" y="1058"/>
                  </a:lnTo>
                  <a:lnTo>
                    <a:pt x="12336" y="1064"/>
                  </a:lnTo>
                  <a:lnTo>
                    <a:pt x="12308" y="1068"/>
                  </a:lnTo>
                  <a:lnTo>
                    <a:pt x="12284" y="1068"/>
                  </a:lnTo>
                  <a:lnTo>
                    <a:pt x="12264" y="1068"/>
                  </a:lnTo>
                  <a:lnTo>
                    <a:pt x="12246" y="1064"/>
                  </a:lnTo>
                  <a:lnTo>
                    <a:pt x="12230" y="1060"/>
                  </a:lnTo>
                  <a:lnTo>
                    <a:pt x="12218" y="1054"/>
                  </a:lnTo>
                  <a:lnTo>
                    <a:pt x="12206" y="1046"/>
                  </a:lnTo>
                  <a:lnTo>
                    <a:pt x="12196" y="1038"/>
                  </a:lnTo>
                  <a:lnTo>
                    <a:pt x="12180" y="1022"/>
                  </a:lnTo>
                  <a:lnTo>
                    <a:pt x="12168" y="1004"/>
                  </a:lnTo>
                  <a:lnTo>
                    <a:pt x="12152" y="988"/>
                  </a:lnTo>
                  <a:lnTo>
                    <a:pt x="12144" y="982"/>
                  </a:lnTo>
                  <a:lnTo>
                    <a:pt x="12136" y="978"/>
                  </a:lnTo>
                  <a:lnTo>
                    <a:pt x="12116" y="972"/>
                  </a:lnTo>
                  <a:lnTo>
                    <a:pt x="12102" y="968"/>
                  </a:lnTo>
                  <a:lnTo>
                    <a:pt x="12076" y="966"/>
                  </a:lnTo>
                  <a:lnTo>
                    <a:pt x="12042" y="964"/>
                  </a:lnTo>
                  <a:lnTo>
                    <a:pt x="12018" y="960"/>
                  </a:lnTo>
                  <a:lnTo>
                    <a:pt x="11988" y="954"/>
                  </a:lnTo>
                  <a:lnTo>
                    <a:pt x="11958" y="946"/>
                  </a:lnTo>
                  <a:lnTo>
                    <a:pt x="11932" y="942"/>
                  </a:lnTo>
                  <a:lnTo>
                    <a:pt x="11890" y="940"/>
                  </a:lnTo>
                  <a:lnTo>
                    <a:pt x="11854" y="936"/>
                  </a:lnTo>
                  <a:lnTo>
                    <a:pt x="11834" y="934"/>
                  </a:lnTo>
                  <a:lnTo>
                    <a:pt x="11810" y="928"/>
                  </a:lnTo>
                  <a:lnTo>
                    <a:pt x="11790" y="924"/>
                  </a:lnTo>
                  <a:lnTo>
                    <a:pt x="11782" y="924"/>
                  </a:lnTo>
                  <a:lnTo>
                    <a:pt x="11780" y="926"/>
                  </a:lnTo>
                  <a:lnTo>
                    <a:pt x="11778" y="928"/>
                  </a:lnTo>
                  <a:lnTo>
                    <a:pt x="11780" y="934"/>
                  </a:lnTo>
                  <a:lnTo>
                    <a:pt x="11780" y="940"/>
                  </a:lnTo>
                  <a:lnTo>
                    <a:pt x="11778" y="942"/>
                  </a:lnTo>
                  <a:lnTo>
                    <a:pt x="11776" y="946"/>
                  </a:lnTo>
                  <a:lnTo>
                    <a:pt x="11772" y="948"/>
                  </a:lnTo>
                  <a:lnTo>
                    <a:pt x="11764" y="950"/>
                  </a:lnTo>
                  <a:lnTo>
                    <a:pt x="11742" y="954"/>
                  </a:lnTo>
                  <a:lnTo>
                    <a:pt x="11730" y="954"/>
                  </a:lnTo>
                  <a:lnTo>
                    <a:pt x="11722" y="958"/>
                  </a:lnTo>
                  <a:lnTo>
                    <a:pt x="11720" y="962"/>
                  </a:lnTo>
                  <a:lnTo>
                    <a:pt x="11718" y="968"/>
                  </a:lnTo>
                  <a:lnTo>
                    <a:pt x="11720" y="974"/>
                  </a:lnTo>
                  <a:lnTo>
                    <a:pt x="11724" y="982"/>
                  </a:lnTo>
                  <a:lnTo>
                    <a:pt x="11734" y="996"/>
                  </a:lnTo>
                  <a:lnTo>
                    <a:pt x="11746" y="1010"/>
                  </a:lnTo>
                  <a:lnTo>
                    <a:pt x="11748" y="1016"/>
                  </a:lnTo>
                  <a:lnTo>
                    <a:pt x="11750" y="1022"/>
                  </a:lnTo>
                  <a:lnTo>
                    <a:pt x="11748" y="1024"/>
                  </a:lnTo>
                  <a:lnTo>
                    <a:pt x="11744" y="1026"/>
                  </a:lnTo>
                  <a:lnTo>
                    <a:pt x="11736" y="1026"/>
                  </a:lnTo>
                  <a:lnTo>
                    <a:pt x="11724" y="1024"/>
                  </a:lnTo>
                  <a:lnTo>
                    <a:pt x="11698" y="1018"/>
                  </a:lnTo>
                  <a:lnTo>
                    <a:pt x="11680" y="1016"/>
                  </a:lnTo>
                  <a:lnTo>
                    <a:pt x="11668" y="1018"/>
                  </a:lnTo>
                  <a:lnTo>
                    <a:pt x="11658" y="1020"/>
                  </a:lnTo>
                  <a:lnTo>
                    <a:pt x="11650" y="1022"/>
                  </a:lnTo>
                  <a:lnTo>
                    <a:pt x="11640" y="1024"/>
                  </a:lnTo>
                  <a:lnTo>
                    <a:pt x="11624" y="1024"/>
                  </a:lnTo>
                  <a:lnTo>
                    <a:pt x="11604" y="1020"/>
                  </a:lnTo>
                  <a:lnTo>
                    <a:pt x="11592" y="1018"/>
                  </a:lnTo>
                  <a:lnTo>
                    <a:pt x="11582" y="1016"/>
                  </a:lnTo>
                  <a:lnTo>
                    <a:pt x="11574" y="1018"/>
                  </a:lnTo>
                  <a:lnTo>
                    <a:pt x="11566" y="1020"/>
                  </a:lnTo>
                  <a:lnTo>
                    <a:pt x="11552" y="1024"/>
                  </a:lnTo>
                  <a:lnTo>
                    <a:pt x="11538" y="1030"/>
                  </a:lnTo>
                  <a:lnTo>
                    <a:pt x="11526" y="1036"/>
                  </a:lnTo>
                  <a:lnTo>
                    <a:pt x="11520" y="1036"/>
                  </a:lnTo>
                  <a:lnTo>
                    <a:pt x="11512" y="1036"/>
                  </a:lnTo>
                  <a:lnTo>
                    <a:pt x="11504" y="1034"/>
                  </a:lnTo>
                  <a:lnTo>
                    <a:pt x="11496" y="1032"/>
                  </a:lnTo>
                  <a:lnTo>
                    <a:pt x="11486" y="1026"/>
                  </a:lnTo>
                  <a:lnTo>
                    <a:pt x="11474" y="1018"/>
                  </a:lnTo>
                  <a:lnTo>
                    <a:pt x="11464" y="1012"/>
                  </a:lnTo>
                  <a:lnTo>
                    <a:pt x="11454" y="1010"/>
                  </a:lnTo>
                  <a:lnTo>
                    <a:pt x="11446" y="1010"/>
                  </a:lnTo>
                  <a:lnTo>
                    <a:pt x="11440" y="1014"/>
                  </a:lnTo>
                  <a:lnTo>
                    <a:pt x="11434" y="1020"/>
                  </a:lnTo>
                  <a:lnTo>
                    <a:pt x="11428" y="1028"/>
                  </a:lnTo>
                  <a:lnTo>
                    <a:pt x="11418" y="1046"/>
                  </a:lnTo>
                  <a:lnTo>
                    <a:pt x="11408" y="1064"/>
                  </a:lnTo>
                  <a:lnTo>
                    <a:pt x="11404" y="1070"/>
                  </a:lnTo>
                  <a:lnTo>
                    <a:pt x="11396" y="1076"/>
                  </a:lnTo>
                  <a:lnTo>
                    <a:pt x="11390" y="1078"/>
                  </a:lnTo>
                  <a:lnTo>
                    <a:pt x="11380" y="1078"/>
                  </a:lnTo>
                  <a:lnTo>
                    <a:pt x="11370" y="1072"/>
                  </a:lnTo>
                  <a:lnTo>
                    <a:pt x="11358" y="1062"/>
                  </a:lnTo>
                  <a:lnTo>
                    <a:pt x="11316" y="1022"/>
                  </a:lnTo>
                  <a:lnTo>
                    <a:pt x="11290" y="994"/>
                  </a:lnTo>
                  <a:lnTo>
                    <a:pt x="11278" y="984"/>
                  </a:lnTo>
                  <a:lnTo>
                    <a:pt x="11268" y="976"/>
                  </a:lnTo>
                  <a:lnTo>
                    <a:pt x="11256" y="968"/>
                  </a:lnTo>
                  <a:lnTo>
                    <a:pt x="11242" y="962"/>
                  </a:lnTo>
                  <a:lnTo>
                    <a:pt x="11234" y="960"/>
                  </a:lnTo>
                  <a:lnTo>
                    <a:pt x="11230" y="960"/>
                  </a:lnTo>
                  <a:lnTo>
                    <a:pt x="11226" y="962"/>
                  </a:lnTo>
                  <a:lnTo>
                    <a:pt x="11226" y="964"/>
                  </a:lnTo>
                  <a:lnTo>
                    <a:pt x="11228" y="972"/>
                  </a:lnTo>
                  <a:lnTo>
                    <a:pt x="11232" y="982"/>
                  </a:lnTo>
                  <a:lnTo>
                    <a:pt x="11236" y="992"/>
                  </a:lnTo>
                  <a:lnTo>
                    <a:pt x="11238" y="996"/>
                  </a:lnTo>
                  <a:lnTo>
                    <a:pt x="11238" y="998"/>
                  </a:lnTo>
                  <a:lnTo>
                    <a:pt x="11234" y="996"/>
                  </a:lnTo>
                  <a:lnTo>
                    <a:pt x="11224" y="988"/>
                  </a:lnTo>
                  <a:lnTo>
                    <a:pt x="11206" y="976"/>
                  </a:lnTo>
                  <a:lnTo>
                    <a:pt x="11184" y="964"/>
                  </a:lnTo>
                  <a:lnTo>
                    <a:pt x="11158" y="954"/>
                  </a:lnTo>
                  <a:lnTo>
                    <a:pt x="11130" y="944"/>
                  </a:lnTo>
                  <a:lnTo>
                    <a:pt x="11096" y="934"/>
                  </a:lnTo>
                  <a:lnTo>
                    <a:pt x="11058" y="926"/>
                  </a:lnTo>
                  <a:lnTo>
                    <a:pt x="11018" y="920"/>
                  </a:lnTo>
                  <a:lnTo>
                    <a:pt x="10970" y="916"/>
                  </a:lnTo>
                  <a:lnTo>
                    <a:pt x="10918" y="910"/>
                  </a:lnTo>
                  <a:lnTo>
                    <a:pt x="10900" y="908"/>
                  </a:lnTo>
                  <a:lnTo>
                    <a:pt x="10890" y="904"/>
                  </a:lnTo>
                  <a:lnTo>
                    <a:pt x="10882" y="900"/>
                  </a:lnTo>
                  <a:lnTo>
                    <a:pt x="10880" y="898"/>
                  </a:lnTo>
                  <a:lnTo>
                    <a:pt x="10880" y="894"/>
                  </a:lnTo>
                  <a:lnTo>
                    <a:pt x="10882" y="890"/>
                  </a:lnTo>
                  <a:lnTo>
                    <a:pt x="10890" y="884"/>
                  </a:lnTo>
                  <a:lnTo>
                    <a:pt x="10896" y="878"/>
                  </a:lnTo>
                  <a:lnTo>
                    <a:pt x="10898" y="874"/>
                  </a:lnTo>
                  <a:lnTo>
                    <a:pt x="10896" y="872"/>
                  </a:lnTo>
                  <a:lnTo>
                    <a:pt x="10890" y="870"/>
                  </a:lnTo>
                  <a:lnTo>
                    <a:pt x="10880" y="870"/>
                  </a:lnTo>
                  <a:lnTo>
                    <a:pt x="10834" y="866"/>
                  </a:lnTo>
                  <a:lnTo>
                    <a:pt x="10792" y="864"/>
                  </a:lnTo>
                  <a:lnTo>
                    <a:pt x="10752" y="864"/>
                  </a:lnTo>
                  <a:lnTo>
                    <a:pt x="10732" y="866"/>
                  </a:lnTo>
                  <a:lnTo>
                    <a:pt x="10710" y="868"/>
                  </a:lnTo>
                  <a:lnTo>
                    <a:pt x="10702" y="870"/>
                  </a:lnTo>
                  <a:lnTo>
                    <a:pt x="10694" y="870"/>
                  </a:lnTo>
                  <a:lnTo>
                    <a:pt x="10688" y="870"/>
                  </a:lnTo>
                  <a:lnTo>
                    <a:pt x="10684" y="866"/>
                  </a:lnTo>
                  <a:lnTo>
                    <a:pt x="10678" y="860"/>
                  </a:lnTo>
                  <a:lnTo>
                    <a:pt x="10674" y="854"/>
                  </a:lnTo>
                  <a:lnTo>
                    <a:pt x="10672" y="848"/>
                  </a:lnTo>
                  <a:lnTo>
                    <a:pt x="10668" y="842"/>
                  </a:lnTo>
                  <a:lnTo>
                    <a:pt x="10666" y="842"/>
                  </a:lnTo>
                  <a:lnTo>
                    <a:pt x="10662" y="842"/>
                  </a:lnTo>
                  <a:lnTo>
                    <a:pt x="10650" y="848"/>
                  </a:lnTo>
                  <a:lnTo>
                    <a:pt x="10636" y="852"/>
                  </a:lnTo>
                  <a:lnTo>
                    <a:pt x="10626" y="854"/>
                  </a:lnTo>
                  <a:lnTo>
                    <a:pt x="10618" y="852"/>
                  </a:lnTo>
                  <a:lnTo>
                    <a:pt x="10610" y="848"/>
                  </a:lnTo>
                  <a:lnTo>
                    <a:pt x="10602" y="842"/>
                  </a:lnTo>
                  <a:lnTo>
                    <a:pt x="10594" y="838"/>
                  </a:lnTo>
                  <a:lnTo>
                    <a:pt x="10580" y="838"/>
                  </a:lnTo>
                  <a:lnTo>
                    <a:pt x="10564" y="840"/>
                  </a:lnTo>
                  <a:lnTo>
                    <a:pt x="10548" y="844"/>
                  </a:lnTo>
                  <a:lnTo>
                    <a:pt x="10542" y="850"/>
                  </a:lnTo>
                  <a:lnTo>
                    <a:pt x="10538" y="856"/>
                  </a:lnTo>
                  <a:lnTo>
                    <a:pt x="10536" y="864"/>
                  </a:lnTo>
                  <a:lnTo>
                    <a:pt x="10532" y="872"/>
                  </a:lnTo>
                  <a:lnTo>
                    <a:pt x="10522" y="878"/>
                  </a:lnTo>
                  <a:lnTo>
                    <a:pt x="10504" y="886"/>
                  </a:lnTo>
                  <a:lnTo>
                    <a:pt x="10474" y="892"/>
                  </a:lnTo>
                  <a:lnTo>
                    <a:pt x="10442" y="896"/>
                  </a:lnTo>
                  <a:lnTo>
                    <a:pt x="10418" y="896"/>
                  </a:lnTo>
                  <a:lnTo>
                    <a:pt x="10404" y="896"/>
                  </a:lnTo>
                  <a:lnTo>
                    <a:pt x="10402" y="894"/>
                  </a:lnTo>
                  <a:lnTo>
                    <a:pt x="10400" y="892"/>
                  </a:lnTo>
                  <a:lnTo>
                    <a:pt x="10400" y="888"/>
                  </a:lnTo>
                  <a:lnTo>
                    <a:pt x="10404" y="886"/>
                  </a:lnTo>
                  <a:lnTo>
                    <a:pt x="10416" y="876"/>
                  </a:lnTo>
                  <a:lnTo>
                    <a:pt x="10438" y="866"/>
                  </a:lnTo>
                  <a:lnTo>
                    <a:pt x="10468" y="852"/>
                  </a:lnTo>
                  <a:lnTo>
                    <a:pt x="10498" y="838"/>
                  </a:lnTo>
                  <a:lnTo>
                    <a:pt x="10520" y="828"/>
                  </a:lnTo>
                  <a:lnTo>
                    <a:pt x="10548" y="808"/>
                  </a:lnTo>
                  <a:lnTo>
                    <a:pt x="10562" y="800"/>
                  </a:lnTo>
                  <a:lnTo>
                    <a:pt x="10576" y="792"/>
                  </a:lnTo>
                  <a:lnTo>
                    <a:pt x="10596" y="784"/>
                  </a:lnTo>
                  <a:lnTo>
                    <a:pt x="10622" y="776"/>
                  </a:lnTo>
                  <a:lnTo>
                    <a:pt x="10650" y="766"/>
                  </a:lnTo>
                  <a:lnTo>
                    <a:pt x="10670" y="754"/>
                  </a:lnTo>
                  <a:lnTo>
                    <a:pt x="10678" y="748"/>
                  </a:lnTo>
                  <a:lnTo>
                    <a:pt x="10684" y="740"/>
                  </a:lnTo>
                  <a:lnTo>
                    <a:pt x="10692" y="728"/>
                  </a:lnTo>
                  <a:lnTo>
                    <a:pt x="10694" y="714"/>
                  </a:lnTo>
                  <a:lnTo>
                    <a:pt x="10694" y="700"/>
                  </a:lnTo>
                  <a:lnTo>
                    <a:pt x="10692" y="688"/>
                  </a:lnTo>
                  <a:lnTo>
                    <a:pt x="10686" y="678"/>
                  </a:lnTo>
                  <a:lnTo>
                    <a:pt x="10680" y="670"/>
                  </a:lnTo>
                  <a:lnTo>
                    <a:pt x="10672" y="664"/>
                  </a:lnTo>
                  <a:lnTo>
                    <a:pt x="10664" y="660"/>
                  </a:lnTo>
                  <a:lnTo>
                    <a:pt x="10656" y="658"/>
                  </a:lnTo>
                  <a:lnTo>
                    <a:pt x="10636" y="652"/>
                  </a:lnTo>
                  <a:lnTo>
                    <a:pt x="10626" y="646"/>
                  </a:lnTo>
                  <a:lnTo>
                    <a:pt x="10614" y="638"/>
                  </a:lnTo>
                  <a:lnTo>
                    <a:pt x="10600" y="630"/>
                  </a:lnTo>
                  <a:lnTo>
                    <a:pt x="10588" y="624"/>
                  </a:lnTo>
                  <a:lnTo>
                    <a:pt x="10574" y="624"/>
                  </a:lnTo>
                  <a:lnTo>
                    <a:pt x="10562" y="624"/>
                  </a:lnTo>
                  <a:lnTo>
                    <a:pt x="10532" y="626"/>
                  </a:lnTo>
                  <a:lnTo>
                    <a:pt x="10518" y="626"/>
                  </a:lnTo>
                  <a:lnTo>
                    <a:pt x="10500" y="624"/>
                  </a:lnTo>
                  <a:lnTo>
                    <a:pt x="10486" y="622"/>
                  </a:lnTo>
                  <a:lnTo>
                    <a:pt x="10478" y="622"/>
                  </a:lnTo>
                  <a:lnTo>
                    <a:pt x="10472" y="624"/>
                  </a:lnTo>
                  <a:lnTo>
                    <a:pt x="10466" y="628"/>
                  </a:lnTo>
                  <a:lnTo>
                    <a:pt x="10462" y="632"/>
                  </a:lnTo>
                  <a:lnTo>
                    <a:pt x="10454" y="636"/>
                  </a:lnTo>
                  <a:lnTo>
                    <a:pt x="10442" y="640"/>
                  </a:lnTo>
                  <a:lnTo>
                    <a:pt x="10426" y="642"/>
                  </a:lnTo>
                  <a:lnTo>
                    <a:pt x="10404" y="644"/>
                  </a:lnTo>
                  <a:lnTo>
                    <a:pt x="10400" y="644"/>
                  </a:lnTo>
                  <a:lnTo>
                    <a:pt x="10400" y="642"/>
                  </a:lnTo>
                  <a:lnTo>
                    <a:pt x="10406" y="636"/>
                  </a:lnTo>
                  <a:lnTo>
                    <a:pt x="10416" y="628"/>
                  </a:lnTo>
                  <a:lnTo>
                    <a:pt x="10426" y="620"/>
                  </a:lnTo>
                  <a:lnTo>
                    <a:pt x="10430" y="616"/>
                  </a:lnTo>
                  <a:lnTo>
                    <a:pt x="10430" y="612"/>
                  </a:lnTo>
                  <a:lnTo>
                    <a:pt x="10428" y="608"/>
                  </a:lnTo>
                  <a:lnTo>
                    <a:pt x="10422" y="606"/>
                  </a:lnTo>
                  <a:lnTo>
                    <a:pt x="10412" y="604"/>
                  </a:lnTo>
                  <a:lnTo>
                    <a:pt x="10396" y="602"/>
                  </a:lnTo>
                  <a:lnTo>
                    <a:pt x="10366" y="600"/>
                  </a:lnTo>
                  <a:lnTo>
                    <a:pt x="10348" y="598"/>
                  </a:lnTo>
                  <a:lnTo>
                    <a:pt x="10336" y="594"/>
                  </a:lnTo>
                  <a:lnTo>
                    <a:pt x="10334" y="592"/>
                  </a:lnTo>
                  <a:lnTo>
                    <a:pt x="10338" y="588"/>
                  </a:lnTo>
                  <a:lnTo>
                    <a:pt x="10346" y="584"/>
                  </a:lnTo>
                  <a:lnTo>
                    <a:pt x="10374" y="578"/>
                  </a:lnTo>
                  <a:lnTo>
                    <a:pt x="10380" y="576"/>
                  </a:lnTo>
                  <a:lnTo>
                    <a:pt x="10384" y="572"/>
                  </a:lnTo>
                  <a:lnTo>
                    <a:pt x="10384" y="570"/>
                  </a:lnTo>
                  <a:lnTo>
                    <a:pt x="10384" y="566"/>
                  </a:lnTo>
                  <a:lnTo>
                    <a:pt x="10380" y="562"/>
                  </a:lnTo>
                  <a:lnTo>
                    <a:pt x="10374" y="558"/>
                  </a:lnTo>
                  <a:lnTo>
                    <a:pt x="10358" y="552"/>
                  </a:lnTo>
                  <a:lnTo>
                    <a:pt x="10336" y="548"/>
                  </a:lnTo>
                  <a:lnTo>
                    <a:pt x="10310" y="546"/>
                  </a:lnTo>
                  <a:lnTo>
                    <a:pt x="10296" y="548"/>
                  </a:lnTo>
                  <a:lnTo>
                    <a:pt x="10280" y="550"/>
                  </a:lnTo>
                  <a:lnTo>
                    <a:pt x="10266" y="554"/>
                  </a:lnTo>
                  <a:lnTo>
                    <a:pt x="10250" y="560"/>
                  </a:lnTo>
                  <a:lnTo>
                    <a:pt x="10230" y="570"/>
                  </a:lnTo>
                  <a:lnTo>
                    <a:pt x="10214" y="578"/>
                  </a:lnTo>
                  <a:lnTo>
                    <a:pt x="10202" y="586"/>
                  </a:lnTo>
                  <a:lnTo>
                    <a:pt x="10192" y="594"/>
                  </a:lnTo>
                  <a:lnTo>
                    <a:pt x="10184" y="602"/>
                  </a:lnTo>
                  <a:lnTo>
                    <a:pt x="10180" y="608"/>
                  </a:lnTo>
                  <a:lnTo>
                    <a:pt x="10174" y="618"/>
                  </a:lnTo>
                  <a:lnTo>
                    <a:pt x="10172" y="626"/>
                  </a:lnTo>
                  <a:lnTo>
                    <a:pt x="10168" y="634"/>
                  </a:lnTo>
                  <a:lnTo>
                    <a:pt x="10166" y="636"/>
                  </a:lnTo>
                  <a:lnTo>
                    <a:pt x="10160" y="638"/>
                  </a:lnTo>
                  <a:lnTo>
                    <a:pt x="10144" y="640"/>
                  </a:lnTo>
                  <a:lnTo>
                    <a:pt x="10112" y="640"/>
                  </a:lnTo>
                  <a:lnTo>
                    <a:pt x="10098" y="642"/>
                  </a:lnTo>
                  <a:lnTo>
                    <a:pt x="10094" y="644"/>
                  </a:lnTo>
                  <a:lnTo>
                    <a:pt x="10094" y="646"/>
                  </a:lnTo>
                  <a:lnTo>
                    <a:pt x="10096" y="648"/>
                  </a:lnTo>
                  <a:lnTo>
                    <a:pt x="10098" y="652"/>
                  </a:lnTo>
                  <a:lnTo>
                    <a:pt x="10098" y="654"/>
                  </a:lnTo>
                  <a:lnTo>
                    <a:pt x="10094" y="658"/>
                  </a:lnTo>
                  <a:lnTo>
                    <a:pt x="10080" y="664"/>
                  </a:lnTo>
                  <a:lnTo>
                    <a:pt x="10050" y="670"/>
                  </a:lnTo>
                  <a:lnTo>
                    <a:pt x="10020" y="676"/>
                  </a:lnTo>
                  <a:lnTo>
                    <a:pt x="10006" y="676"/>
                  </a:lnTo>
                  <a:lnTo>
                    <a:pt x="10002" y="676"/>
                  </a:lnTo>
                  <a:lnTo>
                    <a:pt x="10000" y="674"/>
                  </a:lnTo>
                  <a:lnTo>
                    <a:pt x="10000" y="670"/>
                  </a:lnTo>
                  <a:lnTo>
                    <a:pt x="10000" y="666"/>
                  </a:lnTo>
                  <a:lnTo>
                    <a:pt x="9998" y="664"/>
                  </a:lnTo>
                  <a:lnTo>
                    <a:pt x="9994" y="662"/>
                  </a:lnTo>
                  <a:lnTo>
                    <a:pt x="9988" y="660"/>
                  </a:lnTo>
                  <a:lnTo>
                    <a:pt x="9964" y="660"/>
                  </a:lnTo>
                  <a:lnTo>
                    <a:pt x="9922" y="664"/>
                  </a:lnTo>
                  <a:lnTo>
                    <a:pt x="9882" y="670"/>
                  </a:lnTo>
                  <a:lnTo>
                    <a:pt x="9870" y="674"/>
                  </a:lnTo>
                  <a:lnTo>
                    <a:pt x="9862" y="678"/>
                  </a:lnTo>
                  <a:lnTo>
                    <a:pt x="9858" y="680"/>
                  </a:lnTo>
                  <a:lnTo>
                    <a:pt x="9856" y="684"/>
                  </a:lnTo>
                  <a:lnTo>
                    <a:pt x="9858" y="690"/>
                  </a:lnTo>
                  <a:lnTo>
                    <a:pt x="9860" y="692"/>
                  </a:lnTo>
                  <a:lnTo>
                    <a:pt x="9858" y="696"/>
                  </a:lnTo>
                  <a:lnTo>
                    <a:pt x="9856" y="698"/>
                  </a:lnTo>
                  <a:lnTo>
                    <a:pt x="9852" y="700"/>
                  </a:lnTo>
                  <a:lnTo>
                    <a:pt x="9844" y="704"/>
                  </a:lnTo>
                  <a:lnTo>
                    <a:pt x="9830" y="706"/>
                  </a:lnTo>
                  <a:lnTo>
                    <a:pt x="9786" y="710"/>
                  </a:lnTo>
                  <a:lnTo>
                    <a:pt x="9738" y="716"/>
                  </a:lnTo>
                  <a:lnTo>
                    <a:pt x="9708" y="720"/>
                  </a:lnTo>
                  <a:lnTo>
                    <a:pt x="9688" y="726"/>
                  </a:lnTo>
                  <a:lnTo>
                    <a:pt x="9678" y="732"/>
                  </a:lnTo>
                  <a:lnTo>
                    <a:pt x="9672" y="738"/>
                  </a:lnTo>
                  <a:lnTo>
                    <a:pt x="9664" y="742"/>
                  </a:lnTo>
                  <a:lnTo>
                    <a:pt x="9652" y="746"/>
                  </a:lnTo>
                  <a:lnTo>
                    <a:pt x="9630" y="748"/>
                  </a:lnTo>
                  <a:lnTo>
                    <a:pt x="9618" y="750"/>
                  </a:lnTo>
                  <a:lnTo>
                    <a:pt x="9606" y="752"/>
                  </a:lnTo>
                  <a:lnTo>
                    <a:pt x="9596" y="756"/>
                  </a:lnTo>
                  <a:lnTo>
                    <a:pt x="9588" y="760"/>
                  </a:lnTo>
                  <a:lnTo>
                    <a:pt x="9580" y="766"/>
                  </a:lnTo>
                  <a:lnTo>
                    <a:pt x="9574" y="772"/>
                  </a:lnTo>
                  <a:lnTo>
                    <a:pt x="9570" y="778"/>
                  </a:lnTo>
                  <a:lnTo>
                    <a:pt x="9568" y="784"/>
                  </a:lnTo>
                  <a:lnTo>
                    <a:pt x="9566" y="790"/>
                  </a:lnTo>
                  <a:lnTo>
                    <a:pt x="9566" y="796"/>
                  </a:lnTo>
                  <a:lnTo>
                    <a:pt x="9568" y="802"/>
                  </a:lnTo>
                  <a:lnTo>
                    <a:pt x="9570" y="806"/>
                  </a:lnTo>
                  <a:lnTo>
                    <a:pt x="9574" y="810"/>
                  </a:lnTo>
                  <a:lnTo>
                    <a:pt x="9580" y="814"/>
                  </a:lnTo>
                  <a:lnTo>
                    <a:pt x="9586" y="818"/>
                  </a:lnTo>
                  <a:lnTo>
                    <a:pt x="9592" y="818"/>
                  </a:lnTo>
                  <a:lnTo>
                    <a:pt x="9604" y="820"/>
                  </a:lnTo>
                  <a:lnTo>
                    <a:pt x="9612" y="824"/>
                  </a:lnTo>
                  <a:lnTo>
                    <a:pt x="9614" y="828"/>
                  </a:lnTo>
                  <a:lnTo>
                    <a:pt x="9612" y="832"/>
                  </a:lnTo>
                  <a:lnTo>
                    <a:pt x="9604" y="838"/>
                  </a:lnTo>
                  <a:lnTo>
                    <a:pt x="9594" y="842"/>
                  </a:lnTo>
                  <a:lnTo>
                    <a:pt x="9578" y="848"/>
                  </a:lnTo>
                  <a:lnTo>
                    <a:pt x="9560" y="852"/>
                  </a:lnTo>
                  <a:lnTo>
                    <a:pt x="9526" y="858"/>
                  </a:lnTo>
                  <a:lnTo>
                    <a:pt x="9494" y="860"/>
                  </a:lnTo>
                  <a:lnTo>
                    <a:pt x="9430" y="862"/>
                  </a:lnTo>
                  <a:lnTo>
                    <a:pt x="9402" y="862"/>
                  </a:lnTo>
                  <a:lnTo>
                    <a:pt x="9378" y="866"/>
                  </a:lnTo>
                  <a:lnTo>
                    <a:pt x="9368" y="868"/>
                  </a:lnTo>
                  <a:lnTo>
                    <a:pt x="9358" y="870"/>
                  </a:lnTo>
                  <a:lnTo>
                    <a:pt x="9352" y="876"/>
                  </a:lnTo>
                  <a:lnTo>
                    <a:pt x="9346" y="882"/>
                  </a:lnTo>
                  <a:lnTo>
                    <a:pt x="9340" y="892"/>
                  </a:lnTo>
                  <a:lnTo>
                    <a:pt x="9338" y="894"/>
                  </a:lnTo>
                  <a:lnTo>
                    <a:pt x="9340" y="898"/>
                  </a:lnTo>
                  <a:lnTo>
                    <a:pt x="9344" y="900"/>
                  </a:lnTo>
                  <a:lnTo>
                    <a:pt x="9352" y="902"/>
                  </a:lnTo>
                  <a:lnTo>
                    <a:pt x="9358" y="906"/>
                  </a:lnTo>
                  <a:lnTo>
                    <a:pt x="9364" y="910"/>
                  </a:lnTo>
                  <a:lnTo>
                    <a:pt x="9366" y="914"/>
                  </a:lnTo>
                  <a:lnTo>
                    <a:pt x="9366" y="918"/>
                  </a:lnTo>
                  <a:lnTo>
                    <a:pt x="9364" y="924"/>
                  </a:lnTo>
                  <a:lnTo>
                    <a:pt x="9360" y="930"/>
                  </a:lnTo>
                  <a:lnTo>
                    <a:pt x="9356" y="938"/>
                  </a:lnTo>
                  <a:lnTo>
                    <a:pt x="9356" y="944"/>
                  </a:lnTo>
                  <a:lnTo>
                    <a:pt x="9356" y="948"/>
                  </a:lnTo>
                  <a:lnTo>
                    <a:pt x="9360" y="952"/>
                  </a:lnTo>
                  <a:lnTo>
                    <a:pt x="9368" y="956"/>
                  </a:lnTo>
                  <a:lnTo>
                    <a:pt x="9382" y="958"/>
                  </a:lnTo>
                  <a:lnTo>
                    <a:pt x="9394" y="960"/>
                  </a:lnTo>
                  <a:lnTo>
                    <a:pt x="9408" y="962"/>
                  </a:lnTo>
                  <a:lnTo>
                    <a:pt x="9412" y="966"/>
                  </a:lnTo>
                  <a:lnTo>
                    <a:pt x="9418" y="968"/>
                  </a:lnTo>
                  <a:lnTo>
                    <a:pt x="9420" y="974"/>
                  </a:lnTo>
                  <a:lnTo>
                    <a:pt x="9422" y="978"/>
                  </a:lnTo>
                  <a:lnTo>
                    <a:pt x="9422" y="984"/>
                  </a:lnTo>
                  <a:lnTo>
                    <a:pt x="9426" y="988"/>
                  </a:lnTo>
                  <a:lnTo>
                    <a:pt x="9428" y="992"/>
                  </a:lnTo>
                  <a:lnTo>
                    <a:pt x="9434" y="994"/>
                  </a:lnTo>
                  <a:lnTo>
                    <a:pt x="9446" y="996"/>
                  </a:lnTo>
                  <a:lnTo>
                    <a:pt x="9458" y="996"/>
                  </a:lnTo>
                  <a:lnTo>
                    <a:pt x="9468" y="998"/>
                  </a:lnTo>
                  <a:lnTo>
                    <a:pt x="9472" y="1000"/>
                  </a:lnTo>
                  <a:lnTo>
                    <a:pt x="9474" y="1002"/>
                  </a:lnTo>
                  <a:lnTo>
                    <a:pt x="9476" y="1006"/>
                  </a:lnTo>
                  <a:lnTo>
                    <a:pt x="9476" y="1012"/>
                  </a:lnTo>
                  <a:lnTo>
                    <a:pt x="9474" y="1018"/>
                  </a:lnTo>
                  <a:lnTo>
                    <a:pt x="9470" y="1028"/>
                  </a:lnTo>
                  <a:lnTo>
                    <a:pt x="9466" y="1036"/>
                  </a:lnTo>
                  <a:lnTo>
                    <a:pt x="9466" y="1044"/>
                  </a:lnTo>
                  <a:lnTo>
                    <a:pt x="9464" y="1050"/>
                  </a:lnTo>
                  <a:lnTo>
                    <a:pt x="9466" y="1056"/>
                  </a:lnTo>
                  <a:lnTo>
                    <a:pt x="9470" y="1066"/>
                  </a:lnTo>
                  <a:lnTo>
                    <a:pt x="9478" y="1074"/>
                  </a:lnTo>
                  <a:lnTo>
                    <a:pt x="9484" y="1082"/>
                  </a:lnTo>
                  <a:lnTo>
                    <a:pt x="9486" y="1086"/>
                  </a:lnTo>
                  <a:lnTo>
                    <a:pt x="9486" y="1090"/>
                  </a:lnTo>
                  <a:lnTo>
                    <a:pt x="9486" y="1094"/>
                  </a:lnTo>
                  <a:lnTo>
                    <a:pt x="9484" y="1100"/>
                  </a:lnTo>
                  <a:lnTo>
                    <a:pt x="9480" y="1106"/>
                  </a:lnTo>
                  <a:lnTo>
                    <a:pt x="9472" y="1112"/>
                  </a:lnTo>
                  <a:lnTo>
                    <a:pt x="9458" y="1122"/>
                  </a:lnTo>
                  <a:lnTo>
                    <a:pt x="9456" y="1122"/>
                  </a:lnTo>
                  <a:lnTo>
                    <a:pt x="9454" y="1120"/>
                  </a:lnTo>
                  <a:lnTo>
                    <a:pt x="9454" y="1112"/>
                  </a:lnTo>
                  <a:lnTo>
                    <a:pt x="9458" y="1098"/>
                  </a:lnTo>
                  <a:lnTo>
                    <a:pt x="9460" y="1084"/>
                  </a:lnTo>
                  <a:lnTo>
                    <a:pt x="9460" y="1076"/>
                  </a:lnTo>
                  <a:lnTo>
                    <a:pt x="9460" y="1070"/>
                  </a:lnTo>
                  <a:lnTo>
                    <a:pt x="9458" y="1066"/>
                  </a:lnTo>
                  <a:lnTo>
                    <a:pt x="9454" y="1064"/>
                  </a:lnTo>
                  <a:lnTo>
                    <a:pt x="9448" y="1062"/>
                  </a:lnTo>
                  <a:lnTo>
                    <a:pt x="9440" y="1064"/>
                  </a:lnTo>
                  <a:lnTo>
                    <a:pt x="9432" y="1066"/>
                  </a:lnTo>
                  <a:lnTo>
                    <a:pt x="9426" y="1068"/>
                  </a:lnTo>
                  <a:lnTo>
                    <a:pt x="9424" y="1066"/>
                  </a:lnTo>
                  <a:lnTo>
                    <a:pt x="9424" y="1064"/>
                  </a:lnTo>
                  <a:lnTo>
                    <a:pt x="9430" y="1054"/>
                  </a:lnTo>
                  <a:lnTo>
                    <a:pt x="9440" y="1042"/>
                  </a:lnTo>
                  <a:lnTo>
                    <a:pt x="9448" y="1030"/>
                  </a:lnTo>
                  <a:lnTo>
                    <a:pt x="9450" y="1024"/>
                  </a:lnTo>
                  <a:lnTo>
                    <a:pt x="9452" y="1020"/>
                  </a:lnTo>
                  <a:lnTo>
                    <a:pt x="9450" y="1016"/>
                  </a:lnTo>
                  <a:lnTo>
                    <a:pt x="9446" y="1012"/>
                  </a:lnTo>
                  <a:lnTo>
                    <a:pt x="9440" y="1010"/>
                  </a:lnTo>
                  <a:lnTo>
                    <a:pt x="9428" y="1010"/>
                  </a:lnTo>
                  <a:lnTo>
                    <a:pt x="9408" y="1008"/>
                  </a:lnTo>
                  <a:lnTo>
                    <a:pt x="9392" y="1004"/>
                  </a:lnTo>
                  <a:lnTo>
                    <a:pt x="9380" y="998"/>
                  </a:lnTo>
                  <a:lnTo>
                    <a:pt x="9372" y="990"/>
                  </a:lnTo>
                  <a:lnTo>
                    <a:pt x="9362" y="982"/>
                  </a:lnTo>
                  <a:lnTo>
                    <a:pt x="9348" y="974"/>
                  </a:lnTo>
                  <a:lnTo>
                    <a:pt x="9330" y="966"/>
                  </a:lnTo>
                  <a:lnTo>
                    <a:pt x="9304" y="962"/>
                  </a:lnTo>
                  <a:lnTo>
                    <a:pt x="9288" y="960"/>
                  </a:lnTo>
                  <a:lnTo>
                    <a:pt x="9274" y="958"/>
                  </a:lnTo>
                  <a:lnTo>
                    <a:pt x="9262" y="960"/>
                  </a:lnTo>
                  <a:lnTo>
                    <a:pt x="9254" y="962"/>
                  </a:lnTo>
                  <a:lnTo>
                    <a:pt x="9246" y="964"/>
                  </a:lnTo>
                  <a:lnTo>
                    <a:pt x="9240" y="968"/>
                  </a:lnTo>
                  <a:lnTo>
                    <a:pt x="9234" y="974"/>
                  </a:lnTo>
                  <a:lnTo>
                    <a:pt x="9230" y="982"/>
                  </a:lnTo>
                  <a:lnTo>
                    <a:pt x="9228" y="988"/>
                  </a:lnTo>
                  <a:lnTo>
                    <a:pt x="9226" y="992"/>
                  </a:lnTo>
                  <a:lnTo>
                    <a:pt x="9222" y="992"/>
                  </a:lnTo>
                  <a:lnTo>
                    <a:pt x="9218" y="992"/>
                  </a:lnTo>
                  <a:lnTo>
                    <a:pt x="9204" y="988"/>
                  </a:lnTo>
                  <a:lnTo>
                    <a:pt x="9190" y="988"/>
                  </a:lnTo>
                  <a:lnTo>
                    <a:pt x="9180" y="990"/>
                  </a:lnTo>
                  <a:lnTo>
                    <a:pt x="9172" y="996"/>
                  </a:lnTo>
                  <a:lnTo>
                    <a:pt x="9170" y="1000"/>
                  </a:lnTo>
                  <a:lnTo>
                    <a:pt x="9170" y="1004"/>
                  </a:lnTo>
                  <a:lnTo>
                    <a:pt x="9170" y="1006"/>
                  </a:lnTo>
                  <a:lnTo>
                    <a:pt x="9172" y="1012"/>
                  </a:lnTo>
                  <a:lnTo>
                    <a:pt x="9178" y="1016"/>
                  </a:lnTo>
                  <a:lnTo>
                    <a:pt x="9184" y="1020"/>
                  </a:lnTo>
                  <a:lnTo>
                    <a:pt x="9202" y="1028"/>
                  </a:lnTo>
                  <a:lnTo>
                    <a:pt x="9220" y="1034"/>
                  </a:lnTo>
                  <a:lnTo>
                    <a:pt x="9230" y="1040"/>
                  </a:lnTo>
                  <a:lnTo>
                    <a:pt x="9232" y="1042"/>
                  </a:lnTo>
                  <a:lnTo>
                    <a:pt x="9234" y="1044"/>
                  </a:lnTo>
                  <a:lnTo>
                    <a:pt x="9230" y="1046"/>
                  </a:lnTo>
                  <a:lnTo>
                    <a:pt x="9220" y="1048"/>
                  </a:lnTo>
                  <a:lnTo>
                    <a:pt x="9206" y="1048"/>
                  </a:lnTo>
                  <a:lnTo>
                    <a:pt x="9168" y="1044"/>
                  </a:lnTo>
                  <a:lnTo>
                    <a:pt x="9160" y="1042"/>
                  </a:lnTo>
                  <a:lnTo>
                    <a:pt x="9152" y="1040"/>
                  </a:lnTo>
                  <a:lnTo>
                    <a:pt x="9148" y="1036"/>
                  </a:lnTo>
                  <a:lnTo>
                    <a:pt x="9146" y="1030"/>
                  </a:lnTo>
                  <a:lnTo>
                    <a:pt x="9144" y="1024"/>
                  </a:lnTo>
                  <a:lnTo>
                    <a:pt x="9144" y="1018"/>
                  </a:lnTo>
                  <a:lnTo>
                    <a:pt x="9148" y="1004"/>
                  </a:lnTo>
                  <a:lnTo>
                    <a:pt x="9152" y="988"/>
                  </a:lnTo>
                  <a:lnTo>
                    <a:pt x="9156" y="972"/>
                  </a:lnTo>
                  <a:lnTo>
                    <a:pt x="9158" y="956"/>
                  </a:lnTo>
                  <a:lnTo>
                    <a:pt x="9156" y="950"/>
                  </a:lnTo>
                  <a:lnTo>
                    <a:pt x="9154" y="944"/>
                  </a:lnTo>
                  <a:lnTo>
                    <a:pt x="9146" y="934"/>
                  </a:lnTo>
                  <a:lnTo>
                    <a:pt x="9140" y="926"/>
                  </a:lnTo>
                  <a:lnTo>
                    <a:pt x="9132" y="922"/>
                  </a:lnTo>
                  <a:lnTo>
                    <a:pt x="9128" y="920"/>
                  </a:lnTo>
                  <a:lnTo>
                    <a:pt x="9124" y="922"/>
                  </a:lnTo>
                  <a:lnTo>
                    <a:pt x="9122" y="928"/>
                  </a:lnTo>
                  <a:lnTo>
                    <a:pt x="9122" y="938"/>
                  </a:lnTo>
                  <a:lnTo>
                    <a:pt x="9126" y="952"/>
                  </a:lnTo>
                  <a:lnTo>
                    <a:pt x="9128" y="962"/>
                  </a:lnTo>
                  <a:lnTo>
                    <a:pt x="9128" y="970"/>
                  </a:lnTo>
                  <a:lnTo>
                    <a:pt x="9124" y="978"/>
                  </a:lnTo>
                  <a:lnTo>
                    <a:pt x="9118" y="984"/>
                  </a:lnTo>
                  <a:lnTo>
                    <a:pt x="9112" y="988"/>
                  </a:lnTo>
                  <a:lnTo>
                    <a:pt x="9104" y="992"/>
                  </a:lnTo>
                  <a:lnTo>
                    <a:pt x="9086" y="998"/>
                  </a:lnTo>
                  <a:lnTo>
                    <a:pt x="9070" y="1004"/>
                  </a:lnTo>
                  <a:lnTo>
                    <a:pt x="9064" y="1008"/>
                  </a:lnTo>
                  <a:lnTo>
                    <a:pt x="9060" y="1012"/>
                  </a:lnTo>
                  <a:lnTo>
                    <a:pt x="9056" y="1018"/>
                  </a:lnTo>
                  <a:lnTo>
                    <a:pt x="9056" y="1024"/>
                  </a:lnTo>
                  <a:lnTo>
                    <a:pt x="9060" y="1032"/>
                  </a:lnTo>
                  <a:lnTo>
                    <a:pt x="9066" y="1042"/>
                  </a:lnTo>
                  <a:lnTo>
                    <a:pt x="9090" y="1068"/>
                  </a:lnTo>
                  <a:lnTo>
                    <a:pt x="9096" y="1078"/>
                  </a:lnTo>
                  <a:lnTo>
                    <a:pt x="9100" y="1086"/>
                  </a:lnTo>
                  <a:lnTo>
                    <a:pt x="9100" y="1094"/>
                  </a:lnTo>
                  <a:lnTo>
                    <a:pt x="9098" y="1102"/>
                  </a:lnTo>
                  <a:lnTo>
                    <a:pt x="9092" y="1112"/>
                  </a:lnTo>
                  <a:lnTo>
                    <a:pt x="9082" y="1126"/>
                  </a:lnTo>
                  <a:lnTo>
                    <a:pt x="9072" y="1138"/>
                  </a:lnTo>
                  <a:lnTo>
                    <a:pt x="9068" y="1148"/>
                  </a:lnTo>
                  <a:lnTo>
                    <a:pt x="9068" y="1156"/>
                  </a:lnTo>
                  <a:lnTo>
                    <a:pt x="9070" y="1162"/>
                  </a:lnTo>
                  <a:lnTo>
                    <a:pt x="9078" y="1172"/>
                  </a:lnTo>
                  <a:lnTo>
                    <a:pt x="9080" y="1180"/>
                  </a:lnTo>
                  <a:lnTo>
                    <a:pt x="9082" y="1190"/>
                  </a:lnTo>
                  <a:lnTo>
                    <a:pt x="9082" y="1196"/>
                  </a:lnTo>
                  <a:lnTo>
                    <a:pt x="9084" y="1198"/>
                  </a:lnTo>
                  <a:lnTo>
                    <a:pt x="9088" y="1200"/>
                  </a:lnTo>
                  <a:lnTo>
                    <a:pt x="9092" y="1202"/>
                  </a:lnTo>
                  <a:lnTo>
                    <a:pt x="9106" y="1200"/>
                  </a:lnTo>
                  <a:lnTo>
                    <a:pt x="9122" y="1196"/>
                  </a:lnTo>
                  <a:lnTo>
                    <a:pt x="9142" y="1192"/>
                  </a:lnTo>
                  <a:lnTo>
                    <a:pt x="9164" y="1190"/>
                  </a:lnTo>
                  <a:lnTo>
                    <a:pt x="9176" y="1192"/>
                  </a:lnTo>
                  <a:lnTo>
                    <a:pt x="9188" y="1194"/>
                  </a:lnTo>
                  <a:lnTo>
                    <a:pt x="9198" y="1198"/>
                  </a:lnTo>
                  <a:lnTo>
                    <a:pt x="9210" y="1204"/>
                  </a:lnTo>
                  <a:lnTo>
                    <a:pt x="9228" y="1216"/>
                  </a:lnTo>
                  <a:lnTo>
                    <a:pt x="9240" y="1226"/>
                  </a:lnTo>
                  <a:lnTo>
                    <a:pt x="9246" y="1236"/>
                  </a:lnTo>
                  <a:lnTo>
                    <a:pt x="9248" y="1242"/>
                  </a:lnTo>
                  <a:lnTo>
                    <a:pt x="9248" y="1248"/>
                  </a:lnTo>
                  <a:lnTo>
                    <a:pt x="9246" y="1254"/>
                  </a:lnTo>
                  <a:lnTo>
                    <a:pt x="9238" y="1264"/>
                  </a:lnTo>
                  <a:lnTo>
                    <a:pt x="9232" y="1278"/>
                  </a:lnTo>
                  <a:lnTo>
                    <a:pt x="9224" y="1292"/>
                  </a:lnTo>
                  <a:lnTo>
                    <a:pt x="9220" y="1296"/>
                  </a:lnTo>
                  <a:lnTo>
                    <a:pt x="9218" y="1296"/>
                  </a:lnTo>
                  <a:lnTo>
                    <a:pt x="9218" y="1292"/>
                  </a:lnTo>
                  <a:lnTo>
                    <a:pt x="9220" y="1280"/>
                  </a:lnTo>
                  <a:lnTo>
                    <a:pt x="9222" y="1266"/>
                  </a:lnTo>
                  <a:lnTo>
                    <a:pt x="9222" y="1252"/>
                  </a:lnTo>
                  <a:lnTo>
                    <a:pt x="9218" y="1238"/>
                  </a:lnTo>
                  <a:lnTo>
                    <a:pt x="9212" y="1226"/>
                  </a:lnTo>
                  <a:lnTo>
                    <a:pt x="9206" y="1220"/>
                  </a:lnTo>
                  <a:lnTo>
                    <a:pt x="9200" y="1216"/>
                  </a:lnTo>
                  <a:lnTo>
                    <a:pt x="9194" y="1212"/>
                  </a:lnTo>
                  <a:lnTo>
                    <a:pt x="9186" y="1210"/>
                  </a:lnTo>
                  <a:lnTo>
                    <a:pt x="9176" y="1210"/>
                  </a:lnTo>
                  <a:lnTo>
                    <a:pt x="9166" y="1210"/>
                  </a:lnTo>
                  <a:lnTo>
                    <a:pt x="9154" y="1212"/>
                  </a:lnTo>
                  <a:lnTo>
                    <a:pt x="9142" y="1216"/>
                  </a:lnTo>
                  <a:lnTo>
                    <a:pt x="9130" y="1220"/>
                  </a:lnTo>
                  <a:lnTo>
                    <a:pt x="9122" y="1224"/>
                  </a:lnTo>
                  <a:lnTo>
                    <a:pt x="9116" y="1230"/>
                  </a:lnTo>
                  <a:lnTo>
                    <a:pt x="9112" y="1236"/>
                  </a:lnTo>
                  <a:lnTo>
                    <a:pt x="9110" y="1242"/>
                  </a:lnTo>
                  <a:lnTo>
                    <a:pt x="9110" y="1248"/>
                  </a:lnTo>
                  <a:lnTo>
                    <a:pt x="9114" y="1262"/>
                  </a:lnTo>
                  <a:lnTo>
                    <a:pt x="9118" y="1274"/>
                  </a:lnTo>
                  <a:lnTo>
                    <a:pt x="9122" y="1286"/>
                  </a:lnTo>
                  <a:lnTo>
                    <a:pt x="9122" y="1292"/>
                  </a:lnTo>
                  <a:lnTo>
                    <a:pt x="9120" y="1296"/>
                  </a:lnTo>
                  <a:lnTo>
                    <a:pt x="9116" y="1302"/>
                  </a:lnTo>
                  <a:lnTo>
                    <a:pt x="9110" y="1304"/>
                  </a:lnTo>
                  <a:lnTo>
                    <a:pt x="9098" y="1312"/>
                  </a:lnTo>
                  <a:lnTo>
                    <a:pt x="9090" y="1320"/>
                  </a:lnTo>
                  <a:lnTo>
                    <a:pt x="9086" y="1328"/>
                  </a:lnTo>
                  <a:lnTo>
                    <a:pt x="9084" y="1336"/>
                  </a:lnTo>
                  <a:lnTo>
                    <a:pt x="9082" y="1344"/>
                  </a:lnTo>
                  <a:lnTo>
                    <a:pt x="9078" y="1352"/>
                  </a:lnTo>
                  <a:lnTo>
                    <a:pt x="9068" y="1360"/>
                  </a:lnTo>
                  <a:lnTo>
                    <a:pt x="9054" y="1368"/>
                  </a:lnTo>
                  <a:lnTo>
                    <a:pt x="9040" y="1376"/>
                  </a:lnTo>
                  <a:lnTo>
                    <a:pt x="9032" y="1382"/>
                  </a:lnTo>
                  <a:lnTo>
                    <a:pt x="9024" y="1396"/>
                  </a:lnTo>
                  <a:lnTo>
                    <a:pt x="9018" y="1400"/>
                  </a:lnTo>
                  <a:lnTo>
                    <a:pt x="9006" y="1402"/>
                  </a:lnTo>
                  <a:lnTo>
                    <a:pt x="8988" y="1400"/>
                  </a:lnTo>
                  <a:lnTo>
                    <a:pt x="8958" y="1394"/>
                  </a:lnTo>
                  <a:lnTo>
                    <a:pt x="8932" y="1390"/>
                  </a:lnTo>
                  <a:lnTo>
                    <a:pt x="8924" y="1386"/>
                  </a:lnTo>
                  <a:lnTo>
                    <a:pt x="8924" y="1384"/>
                  </a:lnTo>
                  <a:lnTo>
                    <a:pt x="8928" y="1384"/>
                  </a:lnTo>
                  <a:lnTo>
                    <a:pt x="8942" y="1380"/>
                  </a:lnTo>
                  <a:lnTo>
                    <a:pt x="8960" y="1374"/>
                  </a:lnTo>
                  <a:lnTo>
                    <a:pt x="8982" y="1368"/>
                  </a:lnTo>
                  <a:lnTo>
                    <a:pt x="8992" y="1362"/>
                  </a:lnTo>
                  <a:lnTo>
                    <a:pt x="9002" y="1356"/>
                  </a:lnTo>
                  <a:lnTo>
                    <a:pt x="9010" y="1348"/>
                  </a:lnTo>
                  <a:lnTo>
                    <a:pt x="9016" y="1338"/>
                  </a:lnTo>
                  <a:lnTo>
                    <a:pt x="9026" y="1322"/>
                  </a:lnTo>
                  <a:lnTo>
                    <a:pt x="9034" y="1312"/>
                  </a:lnTo>
                  <a:lnTo>
                    <a:pt x="9042" y="1306"/>
                  </a:lnTo>
                  <a:lnTo>
                    <a:pt x="9048" y="1302"/>
                  </a:lnTo>
                  <a:lnTo>
                    <a:pt x="9054" y="1300"/>
                  </a:lnTo>
                  <a:lnTo>
                    <a:pt x="9058" y="1294"/>
                  </a:lnTo>
                  <a:lnTo>
                    <a:pt x="9062" y="1286"/>
                  </a:lnTo>
                  <a:lnTo>
                    <a:pt x="9066" y="1272"/>
                  </a:lnTo>
                  <a:lnTo>
                    <a:pt x="9066" y="1256"/>
                  </a:lnTo>
                  <a:lnTo>
                    <a:pt x="9062" y="1244"/>
                  </a:lnTo>
                  <a:lnTo>
                    <a:pt x="9056" y="1234"/>
                  </a:lnTo>
                  <a:lnTo>
                    <a:pt x="9048" y="1224"/>
                  </a:lnTo>
                  <a:lnTo>
                    <a:pt x="9040" y="1214"/>
                  </a:lnTo>
                  <a:lnTo>
                    <a:pt x="9034" y="1202"/>
                  </a:lnTo>
                  <a:lnTo>
                    <a:pt x="9030" y="1186"/>
                  </a:lnTo>
                  <a:lnTo>
                    <a:pt x="9032" y="1166"/>
                  </a:lnTo>
                  <a:lnTo>
                    <a:pt x="9038" y="1126"/>
                  </a:lnTo>
                  <a:lnTo>
                    <a:pt x="9040" y="1110"/>
                  </a:lnTo>
                  <a:lnTo>
                    <a:pt x="9042" y="1094"/>
                  </a:lnTo>
                  <a:lnTo>
                    <a:pt x="9040" y="1080"/>
                  </a:lnTo>
                  <a:lnTo>
                    <a:pt x="9036" y="1068"/>
                  </a:lnTo>
                  <a:lnTo>
                    <a:pt x="9028" y="1056"/>
                  </a:lnTo>
                  <a:lnTo>
                    <a:pt x="9014" y="1042"/>
                  </a:lnTo>
                  <a:lnTo>
                    <a:pt x="9004" y="1032"/>
                  </a:lnTo>
                  <a:lnTo>
                    <a:pt x="9002" y="1028"/>
                  </a:lnTo>
                  <a:lnTo>
                    <a:pt x="9002" y="1024"/>
                  </a:lnTo>
                  <a:lnTo>
                    <a:pt x="9002" y="1020"/>
                  </a:lnTo>
                  <a:lnTo>
                    <a:pt x="9006" y="1018"/>
                  </a:lnTo>
                  <a:lnTo>
                    <a:pt x="9014" y="1012"/>
                  </a:lnTo>
                  <a:lnTo>
                    <a:pt x="9024" y="1004"/>
                  </a:lnTo>
                  <a:lnTo>
                    <a:pt x="9034" y="994"/>
                  </a:lnTo>
                  <a:lnTo>
                    <a:pt x="9038" y="988"/>
                  </a:lnTo>
                  <a:lnTo>
                    <a:pt x="9042" y="982"/>
                  </a:lnTo>
                  <a:lnTo>
                    <a:pt x="9044" y="974"/>
                  </a:lnTo>
                  <a:lnTo>
                    <a:pt x="9044" y="964"/>
                  </a:lnTo>
                  <a:lnTo>
                    <a:pt x="9044" y="952"/>
                  </a:lnTo>
                  <a:lnTo>
                    <a:pt x="9040" y="944"/>
                  </a:lnTo>
                  <a:lnTo>
                    <a:pt x="9036" y="936"/>
                  </a:lnTo>
                  <a:lnTo>
                    <a:pt x="9030" y="932"/>
                  </a:lnTo>
                  <a:lnTo>
                    <a:pt x="9022" y="928"/>
                  </a:lnTo>
                  <a:lnTo>
                    <a:pt x="9014" y="924"/>
                  </a:lnTo>
                  <a:lnTo>
                    <a:pt x="8994" y="922"/>
                  </a:lnTo>
                  <a:lnTo>
                    <a:pt x="8974" y="922"/>
                  </a:lnTo>
                  <a:lnTo>
                    <a:pt x="8952" y="922"/>
                  </a:lnTo>
                  <a:lnTo>
                    <a:pt x="8932" y="924"/>
                  </a:lnTo>
                  <a:lnTo>
                    <a:pt x="8916" y="922"/>
                  </a:lnTo>
                  <a:lnTo>
                    <a:pt x="8908" y="920"/>
                  </a:lnTo>
                  <a:lnTo>
                    <a:pt x="8900" y="922"/>
                  </a:lnTo>
                  <a:lnTo>
                    <a:pt x="8896" y="926"/>
                  </a:lnTo>
                  <a:lnTo>
                    <a:pt x="8890" y="932"/>
                  </a:lnTo>
                  <a:lnTo>
                    <a:pt x="8882" y="946"/>
                  </a:lnTo>
                  <a:lnTo>
                    <a:pt x="8876" y="966"/>
                  </a:lnTo>
                  <a:lnTo>
                    <a:pt x="8868" y="986"/>
                  </a:lnTo>
                  <a:lnTo>
                    <a:pt x="8860" y="1006"/>
                  </a:lnTo>
                  <a:lnTo>
                    <a:pt x="8854" y="1016"/>
                  </a:lnTo>
                  <a:lnTo>
                    <a:pt x="8846" y="1024"/>
                  </a:lnTo>
                  <a:lnTo>
                    <a:pt x="8838" y="1030"/>
                  </a:lnTo>
                  <a:lnTo>
                    <a:pt x="8826" y="1036"/>
                  </a:lnTo>
                  <a:lnTo>
                    <a:pt x="8804" y="1048"/>
                  </a:lnTo>
                  <a:lnTo>
                    <a:pt x="8798" y="1052"/>
                  </a:lnTo>
                  <a:lnTo>
                    <a:pt x="8794" y="1058"/>
                  </a:lnTo>
                  <a:lnTo>
                    <a:pt x="8792" y="1062"/>
                  </a:lnTo>
                  <a:lnTo>
                    <a:pt x="8794" y="1066"/>
                  </a:lnTo>
                  <a:lnTo>
                    <a:pt x="8800" y="1074"/>
                  </a:lnTo>
                  <a:lnTo>
                    <a:pt x="8808" y="1082"/>
                  </a:lnTo>
                  <a:lnTo>
                    <a:pt x="8812" y="1088"/>
                  </a:lnTo>
                  <a:lnTo>
                    <a:pt x="8814" y="1094"/>
                  </a:lnTo>
                  <a:lnTo>
                    <a:pt x="8816" y="1102"/>
                  </a:lnTo>
                  <a:lnTo>
                    <a:pt x="8814" y="1108"/>
                  </a:lnTo>
                  <a:lnTo>
                    <a:pt x="8812" y="1118"/>
                  </a:lnTo>
                  <a:lnTo>
                    <a:pt x="8806" y="1128"/>
                  </a:lnTo>
                  <a:lnTo>
                    <a:pt x="8800" y="1138"/>
                  </a:lnTo>
                  <a:lnTo>
                    <a:pt x="8798" y="1146"/>
                  </a:lnTo>
                  <a:lnTo>
                    <a:pt x="8800" y="1154"/>
                  </a:lnTo>
                  <a:lnTo>
                    <a:pt x="8804" y="1162"/>
                  </a:lnTo>
                  <a:lnTo>
                    <a:pt x="8812" y="1168"/>
                  </a:lnTo>
                  <a:lnTo>
                    <a:pt x="8820" y="1174"/>
                  </a:lnTo>
                  <a:lnTo>
                    <a:pt x="8842" y="1184"/>
                  </a:lnTo>
                  <a:lnTo>
                    <a:pt x="8862" y="1196"/>
                  </a:lnTo>
                  <a:lnTo>
                    <a:pt x="8872" y="1200"/>
                  </a:lnTo>
                  <a:lnTo>
                    <a:pt x="8878" y="1208"/>
                  </a:lnTo>
                  <a:lnTo>
                    <a:pt x="8884" y="1214"/>
                  </a:lnTo>
                  <a:lnTo>
                    <a:pt x="8886" y="1220"/>
                  </a:lnTo>
                  <a:lnTo>
                    <a:pt x="8886" y="1230"/>
                  </a:lnTo>
                  <a:lnTo>
                    <a:pt x="8880" y="1238"/>
                  </a:lnTo>
                  <a:lnTo>
                    <a:pt x="8870" y="1254"/>
                  </a:lnTo>
                  <a:lnTo>
                    <a:pt x="8866" y="1258"/>
                  </a:lnTo>
                  <a:lnTo>
                    <a:pt x="8862" y="1260"/>
                  </a:lnTo>
                  <a:lnTo>
                    <a:pt x="8858" y="1260"/>
                  </a:lnTo>
                  <a:lnTo>
                    <a:pt x="8854" y="1258"/>
                  </a:lnTo>
                  <a:lnTo>
                    <a:pt x="8844" y="1252"/>
                  </a:lnTo>
                  <a:lnTo>
                    <a:pt x="8830" y="1240"/>
                  </a:lnTo>
                  <a:lnTo>
                    <a:pt x="8806" y="1224"/>
                  </a:lnTo>
                  <a:lnTo>
                    <a:pt x="8772" y="1204"/>
                  </a:lnTo>
                  <a:lnTo>
                    <a:pt x="8752" y="1194"/>
                  </a:lnTo>
                  <a:lnTo>
                    <a:pt x="8726" y="1184"/>
                  </a:lnTo>
                  <a:lnTo>
                    <a:pt x="8698" y="1174"/>
                  </a:lnTo>
                  <a:lnTo>
                    <a:pt x="8674" y="1166"/>
                  </a:lnTo>
                  <a:lnTo>
                    <a:pt x="8652" y="1160"/>
                  </a:lnTo>
                  <a:lnTo>
                    <a:pt x="8630" y="1156"/>
                  </a:lnTo>
                  <a:lnTo>
                    <a:pt x="8612" y="1152"/>
                  </a:lnTo>
                  <a:lnTo>
                    <a:pt x="8594" y="1152"/>
                  </a:lnTo>
                  <a:lnTo>
                    <a:pt x="8580" y="1152"/>
                  </a:lnTo>
                  <a:lnTo>
                    <a:pt x="8568" y="1152"/>
                  </a:lnTo>
                  <a:lnTo>
                    <a:pt x="8556" y="1156"/>
                  </a:lnTo>
                  <a:lnTo>
                    <a:pt x="8548" y="1158"/>
                  </a:lnTo>
                  <a:lnTo>
                    <a:pt x="8542" y="1162"/>
                  </a:lnTo>
                  <a:lnTo>
                    <a:pt x="8540" y="1168"/>
                  </a:lnTo>
                  <a:lnTo>
                    <a:pt x="8538" y="1174"/>
                  </a:lnTo>
                  <a:lnTo>
                    <a:pt x="8538" y="1180"/>
                  </a:lnTo>
                  <a:lnTo>
                    <a:pt x="8542" y="1186"/>
                  </a:lnTo>
                  <a:lnTo>
                    <a:pt x="8548" y="1194"/>
                  </a:lnTo>
                  <a:lnTo>
                    <a:pt x="8552" y="1198"/>
                  </a:lnTo>
                  <a:lnTo>
                    <a:pt x="8552" y="1204"/>
                  </a:lnTo>
                  <a:lnTo>
                    <a:pt x="8552" y="1210"/>
                  </a:lnTo>
                  <a:lnTo>
                    <a:pt x="8550" y="1216"/>
                  </a:lnTo>
                  <a:lnTo>
                    <a:pt x="8542" y="1228"/>
                  </a:lnTo>
                  <a:lnTo>
                    <a:pt x="8530" y="1238"/>
                  </a:lnTo>
                  <a:lnTo>
                    <a:pt x="8518" y="1244"/>
                  </a:lnTo>
                  <a:lnTo>
                    <a:pt x="8512" y="1246"/>
                  </a:lnTo>
                  <a:lnTo>
                    <a:pt x="8506" y="1246"/>
                  </a:lnTo>
                  <a:lnTo>
                    <a:pt x="8500" y="1244"/>
                  </a:lnTo>
                  <a:lnTo>
                    <a:pt x="8496" y="1242"/>
                  </a:lnTo>
                  <a:lnTo>
                    <a:pt x="8494" y="1236"/>
                  </a:lnTo>
                  <a:lnTo>
                    <a:pt x="8494" y="1230"/>
                  </a:lnTo>
                  <a:lnTo>
                    <a:pt x="8492" y="1216"/>
                  </a:lnTo>
                  <a:lnTo>
                    <a:pt x="8490" y="1208"/>
                  </a:lnTo>
                  <a:lnTo>
                    <a:pt x="8486" y="1206"/>
                  </a:lnTo>
                  <a:lnTo>
                    <a:pt x="8478" y="1206"/>
                  </a:lnTo>
                  <a:lnTo>
                    <a:pt x="8470" y="1208"/>
                  </a:lnTo>
                  <a:lnTo>
                    <a:pt x="8458" y="1214"/>
                  </a:lnTo>
                  <a:lnTo>
                    <a:pt x="8430" y="1234"/>
                  </a:lnTo>
                  <a:lnTo>
                    <a:pt x="8416" y="1242"/>
                  </a:lnTo>
                  <a:lnTo>
                    <a:pt x="8410" y="1242"/>
                  </a:lnTo>
                  <a:lnTo>
                    <a:pt x="8404" y="1242"/>
                  </a:lnTo>
                  <a:lnTo>
                    <a:pt x="8394" y="1240"/>
                  </a:lnTo>
                  <a:lnTo>
                    <a:pt x="8386" y="1236"/>
                  </a:lnTo>
                  <a:lnTo>
                    <a:pt x="8378" y="1232"/>
                  </a:lnTo>
                  <a:lnTo>
                    <a:pt x="8366" y="1230"/>
                  </a:lnTo>
                  <a:lnTo>
                    <a:pt x="8358" y="1232"/>
                  </a:lnTo>
                  <a:lnTo>
                    <a:pt x="8350" y="1234"/>
                  </a:lnTo>
                  <a:lnTo>
                    <a:pt x="8330" y="1246"/>
                  </a:lnTo>
                  <a:lnTo>
                    <a:pt x="8308" y="1256"/>
                  </a:lnTo>
                  <a:lnTo>
                    <a:pt x="8300" y="1258"/>
                  </a:lnTo>
                  <a:lnTo>
                    <a:pt x="8294" y="1260"/>
                  </a:lnTo>
                  <a:lnTo>
                    <a:pt x="8288" y="1260"/>
                  </a:lnTo>
                  <a:lnTo>
                    <a:pt x="8284" y="1258"/>
                  </a:lnTo>
                  <a:lnTo>
                    <a:pt x="8280" y="1254"/>
                  </a:lnTo>
                  <a:lnTo>
                    <a:pt x="8278" y="1250"/>
                  </a:lnTo>
                  <a:lnTo>
                    <a:pt x="8278" y="1240"/>
                  </a:lnTo>
                  <a:lnTo>
                    <a:pt x="8280" y="1230"/>
                  </a:lnTo>
                  <a:lnTo>
                    <a:pt x="8286" y="1220"/>
                  </a:lnTo>
                  <a:lnTo>
                    <a:pt x="8294" y="1212"/>
                  </a:lnTo>
                  <a:lnTo>
                    <a:pt x="8300" y="1206"/>
                  </a:lnTo>
                  <a:lnTo>
                    <a:pt x="8300" y="1204"/>
                  </a:lnTo>
                  <a:lnTo>
                    <a:pt x="8298" y="1204"/>
                  </a:lnTo>
                  <a:lnTo>
                    <a:pt x="8290" y="1204"/>
                  </a:lnTo>
                  <a:lnTo>
                    <a:pt x="8276" y="1206"/>
                  </a:lnTo>
                  <a:lnTo>
                    <a:pt x="8256" y="1214"/>
                  </a:lnTo>
                  <a:lnTo>
                    <a:pt x="8230" y="1224"/>
                  </a:lnTo>
                  <a:lnTo>
                    <a:pt x="8200" y="1236"/>
                  </a:lnTo>
                  <a:lnTo>
                    <a:pt x="8164" y="1254"/>
                  </a:lnTo>
                  <a:lnTo>
                    <a:pt x="8130" y="1270"/>
                  </a:lnTo>
                  <a:lnTo>
                    <a:pt x="8104" y="1278"/>
                  </a:lnTo>
                  <a:lnTo>
                    <a:pt x="8084" y="1282"/>
                  </a:lnTo>
                  <a:lnTo>
                    <a:pt x="8068" y="1286"/>
                  </a:lnTo>
                  <a:lnTo>
                    <a:pt x="8056" y="1288"/>
                  </a:lnTo>
                  <a:lnTo>
                    <a:pt x="8048" y="1294"/>
                  </a:lnTo>
                  <a:lnTo>
                    <a:pt x="8040" y="1304"/>
                  </a:lnTo>
                  <a:lnTo>
                    <a:pt x="8034" y="1322"/>
                  </a:lnTo>
                  <a:lnTo>
                    <a:pt x="8026" y="1342"/>
                  </a:lnTo>
                  <a:lnTo>
                    <a:pt x="8020" y="1352"/>
                  </a:lnTo>
                  <a:lnTo>
                    <a:pt x="8016" y="1356"/>
                  </a:lnTo>
                  <a:lnTo>
                    <a:pt x="8010" y="1358"/>
                  </a:lnTo>
                  <a:lnTo>
                    <a:pt x="7996" y="1354"/>
                  </a:lnTo>
                  <a:lnTo>
                    <a:pt x="7986" y="1356"/>
                  </a:lnTo>
                  <a:lnTo>
                    <a:pt x="7976" y="1360"/>
                  </a:lnTo>
                  <a:lnTo>
                    <a:pt x="7966" y="1364"/>
                  </a:lnTo>
                  <a:lnTo>
                    <a:pt x="7960" y="1364"/>
                  </a:lnTo>
                  <a:lnTo>
                    <a:pt x="7956" y="1362"/>
                  </a:lnTo>
                  <a:lnTo>
                    <a:pt x="7954" y="1358"/>
                  </a:lnTo>
                  <a:lnTo>
                    <a:pt x="7952" y="1352"/>
                  </a:lnTo>
                  <a:lnTo>
                    <a:pt x="7948" y="1344"/>
                  </a:lnTo>
                  <a:lnTo>
                    <a:pt x="7942" y="1338"/>
                  </a:lnTo>
                  <a:lnTo>
                    <a:pt x="7930" y="1330"/>
                  </a:lnTo>
                  <a:lnTo>
                    <a:pt x="7920" y="1324"/>
                  </a:lnTo>
                  <a:lnTo>
                    <a:pt x="7918" y="1322"/>
                  </a:lnTo>
                  <a:lnTo>
                    <a:pt x="7918" y="1318"/>
                  </a:lnTo>
                  <a:lnTo>
                    <a:pt x="7918" y="1314"/>
                  </a:lnTo>
                  <a:lnTo>
                    <a:pt x="7920" y="1312"/>
                  </a:lnTo>
                  <a:lnTo>
                    <a:pt x="7926" y="1304"/>
                  </a:lnTo>
                  <a:lnTo>
                    <a:pt x="7934" y="1300"/>
                  </a:lnTo>
                  <a:lnTo>
                    <a:pt x="7946" y="1296"/>
                  </a:lnTo>
                  <a:lnTo>
                    <a:pt x="7958" y="1292"/>
                  </a:lnTo>
                  <a:lnTo>
                    <a:pt x="7970" y="1292"/>
                  </a:lnTo>
                  <a:lnTo>
                    <a:pt x="7976" y="1290"/>
                  </a:lnTo>
                  <a:lnTo>
                    <a:pt x="7980" y="1288"/>
                  </a:lnTo>
                  <a:lnTo>
                    <a:pt x="7982" y="1286"/>
                  </a:lnTo>
                  <a:lnTo>
                    <a:pt x="7984" y="1282"/>
                  </a:lnTo>
                  <a:lnTo>
                    <a:pt x="7982" y="1274"/>
                  </a:lnTo>
                  <a:lnTo>
                    <a:pt x="7978" y="1264"/>
                  </a:lnTo>
                  <a:lnTo>
                    <a:pt x="7968" y="1254"/>
                  </a:lnTo>
                  <a:lnTo>
                    <a:pt x="7956" y="1246"/>
                  </a:lnTo>
                  <a:lnTo>
                    <a:pt x="7942" y="1240"/>
                  </a:lnTo>
                  <a:lnTo>
                    <a:pt x="7934" y="1238"/>
                  </a:lnTo>
                  <a:lnTo>
                    <a:pt x="7926" y="1238"/>
                  </a:lnTo>
                  <a:lnTo>
                    <a:pt x="7910" y="1238"/>
                  </a:lnTo>
                  <a:lnTo>
                    <a:pt x="7892" y="1236"/>
                  </a:lnTo>
                  <a:lnTo>
                    <a:pt x="7866" y="1230"/>
                  </a:lnTo>
                  <a:lnTo>
                    <a:pt x="7858" y="1230"/>
                  </a:lnTo>
                  <a:lnTo>
                    <a:pt x="7856" y="1230"/>
                  </a:lnTo>
                  <a:lnTo>
                    <a:pt x="7860" y="1236"/>
                  </a:lnTo>
                  <a:lnTo>
                    <a:pt x="7870" y="1246"/>
                  </a:lnTo>
                  <a:lnTo>
                    <a:pt x="7876" y="1252"/>
                  </a:lnTo>
                  <a:lnTo>
                    <a:pt x="7880" y="1258"/>
                  </a:lnTo>
                  <a:lnTo>
                    <a:pt x="7882" y="1264"/>
                  </a:lnTo>
                  <a:lnTo>
                    <a:pt x="7884" y="1270"/>
                  </a:lnTo>
                  <a:lnTo>
                    <a:pt x="7882" y="1284"/>
                  </a:lnTo>
                  <a:lnTo>
                    <a:pt x="7876" y="1296"/>
                  </a:lnTo>
                  <a:lnTo>
                    <a:pt x="7872" y="1306"/>
                  </a:lnTo>
                  <a:lnTo>
                    <a:pt x="7870" y="1318"/>
                  </a:lnTo>
                  <a:lnTo>
                    <a:pt x="7870" y="1324"/>
                  </a:lnTo>
                  <a:lnTo>
                    <a:pt x="7874" y="1328"/>
                  </a:lnTo>
                  <a:lnTo>
                    <a:pt x="7878" y="1334"/>
                  </a:lnTo>
                  <a:lnTo>
                    <a:pt x="7884" y="1340"/>
                  </a:lnTo>
                  <a:lnTo>
                    <a:pt x="7896" y="1348"/>
                  </a:lnTo>
                  <a:lnTo>
                    <a:pt x="7900" y="1352"/>
                  </a:lnTo>
                  <a:lnTo>
                    <a:pt x="7902" y="1356"/>
                  </a:lnTo>
                  <a:lnTo>
                    <a:pt x="7902" y="1364"/>
                  </a:lnTo>
                  <a:lnTo>
                    <a:pt x="7898" y="1372"/>
                  </a:lnTo>
                  <a:lnTo>
                    <a:pt x="7892" y="1380"/>
                  </a:lnTo>
                  <a:lnTo>
                    <a:pt x="7888" y="1390"/>
                  </a:lnTo>
                  <a:lnTo>
                    <a:pt x="7884" y="1400"/>
                  </a:lnTo>
                  <a:lnTo>
                    <a:pt x="7886" y="1414"/>
                  </a:lnTo>
                  <a:lnTo>
                    <a:pt x="7886" y="1424"/>
                  </a:lnTo>
                  <a:lnTo>
                    <a:pt x="7884" y="1422"/>
                  </a:lnTo>
                  <a:lnTo>
                    <a:pt x="7876" y="1414"/>
                  </a:lnTo>
                  <a:lnTo>
                    <a:pt x="7864" y="1402"/>
                  </a:lnTo>
                  <a:lnTo>
                    <a:pt x="7850" y="1390"/>
                  </a:lnTo>
                  <a:lnTo>
                    <a:pt x="7842" y="1386"/>
                  </a:lnTo>
                  <a:lnTo>
                    <a:pt x="7832" y="1382"/>
                  </a:lnTo>
                  <a:lnTo>
                    <a:pt x="7822" y="1382"/>
                  </a:lnTo>
                  <a:lnTo>
                    <a:pt x="7810" y="1382"/>
                  </a:lnTo>
                  <a:lnTo>
                    <a:pt x="7798" y="1386"/>
                  </a:lnTo>
                  <a:lnTo>
                    <a:pt x="7786" y="1394"/>
                  </a:lnTo>
                  <a:lnTo>
                    <a:pt x="7762" y="1410"/>
                  </a:lnTo>
                  <a:lnTo>
                    <a:pt x="7740" y="1422"/>
                  </a:lnTo>
                  <a:lnTo>
                    <a:pt x="7724" y="1432"/>
                  </a:lnTo>
                  <a:lnTo>
                    <a:pt x="7712" y="1440"/>
                  </a:lnTo>
                  <a:lnTo>
                    <a:pt x="7706" y="1448"/>
                  </a:lnTo>
                  <a:lnTo>
                    <a:pt x="7706" y="1452"/>
                  </a:lnTo>
                  <a:lnTo>
                    <a:pt x="7706" y="1456"/>
                  </a:lnTo>
                  <a:lnTo>
                    <a:pt x="7712" y="1468"/>
                  </a:lnTo>
                  <a:lnTo>
                    <a:pt x="7724" y="1482"/>
                  </a:lnTo>
                  <a:lnTo>
                    <a:pt x="7736" y="1498"/>
                  </a:lnTo>
                  <a:lnTo>
                    <a:pt x="7738" y="1504"/>
                  </a:lnTo>
                  <a:lnTo>
                    <a:pt x="7740" y="1508"/>
                  </a:lnTo>
                  <a:lnTo>
                    <a:pt x="7738" y="1512"/>
                  </a:lnTo>
                  <a:lnTo>
                    <a:pt x="7736" y="1516"/>
                  </a:lnTo>
                  <a:lnTo>
                    <a:pt x="7732" y="1518"/>
                  </a:lnTo>
                  <a:lnTo>
                    <a:pt x="7726" y="1520"/>
                  </a:lnTo>
                  <a:lnTo>
                    <a:pt x="7710" y="1520"/>
                  </a:lnTo>
                  <a:lnTo>
                    <a:pt x="7690" y="1516"/>
                  </a:lnTo>
                  <a:lnTo>
                    <a:pt x="7668" y="1508"/>
                  </a:lnTo>
                  <a:lnTo>
                    <a:pt x="7642" y="1496"/>
                  </a:lnTo>
                  <a:lnTo>
                    <a:pt x="7618" y="1486"/>
                  </a:lnTo>
                  <a:lnTo>
                    <a:pt x="7600" y="1482"/>
                  </a:lnTo>
                  <a:lnTo>
                    <a:pt x="7586" y="1480"/>
                  </a:lnTo>
                  <a:lnTo>
                    <a:pt x="7576" y="1482"/>
                  </a:lnTo>
                  <a:lnTo>
                    <a:pt x="7574" y="1484"/>
                  </a:lnTo>
                  <a:lnTo>
                    <a:pt x="7572" y="1486"/>
                  </a:lnTo>
                  <a:lnTo>
                    <a:pt x="7572" y="1494"/>
                  </a:lnTo>
                  <a:lnTo>
                    <a:pt x="7576" y="1504"/>
                  </a:lnTo>
                  <a:lnTo>
                    <a:pt x="7584" y="1514"/>
                  </a:lnTo>
                  <a:lnTo>
                    <a:pt x="7596" y="1524"/>
                  </a:lnTo>
                  <a:lnTo>
                    <a:pt x="7610" y="1530"/>
                  </a:lnTo>
                  <a:lnTo>
                    <a:pt x="7632" y="1540"/>
                  </a:lnTo>
                  <a:lnTo>
                    <a:pt x="7638" y="1544"/>
                  </a:lnTo>
                  <a:lnTo>
                    <a:pt x="7640" y="1546"/>
                  </a:lnTo>
                  <a:lnTo>
                    <a:pt x="7640" y="1548"/>
                  </a:lnTo>
                  <a:lnTo>
                    <a:pt x="7636" y="1554"/>
                  </a:lnTo>
                  <a:lnTo>
                    <a:pt x="7624" y="1562"/>
                  </a:lnTo>
                  <a:lnTo>
                    <a:pt x="7610" y="1568"/>
                  </a:lnTo>
                  <a:lnTo>
                    <a:pt x="7604" y="1570"/>
                  </a:lnTo>
                  <a:lnTo>
                    <a:pt x="7600" y="1568"/>
                  </a:lnTo>
                  <a:lnTo>
                    <a:pt x="7592" y="1564"/>
                  </a:lnTo>
                  <a:lnTo>
                    <a:pt x="7586" y="1558"/>
                  </a:lnTo>
                  <a:lnTo>
                    <a:pt x="7580" y="1550"/>
                  </a:lnTo>
                  <a:lnTo>
                    <a:pt x="7570" y="1540"/>
                  </a:lnTo>
                  <a:lnTo>
                    <a:pt x="7560" y="1532"/>
                  </a:lnTo>
                  <a:lnTo>
                    <a:pt x="7552" y="1530"/>
                  </a:lnTo>
                  <a:lnTo>
                    <a:pt x="7544" y="1528"/>
                  </a:lnTo>
                  <a:lnTo>
                    <a:pt x="7528" y="1524"/>
                  </a:lnTo>
                  <a:lnTo>
                    <a:pt x="7520" y="1518"/>
                  </a:lnTo>
                  <a:lnTo>
                    <a:pt x="7516" y="1512"/>
                  </a:lnTo>
                  <a:lnTo>
                    <a:pt x="7516" y="1506"/>
                  </a:lnTo>
                  <a:lnTo>
                    <a:pt x="7516" y="1498"/>
                  </a:lnTo>
                  <a:lnTo>
                    <a:pt x="7514" y="1490"/>
                  </a:lnTo>
                  <a:lnTo>
                    <a:pt x="7512" y="1482"/>
                  </a:lnTo>
                  <a:lnTo>
                    <a:pt x="7504" y="1474"/>
                  </a:lnTo>
                  <a:lnTo>
                    <a:pt x="7498" y="1468"/>
                  </a:lnTo>
                  <a:lnTo>
                    <a:pt x="7496" y="1464"/>
                  </a:lnTo>
                  <a:lnTo>
                    <a:pt x="7496" y="1460"/>
                  </a:lnTo>
                  <a:lnTo>
                    <a:pt x="7496" y="1458"/>
                  </a:lnTo>
                  <a:lnTo>
                    <a:pt x="7500" y="1452"/>
                  </a:lnTo>
                  <a:lnTo>
                    <a:pt x="7506" y="1446"/>
                  </a:lnTo>
                  <a:lnTo>
                    <a:pt x="7512" y="1438"/>
                  </a:lnTo>
                  <a:lnTo>
                    <a:pt x="7514" y="1432"/>
                  </a:lnTo>
                  <a:lnTo>
                    <a:pt x="7512" y="1428"/>
                  </a:lnTo>
                  <a:lnTo>
                    <a:pt x="7510" y="1424"/>
                  </a:lnTo>
                  <a:lnTo>
                    <a:pt x="7506" y="1418"/>
                  </a:lnTo>
                  <a:lnTo>
                    <a:pt x="7500" y="1412"/>
                  </a:lnTo>
                  <a:lnTo>
                    <a:pt x="7484" y="1402"/>
                  </a:lnTo>
                  <a:lnTo>
                    <a:pt x="7470" y="1394"/>
                  </a:lnTo>
                  <a:lnTo>
                    <a:pt x="7442" y="1378"/>
                  </a:lnTo>
                  <a:lnTo>
                    <a:pt x="7432" y="1370"/>
                  </a:lnTo>
                  <a:lnTo>
                    <a:pt x="7422" y="1364"/>
                  </a:lnTo>
                  <a:lnTo>
                    <a:pt x="7416" y="1354"/>
                  </a:lnTo>
                  <a:lnTo>
                    <a:pt x="7412" y="1344"/>
                  </a:lnTo>
                  <a:lnTo>
                    <a:pt x="7410" y="1336"/>
                  </a:lnTo>
                  <a:lnTo>
                    <a:pt x="7410" y="1334"/>
                  </a:lnTo>
                  <a:lnTo>
                    <a:pt x="7420" y="1344"/>
                  </a:lnTo>
                  <a:lnTo>
                    <a:pt x="7430" y="1352"/>
                  </a:lnTo>
                  <a:lnTo>
                    <a:pt x="7446" y="1362"/>
                  </a:lnTo>
                  <a:lnTo>
                    <a:pt x="7466" y="1370"/>
                  </a:lnTo>
                  <a:lnTo>
                    <a:pt x="7492" y="1376"/>
                  </a:lnTo>
                  <a:lnTo>
                    <a:pt x="7520" y="1382"/>
                  </a:lnTo>
                  <a:lnTo>
                    <a:pt x="7548" y="1390"/>
                  </a:lnTo>
                  <a:lnTo>
                    <a:pt x="7606" y="1408"/>
                  </a:lnTo>
                  <a:lnTo>
                    <a:pt x="7632" y="1414"/>
                  </a:lnTo>
                  <a:lnTo>
                    <a:pt x="7646" y="1416"/>
                  </a:lnTo>
                  <a:lnTo>
                    <a:pt x="7660" y="1416"/>
                  </a:lnTo>
                  <a:lnTo>
                    <a:pt x="7674" y="1416"/>
                  </a:lnTo>
                  <a:lnTo>
                    <a:pt x="7686" y="1414"/>
                  </a:lnTo>
                  <a:lnTo>
                    <a:pt x="7700" y="1408"/>
                  </a:lnTo>
                  <a:lnTo>
                    <a:pt x="7714" y="1402"/>
                  </a:lnTo>
                  <a:lnTo>
                    <a:pt x="7738" y="1388"/>
                  </a:lnTo>
                  <a:lnTo>
                    <a:pt x="7756" y="1374"/>
                  </a:lnTo>
                  <a:lnTo>
                    <a:pt x="7770" y="1360"/>
                  </a:lnTo>
                  <a:lnTo>
                    <a:pt x="7774" y="1354"/>
                  </a:lnTo>
                  <a:lnTo>
                    <a:pt x="7776" y="1346"/>
                  </a:lnTo>
                  <a:lnTo>
                    <a:pt x="7778" y="1340"/>
                  </a:lnTo>
                  <a:lnTo>
                    <a:pt x="7778" y="1334"/>
                  </a:lnTo>
                  <a:lnTo>
                    <a:pt x="7774" y="1326"/>
                  </a:lnTo>
                  <a:lnTo>
                    <a:pt x="7770" y="1320"/>
                  </a:lnTo>
                  <a:lnTo>
                    <a:pt x="7764" y="1312"/>
                  </a:lnTo>
                  <a:lnTo>
                    <a:pt x="7756" y="1304"/>
                  </a:lnTo>
                  <a:lnTo>
                    <a:pt x="7734" y="1288"/>
                  </a:lnTo>
                  <a:lnTo>
                    <a:pt x="7694" y="1264"/>
                  </a:lnTo>
                  <a:lnTo>
                    <a:pt x="7666" y="1252"/>
                  </a:lnTo>
                  <a:lnTo>
                    <a:pt x="7638" y="1238"/>
                  </a:lnTo>
                  <a:lnTo>
                    <a:pt x="7594" y="1212"/>
                  </a:lnTo>
                  <a:lnTo>
                    <a:pt x="7570" y="1198"/>
                  </a:lnTo>
                  <a:lnTo>
                    <a:pt x="7552" y="1190"/>
                  </a:lnTo>
                  <a:lnTo>
                    <a:pt x="7538" y="1188"/>
                  </a:lnTo>
                  <a:lnTo>
                    <a:pt x="7528" y="1188"/>
                  </a:lnTo>
                  <a:lnTo>
                    <a:pt x="7518" y="1190"/>
                  </a:lnTo>
                  <a:lnTo>
                    <a:pt x="7508" y="1190"/>
                  </a:lnTo>
                  <a:lnTo>
                    <a:pt x="7492" y="1188"/>
                  </a:lnTo>
                  <a:lnTo>
                    <a:pt x="7472" y="1182"/>
                  </a:lnTo>
                  <a:lnTo>
                    <a:pt x="7452" y="1176"/>
                  </a:lnTo>
                  <a:lnTo>
                    <a:pt x="7442" y="1170"/>
                  </a:lnTo>
                  <a:lnTo>
                    <a:pt x="7440" y="1166"/>
                  </a:lnTo>
                  <a:lnTo>
                    <a:pt x="7440" y="1164"/>
                  </a:lnTo>
                  <a:lnTo>
                    <a:pt x="7442" y="1160"/>
                  </a:lnTo>
                  <a:lnTo>
                    <a:pt x="7442" y="1156"/>
                  </a:lnTo>
                  <a:lnTo>
                    <a:pt x="7436" y="1152"/>
                  </a:lnTo>
                  <a:lnTo>
                    <a:pt x="7424" y="1146"/>
                  </a:lnTo>
                  <a:lnTo>
                    <a:pt x="7410" y="1140"/>
                  </a:lnTo>
                  <a:lnTo>
                    <a:pt x="7402" y="1140"/>
                  </a:lnTo>
                  <a:lnTo>
                    <a:pt x="7398" y="1144"/>
                  </a:lnTo>
                  <a:lnTo>
                    <a:pt x="7394" y="1148"/>
                  </a:lnTo>
                  <a:lnTo>
                    <a:pt x="7390" y="1152"/>
                  </a:lnTo>
                  <a:lnTo>
                    <a:pt x="7384" y="1156"/>
                  </a:lnTo>
                  <a:lnTo>
                    <a:pt x="7370" y="1156"/>
                  </a:lnTo>
                  <a:lnTo>
                    <a:pt x="7350" y="1150"/>
                  </a:lnTo>
                  <a:lnTo>
                    <a:pt x="7342" y="1150"/>
                  </a:lnTo>
                  <a:lnTo>
                    <a:pt x="7336" y="1150"/>
                  </a:lnTo>
                  <a:lnTo>
                    <a:pt x="7332" y="1148"/>
                  </a:lnTo>
                  <a:lnTo>
                    <a:pt x="7328" y="1146"/>
                  </a:lnTo>
                  <a:lnTo>
                    <a:pt x="7326" y="1144"/>
                  </a:lnTo>
                  <a:lnTo>
                    <a:pt x="7322" y="1148"/>
                  </a:lnTo>
                  <a:lnTo>
                    <a:pt x="7320" y="1152"/>
                  </a:lnTo>
                  <a:lnTo>
                    <a:pt x="7314" y="1154"/>
                  </a:lnTo>
                  <a:lnTo>
                    <a:pt x="7304" y="1156"/>
                  </a:lnTo>
                  <a:lnTo>
                    <a:pt x="7302" y="1154"/>
                  </a:lnTo>
                  <a:lnTo>
                    <a:pt x="7304" y="1152"/>
                  </a:lnTo>
                  <a:lnTo>
                    <a:pt x="7306" y="1148"/>
                  </a:lnTo>
                  <a:lnTo>
                    <a:pt x="7306" y="1142"/>
                  </a:lnTo>
                  <a:lnTo>
                    <a:pt x="7304" y="1140"/>
                  </a:lnTo>
                  <a:lnTo>
                    <a:pt x="7302" y="1138"/>
                  </a:lnTo>
                  <a:lnTo>
                    <a:pt x="7298" y="1136"/>
                  </a:lnTo>
                  <a:lnTo>
                    <a:pt x="7292" y="1134"/>
                  </a:lnTo>
                  <a:lnTo>
                    <a:pt x="7282" y="1134"/>
                  </a:lnTo>
                  <a:lnTo>
                    <a:pt x="7276" y="1130"/>
                  </a:lnTo>
                  <a:lnTo>
                    <a:pt x="7270" y="1128"/>
                  </a:lnTo>
                  <a:lnTo>
                    <a:pt x="7264" y="1128"/>
                  </a:lnTo>
                  <a:lnTo>
                    <a:pt x="7260" y="1126"/>
                  </a:lnTo>
                  <a:lnTo>
                    <a:pt x="7264" y="1124"/>
                  </a:lnTo>
                  <a:lnTo>
                    <a:pt x="7276" y="1124"/>
                  </a:lnTo>
                  <a:lnTo>
                    <a:pt x="7298" y="1128"/>
                  </a:lnTo>
                  <a:lnTo>
                    <a:pt x="7308" y="1130"/>
                  </a:lnTo>
                  <a:lnTo>
                    <a:pt x="7318" y="1130"/>
                  </a:lnTo>
                  <a:lnTo>
                    <a:pt x="7324" y="1128"/>
                  </a:lnTo>
                  <a:lnTo>
                    <a:pt x="7330" y="1124"/>
                  </a:lnTo>
                  <a:lnTo>
                    <a:pt x="7338" y="1118"/>
                  </a:lnTo>
                  <a:lnTo>
                    <a:pt x="7342" y="1116"/>
                  </a:lnTo>
                  <a:lnTo>
                    <a:pt x="7348" y="1116"/>
                  </a:lnTo>
                  <a:lnTo>
                    <a:pt x="7352" y="1116"/>
                  </a:lnTo>
                  <a:lnTo>
                    <a:pt x="7356" y="1116"/>
                  </a:lnTo>
                  <a:lnTo>
                    <a:pt x="7358" y="1114"/>
                  </a:lnTo>
                  <a:lnTo>
                    <a:pt x="7360" y="1110"/>
                  </a:lnTo>
                  <a:lnTo>
                    <a:pt x="7360" y="1108"/>
                  </a:lnTo>
                  <a:lnTo>
                    <a:pt x="7358" y="1106"/>
                  </a:lnTo>
                  <a:lnTo>
                    <a:pt x="7356" y="1104"/>
                  </a:lnTo>
                  <a:lnTo>
                    <a:pt x="7352" y="1104"/>
                  </a:lnTo>
                  <a:lnTo>
                    <a:pt x="7346" y="1102"/>
                  </a:lnTo>
                  <a:lnTo>
                    <a:pt x="7342" y="1100"/>
                  </a:lnTo>
                  <a:lnTo>
                    <a:pt x="7340" y="1096"/>
                  </a:lnTo>
                  <a:lnTo>
                    <a:pt x="7336" y="1094"/>
                  </a:lnTo>
                  <a:lnTo>
                    <a:pt x="7332" y="1094"/>
                  </a:lnTo>
                  <a:lnTo>
                    <a:pt x="7328" y="1092"/>
                  </a:lnTo>
                  <a:lnTo>
                    <a:pt x="7326" y="1088"/>
                  </a:lnTo>
                  <a:lnTo>
                    <a:pt x="7320" y="1084"/>
                  </a:lnTo>
                  <a:lnTo>
                    <a:pt x="7318" y="1084"/>
                  </a:lnTo>
                  <a:lnTo>
                    <a:pt x="7314" y="1084"/>
                  </a:lnTo>
                  <a:lnTo>
                    <a:pt x="7308" y="1086"/>
                  </a:lnTo>
                  <a:lnTo>
                    <a:pt x="7308" y="1084"/>
                  </a:lnTo>
                  <a:lnTo>
                    <a:pt x="7306" y="1082"/>
                  </a:lnTo>
                  <a:lnTo>
                    <a:pt x="7298" y="1084"/>
                  </a:lnTo>
                  <a:lnTo>
                    <a:pt x="7290" y="1084"/>
                  </a:lnTo>
                  <a:lnTo>
                    <a:pt x="7290" y="1082"/>
                  </a:lnTo>
                  <a:lnTo>
                    <a:pt x="7290" y="1080"/>
                  </a:lnTo>
                  <a:lnTo>
                    <a:pt x="7290" y="1078"/>
                  </a:lnTo>
                  <a:lnTo>
                    <a:pt x="7286" y="1074"/>
                  </a:lnTo>
                  <a:lnTo>
                    <a:pt x="7280" y="1072"/>
                  </a:lnTo>
                  <a:lnTo>
                    <a:pt x="7274" y="1072"/>
                  </a:lnTo>
                  <a:lnTo>
                    <a:pt x="7268" y="1072"/>
                  </a:lnTo>
                  <a:lnTo>
                    <a:pt x="7262" y="1074"/>
                  </a:lnTo>
                  <a:lnTo>
                    <a:pt x="7258" y="1078"/>
                  </a:lnTo>
                  <a:lnTo>
                    <a:pt x="7256" y="1082"/>
                  </a:lnTo>
                  <a:lnTo>
                    <a:pt x="7254" y="1088"/>
                  </a:lnTo>
                  <a:lnTo>
                    <a:pt x="7254" y="1098"/>
                  </a:lnTo>
                  <a:lnTo>
                    <a:pt x="7256" y="1104"/>
                  </a:lnTo>
                  <a:lnTo>
                    <a:pt x="7254" y="1102"/>
                  </a:lnTo>
                  <a:lnTo>
                    <a:pt x="7248" y="1100"/>
                  </a:lnTo>
                  <a:lnTo>
                    <a:pt x="7246" y="1100"/>
                  </a:lnTo>
                  <a:lnTo>
                    <a:pt x="7242" y="1100"/>
                  </a:lnTo>
                  <a:lnTo>
                    <a:pt x="7236" y="1102"/>
                  </a:lnTo>
                  <a:lnTo>
                    <a:pt x="7232" y="1100"/>
                  </a:lnTo>
                  <a:lnTo>
                    <a:pt x="7232" y="1098"/>
                  </a:lnTo>
                  <a:lnTo>
                    <a:pt x="7238" y="1094"/>
                  </a:lnTo>
                  <a:lnTo>
                    <a:pt x="7244" y="1090"/>
                  </a:lnTo>
                  <a:lnTo>
                    <a:pt x="7248" y="1086"/>
                  </a:lnTo>
                  <a:lnTo>
                    <a:pt x="7250" y="1084"/>
                  </a:lnTo>
                  <a:lnTo>
                    <a:pt x="7246" y="1082"/>
                  </a:lnTo>
                  <a:lnTo>
                    <a:pt x="7240" y="1084"/>
                  </a:lnTo>
                  <a:lnTo>
                    <a:pt x="7238" y="1082"/>
                  </a:lnTo>
                  <a:lnTo>
                    <a:pt x="7240" y="1078"/>
                  </a:lnTo>
                  <a:lnTo>
                    <a:pt x="7242" y="1076"/>
                  </a:lnTo>
                  <a:lnTo>
                    <a:pt x="7250" y="1074"/>
                  </a:lnTo>
                  <a:lnTo>
                    <a:pt x="7256" y="1070"/>
                  </a:lnTo>
                  <a:lnTo>
                    <a:pt x="7258" y="1068"/>
                  </a:lnTo>
                  <a:lnTo>
                    <a:pt x="7258" y="1066"/>
                  </a:lnTo>
                  <a:lnTo>
                    <a:pt x="7258" y="1064"/>
                  </a:lnTo>
                  <a:lnTo>
                    <a:pt x="7256" y="1062"/>
                  </a:lnTo>
                  <a:lnTo>
                    <a:pt x="7250" y="1064"/>
                  </a:lnTo>
                  <a:lnTo>
                    <a:pt x="7246" y="1064"/>
                  </a:lnTo>
                  <a:lnTo>
                    <a:pt x="7246" y="1062"/>
                  </a:lnTo>
                  <a:lnTo>
                    <a:pt x="7244" y="1060"/>
                  </a:lnTo>
                  <a:lnTo>
                    <a:pt x="7244" y="1058"/>
                  </a:lnTo>
                  <a:lnTo>
                    <a:pt x="7244" y="1056"/>
                  </a:lnTo>
                  <a:lnTo>
                    <a:pt x="7238" y="1058"/>
                  </a:lnTo>
                  <a:lnTo>
                    <a:pt x="7232" y="1058"/>
                  </a:lnTo>
                  <a:lnTo>
                    <a:pt x="7230" y="1058"/>
                  </a:lnTo>
                  <a:lnTo>
                    <a:pt x="7226" y="1056"/>
                  </a:lnTo>
                  <a:lnTo>
                    <a:pt x="7222" y="1054"/>
                  </a:lnTo>
                  <a:lnTo>
                    <a:pt x="7220" y="1054"/>
                  </a:lnTo>
                  <a:lnTo>
                    <a:pt x="7218" y="1058"/>
                  </a:lnTo>
                  <a:lnTo>
                    <a:pt x="7216" y="1062"/>
                  </a:lnTo>
                  <a:lnTo>
                    <a:pt x="7214" y="1062"/>
                  </a:lnTo>
                  <a:lnTo>
                    <a:pt x="7212" y="1062"/>
                  </a:lnTo>
                  <a:lnTo>
                    <a:pt x="7208" y="1060"/>
                  </a:lnTo>
                  <a:lnTo>
                    <a:pt x="7206" y="1060"/>
                  </a:lnTo>
                  <a:lnTo>
                    <a:pt x="7202" y="1064"/>
                  </a:lnTo>
                  <a:lnTo>
                    <a:pt x="7202" y="1066"/>
                  </a:lnTo>
                  <a:lnTo>
                    <a:pt x="7202" y="1068"/>
                  </a:lnTo>
                  <a:lnTo>
                    <a:pt x="7204" y="1070"/>
                  </a:lnTo>
                  <a:lnTo>
                    <a:pt x="7208" y="1070"/>
                  </a:lnTo>
                  <a:lnTo>
                    <a:pt x="7214" y="1072"/>
                  </a:lnTo>
                  <a:lnTo>
                    <a:pt x="7212" y="1074"/>
                  </a:lnTo>
                  <a:lnTo>
                    <a:pt x="7208" y="1076"/>
                  </a:lnTo>
                  <a:lnTo>
                    <a:pt x="7208" y="1080"/>
                  </a:lnTo>
                  <a:lnTo>
                    <a:pt x="7204" y="1082"/>
                  </a:lnTo>
                  <a:lnTo>
                    <a:pt x="7200" y="1082"/>
                  </a:lnTo>
                  <a:lnTo>
                    <a:pt x="7200" y="1086"/>
                  </a:lnTo>
                  <a:lnTo>
                    <a:pt x="7198" y="1088"/>
                  </a:lnTo>
                  <a:lnTo>
                    <a:pt x="7196" y="1090"/>
                  </a:lnTo>
                  <a:lnTo>
                    <a:pt x="7194" y="1092"/>
                  </a:lnTo>
                  <a:lnTo>
                    <a:pt x="7194" y="1096"/>
                  </a:lnTo>
                  <a:lnTo>
                    <a:pt x="7196" y="1100"/>
                  </a:lnTo>
                  <a:lnTo>
                    <a:pt x="7194" y="1102"/>
                  </a:lnTo>
                  <a:lnTo>
                    <a:pt x="7190" y="1102"/>
                  </a:lnTo>
                  <a:lnTo>
                    <a:pt x="7180" y="1106"/>
                  </a:lnTo>
                  <a:lnTo>
                    <a:pt x="7176" y="1108"/>
                  </a:lnTo>
                  <a:lnTo>
                    <a:pt x="7176" y="1102"/>
                  </a:lnTo>
                  <a:lnTo>
                    <a:pt x="7180" y="1094"/>
                  </a:lnTo>
                  <a:lnTo>
                    <a:pt x="7180" y="1088"/>
                  </a:lnTo>
                  <a:lnTo>
                    <a:pt x="7180" y="1084"/>
                  </a:lnTo>
                  <a:lnTo>
                    <a:pt x="7182" y="1078"/>
                  </a:lnTo>
                  <a:lnTo>
                    <a:pt x="7184" y="1070"/>
                  </a:lnTo>
                  <a:lnTo>
                    <a:pt x="7184" y="1068"/>
                  </a:lnTo>
                  <a:lnTo>
                    <a:pt x="7182" y="1066"/>
                  </a:lnTo>
                  <a:lnTo>
                    <a:pt x="7178" y="1066"/>
                  </a:lnTo>
                  <a:lnTo>
                    <a:pt x="7174" y="1070"/>
                  </a:lnTo>
                  <a:lnTo>
                    <a:pt x="7164" y="1078"/>
                  </a:lnTo>
                  <a:lnTo>
                    <a:pt x="7140" y="1102"/>
                  </a:lnTo>
                  <a:lnTo>
                    <a:pt x="7134" y="1108"/>
                  </a:lnTo>
                  <a:lnTo>
                    <a:pt x="7134" y="1112"/>
                  </a:lnTo>
                  <a:lnTo>
                    <a:pt x="7134" y="1116"/>
                  </a:lnTo>
                  <a:lnTo>
                    <a:pt x="7130" y="1122"/>
                  </a:lnTo>
                  <a:lnTo>
                    <a:pt x="7124" y="1126"/>
                  </a:lnTo>
                  <a:lnTo>
                    <a:pt x="7122" y="1128"/>
                  </a:lnTo>
                  <a:lnTo>
                    <a:pt x="7118" y="1126"/>
                  </a:lnTo>
                  <a:lnTo>
                    <a:pt x="7116" y="1128"/>
                  </a:lnTo>
                  <a:lnTo>
                    <a:pt x="7112" y="1130"/>
                  </a:lnTo>
                  <a:lnTo>
                    <a:pt x="7112" y="1128"/>
                  </a:lnTo>
                  <a:lnTo>
                    <a:pt x="7112" y="1126"/>
                  </a:lnTo>
                  <a:lnTo>
                    <a:pt x="7116" y="1120"/>
                  </a:lnTo>
                  <a:lnTo>
                    <a:pt x="7120" y="1114"/>
                  </a:lnTo>
                  <a:lnTo>
                    <a:pt x="7120" y="1112"/>
                  </a:lnTo>
                  <a:lnTo>
                    <a:pt x="7120" y="1110"/>
                  </a:lnTo>
                  <a:lnTo>
                    <a:pt x="7122" y="1106"/>
                  </a:lnTo>
                  <a:lnTo>
                    <a:pt x="7126" y="1102"/>
                  </a:lnTo>
                  <a:lnTo>
                    <a:pt x="7124" y="1100"/>
                  </a:lnTo>
                  <a:lnTo>
                    <a:pt x="7124" y="1098"/>
                  </a:lnTo>
                  <a:lnTo>
                    <a:pt x="7124" y="1096"/>
                  </a:lnTo>
                  <a:lnTo>
                    <a:pt x="7132" y="1088"/>
                  </a:lnTo>
                  <a:lnTo>
                    <a:pt x="7150" y="1072"/>
                  </a:lnTo>
                  <a:lnTo>
                    <a:pt x="7152" y="1072"/>
                  </a:lnTo>
                  <a:lnTo>
                    <a:pt x="7150" y="1070"/>
                  </a:lnTo>
                  <a:lnTo>
                    <a:pt x="7144" y="1070"/>
                  </a:lnTo>
                  <a:lnTo>
                    <a:pt x="7138" y="1070"/>
                  </a:lnTo>
                  <a:lnTo>
                    <a:pt x="7136" y="1068"/>
                  </a:lnTo>
                  <a:lnTo>
                    <a:pt x="7132" y="1064"/>
                  </a:lnTo>
                  <a:lnTo>
                    <a:pt x="7130" y="1064"/>
                  </a:lnTo>
                  <a:lnTo>
                    <a:pt x="7128" y="1070"/>
                  </a:lnTo>
                  <a:lnTo>
                    <a:pt x="7126" y="1076"/>
                  </a:lnTo>
                  <a:lnTo>
                    <a:pt x="7122" y="1070"/>
                  </a:lnTo>
                  <a:lnTo>
                    <a:pt x="7118" y="1066"/>
                  </a:lnTo>
                  <a:lnTo>
                    <a:pt x="7114" y="1066"/>
                  </a:lnTo>
                  <a:lnTo>
                    <a:pt x="7112" y="1066"/>
                  </a:lnTo>
                  <a:lnTo>
                    <a:pt x="7108" y="1066"/>
                  </a:lnTo>
                  <a:lnTo>
                    <a:pt x="7106" y="1066"/>
                  </a:lnTo>
                  <a:lnTo>
                    <a:pt x="7102" y="1064"/>
                  </a:lnTo>
                  <a:lnTo>
                    <a:pt x="7098" y="1064"/>
                  </a:lnTo>
                  <a:lnTo>
                    <a:pt x="7096" y="1066"/>
                  </a:lnTo>
                  <a:lnTo>
                    <a:pt x="7098" y="1068"/>
                  </a:lnTo>
                  <a:lnTo>
                    <a:pt x="7100" y="1072"/>
                  </a:lnTo>
                  <a:lnTo>
                    <a:pt x="7100" y="1076"/>
                  </a:lnTo>
                  <a:lnTo>
                    <a:pt x="7098" y="1076"/>
                  </a:lnTo>
                  <a:lnTo>
                    <a:pt x="7094" y="1074"/>
                  </a:lnTo>
                  <a:lnTo>
                    <a:pt x="7088" y="1072"/>
                  </a:lnTo>
                  <a:lnTo>
                    <a:pt x="7084" y="1074"/>
                  </a:lnTo>
                  <a:lnTo>
                    <a:pt x="7086" y="1078"/>
                  </a:lnTo>
                  <a:lnTo>
                    <a:pt x="7094" y="1082"/>
                  </a:lnTo>
                  <a:lnTo>
                    <a:pt x="7102" y="1086"/>
                  </a:lnTo>
                  <a:lnTo>
                    <a:pt x="7106" y="1088"/>
                  </a:lnTo>
                  <a:lnTo>
                    <a:pt x="7104" y="1088"/>
                  </a:lnTo>
                  <a:lnTo>
                    <a:pt x="7094" y="1086"/>
                  </a:lnTo>
                  <a:lnTo>
                    <a:pt x="7088" y="1084"/>
                  </a:lnTo>
                  <a:lnTo>
                    <a:pt x="7088" y="1086"/>
                  </a:lnTo>
                  <a:lnTo>
                    <a:pt x="7086" y="1088"/>
                  </a:lnTo>
                  <a:lnTo>
                    <a:pt x="7084" y="1090"/>
                  </a:lnTo>
                  <a:lnTo>
                    <a:pt x="7080" y="1094"/>
                  </a:lnTo>
                  <a:lnTo>
                    <a:pt x="7072" y="1100"/>
                  </a:lnTo>
                  <a:lnTo>
                    <a:pt x="7060" y="1106"/>
                  </a:lnTo>
                  <a:lnTo>
                    <a:pt x="7056" y="1110"/>
                  </a:lnTo>
                  <a:lnTo>
                    <a:pt x="7056" y="1112"/>
                  </a:lnTo>
                  <a:lnTo>
                    <a:pt x="7050" y="1116"/>
                  </a:lnTo>
                  <a:lnTo>
                    <a:pt x="7046" y="1118"/>
                  </a:lnTo>
                  <a:lnTo>
                    <a:pt x="7044" y="1120"/>
                  </a:lnTo>
                  <a:lnTo>
                    <a:pt x="7044" y="1122"/>
                  </a:lnTo>
                  <a:lnTo>
                    <a:pt x="7048" y="1124"/>
                  </a:lnTo>
                  <a:lnTo>
                    <a:pt x="7046" y="1126"/>
                  </a:lnTo>
                  <a:lnTo>
                    <a:pt x="7044" y="1126"/>
                  </a:lnTo>
                  <a:lnTo>
                    <a:pt x="7042" y="1128"/>
                  </a:lnTo>
                  <a:lnTo>
                    <a:pt x="7042" y="1130"/>
                  </a:lnTo>
                  <a:lnTo>
                    <a:pt x="7046" y="1132"/>
                  </a:lnTo>
                  <a:lnTo>
                    <a:pt x="7052" y="1134"/>
                  </a:lnTo>
                  <a:lnTo>
                    <a:pt x="7054" y="1136"/>
                  </a:lnTo>
                  <a:lnTo>
                    <a:pt x="7052" y="1136"/>
                  </a:lnTo>
                  <a:lnTo>
                    <a:pt x="7048" y="1136"/>
                  </a:lnTo>
                  <a:lnTo>
                    <a:pt x="7040" y="1136"/>
                  </a:lnTo>
                  <a:lnTo>
                    <a:pt x="7034" y="1132"/>
                  </a:lnTo>
                  <a:lnTo>
                    <a:pt x="7034" y="1130"/>
                  </a:lnTo>
                  <a:lnTo>
                    <a:pt x="7034" y="1128"/>
                  </a:lnTo>
                  <a:lnTo>
                    <a:pt x="7036" y="1124"/>
                  </a:lnTo>
                  <a:lnTo>
                    <a:pt x="7034" y="1122"/>
                  </a:lnTo>
                  <a:lnTo>
                    <a:pt x="7028" y="1118"/>
                  </a:lnTo>
                  <a:lnTo>
                    <a:pt x="7018" y="1116"/>
                  </a:lnTo>
                  <a:lnTo>
                    <a:pt x="7012" y="1116"/>
                  </a:lnTo>
                  <a:lnTo>
                    <a:pt x="7008" y="1116"/>
                  </a:lnTo>
                  <a:lnTo>
                    <a:pt x="7006" y="1114"/>
                  </a:lnTo>
                  <a:lnTo>
                    <a:pt x="7004" y="1114"/>
                  </a:lnTo>
                  <a:lnTo>
                    <a:pt x="7002" y="1114"/>
                  </a:lnTo>
                  <a:lnTo>
                    <a:pt x="6998" y="1114"/>
                  </a:lnTo>
                  <a:lnTo>
                    <a:pt x="6992" y="1112"/>
                  </a:lnTo>
                  <a:lnTo>
                    <a:pt x="6990" y="1112"/>
                  </a:lnTo>
                  <a:lnTo>
                    <a:pt x="6988" y="1120"/>
                  </a:lnTo>
                  <a:lnTo>
                    <a:pt x="6988" y="1124"/>
                  </a:lnTo>
                  <a:lnTo>
                    <a:pt x="6984" y="1120"/>
                  </a:lnTo>
                  <a:lnTo>
                    <a:pt x="6982" y="1116"/>
                  </a:lnTo>
                  <a:lnTo>
                    <a:pt x="6978" y="1114"/>
                  </a:lnTo>
                  <a:lnTo>
                    <a:pt x="6974" y="1114"/>
                  </a:lnTo>
                  <a:lnTo>
                    <a:pt x="6968" y="1114"/>
                  </a:lnTo>
                  <a:lnTo>
                    <a:pt x="6964" y="1118"/>
                  </a:lnTo>
                  <a:lnTo>
                    <a:pt x="6964" y="1120"/>
                  </a:lnTo>
                  <a:lnTo>
                    <a:pt x="6966" y="1122"/>
                  </a:lnTo>
                  <a:lnTo>
                    <a:pt x="6970" y="1124"/>
                  </a:lnTo>
                  <a:lnTo>
                    <a:pt x="6972" y="1124"/>
                  </a:lnTo>
                  <a:lnTo>
                    <a:pt x="6972" y="1126"/>
                  </a:lnTo>
                  <a:lnTo>
                    <a:pt x="6974" y="1128"/>
                  </a:lnTo>
                  <a:lnTo>
                    <a:pt x="6978" y="1128"/>
                  </a:lnTo>
                  <a:lnTo>
                    <a:pt x="6982" y="1128"/>
                  </a:lnTo>
                  <a:lnTo>
                    <a:pt x="6986" y="1132"/>
                  </a:lnTo>
                  <a:lnTo>
                    <a:pt x="6988" y="1134"/>
                  </a:lnTo>
                  <a:lnTo>
                    <a:pt x="6992" y="1134"/>
                  </a:lnTo>
                  <a:lnTo>
                    <a:pt x="6994" y="1134"/>
                  </a:lnTo>
                  <a:lnTo>
                    <a:pt x="6992" y="1138"/>
                  </a:lnTo>
                  <a:lnTo>
                    <a:pt x="6990" y="1140"/>
                  </a:lnTo>
                  <a:lnTo>
                    <a:pt x="6990" y="1142"/>
                  </a:lnTo>
                  <a:lnTo>
                    <a:pt x="6996" y="1150"/>
                  </a:lnTo>
                  <a:lnTo>
                    <a:pt x="6998" y="1154"/>
                  </a:lnTo>
                  <a:lnTo>
                    <a:pt x="6996" y="1152"/>
                  </a:lnTo>
                  <a:lnTo>
                    <a:pt x="6980" y="1140"/>
                  </a:lnTo>
                  <a:lnTo>
                    <a:pt x="6970" y="1134"/>
                  </a:lnTo>
                  <a:lnTo>
                    <a:pt x="6964" y="1134"/>
                  </a:lnTo>
                  <a:lnTo>
                    <a:pt x="6962" y="1136"/>
                  </a:lnTo>
                  <a:lnTo>
                    <a:pt x="6964" y="1138"/>
                  </a:lnTo>
                  <a:lnTo>
                    <a:pt x="6964" y="1140"/>
                  </a:lnTo>
                  <a:lnTo>
                    <a:pt x="6964" y="1142"/>
                  </a:lnTo>
                  <a:lnTo>
                    <a:pt x="6960" y="1144"/>
                  </a:lnTo>
                  <a:lnTo>
                    <a:pt x="6958" y="1144"/>
                  </a:lnTo>
                  <a:lnTo>
                    <a:pt x="6956" y="1142"/>
                  </a:lnTo>
                  <a:lnTo>
                    <a:pt x="6958" y="1140"/>
                  </a:lnTo>
                  <a:lnTo>
                    <a:pt x="6958" y="1138"/>
                  </a:lnTo>
                  <a:lnTo>
                    <a:pt x="6956" y="1138"/>
                  </a:lnTo>
                  <a:lnTo>
                    <a:pt x="6950" y="1142"/>
                  </a:lnTo>
                  <a:lnTo>
                    <a:pt x="6938" y="1152"/>
                  </a:lnTo>
                  <a:lnTo>
                    <a:pt x="6936" y="1152"/>
                  </a:lnTo>
                  <a:lnTo>
                    <a:pt x="6934" y="1154"/>
                  </a:lnTo>
                  <a:lnTo>
                    <a:pt x="6934" y="1162"/>
                  </a:lnTo>
                  <a:lnTo>
                    <a:pt x="6932" y="1168"/>
                  </a:lnTo>
                  <a:lnTo>
                    <a:pt x="6928" y="1172"/>
                  </a:lnTo>
                  <a:lnTo>
                    <a:pt x="6922" y="1180"/>
                  </a:lnTo>
                  <a:lnTo>
                    <a:pt x="6914" y="1186"/>
                  </a:lnTo>
                  <a:lnTo>
                    <a:pt x="6922" y="1172"/>
                  </a:lnTo>
                  <a:lnTo>
                    <a:pt x="6926" y="1160"/>
                  </a:lnTo>
                  <a:lnTo>
                    <a:pt x="6928" y="1150"/>
                  </a:lnTo>
                  <a:lnTo>
                    <a:pt x="6928" y="1140"/>
                  </a:lnTo>
                  <a:lnTo>
                    <a:pt x="6926" y="1136"/>
                  </a:lnTo>
                  <a:lnTo>
                    <a:pt x="6924" y="1138"/>
                  </a:lnTo>
                  <a:lnTo>
                    <a:pt x="6922" y="1142"/>
                  </a:lnTo>
                  <a:lnTo>
                    <a:pt x="6920" y="1142"/>
                  </a:lnTo>
                  <a:lnTo>
                    <a:pt x="6918" y="1140"/>
                  </a:lnTo>
                  <a:lnTo>
                    <a:pt x="6916" y="1140"/>
                  </a:lnTo>
                  <a:lnTo>
                    <a:pt x="6908" y="1150"/>
                  </a:lnTo>
                  <a:lnTo>
                    <a:pt x="6906" y="1156"/>
                  </a:lnTo>
                  <a:lnTo>
                    <a:pt x="6906" y="1160"/>
                  </a:lnTo>
                  <a:lnTo>
                    <a:pt x="6908" y="1160"/>
                  </a:lnTo>
                  <a:lnTo>
                    <a:pt x="6904" y="1164"/>
                  </a:lnTo>
                  <a:lnTo>
                    <a:pt x="6902" y="1166"/>
                  </a:lnTo>
                  <a:lnTo>
                    <a:pt x="6898" y="1166"/>
                  </a:lnTo>
                  <a:lnTo>
                    <a:pt x="6898" y="1162"/>
                  </a:lnTo>
                  <a:lnTo>
                    <a:pt x="6900" y="1158"/>
                  </a:lnTo>
                  <a:lnTo>
                    <a:pt x="6902" y="1152"/>
                  </a:lnTo>
                  <a:lnTo>
                    <a:pt x="6902" y="1150"/>
                  </a:lnTo>
                  <a:lnTo>
                    <a:pt x="6900" y="1148"/>
                  </a:lnTo>
                  <a:lnTo>
                    <a:pt x="6896" y="1148"/>
                  </a:lnTo>
                  <a:lnTo>
                    <a:pt x="6888" y="1150"/>
                  </a:lnTo>
                  <a:lnTo>
                    <a:pt x="6882" y="1152"/>
                  </a:lnTo>
                  <a:lnTo>
                    <a:pt x="6870" y="1160"/>
                  </a:lnTo>
                  <a:lnTo>
                    <a:pt x="6868" y="1162"/>
                  </a:lnTo>
                  <a:lnTo>
                    <a:pt x="6870" y="1164"/>
                  </a:lnTo>
                  <a:lnTo>
                    <a:pt x="6872" y="1166"/>
                  </a:lnTo>
                  <a:lnTo>
                    <a:pt x="6872" y="1168"/>
                  </a:lnTo>
                  <a:lnTo>
                    <a:pt x="6872" y="1170"/>
                  </a:lnTo>
                  <a:lnTo>
                    <a:pt x="6872" y="1174"/>
                  </a:lnTo>
                  <a:lnTo>
                    <a:pt x="6874" y="1174"/>
                  </a:lnTo>
                  <a:lnTo>
                    <a:pt x="6882" y="1178"/>
                  </a:lnTo>
                  <a:lnTo>
                    <a:pt x="6886" y="1178"/>
                  </a:lnTo>
                  <a:lnTo>
                    <a:pt x="6890" y="1182"/>
                  </a:lnTo>
                  <a:lnTo>
                    <a:pt x="6892" y="1186"/>
                  </a:lnTo>
                  <a:lnTo>
                    <a:pt x="6894" y="1192"/>
                  </a:lnTo>
                  <a:lnTo>
                    <a:pt x="6884" y="1188"/>
                  </a:lnTo>
                  <a:lnTo>
                    <a:pt x="6884" y="1186"/>
                  </a:lnTo>
                  <a:lnTo>
                    <a:pt x="6886" y="1184"/>
                  </a:lnTo>
                  <a:lnTo>
                    <a:pt x="6880" y="1182"/>
                  </a:lnTo>
                  <a:lnTo>
                    <a:pt x="6874" y="1180"/>
                  </a:lnTo>
                  <a:lnTo>
                    <a:pt x="6870" y="1178"/>
                  </a:lnTo>
                  <a:lnTo>
                    <a:pt x="6868" y="1172"/>
                  </a:lnTo>
                  <a:lnTo>
                    <a:pt x="6864" y="1168"/>
                  </a:lnTo>
                  <a:lnTo>
                    <a:pt x="6858" y="1168"/>
                  </a:lnTo>
                  <a:lnTo>
                    <a:pt x="6850" y="1172"/>
                  </a:lnTo>
                  <a:lnTo>
                    <a:pt x="6850" y="1174"/>
                  </a:lnTo>
                  <a:lnTo>
                    <a:pt x="6858" y="1180"/>
                  </a:lnTo>
                  <a:lnTo>
                    <a:pt x="6862" y="1184"/>
                  </a:lnTo>
                  <a:lnTo>
                    <a:pt x="6860" y="1186"/>
                  </a:lnTo>
                  <a:lnTo>
                    <a:pt x="6856" y="1184"/>
                  </a:lnTo>
                  <a:lnTo>
                    <a:pt x="6852" y="1180"/>
                  </a:lnTo>
                  <a:lnTo>
                    <a:pt x="6842" y="1172"/>
                  </a:lnTo>
                  <a:lnTo>
                    <a:pt x="6838" y="1172"/>
                  </a:lnTo>
                  <a:lnTo>
                    <a:pt x="6838" y="1174"/>
                  </a:lnTo>
                  <a:lnTo>
                    <a:pt x="6840" y="1178"/>
                  </a:lnTo>
                  <a:lnTo>
                    <a:pt x="6838" y="1180"/>
                  </a:lnTo>
                  <a:lnTo>
                    <a:pt x="6836" y="1182"/>
                  </a:lnTo>
                  <a:lnTo>
                    <a:pt x="6834" y="1184"/>
                  </a:lnTo>
                  <a:lnTo>
                    <a:pt x="6836" y="1190"/>
                  </a:lnTo>
                  <a:lnTo>
                    <a:pt x="6836" y="1194"/>
                  </a:lnTo>
                  <a:lnTo>
                    <a:pt x="6836" y="1196"/>
                  </a:lnTo>
                  <a:lnTo>
                    <a:pt x="6830" y="1198"/>
                  </a:lnTo>
                  <a:lnTo>
                    <a:pt x="6822" y="1200"/>
                  </a:lnTo>
                  <a:lnTo>
                    <a:pt x="6818" y="1202"/>
                  </a:lnTo>
                  <a:lnTo>
                    <a:pt x="6814" y="1206"/>
                  </a:lnTo>
                  <a:lnTo>
                    <a:pt x="6812" y="1210"/>
                  </a:lnTo>
                  <a:lnTo>
                    <a:pt x="6814" y="1212"/>
                  </a:lnTo>
                  <a:lnTo>
                    <a:pt x="6818" y="1214"/>
                  </a:lnTo>
                  <a:lnTo>
                    <a:pt x="6822" y="1214"/>
                  </a:lnTo>
                  <a:lnTo>
                    <a:pt x="6816" y="1216"/>
                  </a:lnTo>
                  <a:lnTo>
                    <a:pt x="6808" y="1220"/>
                  </a:lnTo>
                  <a:lnTo>
                    <a:pt x="6804" y="1222"/>
                  </a:lnTo>
                  <a:lnTo>
                    <a:pt x="6802" y="1226"/>
                  </a:lnTo>
                  <a:lnTo>
                    <a:pt x="6798" y="1228"/>
                  </a:lnTo>
                  <a:lnTo>
                    <a:pt x="6792" y="1230"/>
                  </a:lnTo>
                  <a:lnTo>
                    <a:pt x="6786" y="1230"/>
                  </a:lnTo>
                  <a:lnTo>
                    <a:pt x="6780" y="1232"/>
                  </a:lnTo>
                  <a:lnTo>
                    <a:pt x="6774" y="1240"/>
                  </a:lnTo>
                  <a:lnTo>
                    <a:pt x="6772" y="1244"/>
                  </a:lnTo>
                  <a:lnTo>
                    <a:pt x="6772" y="1246"/>
                  </a:lnTo>
                  <a:lnTo>
                    <a:pt x="6776" y="1248"/>
                  </a:lnTo>
                  <a:lnTo>
                    <a:pt x="6780" y="1246"/>
                  </a:lnTo>
                  <a:lnTo>
                    <a:pt x="6790" y="1244"/>
                  </a:lnTo>
                  <a:lnTo>
                    <a:pt x="6792" y="1244"/>
                  </a:lnTo>
                  <a:lnTo>
                    <a:pt x="6794" y="1244"/>
                  </a:lnTo>
                  <a:lnTo>
                    <a:pt x="6794" y="1246"/>
                  </a:lnTo>
                  <a:lnTo>
                    <a:pt x="6796" y="1248"/>
                  </a:lnTo>
                  <a:lnTo>
                    <a:pt x="6808" y="1242"/>
                  </a:lnTo>
                  <a:lnTo>
                    <a:pt x="6812" y="1240"/>
                  </a:lnTo>
                  <a:lnTo>
                    <a:pt x="6814" y="1240"/>
                  </a:lnTo>
                  <a:lnTo>
                    <a:pt x="6812" y="1244"/>
                  </a:lnTo>
                  <a:lnTo>
                    <a:pt x="6804" y="1250"/>
                  </a:lnTo>
                  <a:lnTo>
                    <a:pt x="6794" y="1254"/>
                  </a:lnTo>
                  <a:lnTo>
                    <a:pt x="6786" y="1254"/>
                  </a:lnTo>
                  <a:lnTo>
                    <a:pt x="6784" y="1252"/>
                  </a:lnTo>
                  <a:lnTo>
                    <a:pt x="6780" y="1252"/>
                  </a:lnTo>
                  <a:lnTo>
                    <a:pt x="6772" y="1250"/>
                  </a:lnTo>
                  <a:lnTo>
                    <a:pt x="6764" y="1252"/>
                  </a:lnTo>
                  <a:lnTo>
                    <a:pt x="6756" y="1254"/>
                  </a:lnTo>
                  <a:lnTo>
                    <a:pt x="6754" y="1258"/>
                  </a:lnTo>
                  <a:lnTo>
                    <a:pt x="6758" y="1260"/>
                  </a:lnTo>
                  <a:lnTo>
                    <a:pt x="6760" y="1262"/>
                  </a:lnTo>
                  <a:lnTo>
                    <a:pt x="6760" y="1264"/>
                  </a:lnTo>
                  <a:lnTo>
                    <a:pt x="6764" y="1264"/>
                  </a:lnTo>
                  <a:lnTo>
                    <a:pt x="6770" y="1266"/>
                  </a:lnTo>
                  <a:lnTo>
                    <a:pt x="6768" y="1270"/>
                  </a:lnTo>
                  <a:lnTo>
                    <a:pt x="6764" y="1274"/>
                  </a:lnTo>
                  <a:lnTo>
                    <a:pt x="6762" y="1278"/>
                  </a:lnTo>
                  <a:lnTo>
                    <a:pt x="6762" y="1282"/>
                  </a:lnTo>
                  <a:lnTo>
                    <a:pt x="6760" y="1286"/>
                  </a:lnTo>
                  <a:lnTo>
                    <a:pt x="6758" y="1284"/>
                  </a:lnTo>
                  <a:lnTo>
                    <a:pt x="6756" y="1278"/>
                  </a:lnTo>
                  <a:lnTo>
                    <a:pt x="6754" y="1272"/>
                  </a:lnTo>
                  <a:lnTo>
                    <a:pt x="6754" y="1266"/>
                  </a:lnTo>
                  <a:lnTo>
                    <a:pt x="6754" y="1262"/>
                  </a:lnTo>
                  <a:lnTo>
                    <a:pt x="6750" y="1262"/>
                  </a:lnTo>
                  <a:lnTo>
                    <a:pt x="6748" y="1266"/>
                  </a:lnTo>
                  <a:lnTo>
                    <a:pt x="6744" y="1270"/>
                  </a:lnTo>
                  <a:lnTo>
                    <a:pt x="6742" y="1272"/>
                  </a:lnTo>
                  <a:lnTo>
                    <a:pt x="6742" y="1270"/>
                  </a:lnTo>
                  <a:lnTo>
                    <a:pt x="6740" y="1268"/>
                  </a:lnTo>
                  <a:lnTo>
                    <a:pt x="6736" y="1268"/>
                  </a:lnTo>
                  <a:lnTo>
                    <a:pt x="6730" y="1270"/>
                  </a:lnTo>
                  <a:lnTo>
                    <a:pt x="6726" y="1272"/>
                  </a:lnTo>
                  <a:lnTo>
                    <a:pt x="6724" y="1274"/>
                  </a:lnTo>
                  <a:lnTo>
                    <a:pt x="6724" y="1276"/>
                  </a:lnTo>
                  <a:lnTo>
                    <a:pt x="6726" y="1278"/>
                  </a:lnTo>
                  <a:lnTo>
                    <a:pt x="6728" y="1276"/>
                  </a:lnTo>
                  <a:lnTo>
                    <a:pt x="6732" y="1276"/>
                  </a:lnTo>
                  <a:lnTo>
                    <a:pt x="6740" y="1276"/>
                  </a:lnTo>
                  <a:lnTo>
                    <a:pt x="6746" y="1278"/>
                  </a:lnTo>
                  <a:lnTo>
                    <a:pt x="6750" y="1280"/>
                  </a:lnTo>
                  <a:lnTo>
                    <a:pt x="6748" y="1282"/>
                  </a:lnTo>
                  <a:lnTo>
                    <a:pt x="6744" y="1282"/>
                  </a:lnTo>
                  <a:lnTo>
                    <a:pt x="6734" y="1284"/>
                  </a:lnTo>
                  <a:lnTo>
                    <a:pt x="6716" y="1286"/>
                  </a:lnTo>
                  <a:lnTo>
                    <a:pt x="6704" y="1290"/>
                  </a:lnTo>
                  <a:lnTo>
                    <a:pt x="6702" y="1294"/>
                  </a:lnTo>
                  <a:lnTo>
                    <a:pt x="6704" y="1296"/>
                  </a:lnTo>
                  <a:lnTo>
                    <a:pt x="6706" y="1296"/>
                  </a:lnTo>
                  <a:lnTo>
                    <a:pt x="6706" y="1298"/>
                  </a:lnTo>
                  <a:lnTo>
                    <a:pt x="6702" y="1300"/>
                  </a:lnTo>
                  <a:lnTo>
                    <a:pt x="6700" y="1302"/>
                  </a:lnTo>
                  <a:lnTo>
                    <a:pt x="6704" y="1304"/>
                  </a:lnTo>
                  <a:lnTo>
                    <a:pt x="6710" y="1304"/>
                  </a:lnTo>
                  <a:lnTo>
                    <a:pt x="6714" y="1304"/>
                  </a:lnTo>
                  <a:lnTo>
                    <a:pt x="6720" y="1298"/>
                  </a:lnTo>
                  <a:lnTo>
                    <a:pt x="6726" y="1294"/>
                  </a:lnTo>
                  <a:lnTo>
                    <a:pt x="6732" y="1294"/>
                  </a:lnTo>
                  <a:lnTo>
                    <a:pt x="6736" y="1294"/>
                  </a:lnTo>
                  <a:lnTo>
                    <a:pt x="6744" y="1296"/>
                  </a:lnTo>
                  <a:lnTo>
                    <a:pt x="6742" y="1298"/>
                  </a:lnTo>
                  <a:lnTo>
                    <a:pt x="6734" y="1298"/>
                  </a:lnTo>
                  <a:lnTo>
                    <a:pt x="6724" y="1300"/>
                  </a:lnTo>
                  <a:lnTo>
                    <a:pt x="6718" y="1304"/>
                  </a:lnTo>
                  <a:lnTo>
                    <a:pt x="6720" y="1306"/>
                  </a:lnTo>
                  <a:lnTo>
                    <a:pt x="6718" y="1308"/>
                  </a:lnTo>
                  <a:lnTo>
                    <a:pt x="6710" y="1310"/>
                  </a:lnTo>
                  <a:lnTo>
                    <a:pt x="6700" y="1312"/>
                  </a:lnTo>
                  <a:lnTo>
                    <a:pt x="6700" y="1314"/>
                  </a:lnTo>
                  <a:lnTo>
                    <a:pt x="6700" y="1316"/>
                  </a:lnTo>
                  <a:lnTo>
                    <a:pt x="6706" y="1318"/>
                  </a:lnTo>
                  <a:lnTo>
                    <a:pt x="6706" y="1320"/>
                  </a:lnTo>
                  <a:lnTo>
                    <a:pt x="6706" y="1322"/>
                  </a:lnTo>
                  <a:lnTo>
                    <a:pt x="6704" y="1322"/>
                  </a:lnTo>
                  <a:lnTo>
                    <a:pt x="6702" y="1320"/>
                  </a:lnTo>
                  <a:lnTo>
                    <a:pt x="6698" y="1320"/>
                  </a:lnTo>
                  <a:lnTo>
                    <a:pt x="6694" y="1322"/>
                  </a:lnTo>
                  <a:lnTo>
                    <a:pt x="6688" y="1328"/>
                  </a:lnTo>
                  <a:lnTo>
                    <a:pt x="6688" y="1330"/>
                  </a:lnTo>
                  <a:lnTo>
                    <a:pt x="6692" y="1332"/>
                  </a:lnTo>
                  <a:lnTo>
                    <a:pt x="6696" y="1332"/>
                  </a:lnTo>
                  <a:lnTo>
                    <a:pt x="6700" y="1330"/>
                  </a:lnTo>
                  <a:lnTo>
                    <a:pt x="6708" y="1330"/>
                  </a:lnTo>
                  <a:lnTo>
                    <a:pt x="6720" y="1330"/>
                  </a:lnTo>
                  <a:lnTo>
                    <a:pt x="6736" y="1332"/>
                  </a:lnTo>
                  <a:lnTo>
                    <a:pt x="6732" y="1334"/>
                  </a:lnTo>
                  <a:lnTo>
                    <a:pt x="6730" y="1336"/>
                  </a:lnTo>
                  <a:lnTo>
                    <a:pt x="6730" y="1338"/>
                  </a:lnTo>
                  <a:lnTo>
                    <a:pt x="6732" y="1342"/>
                  </a:lnTo>
                  <a:lnTo>
                    <a:pt x="6728" y="1340"/>
                  </a:lnTo>
                  <a:lnTo>
                    <a:pt x="6722" y="1336"/>
                  </a:lnTo>
                  <a:lnTo>
                    <a:pt x="6718" y="1334"/>
                  </a:lnTo>
                  <a:lnTo>
                    <a:pt x="6712" y="1332"/>
                  </a:lnTo>
                  <a:lnTo>
                    <a:pt x="6704" y="1334"/>
                  </a:lnTo>
                  <a:lnTo>
                    <a:pt x="6698" y="1334"/>
                  </a:lnTo>
                  <a:lnTo>
                    <a:pt x="6692" y="1336"/>
                  </a:lnTo>
                  <a:lnTo>
                    <a:pt x="6686" y="1338"/>
                  </a:lnTo>
                  <a:lnTo>
                    <a:pt x="6682" y="1338"/>
                  </a:lnTo>
                  <a:lnTo>
                    <a:pt x="6680" y="1338"/>
                  </a:lnTo>
                  <a:lnTo>
                    <a:pt x="6678" y="1340"/>
                  </a:lnTo>
                  <a:lnTo>
                    <a:pt x="6674" y="1340"/>
                  </a:lnTo>
                  <a:lnTo>
                    <a:pt x="6672" y="1340"/>
                  </a:lnTo>
                  <a:lnTo>
                    <a:pt x="6672" y="1342"/>
                  </a:lnTo>
                  <a:lnTo>
                    <a:pt x="6672" y="1346"/>
                  </a:lnTo>
                  <a:lnTo>
                    <a:pt x="6672" y="1348"/>
                  </a:lnTo>
                  <a:lnTo>
                    <a:pt x="6670" y="1350"/>
                  </a:lnTo>
                  <a:lnTo>
                    <a:pt x="6666" y="1350"/>
                  </a:lnTo>
                  <a:lnTo>
                    <a:pt x="6660" y="1352"/>
                  </a:lnTo>
                  <a:lnTo>
                    <a:pt x="6652" y="1352"/>
                  </a:lnTo>
                  <a:lnTo>
                    <a:pt x="6654" y="1356"/>
                  </a:lnTo>
                  <a:lnTo>
                    <a:pt x="6658" y="1360"/>
                  </a:lnTo>
                  <a:lnTo>
                    <a:pt x="6658" y="1362"/>
                  </a:lnTo>
                  <a:lnTo>
                    <a:pt x="6656" y="1364"/>
                  </a:lnTo>
                  <a:lnTo>
                    <a:pt x="6652" y="1366"/>
                  </a:lnTo>
                  <a:lnTo>
                    <a:pt x="6648" y="1366"/>
                  </a:lnTo>
                  <a:lnTo>
                    <a:pt x="6646" y="1366"/>
                  </a:lnTo>
                  <a:lnTo>
                    <a:pt x="6642" y="1370"/>
                  </a:lnTo>
                  <a:lnTo>
                    <a:pt x="6638" y="1374"/>
                  </a:lnTo>
                  <a:lnTo>
                    <a:pt x="6640" y="1374"/>
                  </a:lnTo>
                  <a:lnTo>
                    <a:pt x="6644" y="1376"/>
                  </a:lnTo>
                  <a:lnTo>
                    <a:pt x="6642" y="1378"/>
                  </a:lnTo>
                  <a:lnTo>
                    <a:pt x="6640" y="1380"/>
                  </a:lnTo>
                  <a:lnTo>
                    <a:pt x="6640" y="1382"/>
                  </a:lnTo>
                  <a:lnTo>
                    <a:pt x="6638" y="1382"/>
                  </a:lnTo>
                  <a:lnTo>
                    <a:pt x="6634" y="1382"/>
                  </a:lnTo>
                  <a:lnTo>
                    <a:pt x="6632" y="1382"/>
                  </a:lnTo>
                  <a:lnTo>
                    <a:pt x="6630" y="1382"/>
                  </a:lnTo>
                  <a:lnTo>
                    <a:pt x="6632" y="1386"/>
                  </a:lnTo>
                  <a:lnTo>
                    <a:pt x="6634" y="1388"/>
                  </a:lnTo>
                  <a:lnTo>
                    <a:pt x="6634" y="1390"/>
                  </a:lnTo>
                  <a:lnTo>
                    <a:pt x="6632" y="1394"/>
                  </a:lnTo>
                  <a:lnTo>
                    <a:pt x="6632" y="1396"/>
                  </a:lnTo>
                  <a:lnTo>
                    <a:pt x="6638" y="1398"/>
                  </a:lnTo>
                  <a:lnTo>
                    <a:pt x="6642" y="1398"/>
                  </a:lnTo>
                  <a:lnTo>
                    <a:pt x="6638" y="1400"/>
                  </a:lnTo>
                  <a:lnTo>
                    <a:pt x="6632" y="1402"/>
                  </a:lnTo>
                  <a:lnTo>
                    <a:pt x="6632" y="1404"/>
                  </a:lnTo>
                  <a:lnTo>
                    <a:pt x="6638" y="1404"/>
                  </a:lnTo>
                  <a:lnTo>
                    <a:pt x="6648" y="1402"/>
                  </a:lnTo>
                  <a:lnTo>
                    <a:pt x="6674" y="1396"/>
                  </a:lnTo>
                  <a:lnTo>
                    <a:pt x="6678" y="1396"/>
                  </a:lnTo>
                  <a:lnTo>
                    <a:pt x="6676" y="1398"/>
                  </a:lnTo>
                  <a:lnTo>
                    <a:pt x="6666" y="1402"/>
                  </a:lnTo>
                  <a:lnTo>
                    <a:pt x="6656" y="1404"/>
                  </a:lnTo>
                  <a:lnTo>
                    <a:pt x="6638" y="1408"/>
                  </a:lnTo>
                  <a:lnTo>
                    <a:pt x="6630" y="1408"/>
                  </a:lnTo>
                  <a:lnTo>
                    <a:pt x="6622" y="1412"/>
                  </a:lnTo>
                  <a:lnTo>
                    <a:pt x="6616" y="1414"/>
                  </a:lnTo>
                  <a:lnTo>
                    <a:pt x="6620" y="1414"/>
                  </a:lnTo>
                  <a:lnTo>
                    <a:pt x="6626" y="1414"/>
                  </a:lnTo>
                  <a:lnTo>
                    <a:pt x="6630" y="1416"/>
                  </a:lnTo>
                  <a:lnTo>
                    <a:pt x="6630" y="1418"/>
                  </a:lnTo>
                  <a:lnTo>
                    <a:pt x="6628" y="1422"/>
                  </a:lnTo>
                  <a:lnTo>
                    <a:pt x="6624" y="1422"/>
                  </a:lnTo>
                  <a:lnTo>
                    <a:pt x="6620" y="1426"/>
                  </a:lnTo>
                  <a:lnTo>
                    <a:pt x="6616" y="1432"/>
                  </a:lnTo>
                  <a:lnTo>
                    <a:pt x="6614" y="1436"/>
                  </a:lnTo>
                  <a:lnTo>
                    <a:pt x="6612" y="1438"/>
                  </a:lnTo>
                  <a:lnTo>
                    <a:pt x="6608" y="1438"/>
                  </a:lnTo>
                  <a:lnTo>
                    <a:pt x="6604" y="1440"/>
                  </a:lnTo>
                  <a:lnTo>
                    <a:pt x="6604" y="1444"/>
                  </a:lnTo>
                  <a:lnTo>
                    <a:pt x="6606" y="1450"/>
                  </a:lnTo>
                  <a:lnTo>
                    <a:pt x="6608" y="1450"/>
                  </a:lnTo>
                  <a:lnTo>
                    <a:pt x="6612" y="1450"/>
                  </a:lnTo>
                  <a:lnTo>
                    <a:pt x="6612" y="1454"/>
                  </a:lnTo>
                  <a:lnTo>
                    <a:pt x="6612" y="1458"/>
                  </a:lnTo>
                  <a:lnTo>
                    <a:pt x="6612" y="1460"/>
                  </a:lnTo>
                  <a:lnTo>
                    <a:pt x="6608" y="1464"/>
                  </a:lnTo>
                  <a:lnTo>
                    <a:pt x="6604" y="1468"/>
                  </a:lnTo>
                  <a:lnTo>
                    <a:pt x="6602" y="1468"/>
                  </a:lnTo>
                  <a:lnTo>
                    <a:pt x="6604" y="1470"/>
                  </a:lnTo>
                  <a:lnTo>
                    <a:pt x="6606" y="1474"/>
                  </a:lnTo>
                  <a:lnTo>
                    <a:pt x="6606" y="1478"/>
                  </a:lnTo>
                  <a:lnTo>
                    <a:pt x="6602" y="1482"/>
                  </a:lnTo>
                  <a:lnTo>
                    <a:pt x="6596" y="1484"/>
                  </a:lnTo>
                  <a:lnTo>
                    <a:pt x="6588" y="1484"/>
                  </a:lnTo>
                  <a:lnTo>
                    <a:pt x="6586" y="1486"/>
                  </a:lnTo>
                  <a:lnTo>
                    <a:pt x="6582" y="1488"/>
                  </a:lnTo>
                  <a:lnTo>
                    <a:pt x="6576" y="1490"/>
                  </a:lnTo>
                  <a:lnTo>
                    <a:pt x="6572" y="1490"/>
                  </a:lnTo>
                  <a:lnTo>
                    <a:pt x="6568" y="1492"/>
                  </a:lnTo>
                  <a:lnTo>
                    <a:pt x="6564" y="1494"/>
                  </a:lnTo>
                  <a:lnTo>
                    <a:pt x="6562" y="1494"/>
                  </a:lnTo>
                  <a:lnTo>
                    <a:pt x="6552" y="1492"/>
                  </a:lnTo>
                  <a:lnTo>
                    <a:pt x="6546" y="1494"/>
                  </a:lnTo>
                  <a:lnTo>
                    <a:pt x="6544" y="1496"/>
                  </a:lnTo>
                  <a:lnTo>
                    <a:pt x="6544" y="1498"/>
                  </a:lnTo>
                  <a:lnTo>
                    <a:pt x="6548" y="1498"/>
                  </a:lnTo>
                  <a:lnTo>
                    <a:pt x="6552" y="1498"/>
                  </a:lnTo>
                  <a:lnTo>
                    <a:pt x="6560" y="1498"/>
                  </a:lnTo>
                  <a:lnTo>
                    <a:pt x="6562" y="1500"/>
                  </a:lnTo>
                  <a:lnTo>
                    <a:pt x="6564" y="1500"/>
                  </a:lnTo>
                  <a:lnTo>
                    <a:pt x="6564" y="1504"/>
                  </a:lnTo>
                  <a:lnTo>
                    <a:pt x="6562" y="1506"/>
                  </a:lnTo>
                  <a:lnTo>
                    <a:pt x="6564" y="1506"/>
                  </a:lnTo>
                  <a:lnTo>
                    <a:pt x="6570" y="1502"/>
                  </a:lnTo>
                  <a:lnTo>
                    <a:pt x="6576" y="1500"/>
                  </a:lnTo>
                  <a:lnTo>
                    <a:pt x="6578" y="1500"/>
                  </a:lnTo>
                  <a:lnTo>
                    <a:pt x="6576" y="1504"/>
                  </a:lnTo>
                  <a:lnTo>
                    <a:pt x="6570" y="1506"/>
                  </a:lnTo>
                  <a:lnTo>
                    <a:pt x="6568" y="1508"/>
                  </a:lnTo>
                  <a:lnTo>
                    <a:pt x="6570" y="1512"/>
                  </a:lnTo>
                  <a:lnTo>
                    <a:pt x="6574" y="1514"/>
                  </a:lnTo>
                  <a:lnTo>
                    <a:pt x="6574" y="1516"/>
                  </a:lnTo>
                  <a:lnTo>
                    <a:pt x="6570" y="1520"/>
                  </a:lnTo>
                  <a:lnTo>
                    <a:pt x="6570" y="1524"/>
                  </a:lnTo>
                  <a:lnTo>
                    <a:pt x="6568" y="1524"/>
                  </a:lnTo>
                  <a:lnTo>
                    <a:pt x="6562" y="1526"/>
                  </a:lnTo>
                  <a:lnTo>
                    <a:pt x="6560" y="1526"/>
                  </a:lnTo>
                  <a:lnTo>
                    <a:pt x="6558" y="1524"/>
                  </a:lnTo>
                  <a:lnTo>
                    <a:pt x="6554" y="1520"/>
                  </a:lnTo>
                  <a:lnTo>
                    <a:pt x="6552" y="1516"/>
                  </a:lnTo>
                  <a:lnTo>
                    <a:pt x="6552" y="1514"/>
                  </a:lnTo>
                  <a:lnTo>
                    <a:pt x="6548" y="1514"/>
                  </a:lnTo>
                  <a:lnTo>
                    <a:pt x="6546" y="1516"/>
                  </a:lnTo>
                  <a:lnTo>
                    <a:pt x="6546" y="1518"/>
                  </a:lnTo>
                  <a:lnTo>
                    <a:pt x="6546" y="1520"/>
                  </a:lnTo>
                  <a:lnTo>
                    <a:pt x="6544" y="1520"/>
                  </a:lnTo>
                  <a:lnTo>
                    <a:pt x="6536" y="1522"/>
                  </a:lnTo>
                  <a:lnTo>
                    <a:pt x="6532" y="1524"/>
                  </a:lnTo>
                  <a:lnTo>
                    <a:pt x="6530" y="1528"/>
                  </a:lnTo>
                  <a:lnTo>
                    <a:pt x="6530" y="1530"/>
                  </a:lnTo>
                  <a:lnTo>
                    <a:pt x="6530" y="1534"/>
                  </a:lnTo>
                  <a:lnTo>
                    <a:pt x="6528" y="1536"/>
                  </a:lnTo>
                  <a:lnTo>
                    <a:pt x="6524" y="1538"/>
                  </a:lnTo>
                  <a:lnTo>
                    <a:pt x="6520" y="1538"/>
                  </a:lnTo>
                  <a:lnTo>
                    <a:pt x="6516" y="1540"/>
                  </a:lnTo>
                  <a:lnTo>
                    <a:pt x="6514" y="1544"/>
                  </a:lnTo>
                  <a:lnTo>
                    <a:pt x="6512" y="1552"/>
                  </a:lnTo>
                  <a:lnTo>
                    <a:pt x="6510" y="1556"/>
                  </a:lnTo>
                  <a:lnTo>
                    <a:pt x="6502" y="1562"/>
                  </a:lnTo>
                  <a:lnTo>
                    <a:pt x="6496" y="1566"/>
                  </a:lnTo>
                  <a:lnTo>
                    <a:pt x="6494" y="1570"/>
                  </a:lnTo>
                  <a:lnTo>
                    <a:pt x="6492" y="1572"/>
                  </a:lnTo>
                  <a:lnTo>
                    <a:pt x="6490" y="1576"/>
                  </a:lnTo>
                  <a:lnTo>
                    <a:pt x="6492" y="1578"/>
                  </a:lnTo>
                  <a:lnTo>
                    <a:pt x="6496" y="1576"/>
                  </a:lnTo>
                  <a:lnTo>
                    <a:pt x="6500" y="1574"/>
                  </a:lnTo>
                  <a:lnTo>
                    <a:pt x="6502" y="1574"/>
                  </a:lnTo>
                  <a:lnTo>
                    <a:pt x="6502" y="1576"/>
                  </a:lnTo>
                  <a:lnTo>
                    <a:pt x="6502" y="1578"/>
                  </a:lnTo>
                  <a:lnTo>
                    <a:pt x="6504" y="1580"/>
                  </a:lnTo>
                  <a:lnTo>
                    <a:pt x="6506" y="1582"/>
                  </a:lnTo>
                  <a:lnTo>
                    <a:pt x="6506" y="1584"/>
                  </a:lnTo>
                  <a:lnTo>
                    <a:pt x="6508" y="1586"/>
                  </a:lnTo>
                  <a:lnTo>
                    <a:pt x="6510" y="1588"/>
                  </a:lnTo>
                  <a:lnTo>
                    <a:pt x="6520" y="1586"/>
                  </a:lnTo>
                  <a:lnTo>
                    <a:pt x="6532" y="1582"/>
                  </a:lnTo>
                  <a:lnTo>
                    <a:pt x="6546" y="1572"/>
                  </a:lnTo>
                  <a:lnTo>
                    <a:pt x="6552" y="1566"/>
                  </a:lnTo>
                  <a:lnTo>
                    <a:pt x="6554" y="1564"/>
                  </a:lnTo>
                  <a:lnTo>
                    <a:pt x="6552" y="1562"/>
                  </a:lnTo>
                  <a:lnTo>
                    <a:pt x="6548" y="1562"/>
                  </a:lnTo>
                  <a:lnTo>
                    <a:pt x="6544" y="1562"/>
                  </a:lnTo>
                  <a:lnTo>
                    <a:pt x="6542" y="1562"/>
                  </a:lnTo>
                  <a:lnTo>
                    <a:pt x="6546" y="1560"/>
                  </a:lnTo>
                  <a:lnTo>
                    <a:pt x="6554" y="1554"/>
                  </a:lnTo>
                  <a:lnTo>
                    <a:pt x="6558" y="1552"/>
                  </a:lnTo>
                  <a:lnTo>
                    <a:pt x="6560" y="1552"/>
                  </a:lnTo>
                  <a:lnTo>
                    <a:pt x="6566" y="1552"/>
                  </a:lnTo>
                  <a:lnTo>
                    <a:pt x="6568" y="1554"/>
                  </a:lnTo>
                  <a:lnTo>
                    <a:pt x="6562" y="1558"/>
                  </a:lnTo>
                  <a:lnTo>
                    <a:pt x="6558" y="1560"/>
                  </a:lnTo>
                  <a:lnTo>
                    <a:pt x="6556" y="1562"/>
                  </a:lnTo>
                  <a:lnTo>
                    <a:pt x="6558" y="1564"/>
                  </a:lnTo>
                  <a:lnTo>
                    <a:pt x="6564" y="1566"/>
                  </a:lnTo>
                  <a:lnTo>
                    <a:pt x="6568" y="1568"/>
                  </a:lnTo>
                  <a:lnTo>
                    <a:pt x="6564" y="1570"/>
                  </a:lnTo>
                  <a:lnTo>
                    <a:pt x="6544" y="1580"/>
                  </a:lnTo>
                  <a:lnTo>
                    <a:pt x="6538" y="1584"/>
                  </a:lnTo>
                  <a:lnTo>
                    <a:pt x="6540" y="1584"/>
                  </a:lnTo>
                  <a:lnTo>
                    <a:pt x="6542" y="1584"/>
                  </a:lnTo>
                  <a:lnTo>
                    <a:pt x="6542" y="1586"/>
                  </a:lnTo>
                  <a:lnTo>
                    <a:pt x="6540" y="1588"/>
                  </a:lnTo>
                  <a:lnTo>
                    <a:pt x="6544" y="1590"/>
                  </a:lnTo>
                  <a:lnTo>
                    <a:pt x="6546" y="1592"/>
                  </a:lnTo>
                  <a:lnTo>
                    <a:pt x="6544" y="1594"/>
                  </a:lnTo>
                  <a:lnTo>
                    <a:pt x="6538" y="1594"/>
                  </a:lnTo>
                  <a:lnTo>
                    <a:pt x="6528" y="1592"/>
                  </a:lnTo>
                  <a:lnTo>
                    <a:pt x="6520" y="1592"/>
                  </a:lnTo>
                  <a:lnTo>
                    <a:pt x="6514" y="1594"/>
                  </a:lnTo>
                  <a:lnTo>
                    <a:pt x="6510" y="1596"/>
                  </a:lnTo>
                  <a:lnTo>
                    <a:pt x="6506" y="1600"/>
                  </a:lnTo>
                  <a:lnTo>
                    <a:pt x="6506" y="1598"/>
                  </a:lnTo>
                  <a:lnTo>
                    <a:pt x="6506" y="1594"/>
                  </a:lnTo>
                  <a:lnTo>
                    <a:pt x="6502" y="1586"/>
                  </a:lnTo>
                  <a:lnTo>
                    <a:pt x="6498" y="1580"/>
                  </a:lnTo>
                  <a:lnTo>
                    <a:pt x="6494" y="1580"/>
                  </a:lnTo>
                  <a:lnTo>
                    <a:pt x="6490" y="1582"/>
                  </a:lnTo>
                  <a:lnTo>
                    <a:pt x="6484" y="1584"/>
                  </a:lnTo>
                  <a:lnTo>
                    <a:pt x="6480" y="1586"/>
                  </a:lnTo>
                  <a:lnTo>
                    <a:pt x="6478" y="1586"/>
                  </a:lnTo>
                  <a:lnTo>
                    <a:pt x="6476" y="1590"/>
                  </a:lnTo>
                  <a:lnTo>
                    <a:pt x="6476" y="1594"/>
                  </a:lnTo>
                  <a:lnTo>
                    <a:pt x="6474" y="1592"/>
                  </a:lnTo>
                  <a:lnTo>
                    <a:pt x="6468" y="1590"/>
                  </a:lnTo>
                  <a:lnTo>
                    <a:pt x="6462" y="1592"/>
                  </a:lnTo>
                  <a:lnTo>
                    <a:pt x="6446" y="1598"/>
                  </a:lnTo>
                  <a:lnTo>
                    <a:pt x="6444" y="1600"/>
                  </a:lnTo>
                  <a:lnTo>
                    <a:pt x="6444" y="1602"/>
                  </a:lnTo>
                  <a:lnTo>
                    <a:pt x="6450" y="1606"/>
                  </a:lnTo>
                  <a:lnTo>
                    <a:pt x="6452" y="1608"/>
                  </a:lnTo>
                  <a:lnTo>
                    <a:pt x="6454" y="1610"/>
                  </a:lnTo>
                  <a:lnTo>
                    <a:pt x="6450" y="1612"/>
                  </a:lnTo>
                  <a:lnTo>
                    <a:pt x="6444" y="1612"/>
                  </a:lnTo>
                  <a:lnTo>
                    <a:pt x="6438" y="1614"/>
                  </a:lnTo>
                  <a:lnTo>
                    <a:pt x="6436" y="1614"/>
                  </a:lnTo>
                  <a:lnTo>
                    <a:pt x="6436" y="1616"/>
                  </a:lnTo>
                  <a:lnTo>
                    <a:pt x="6438" y="1618"/>
                  </a:lnTo>
                  <a:lnTo>
                    <a:pt x="6440" y="1620"/>
                  </a:lnTo>
                  <a:lnTo>
                    <a:pt x="6432" y="1618"/>
                  </a:lnTo>
                  <a:lnTo>
                    <a:pt x="6424" y="1616"/>
                  </a:lnTo>
                  <a:lnTo>
                    <a:pt x="6426" y="1618"/>
                  </a:lnTo>
                  <a:lnTo>
                    <a:pt x="6428" y="1622"/>
                  </a:lnTo>
                  <a:lnTo>
                    <a:pt x="6428" y="1624"/>
                  </a:lnTo>
                  <a:lnTo>
                    <a:pt x="6424" y="1624"/>
                  </a:lnTo>
                  <a:lnTo>
                    <a:pt x="6412" y="1626"/>
                  </a:lnTo>
                  <a:lnTo>
                    <a:pt x="6402" y="1624"/>
                  </a:lnTo>
                  <a:lnTo>
                    <a:pt x="6394" y="1624"/>
                  </a:lnTo>
                  <a:lnTo>
                    <a:pt x="6388" y="1624"/>
                  </a:lnTo>
                  <a:lnTo>
                    <a:pt x="6386" y="1628"/>
                  </a:lnTo>
                  <a:lnTo>
                    <a:pt x="6388" y="1632"/>
                  </a:lnTo>
                  <a:lnTo>
                    <a:pt x="6388" y="1634"/>
                  </a:lnTo>
                  <a:lnTo>
                    <a:pt x="6392" y="1636"/>
                  </a:lnTo>
                  <a:lnTo>
                    <a:pt x="6396" y="1638"/>
                  </a:lnTo>
                  <a:lnTo>
                    <a:pt x="6404" y="1638"/>
                  </a:lnTo>
                  <a:lnTo>
                    <a:pt x="6410" y="1636"/>
                  </a:lnTo>
                  <a:lnTo>
                    <a:pt x="6410" y="1638"/>
                  </a:lnTo>
                  <a:lnTo>
                    <a:pt x="6406" y="1642"/>
                  </a:lnTo>
                  <a:lnTo>
                    <a:pt x="6404" y="1646"/>
                  </a:lnTo>
                  <a:lnTo>
                    <a:pt x="6406" y="1648"/>
                  </a:lnTo>
                  <a:lnTo>
                    <a:pt x="6408" y="1652"/>
                  </a:lnTo>
                  <a:lnTo>
                    <a:pt x="6402" y="1650"/>
                  </a:lnTo>
                  <a:lnTo>
                    <a:pt x="6388" y="1646"/>
                  </a:lnTo>
                  <a:lnTo>
                    <a:pt x="6380" y="1646"/>
                  </a:lnTo>
                  <a:lnTo>
                    <a:pt x="6370" y="1648"/>
                  </a:lnTo>
                  <a:lnTo>
                    <a:pt x="6362" y="1650"/>
                  </a:lnTo>
                  <a:lnTo>
                    <a:pt x="6360" y="1652"/>
                  </a:lnTo>
                  <a:lnTo>
                    <a:pt x="6362" y="1654"/>
                  </a:lnTo>
                  <a:lnTo>
                    <a:pt x="6366" y="1654"/>
                  </a:lnTo>
                  <a:lnTo>
                    <a:pt x="6378" y="1656"/>
                  </a:lnTo>
                  <a:lnTo>
                    <a:pt x="6384" y="1658"/>
                  </a:lnTo>
                  <a:lnTo>
                    <a:pt x="6386" y="1662"/>
                  </a:lnTo>
                  <a:lnTo>
                    <a:pt x="6388" y="1666"/>
                  </a:lnTo>
                  <a:lnTo>
                    <a:pt x="6384" y="1664"/>
                  </a:lnTo>
                  <a:lnTo>
                    <a:pt x="6382" y="1662"/>
                  </a:lnTo>
                  <a:lnTo>
                    <a:pt x="6376" y="1662"/>
                  </a:lnTo>
                  <a:lnTo>
                    <a:pt x="6368" y="1662"/>
                  </a:lnTo>
                  <a:lnTo>
                    <a:pt x="6360" y="1664"/>
                  </a:lnTo>
                  <a:lnTo>
                    <a:pt x="6352" y="1668"/>
                  </a:lnTo>
                  <a:lnTo>
                    <a:pt x="6348" y="1670"/>
                  </a:lnTo>
                  <a:lnTo>
                    <a:pt x="6348" y="1672"/>
                  </a:lnTo>
                  <a:lnTo>
                    <a:pt x="6348" y="1674"/>
                  </a:lnTo>
                  <a:lnTo>
                    <a:pt x="6348" y="1676"/>
                  </a:lnTo>
                  <a:lnTo>
                    <a:pt x="6342" y="1676"/>
                  </a:lnTo>
                  <a:lnTo>
                    <a:pt x="6338" y="1674"/>
                  </a:lnTo>
                  <a:lnTo>
                    <a:pt x="6336" y="1676"/>
                  </a:lnTo>
                  <a:lnTo>
                    <a:pt x="6338" y="1678"/>
                  </a:lnTo>
                  <a:lnTo>
                    <a:pt x="6338" y="1680"/>
                  </a:lnTo>
                  <a:lnTo>
                    <a:pt x="6330" y="1680"/>
                  </a:lnTo>
                  <a:lnTo>
                    <a:pt x="6314" y="1678"/>
                  </a:lnTo>
                  <a:lnTo>
                    <a:pt x="6312" y="1678"/>
                  </a:lnTo>
                  <a:lnTo>
                    <a:pt x="6316" y="1684"/>
                  </a:lnTo>
                  <a:lnTo>
                    <a:pt x="6318" y="1686"/>
                  </a:lnTo>
                  <a:lnTo>
                    <a:pt x="6316" y="1686"/>
                  </a:lnTo>
                  <a:lnTo>
                    <a:pt x="6312" y="1686"/>
                  </a:lnTo>
                  <a:lnTo>
                    <a:pt x="6306" y="1686"/>
                  </a:lnTo>
                  <a:lnTo>
                    <a:pt x="6306" y="1688"/>
                  </a:lnTo>
                  <a:lnTo>
                    <a:pt x="6308" y="1690"/>
                  </a:lnTo>
                  <a:lnTo>
                    <a:pt x="6312" y="1692"/>
                  </a:lnTo>
                  <a:lnTo>
                    <a:pt x="6318" y="1694"/>
                  </a:lnTo>
                  <a:lnTo>
                    <a:pt x="6330" y="1694"/>
                  </a:lnTo>
                  <a:lnTo>
                    <a:pt x="6344" y="1694"/>
                  </a:lnTo>
                  <a:lnTo>
                    <a:pt x="6350" y="1696"/>
                  </a:lnTo>
                  <a:lnTo>
                    <a:pt x="6358" y="1698"/>
                  </a:lnTo>
                  <a:lnTo>
                    <a:pt x="6366" y="1702"/>
                  </a:lnTo>
                  <a:lnTo>
                    <a:pt x="6364" y="1702"/>
                  </a:lnTo>
                  <a:lnTo>
                    <a:pt x="6356" y="1702"/>
                  </a:lnTo>
                  <a:lnTo>
                    <a:pt x="6352" y="1702"/>
                  </a:lnTo>
                  <a:lnTo>
                    <a:pt x="6350" y="1702"/>
                  </a:lnTo>
                  <a:lnTo>
                    <a:pt x="6346" y="1704"/>
                  </a:lnTo>
                  <a:lnTo>
                    <a:pt x="6344" y="1702"/>
                  </a:lnTo>
                  <a:lnTo>
                    <a:pt x="6338" y="1698"/>
                  </a:lnTo>
                  <a:lnTo>
                    <a:pt x="6334" y="1696"/>
                  </a:lnTo>
                  <a:lnTo>
                    <a:pt x="6328" y="1696"/>
                  </a:lnTo>
                  <a:lnTo>
                    <a:pt x="6322" y="1698"/>
                  </a:lnTo>
                  <a:lnTo>
                    <a:pt x="6314" y="1702"/>
                  </a:lnTo>
                  <a:lnTo>
                    <a:pt x="6308" y="1706"/>
                  </a:lnTo>
                  <a:lnTo>
                    <a:pt x="6306" y="1710"/>
                  </a:lnTo>
                  <a:lnTo>
                    <a:pt x="6308" y="1714"/>
                  </a:lnTo>
                  <a:lnTo>
                    <a:pt x="6312" y="1716"/>
                  </a:lnTo>
                  <a:lnTo>
                    <a:pt x="6316" y="1720"/>
                  </a:lnTo>
                  <a:lnTo>
                    <a:pt x="6316" y="1722"/>
                  </a:lnTo>
                  <a:lnTo>
                    <a:pt x="6312" y="1724"/>
                  </a:lnTo>
                  <a:lnTo>
                    <a:pt x="6306" y="1728"/>
                  </a:lnTo>
                  <a:lnTo>
                    <a:pt x="6308" y="1730"/>
                  </a:lnTo>
                  <a:lnTo>
                    <a:pt x="6312" y="1732"/>
                  </a:lnTo>
                  <a:lnTo>
                    <a:pt x="6312" y="1734"/>
                  </a:lnTo>
                  <a:lnTo>
                    <a:pt x="6312" y="1736"/>
                  </a:lnTo>
                  <a:lnTo>
                    <a:pt x="6310" y="1738"/>
                  </a:lnTo>
                  <a:lnTo>
                    <a:pt x="6310" y="1740"/>
                  </a:lnTo>
                  <a:lnTo>
                    <a:pt x="6310" y="1744"/>
                  </a:lnTo>
                  <a:lnTo>
                    <a:pt x="6312" y="1746"/>
                  </a:lnTo>
                  <a:lnTo>
                    <a:pt x="6316" y="1748"/>
                  </a:lnTo>
                  <a:lnTo>
                    <a:pt x="6320" y="1748"/>
                  </a:lnTo>
                  <a:lnTo>
                    <a:pt x="6326" y="1748"/>
                  </a:lnTo>
                  <a:lnTo>
                    <a:pt x="6332" y="1744"/>
                  </a:lnTo>
                  <a:lnTo>
                    <a:pt x="6338" y="1742"/>
                  </a:lnTo>
                  <a:lnTo>
                    <a:pt x="6344" y="1742"/>
                  </a:lnTo>
                  <a:lnTo>
                    <a:pt x="6354" y="1744"/>
                  </a:lnTo>
                  <a:lnTo>
                    <a:pt x="6362" y="1744"/>
                  </a:lnTo>
                  <a:lnTo>
                    <a:pt x="6366" y="1744"/>
                  </a:lnTo>
                  <a:lnTo>
                    <a:pt x="6368" y="1740"/>
                  </a:lnTo>
                  <a:lnTo>
                    <a:pt x="6370" y="1736"/>
                  </a:lnTo>
                  <a:lnTo>
                    <a:pt x="6372" y="1736"/>
                  </a:lnTo>
                  <a:lnTo>
                    <a:pt x="6376" y="1738"/>
                  </a:lnTo>
                  <a:lnTo>
                    <a:pt x="6384" y="1742"/>
                  </a:lnTo>
                  <a:lnTo>
                    <a:pt x="6388" y="1742"/>
                  </a:lnTo>
                  <a:lnTo>
                    <a:pt x="6394" y="1742"/>
                  </a:lnTo>
                  <a:lnTo>
                    <a:pt x="6404" y="1742"/>
                  </a:lnTo>
                  <a:lnTo>
                    <a:pt x="6410" y="1742"/>
                  </a:lnTo>
                  <a:lnTo>
                    <a:pt x="6408" y="1744"/>
                  </a:lnTo>
                  <a:lnTo>
                    <a:pt x="6400" y="1746"/>
                  </a:lnTo>
                  <a:lnTo>
                    <a:pt x="6394" y="1748"/>
                  </a:lnTo>
                  <a:lnTo>
                    <a:pt x="6392" y="1752"/>
                  </a:lnTo>
                  <a:lnTo>
                    <a:pt x="6392" y="1754"/>
                  </a:lnTo>
                  <a:lnTo>
                    <a:pt x="6392" y="1756"/>
                  </a:lnTo>
                  <a:lnTo>
                    <a:pt x="6392" y="1758"/>
                  </a:lnTo>
                  <a:lnTo>
                    <a:pt x="6384" y="1750"/>
                  </a:lnTo>
                  <a:lnTo>
                    <a:pt x="6378" y="1746"/>
                  </a:lnTo>
                  <a:lnTo>
                    <a:pt x="6374" y="1744"/>
                  </a:lnTo>
                  <a:lnTo>
                    <a:pt x="6372" y="1746"/>
                  </a:lnTo>
                  <a:lnTo>
                    <a:pt x="6370" y="1748"/>
                  </a:lnTo>
                  <a:lnTo>
                    <a:pt x="6366" y="1750"/>
                  </a:lnTo>
                  <a:lnTo>
                    <a:pt x="6364" y="1752"/>
                  </a:lnTo>
                  <a:lnTo>
                    <a:pt x="6360" y="1750"/>
                  </a:lnTo>
                  <a:lnTo>
                    <a:pt x="6356" y="1748"/>
                  </a:lnTo>
                  <a:lnTo>
                    <a:pt x="6350" y="1748"/>
                  </a:lnTo>
                  <a:lnTo>
                    <a:pt x="6340" y="1750"/>
                  </a:lnTo>
                  <a:lnTo>
                    <a:pt x="6330" y="1754"/>
                  </a:lnTo>
                  <a:lnTo>
                    <a:pt x="6324" y="1754"/>
                  </a:lnTo>
                  <a:lnTo>
                    <a:pt x="6320" y="1754"/>
                  </a:lnTo>
                  <a:lnTo>
                    <a:pt x="6310" y="1752"/>
                  </a:lnTo>
                  <a:lnTo>
                    <a:pt x="6310" y="1754"/>
                  </a:lnTo>
                  <a:lnTo>
                    <a:pt x="6310" y="1760"/>
                  </a:lnTo>
                  <a:lnTo>
                    <a:pt x="6310" y="1764"/>
                  </a:lnTo>
                  <a:lnTo>
                    <a:pt x="6312" y="1764"/>
                  </a:lnTo>
                  <a:lnTo>
                    <a:pt x="6316" y="1766"/>
                  </a:lnTo>
                  <a:lnTo>
                    <a:pt x="6320" y="1766"/>
                  </a:lnTo>
                  <a:lnTo>
                    <a:pt x="6322" y="1768"/>
                  </a:lnTo>
                  <a:lnTo>
                    <a:pt x="6322" y="1770"/>
                  </a:lnTo>
                  <a:lnTo>
                    <a:pt x="6322" y="1774"/>
                  </a:lnTo>
                  <a:lnTo>
                    <a:pt x="6320" y="1774"/>
                  </a:lnTo>
                  <a:lnTo>
                    <a:pt x="6314" y="1772"/>
                  </a:lnTo>
                  <a:lnTo>
                    <a:pt x="6310" y="1770"/>
                  </a:lnTo>
                  <a:lnTo>
                    <a:pt x="6308" y="1772"/>
                  </a:lnTo>
                  <a:lnTo>
                    <a:pt x="6310" y="1774"/>
                  </a:lnTo>
                  <a:lnTo>
                    <a:pt x="6312" y="1778"/>
                  </a:lnTo>
                  <a:lnTo>
                    <a:pt x="6314" y="1780"/>
                  </a:lnTo>
                  <a:lnTo>
                    <a:pt x="6318" y="1780"/>
                  </a:lnTo>
                  <a:lnTo>
                    <a:pt x="6322" y="1780"/>
                  </a:lnTo>
                  <a:lnTo>
                    <a:pt x="6324" y="1782"/>
                  </a:lnTo>
                  <a:lnTo>
                    <a:pt x="6324" y="1786"/>
                  </a:lnTo>
                  <a:lnTo>
                    <a:pt x="6322" y="1790"/>
                  </a:lnTo>
                  <a:lnTo>
                    <a:pt x="6320" y="1792"/>
                  </a:lnTo>
                  <a:lnTo>
                    <a:pt x="6314" y="1796"/>
                  </a:lnTo>
                  <a:lnTo>
                    <a:pt x="6310" y="1798"/>
                  </a:lnTo>
                  <a:lnTo>
                    <a:pt x="6320" y="1808"/>
                  </a:lnTo>
                  <a:lnTo>
                    <a:pt x="6324" y="1810"/>
                  </a:lnTo>
                  <a:lnTo>
                    <a:pt x="6328" y="1806"/>
                  </a:lnTo>
                  <a:lnTo>
                    <a:pt x="6330" y="1806"/>
                  </a:lnTo>
                  <a:lnTo>
                    <a:pt x="6332" y="1808"/>
                  </a:lnTo>
                  <a:lnTo>
                    <a:pt x="6334" y="1810"/>
                  </a:lnTo>
                  <a:lnTo>
                    <a:pt x="6336" y="1810"/>
                  </a:lnTo>
                  <a:lnTo>
                    <a:pt x="6338" y="1808"/>
                  </a:lnTo>
                  <a:lnTo>
                    <a:pt x="6338" y="1814"/>
                  </a:lnTo>
                  <a:lnTo>
                    <a:pt x="6338" y="1818"/>
                  </a:lnTo>
                  <a:lnTo>
                    <a:pt x="6338" y="1820"/>
                  </a:lnTo>
                  <a:lnTo>
                    <a:pt x="6340" y="1820"/>
                  </a:lnTo>
                  <a:lnTo>
                    <a:pt x="6342" y="1818"/>
                  </a:lnTo>
                  <a:lnTo>
                    <a:pt x="6344" y="1816"/>
                  </a:lnTo>
                  <a:lnTo>
                    <a:pt x="6344" y="1812"/>
                  </a:lnTo>
                  <a:lnTo>
                    <a:pt x="6346" y="1806"/>
                  </a:lnTo>
                  <a:lnTo>
                    <a:pt x="6348" y="1804"/>
                  </a:lnTo>
                  <a:lnTo>
                    <a:pt x="6350" y="1802"/>
                  </a:lnTo>
                  <a:lnTo>
                    <a:pt x="6352" y="1804"/>
                  </a:lnTo>
                  <a:lnTo>
                    <a:pt x="6354" y="1806"/>
                  </a:lnTo>
                  <a:lnTo>
                    <a:pt x="6350" y="1812"/>
                  </a:lnTo>
                  <a:lnTo>
                    <a:pt x="6346" y="1820"/>
                  </a:lnTo>
                  <a:lnTo>
                    <a:pt x="6338" y="1826"/>
                  </a:lnTo>
                  <a:lnTo>
                    <a:pt x="6336" y="1828"/>
                  </a:lnTo>
                  <a:lnTo>
                    <a:pt x="6334" y="1828"/>
                  </a:lnTo>
                  <a:lnTo>
                    <a:pt x="6338" y="1832"/>
                  </a:lnTo>
                  <a:lnTo>
                    <a:pt x="6342" y="1834"/>
                  </a:lnTo>
                  <a:lnTo>
                    <a:pt x="6342" y="1836"/>
                  </a:lnTo>
                  <a:lnTo>
                    <a:pt x="6340" y="1838"/>
                  </a:lnTo>
                  <a:lnTo>
                    <a:pt x="6336" y="1840"/>
                  </a:lnTo>
                  <a:lnTo>
                    <a:pt x="6334" y="1840"/>
                  </a:lnTo>
                  <a:lnTo>
                    <a:pt x="6332" y="1840"/>
                  </a:lnTo>
                  <a:lnTo>
                    <a:pt x="6328" y="1838"/>
                  </a:lnTo>
                  <a:lnTo>
                    <a:pt x="6320" y="1844"/>
                  </a:lnTo>
                  <a:lnTo>
                    <a:pt x="6318" y="1848"/>
                  </a:lnTo>
                  <a:lnTo>
                    <a:pt x="6316" y="1852"/>
                  </a:lnTo>
                  <a:lnTo>
                    <a:pt x="6316" y="1858"/>
                  </a:lnTo>
                  <a:lnTo>
                    <a:pt x="6318" y="1862"/>
                  </a:lnTo>
                  <a:lnTo>
                    <a:pt x="6324" y="1866"/>
                  </a:lnTo>
                  <a:lnTo>
                    <a:pt x="6328" y="1866"/>
                  </a:lnTo>
                  <a:lnTo>
                    <a:pt x="6330" y="1864"/>
                  </a:lnTo>
                  <a:lnTo>
                    <a:pt x="6330" y="1862"/>
                  </a:lnTo>
                  <a:lnTo>
                    <a:pt x="6332" y="1862"/>
                  </a:lnTo>
                  <a:lnTo>
                    <a:pt x="6336" y="1864"/>
                  </a:lnTo>
                  <a:lnTo>
                    <a:pt x="6338" y="1864"/>
                  </a:lnTo>
                  <a:lnTo>
                    <a:pt x="6340" y="1862"/>
                  </a:lnTo>
                  <a:lnTo>
                    <a:pt x="6342" y="1858"/>
                  </a:lnTo>
                  <a:lnTo>
                    <a:pt x="6344" y="1858"/>
                  </a:lnTo>
                  <a:lnTo>
                    <a:pt x="6348" y="1858"/>
                  </a:lnTo>
                  <a:lnTo>
                    <a:pt x="6350" y="1862"/>
                  </a:lnTo>
                  <a:lnTo>
                    <a:pt x="6348" y="1864"/>
                  </a:lnTo>
                  <a:lnTo>
                    <a:pt x="6346" y="1866"/>
                  </a:lnTo>
                  <a:lnTo>
                    <a:pt x="6344" y="1868"/>
                  </a:lnTo>
                  <a:lnTo>
                    <a:pt x="6346" y="1870"/>
                  </a:lnTo>
                  <a:lnTo>
                    <a:pt x="6348" y="1872"/>
                  </a:lnTo>
                  <a:lnTo>
                    <a:pt x="6346" y="1876"/>
                  </a:lnTo>
                  <a:lnTo>
                    <a:pt x="6344" y="1878"/>
                  </a:lnTo>
                  <a:lnTo>
                    <a:pt x="6346" y="1882"/>
                  </a:lnTo>
                  <a:lnTo>
                    <a:pt x="6348" y="1884"/>
                  </a:lnTo>
                  <a:lnTo>
                    <a:pt x="6346" y="1886"/>
                  </a:lnTo>
                  <a:lnTo>
                    <a:pt x="6342" y="1888"/>
                  </a:lnTo>
                  <a:lnTo>
                    <a:pt x="6338" y="1890"/>
                  </a:lnTo>
                  <a:lnTo>
                    <a:pt x="6336" y="1888"/>
                  </a:lnTo>
                  <a:lnTo>
                    <a:pt x="6332" y="1884"/>
                  </a:lnTo>
                  <a:lnTo>
                    <a:pt x="6330" y="1884"/>
                  </a:lnTo>
                  <a:lnTo>
                    <a:pt x="6328" y="1892"/>
                  </a:lnTo>
                  <a:lnTo>
                    <a:pt x="6326" y="1904"/>
                  </a:lnTo>
                  <a:lnTo>
                    <a:pt x="6330" y="1910"/>
                  </a:lnTo>
                  <a:lnTo>
                    <a:pt x="6338" y="1916"/>
                  </a:lnTo>
                  <a:lnTo>
                    <a:pt x="6342" y="1918"/>
                  </a:lnTo>
                  <a:lnTo>
                    <a:pt x="6346" y="1918"/>
                  </a:lnTo>
                  <a:lnTo>
                    <a:pt x="6348" y="1920"/>
                  </a:lnTo>
                  <a:lnTo>
                    <a:pt x="6352" y="1926"/>
                  </a:lnTo>
                  <a:lnTo>
                    <a:pt x="6358" y="1928"/>
                  </a:lnTo>
                  <a:lnTo>
                    <a:pt x="6372" y="1934"/>
                  </a:lnTo>
                  <a:lnTo>
                    <a:pt x="6374" y="1936"/>
                  </a:lnTo>
                  <a:lnTo>
                    <a:pt x="6374" y="1938"/>
                  </a:lnTo>
                  <a:lnTo>
                    <a:pt x="6372" y="1940"/>
                  </a:lnTo>
                  <a:lnTo>
                    <a:pt x="6372" y="1942"/>
                  </a:lnTo>
                  <a:lnTo>
                    <a:pt x="6374" y="1944"/>
                  </a:lnTo>
                  <a:lnTo>
                    <a:pt x="6376" y="1946"/>
                  </a:lnTo>
                  <a:lnTo>
                    <a:pt x="6378" y="1944"/>
                  </a:lnTo>
                  <a:lnTo>
                    <a:pt x="6380" y="1942"/>
                  </a:lnTo>
                  <a:lnTo>
                    <a:pt x="6384" y="1944"/>
                  </a:lnTo>
                  <a:lnTo>
                    <a:pt x="6390" y="1946"/>
                  </a:lnTo>
                  <a:lnTo>
                    <a:pt x="6390" y="1948"/>
                  </a:lnTo>
                  <a:lnTo>
                    <a:pt x="6390" y="1950"/>
                  </a:lnTo>
                  <a:lnTo>
                    <a:pt x="6394" y="1948"/>
                  </a:lnTo>
                  <a:lnTo>
                    <a:pt x="6404" y="1946"/>
                  </a:lnTo>
                  <a:lnTo>
                    <a:pt x="6418" y="1944"/>
                  </a:lnTo>
                  <a:lnTo>
                    <a:pt x="6430" y="1942"/>
                  </a:lnTo>
                  <a:lnTo>
                    <a:pt x="6436" y="1940"/>
                  </a:lnTo>
                  <a:lnTo>
                    <a:pt x="6440" y="1938"/>
                  </a:lnTo>
                  <a:lnTo>
                    <a:pt x="6444" y="1934"/>
                  </a:lnTo>
                  <a:lnTo>
                    <a:pt x="6452" y="1930"/>
                  </a:lnTo>
                  <a:lnTo>
                    <a:pt x="6458" y="1926"/>
                  </a:lnTo>
                  <a:lnTo>
                    <a:pt x="6464" y="1918"/>
                  </a:lnTo>
                  <a:lnTo>
                    <a:pt x="6466" y="1914"/>
                  </a:lnTo>
                  <a:lnTo>
                    <a:pt x="6470" y="1912"/>
                  </a:lnTo>
                  <a:lnTo>
                    <a:pt x="6474" y="1910"/>
                  </a:lnTo>
                  <a:lnTo>
                    <a:pt x="6478" y="1910"/>
                  </a:lnTo>
                  <a:lnTo>
                    <a:pt x="6478" y="1906"/>
                  </a:lnTo>
                  <a:lnTo>
                    <a:pt x="6478" y="1904"/>
                  </a:lnTo>
                  <a:lnTo>
                    <a:pt x="6480" y="1902"/>
                  </a:lnTo>
                  <a:lnTo>
                    <a:pt x="6484" y="1902"/>
                  </a:lnTo>
                  <a:lnTo>
                    <a:pt x="6488" y="1900"/>
                  </a:lnTo>
                  <a:lnTo>
                    <a:pt x="6488" y="1898"/>
                  </a:lnTo>
                  <a:lnTo>
                    <a:pt x="6486" y="1896"/>
                  </a:lnTo>
                  <a:lnTo>
                    <a:pt x="6482" y="1894"/>
                  </a:lnTo>
                  <a:lnTo>
                    <a:pt x="6482" y="1892"/>
                  </a:lnTo>
                  <a:lnTo>
                    <a:pt x="6488" y="1892"/>
                  </a:lnTo>
                  <a:lnTo>
                    <a:pt x="6494" y="1890"/>
                  </a:lnTo>
                  <a:lnTo>
                    <a:pt x="6496" y="1888"/>
                  </a:lnTo>
                  <a:lnTo>
                    <a:pt x="6496" y="1884"/>
                  </a:lnTo>
                  <a:lnTo>
                    <a:pt x="6498" y="1880"/>
                  </a:lnTo>
                  <a:lnTo>
                    <a:pt x="6500" y="1882"/>
                  </a:lnTo>
                  <a:lnTo>
                    <a:pt x="6504" y="1886"/>
                  </a:lnTo>
                  <a:lnTo>
                    <a:pt x="6506" y="1886"/>
                  </a:lnTo>
                  <a:lnTo>
                    <a:pt x="6508" y="1886"/>
                  </a:lnTo>
                  <a:lnTo>
                    <a:pt x="6514" y="1884"/>
                  </a:lnTo>
                  <a:lnTo>
                    <a:pt x="6518" y="1884"/>
                  </a:lnTo>
                  <a:lnTo>
                    <a:pt x="6522" y="1882"/>
                  </a:lnTo>
                  <a:lnTo>
                    <a:pt x="6522" y="1876"/>
                  </a:lnTo>
                  <a:lnTo>
                    <a:pt x="6524" y="1872"/>
                  </a:lnTo>
                  <a:lnTo>
                    <a:pt x="6524" y="1870"/>
                  </a:lnTo>
                  <a:lnTo>
                    <a:pt x="6528" y="1866"/>
                  </a:lnTo>
                  <a:lnTo>
                    <a:pt x="6530" y="1866"/>
                  </a:lnTo>
                  <a:lnTo>
                    <a:pt x="6530" y="1864"/>
                  </a:lnTo>
                  <a:lnTo>
                    <a:pt x="6528" y="1858"/>
                  </a:lnTo>
                  <a:lnTo>
                    <a:pt x="6524" y="1854"/>
                  </a:lnTo>
                  <a:lnTo>
                    <a:pt x="6522" y="1848"/>
                  </a:lnTo>
                  <a:lnTo>
                    <a:pt x="6524" y="1846"/>
                  </a:lnTo>
                  <a:lnTo>
                    <a:pt x="6528" y="1848"/>
                  </a:lnTo>
                  <a:lnTo>
                    <a:pt x="6530" y="1850"/>
                  </a:lnTo>
                  <a:lnTo>
                    <a:pt x="6532" y="1850"/>
                  </a:lnTo>
                  <a:lnTo>
                    <a:pt x="6534" y="1848"/>
                  </a:lnTo>
                  <a:lnTo>
                    <a:pt x="6536" y="1846"/>
                  </a:lnTo>
                  <a:lnTo>
                    <a:pt x="6536" y="1848"/>
                  </a:lnTo>
                  <a:lnTo>
                    <a:pt x="6536" y="1852"/>
                  </a:lnTo>
                  <a:lnTo>
                    <a:pt x="6534" y="1854"/>
                  </a:lnTo>
                  <a:lnTo>
                    <a:pt x="6534" y="1856"/>
                  </a:lnTo>
                  <a:lnTo>
                    <a:pt x="6536" y="1860"/>
                  </a:lnTo>
                  <a:lnTo>
                    <a:pt x="6540" y="1864"/>
                  </a:lnTo>
                  <a:lnTo>
                    <a:pt x="6540" y="1870"/>
                  </a:lnTo>
                  <a:lnTo>
                    <a:pt x="6540" y="1872"/>
                  </a:lnTo>
                  <a:lnTo>
                    <a:pt x="6546" y="1874"/>
                  </a:lnTo>
                  <a:lnTo>
                    <a:pt x="6550" y="1874"/>
                  </a:lnTo>
                  <a:lnTo>
                    <a:pt x="6554" y="1876"/>
                  </a:lnTo>
                  <a:lnTo>
                    <a:pt x="6560" y="1878"/>
                  </a:lnTo>
                  <a:lnTo>
                    <a:pt x="6558" y="1880"/>
                  </a:lnTo>
                  <a:lnTo>
                    <a:pt x="6558" y="1884"/>
                  </a:lnTo>
                  <a:lnTo>
                    <a:pt x="6556" y="1888"/>
                  </a:lnTo>
                  <a:lnTo>
                    <a:pt x="6558" y="1894"/>
                  </a:lnTo>
                  <a:lnTo>
                    <a:pt x="6560" y="1902"/>
                  </a:lnTo>
                  <a:lnTo>
                    <a:pt x="6560" y="1910"/>
                  </a:lnTo>
                  <a:lnTo>
                    <a:pt x="6560" y="1920"/>
                  </a:lnTo>
                  <a:lnTo>
                    <a:pt x="6560" y="1924"/>
                  </a:lnTo>
                  <a:lnTo>
                    <a:pt x="6564" y="1930"/>
                  </a:lnTo>
                  <a:lnTo>
                    <a:pt x="6566" y="1932"/>
                  </a:lnTo>
                  <a:lnTo>
                    <a:pt x="6570" y="1934"/>
                  </a:lnTo>
                  <a:lnTo>
                    <a:pt x="6576" y="1930"/>
                  </a:lnTo>
                  <a:lnTo>
                    <a:pt x="6580" y="1928"/>
                  </a:lnTo>
                  <a:lnTo>
                    <a:pt x="6582" y="1928"/>
                  </a:lnTo>
                  <a:lnTo>
                    <a:pt x="6584" y="1932"/>
                  </a:lnTo>
                  <a:lnTo>
                    <a:pt x="6586" y="1936"/>
                  </a:lnTo>
                  <a:lnTo>
                    <a:pt x="6586" y="1940"/>
                  </a:lnTo>
                  <a:lnTo>
                    <a:pt x="6584" y="1946"/>
                  </a:lnTo>
                  <a:lnTo>
                    <a:pt x="6582" y="1954"/>
                  </a:lnTo>
                  <a:lnTo>
                    <a:pt x="6582" y="1960"/>
                  </a:lnTo>
                  <a:lnTo>
                    <a:pt x="6584" y="1968"/>
                  </a:lnTo>
                  <a:lnTo>
                    <a:pt x="6592" y="1988"/>
                  </a:lnTo>
                  <a:lnTo>
                    <a:pt x="6602" y="2010"/>
                  </a:lnTo>
                  <a:lnTo>
                    <a:pt x="6612" y="2028"/>
                  </a:lnTo>
                  <a:lnTo>
                    <a:pt x="6618" y="2032"/>
                  </a:lnTo>
                  <a:lnTo>
                    <a:pt x="6622" y="2034"/>
                  </a:lnTo>
                  <a:lnTo>
                    <a:pt x="6628" y="2034"/>
                  </a:lnTo>
                  <a:lnTo>
                    <a:pt x="6628" y="2036"/>
                  </a:lnTo>
                  <a:lnTo>
                    <a:pt x="6630" y="2038"/>
                  </a:lnTo>
                  <a:lnTo>
                    <a:pt x="6626" y="2042"/>
                  </a:lnTo>
                  <a:lnTo>
                    <a:pt x="6620" y="2046"/>
                  </a:lnTo>
                  <a:lnTo>
                    <a:pt x="6618" y="2048"/>
                  </a:lnTo>
                  <a:lnTo>
                    <a:pt x="6618" y="2050"/>
                  </a:lnTo>
                  <a:lnTo>
                    <a:pt x="6620" y="2056"/>
                  </a:lnTo>
                  <a:lnTo>
                    <a:pt x="6622" y="2060"/>
                  </a:lnTo>
                  <a:lnTo>
                    <a:pt x="6616" y="2058"/>
                  </a:lnTo>
                  <a:lnTo>
                    <a:pt x="6610" y="2056"/>
                  </a:lnTo>
                  <a:lnTo>
                    <a:pt x="6610" y="2058"/>
                  </a:lnTo>
                  <a:lnTo>
                    <a:pt x="6618" y="2068"/>
                  </a:lnTo>
                  <a:lnTo>
                    <a:pt x="6624" y="2076"/>
                  </a:lnTo>
                  <a:lnTo>
                    <a:pt x="6628" y="2086"/>
                  </a:lnTo>
                  <a:lnTo>
                    <a:pt x="6630" y="2094"/>
                  </a:lnTo>
                  <a:lnTo>
                    <a:pt x="6630" y="2098"/>
                  </a:lnTo>
                  <a:lnTo>
                    <a:pt x="6628" y="2104"/>
                  </a:lnTo>
                  <a:lnTo>
                    <a:pt x="6626" y="2110"/>
                  </a:lnTo>
                  <a:lnTo>
                    <a:pt x="6626" y="2114"/>
                  </a:lnTo>
                  <a:lnTo>
                    <a:pt x="6632" y="2116"/>
                  </a:lnTo>
                  <a:lnTo>
                    <a:pt x="6638" y="2114"/>
                  </a:lnTo>
                  <a:lnTo>
                    <a:pt x="6656" y="2112"/>
                  </a:lnTo>
                  <a:lnTo>
                    <a:pt x="6666" y="2112"/>
                  </a:lnTo>
                  <a:lnTo>
                    <a:pt x="6674" y="2112"/>
                  </a:lnTo>
                  <a:lnTo>
                    <a:pt x="6680" y="2110"/>
                  </a:lnTo>
                  <a:lnTo>
                    <a:pt x="6682" y="2106"/>
                  </a:lnTo>
                  <a:lnTo>
                    <a:pt x="6684" y="2092"/>
                  </a:lnTo>
                  <a:lnTo>
                    <a:pt x="6684" y="2084"/>
                  </a:lnTo>
                  <a:lnTo>
                    <a:pt x="6686" y="2078"/>
                  </a:lnTo>
                  <a:lnTo>
                    <a:pt x="6690" y="2074"/>
                  </a:lnTo>
                  <a:lnTo>
                    <a:pt x="6694" y="2074"/>
                  </a:lnTo>
                  <a:lnTo>
                    <a:pt x="6702" y="2074"/>
                  </a:lnTo>
                  <a:lnTo>
                    <a:pt x="6702" y="2070"/>
                  </a:lnTo>
                  <a:lnTo>
                    <a:pt x="6702" y="2068"/>
                  </a:lnTo>
                  <a:lnTo>
                    <a:pt x="6704" y="2066"/>
                  </a:lnTo>
                  <a:lnTo>
                    <a:pt x="6710" y="2064"/>
                  </a:lnTo>
                  <a:lnTo>
                    <a:pt x="6718" y="2064"/>
                  </a:lnTo>
                  <a:lnTo>
                    <a:pt x="6728" y="2062"/>
                  </a:lnTo>
                  <a:lnTo>
                    <a:pt x="6734" y="2064"/>
                  </a:lnTo>
                  <a:lnTo>
                    <a:pt x="6744" y="2068"/>
                  </a:lnTo>
                  <a:lnTo>
                    <a:pt x="6746" y="2068"/>
                  </a:lnTo>
                  <a:lnTo>
                    <a:pt x="6748" y="2066"/>
                  </a:lnTo>
                  <a:lnTo>
                    <a:pt x="6754" y="2054"/>
                  </a:lnTo>
                  <a:lnTo>
                    <a:pt x="6760" y="2038"/>
                  </a:lnTo>
                  <a:lnTo>
                    <a:pt x="6766" y="2026"/>
                  </a:lnTo>
                  <a:lnTo>
                    <a:pt x="6770" y="2018"/>
                  </a:lnTo>
                  <a:lnTo>
                    <a:pt x="6772" y="2010"/>
                  </a:lnTo>
                  <a:lnTo>
                    <a:pt x="6772" y="2002"/>
                  </a:lnTo>
                  <a:lnTo>
                    <a:pt x="6774" y="1992"/>
                  </a:lnTo>
                  <a:lnTo>
                    <a:pt x="6776" y="1984"/>
                  </a:lnTo>
                  <a:lnTo>
                    <a:pt x="6776" y="1976"/>
                  </a:lnTo>
                  <a:lnTo>
                    <a:pt x="6776" y="1972"/>
                  </a:lnTo>
                  <a:lnTo>
                    <a:pt x="6776" y="1968"/>
                  </a:lnTo>
                  <a:lnTo>
                    <a:pt x="6780" y="1962"/>
                  </a:lnTo>
                  <a:lnTo>
                    <a:pt x="6782" y="1956"/>
                  </a:lnTo>
                  <a:lnTo>
                    <a:pt x="6782" y="1952"/>
                  </a:lnTo>
                  <a:lnTo>
                    <a:pt x="6782" y="1948"/>
                  </a:lnTo>
                  <a:lnTo>
                    <a:pt x="6780" y="1944"/>
                  </a:lnTo>
                  <a:lnTo>
                    <a:pt x="6782" y="1940"/>
                  </a:lnTo>
                  <a:lnTo>
                    <a:pt x="6784" y="1934"/>
                  </a:lnTo>
                  <a:lnTo>
                    <a:pt x="6782" y="1928"/>
                  </a:lnTo>
                  <a:lnTo>
                    <a:pt x="6780" y="1924"/>
                  </a:lnTo>
                  <a:lnTo>
                    <a:pt x="6780" y="1922"/>
                  </a:lnTo>
                  <a:lnTo>
                    <a:pt x="6782" y="1920"/>
                  </a:lnTo>
                  <a:lnTo>
                    <a:pt x="6786" y="1920"/>
                  </a:lnTo>
                  <a:lnTo>
                    <a:pt x="6786" y="1918"/>
                  </a:lnTo>
                  <a:lnTo>
                    <a:pt x="6784" y="1916"/>
                  </a:lnTo>
                  <a:lnTo>
                    <a:pt x="6784" y="1912"/>
                  </a:lnTo>
                  <a:lnTo>
                    <a:pt x="6786" y="1910"/>
                  </a:lnTo>
                  <a:lnTo>
                    <a:pt x="6796" y="1906"/>
                  </a:lnTo>
                  <a:lnTo>
                    <a:pt x="6810" y="1900"/>
                  </a:lnTo>
                  <a:lnTo>
                    <a:pt x="6814" y="1896"/>
                  </a:lnTo>
                  <a:lnTo>
                    <a:pt x="6816" y="1892"/>
                  </a:lnTo>
                  <a:lnTo>
                    <a:pt x="6818" y="1888"/>
                  </a:lnTo>
                  <a:lnTo>
                    <a:pt x="6820" y="1886"/>
                  </a:lnTo>
                  <a:lnTo>
                    <a:pt x="6822" y="1888"/>
                  </a:lnTo>
                  <a:lnTo>
                    <a:pt x="6826" y="1892"/>
                  </a:lnTo>
                  <a:lnTo>
                    <a:pt x="6828" y="1892"/>
                  </a:lnTo>
                  <a:lnTo>
                    <a:pt x="6830" y="1890"/>
                  </a:lnTo>
                  <a:lnTo>
                    <a:pt x="6836" y="1882"/>
                  </a:lnTo>
                  <a:lnTo>
                    <a:pt x="6842" y="1880"/>
                  </a:lnTo>
                  <a:lnTo>
                    <a:pt x="6848" y="1876"/>
                  </a:lnTo>
                  <a:lnTo>
                    <a:pt x="6848" y="1874"/>
                  </a:lnTo>
                  <a:lnTo>
                    <a:pt x="6848" y="1872"/>
                  </a:lnTo>
                  <a:lnTo>
                    <a:pt x="6850" y="1872"/>
                  </a:lnTo>
                  <a:lnTo>
                    <a:pt x="6854" y="1870"/>
                  </a:lnTo>
                  <a:lnTo>
                    <a:pt x="6856" y="1868"/>
                  </a:lnTo>
                  <a:lnTo>
                    <a:pt x="6858" y="1866"/>
                  </a:lnTo>
                  <a:lnTo>
                    <a:pt x="6856" y="1864"/>
                  </a:lnTo>
                  <a:lnTo>
                    <a:pt x="6854" y="1858"/>
                  </a:lnTo>
                  <a:lnTo>
                    <a:pt x="6852" y="1856"/>
                  </a:lnTo>
                  <a:lnTo>
                    <a:pt x="6848" y="1858"/>
                  </a:lnTo>
                  <a:lnTo>
                    <a:pt x="6836" y="1864"/>
                  </a:lnTo>
                  <a:lnTo>
                    <a:pt x="6828" y="1866"/>
                  </a:lnTo>
                  <a:lnTo>
                    <a:pt x="6820" y="1868"/>
                  </a:lnTo>
                  <a:lnTo>
                    <a:pt x="6812" y="1866"/>
                  </a:lnTo>
                  <a:lnTo>
                    <a:pt x="6806" y="1862"/>
                  </a:lnTo>
                  <a:lnTo>
                    <a:pt x="6798" y="1858"/>
                  </a:lnTo>
                  <a:lnTo>
                    <a:pt x="6788" y="1856"/>
                  </a:lnTo>
                  <a:lnTo>
                    <a:pt x="6778" y="1854"/>
                  </a:lnTo>
                  <a:lnTo>
                    <a:pt x="6770" y="1856"/>
                  </a:lnTo>
                  <a:lnTo>
                    <a:pt x="6762" y="1856"/>
                  </a:lnTo>
                  <a:lnTo>
                    <a:pt x="6768" y="1852"/>
                  </a:lnTo>
                  <a:lnTo>
                    <a:pt x="6776" y="1848"/>
                  </a:lnTo>
                  <a:lnTo>
                    <a:pt x="6782" y="1846"/>
                  </a:lnTo>
                  <a:lnTo>
                    <a:pt x="6794" y="1848"/>
                  </a:lnTo>
                  <a:lnTo>
                    <a:pt x="6802" y="1850"/>
                  </a:lnTo>
                  <a:lnTo>
                    <a:pt x="6806" y="1850"/>
                  </a:lnTo>
                  <a:lnTo>
                    <a:pt x="6808" y="1850"/>
                  </a:lnTo>
                  <a:lnTo>
                    <a:pt x="6810" y="1848"/>
                  </a:lnTo>
                  <a:lnTo>
                    <a:pt x="6814" y="1850"/>
                  </a:lnTo>
                  <a:lnTo>
                    <a:pt x="6820" y="1856"/>
                  </a:lnTo>
                  <a:lnTo>
                    <a:pt x="6826" y="1860"/>
                  </a:lnTo>
                  <a:lnTo>
                    <a:pt x="6830" y="1862"/>
                  </a:lnTo>
                  <a:lnTo>
                    <a:pt x="6834" y="1860"/>
                  </a:lnTo>
                  <a:lnTo>
                    <a:pt x="6862" y="1844"/>
                  </a:lnTo>
                  <a:lnTo>
                    <a:pt x="6874" y="1836"/>
                  </a:lnTo>
                  <a:lnTo>
                    <a:pt x="6876" y="1832"/>
                  </a:lnTo>
                  <a:lnTo>
                    <a:pt x="6876" y="1828"/>
                  </a:lnTo>
                  <a:lnTo>
                    <a:pt x="6868" y="1818"/>
                  </a:lnTo>
                  <a:lnTo>
                    <a:pt x="6862" y="1814"/>
                  </a:lnTo>
                  <a:lnTo>
                    <a:pt x="6856" y="1812"/>
                  </a:lnTo>
                  <a:lnTo>
                    <a:pt x="6852" y="1812"/>
                  </a:lnTo>
                  <a:lnTo>
                    <a:pt x="6852" y="1806"/>
                  </a:lnTo>
                  <a:lnTo>
                    <a:pt x="6854" y="1802"/>
                  </a:lnTo>
                  <a:lnTo>
                    <a:pt x="6852" y="1800"/>
                  </a:lnTo>
                  <a:lnTo>
                    <a:pt x="6850" y="1798"/>
                  </a:lnTo>
                  <a:lnTo>
                    <a:pt x="6842" y="1794"/>
                  </a:lnTo>
                  <a:lnTo>
                    <a:pt x="6838" y="1788"/>
                  </a:lnTo>
                  <a:lnTo>
                    <a:pt x="6832" y="1784"/>
                  </a:lnTo>
                  <a:lnTo>
                    <a:pt x="6828" y="1784"/>
                  </a:lnTo>
                  <a:lnTo>
                    <a:pt x="6824" y="1784"/>
                  </a:lnTo>
                  <a:lnTo>
                    <a:pt x="6818" y="1786"/>
                  </a:lnTo>
                  <a:lnTo>
                    <a:pt x="6818" y="1782"/>
                  </a:lnTo>
                  <a:lnTo>
                    <a:pt x="6816" y="1780"/>
                  </a:lnTo>
                  <a:lnTo>
                    <a:pt x="6816" y="1778"/>
                  </a:lnTo>
                  <a:lnTo>
                    <a:pt x="6812" y="1778"/>
                  </a:lnTo>
                  <a:lnTo>
                    <a:pt x="6808" y="1778"/>
                  </a:lnTo>
                  <a:lnTo>
                    <a:pt x="6806" y="1776"/>
                  </a:lnTo>
                  <a:lnTo>
                    <a:pt x="6804" y="1768"/>
                  </a:lnTo>
                  <a:lnTo>
                    <a:pt x="6800" y="1758"/>
                  </a:lnTo>
                  <a:lnTo>
                    <a:pt x="6800" y="1746"/>
                  </a:lnTo>
                  <a:lnTo>
                    <a:pt x="6800" y="1734"/>
                  </a:lnTo>
                  <a:lnTo>
                    <a:pt x="6800" y="1722"/>
                  </a:lnTo>
                  <a:lnTo>
                    <a:pt x="6804" y="1716"/>
                  </a:lnTo>
                  <a:lnTo>
                    <a:pt x="6806" y="1714"/>
                  </a:lnTo>
                  <a:lnTo>
                    <a:pt x="6808" y="1712"/>
                  </a:lnTo>
                  <a:lnTo>
                    <a:pt x="6812" y="1712"/>
                  </a:lnTo>
                  <a:lnTo>
                    <a:pt x="6812" y="1710"/>
                  </a:lnTo>
                  <a:lnTo>
                    <a:pt x="6812" y="1702"/>
                  </a:lnTo>
                  <a:lnTo>
                    <a:pt x="6810" y="1692"/>
                  </a:lnTo>
                  <a:lnTo>
                    <a:pt x="6810" y="1686"/>
                  </a:lnTo>
                  <a:lnTo>
                    <a:pt x="6814" y="1678"/>
                  </a:lnTo>
                  <a:lnTo>
                    <a:pt x="6816" y="1672"/>
                  </a:lnTo>
                  <a:lnTo>
                    <a:pt x="6816" y="1670"/>
                  </a:lnTo>
                  <a:lnTo>
                    <a:pt x="6816" y="1668"/>
                  </a:lnTo>
                  <a:lnTo>
                    <a:pt x="6812" y="1668"/>
                  </a:lnTo>
                  <a:lnTo>
                    <a:pt x="6808" y="1668"/>
                  </a:lnTo>
                  <a:lnTo>
                    <a:pt x="6806" y="1664"/>
                  </a:lnTo>
                  <a:lnTo>
                    <a:pt x="6806" y="1660"/>
                  </a:lnTo>
                  <a:lnTo>
                    <a:pt x="6806" y="1654"/>
                  </a:lnTo>
                  <a:lnTo>
                    <a:pt x="6810" y="1656"/>
                  </a:lnTo>
                  <a:lnTo>
                    <a:pt x="6814" y="1658"/>
                  </a:lnTo>
                  <a:lnTo>
                    <a:pt x="6820" y="1658"/>
                  </a:lnTo>
                  <a:lnTo>
                    <a:pt x="6826" y="1656"/>
                  </a:lnTo>
                  <a:lnTo>
                    <a:pt x="6832" y="1652"/>
                  </a:lnTo>
                  <a:lnTo>
                    <a:pt x="6834" y="1650"/>
                  </a:lnTo>
                  <a:lnTo>
                    <a:pt x="6832" y="1646"/>
                  </a:lnTo>
                  <a:lnTo>
                    <a:pt x="6830" y="1644"/>
                  </a:lnTo>
                  <a:lnTo>
                    <a:pt x="6828" y="1642"/>
                  </a:lnTo>
                  <a:lnTo>
                    <a:pt x="6826" y="1640"/>
                  </a:lnTo>
                  <a:lnTo>
                    <a:pt x="6830" y="1638"/>
                  </a:lnTo>
                  <a:lnTo>
                    <a:pt x="6836" y="1638"/>
                  </a:lnTo>
                  <a:lnTo>
                    <a:pt x="6844" y="1634"/>
                  </a:lnTo>
                  <a:lnTo>
                    <a:pt x="6850" y="1630"/>
                  </a:lnTo>
                  <a:lnTo>
                    <a:pt x="6854" y="1624"/>
                  </a:lnTo>
                  <a:lnTo>
                    <a:pt x="6856" y="1620"/>
                  </a:lnTo>
                  <a:lnTo>
                    <a:pt x="6862" y="1610"/>
                  </a:lnTo>
                  <a:lnTo>
                    <a:pt x="6866" y="1608"/>
                  </a:lnTo>
                  <a:lnTo>
                    <a:pt x="6870" y="1610"/>
                  </a:lnTo>
                  <a:lnTo>
                    <a:pt x="6874" y="1612"/>
                  </a:lnTo>
                  <a:lnTo>
                    <a:pt x="6878" y="1610"/>
                  </a:lnTo>
                  <a:lnTo>
                    <a:pt x="6880" y="1602"/>
                  </a:lnTo>
                  <a:lnTo>
                    <a:pt x="6884" y="1594"/>
                  </a:lnTo>
                  <a:lnTo>
                    <a:pt x="6888" y="1592"/>
                  </a:lnTo>
                  <a:lnTo>
                    <a:pt x="6892" y="1592"/>
                  </a:lnTo>
                  <a:lnTo>
                    <a:pt x="6898" y="1592"/>
                  </a:lnTo>
                  <a:lnTo>
                    <a:pt x="6902" y="1590"/>
                  </a:lnTo>
                  <a:lnTo>
                    <a:pt x="6906" y="1586"/>
                  </a:lnTo>
                  <a:lnTo>
                    <a:pt x="6910" y="1582"/>
                  </a:lnTo>
                  <a:lnTo>
                    <a:pt x="6912" y="1580"/>
                  </a:lnTo>
                  <a:lnTo>
                    <a:pt x="6916" y="1582"/>
                  </a:lnTo>
                  <a:lnTo>
                    <a:pt x="6920" y="1582"/>
                  </a:lnTo>
                  <a:lnTo>
                    <a:pt x="6922" y="1580"/>
                  </a:lnTo>
                  <a:lnTo>
                    <a:pt x="6926" y="1576"/>
                  </a:lnTo>
                  <a:lnTo>
                    <a:pt x="6928" y="1572"/>
                  </a:lnTo>
                  <a:lnTo>
                    <a:pt x="6930" y="1570"/>
                  </a:lnTo>
                  <a:lnTo>
                    <a:pt x="6934" y="1570"/>
                  </a:lnTo>
                  <a:lnTo>
                    <a:pt x="6938" y="1570"/>
                  </a:lnTo>
                  <a:lnTo>
                    <a:pt x="6942" y="1568"/>
                  </a:lnTo>
                  <a:lnTo>
                    <a:pt x="6946" y="1558"/>
                  </a:lnTo>
                  <a:lnTo>
                    <a:pt x="6954" y="1544"/>
                  </a:lnTo>
                  <a:lnTo>
                    <a:pt x="6960" y="1538"/>
                  </a:lnTo>
                  <a:lnTo>
                    <a:pt x="6968" y="1530"/>
                  </a:lnTo>
                  <a:lnTo>
                    <a:pt x="6974" y="1526"/>
                  </a:lnTo>
                  <a:lnTo>
                    <a:pt x="6976" y="1524"/>
                  </a:lnTo>
                  <a:lnTo>
                    <a:pt x="6976" y="1520"/>
                  </a:lnTo>
                  <a:lnTo>
                    <a:pt x="6974" y="1520"/>
                  </a:lnTo>
                  <a:lnTo>
                    <a:pt x="6968" y="1514"/>
                  </a:lnTo>
                  <a:lnTo>
                    <a:pt x="6964" y="1512"/>
                  </a:lnTo>
                  <a:lnTo>
                    <a:pt x="6962" y="1506"/>
                  </a:lnTo>
                  <a:lnTo>
                    <a:pt x="6960" y="1502"/>
                  </a:lnTo>
                  <a:lnTo>
                    <a:pt x="6962" y="1498"/>
                  </a:lnTo>
                  <a:lnTo>
                    <a:pt x="6966" y="1492"/>
                  </a:lnTo>
                  <a:lnTo>
                    <a:pt x="6972" y="1486"/>
                  </a:lnTo>
                  <a:lnTo>
                    <a:pt x="6974" y="1480"/>
                  </a:lnTo>
                  <a:lnTo>
                    <a:pt x="6976" y="1474"/>
                  </a:lnTo>
                  <a:lnTo>
                    <a:pt x="6978" y="1468"/>
                  </a:lnTo>
                  <a:lnTo>
                    <a:pt x="6980" y="1464"/>
                  </a:lnTo>
                  <a:lnTo>
                    <a:pt x="6982" y="1462"/>
                  </a:lnTo>
                  <a:lnTo>
                    <a:pt x="6986" y="1460"/>
                  </a:lnTo>
                  <a:lnTo>
                    <a:pt x="6992" y="1460"/>
                  </a:lnTo>
                  <a:lnTo>
                    <a:pt x="6994" y="1458"/>
                  </a:lnTo>
                  <a:lnTo>
                    <a:pt x="6994" y="1456"/>
                  </a:lnTo>
                  <a:lnTo>
                    <a:pt x="6998" y="1450"/>
                  </a:lnTo>
                  <a:lnTo>
                    <a:pt x="7004" y="1444"/>
                  </a:lnTo>
                  <a:lnTo>
                    <a:pt x="7022" y="1430"/>
                  </a:lnTo>
                  <a:lnTo>
                    <a:pt x="7026" y="1428"/>
                  </a:lnTo>
                  <a:lnTo>
                    <a:pt x="7028" y="1430"/>
                  </a:lnTo>
                  <a:lnTo>
                    <a:pt x="7030" y="1434"/>
                  </a:lnTo>
                  <a:lnTo>
                    <a:pt x="7032" y="1436"/>
                  </a:lnTo>
                  <a:lnTo>
                    <a:pt x="7034" y="1438"/>
                  </a:lnTo>
                  <a:lnTo>
                    <a:pt x="7038" y="1438"/>
                  </a:lnTo>
                  <a:lnTo>
                    <a:pt x="7042" y="1436"/>
                  </a:lnTo>
                  <a:lnTo>
                    <a:pt x="7048" y="1434"/>
                  </a:lnTo>
                  <a:lnTo>
                    <a:pt x="7054" y="1432"/>
                  </a:lnTo>
                  <a:lnTo>
                    <a:pt x="7062" y="1434"/>
                  </a:lnTo>
                  <a:lnTo>
                    <a:pt x="7072" y="1434"/>
                  </a:lnTo>
                  <a:lnTo>
                    <a:pt x="7076" y="1434"/>
                  </a:lnTo>
                  <a:lnTo>
                    <a:pt x="7082" y="1432"/>
                  </a:lnTo>
                  <a:lnTo>
                    <a:pt x="7092" y="1434"/>
                  </a:lnTo>
                  <a:lnTo>
                    <a:pt x="7098" y="1438"/>
                  </a:lnTo>
                  <a:lnTo>
                    <a:pt x="7102" y="1440"/>
                  </a:lnTo>
                  <a:lnTo>
                    <a:pt x="7112" y="1444"/>
                  </a:lnTo>
                  <a:lnTo>
                    <a:pt x="7122" y="1448"/>
                  </a:lnTo>
                  <a:lnTo>
                    <a:pt x="7126" y="1450"/>
                  </a:lnTo>
                  <a:lnTo>
                    <a:pt x="7126" y="1454"/>
                  </a:lnTo>
                  <a:lnTo>
                    <a:pt x="7126" y="1462"/>
                  </a:lnTo>
                  <a:lnTo>
                    <a:pt x="7124" y="1472"/>
                  </a:lnTo>
                  <a:lnTo>
                    <a:pt x="7124" y="1480"/>
                  </a:lnTo>
                  <a:lnTo>
                    <a:pt x="7126" y="1484"/>
                  </a:lnTo>
                  <a:lnTo>
                    <a:pt x="7130" y="1486"/>
                  </a:lnTo>
                  <a:lnTo>
                    <a:pt x="7130" y="1490"/>
                  </a:lnTo>
                  <a:lnTo>
                    <a:pt x="7128" y="1494"/>
                  </a:lnTo>
                  <a:lnTo>
                    <a:pt x="7124" y="1494"/>
                  </a:lnTo>
                  <a:lnTo>
                    <a:pt x="7118" y="1494"/>
                  </a:lnTo>
                  <a:lnTo>
                    <a:pt x="7106" y="1496"/>
                  </a:lnTo>
                  <a:lnTo>
                    <a:pt x="7100" y="1498"/>
                  </a:lnTo>
                  <a:lnTo>
                    <a:pt x="7096" y="1502"/>
                  </a:lnTo>
                  <a:lnTo>
                    <a:pt x="7090" y="1512"/>
                  </a:lnTo>
                  <a:lnTo>
                    <a:pt x="7082" y="1526"/>
                  </a:lnTo>
                  <a:lnTo>
                    <a:pt x="7076" y="1532"/>
                  </a:lnTo>
                  <a:lnTo>
                    <a:pt x="7066" y="1540"/>
                  </a:lnTo>
                  <a:lnTo>
                    <a:pt x="7058" y="1546"/>
                  </a:lnTo>
                  <a:lnTo>
                    <a:pt x="7052" y="1550"/>
                  </a:lnTo>
                  <a:lnTo>
                    <a:pt x="7050" y="1554"/>
                  </a:lnTo>
                  <a:lnTo>
                    <a:pt x="7050" y="1556"/>
                  </a:lnTo>
                  <a:lnTo>
                    <a:pt x="7050" y="1558"/>
                  </a:lnTo>
                  <a:lnTo>
                    <a:pt x="7044" y="1560"/>
                  </a:lnTo>
                  <a:lnTo>
                    <a:pt x="7038" y="1562"/>
                  </a:lnTo>
                  <a:lnTo>
                    <a:pt x="7034" y="1566"/>
                  </a:lnTo>
                  <a:lnTo>
                    <a:pt x="7030" y="1572"/>
                  </a:lnTo>
                  <a:lnTo>
                    <a:pt x="7028" y="1576"/>
                  </a:lnTo>
                  <a:lnTo>
                    <a:pt x="7026" y="1578"/>
                  </a:lnTo>
                  <a:lnTo>
                    <a:pt x="7024" y="1576"/>
                  </a:lnTo>
                  <a:lnTo>
                    <a:pt x="7020" y="1576"/>
                  </a:lnTo>
                  <a:lnTo>
                    <a:pt x="7016" y="1578"/>
                  </a:lnTo>
                  <a:lnTo>
                    <a:pt x="7014" y="1582"/>
                  </a:lnTo>
                  <a:lnTo>
                    <a:pt x="7010" y="1586"/>
                  </a:lnTo>
                  <a:lnTo>
                    <a:pt x="7008" y="1588"/>
                  </a:lnTo>
                  <a:lnTo>
                    <a:pt x="7006" y="1588"/>
                  </a:lnTo>
                  <a:lnTo>
                    <a:pt x="7004" y="1588"/>
                  </a:lnTo>
                  <a:lnTo>
                    <a:pt x="7002" y="1590"/>
                  </a:lnTo>
                  <a:lnTo>
                    <a:pt x="7002" y="1596"/>
                  </a:lnTo>
                  <a:lnTo>
                    <a:pt x="7002" y="1602"/>
                  </a:lnTo>
                  <a:lnTo>
                    <a:pt x="7002" y="1606"/>
                  </a:lnTo>
                  <a:lnTo>
                    <a:pt x="6998" y="1610"/>
                  </a:lnTo>
                  <a:lnTo>
                    <a:pt x="6996" y="1610"/>
                  </a:lnTo>
                  <a:lnTo>
                    <a:pt x="6992" y="1612"/>
                  </a:lnTo>
                  <a:lnTo>
                    <a:pt x="6984" y="1610"/>
                  </a:lnTo>
                  <a:lnTo>
                    <a:pt x="6978" y="1608"/>
                  </a:lnTo>
                  <a:lnTo>
                    <a:pt x="6976" y="1610"/>
                  </a:lnTo>
                  <a:lnTo>
                    <a:pt x="6976" y="1612"/>
                  </a:lnTo>
                  <a:lnTo>
                    <a:pt x="6974" y="1616"/>
                  </a:lnTo>
                  <a:lnTo>
                    <a:pt x="6972" y="1622"/>
                  </a:lnTo>
                  <a:lnTo>
                    <a:pt x="6964" y="1632"/>
                  </a:lnTo>
                  <a:lnTo>
                    <a:pt x="6960" y="1638"/>
                  </a:lnTo>
                  <a:lnTo>
                    <a:pt x="6958" y="1646"/>
                  </a:lnTo>
                  <a:lnTo>
                    <a:pt x="6960" y="1654"/>
                  </a:lnTo>
                  <a:lnTo>
                    <a:pt x="6962" y="1664"/>
                  </a:lnTo>
                  <a:lnTo>
                    <a:pt x="6966" y="1672"/>
                  </a:lnTo>
                  <a:lnTo>
                    <a:pt x="6966" y="1678"/>
                  </a:lnTo>
                  <a:lnTo>
                    <a:pt x="6966" y="1680"/>
                  </a:lnTo>
                  <a:lnTo>
                    <a:pt x="6964" y="1684"/>
                  </a:lnTo>
                  <a:lnTo>
                    <a:pt x="6962" y="1686"/>
                  </a:lnTo>
                  <a:lnTo>
                    <a:pt x="6962" y="1690"/>
                  </a:lnTo>
                  <a:lnTo>
                    <a:pt x="6966" y="1696"/>
                  </a:lnTo>
                  <a:lnTo>
                    <a:pt x="6972" y="1704"/>
                  </a:lnTo>
                  <a:lnTo>
                    <a:pt x="6978" y="1710"/>
                  </a:lnTo>
                  <a:lnTo>
                    <a:pt x="6978" y="1714"/>
                  </a:lnTo>
                  <a:lnTo>
                    <a:pt x="6978" y="1716"/>
                  </a:lnTo>
                  <a:lnTo>
                    <a:pt x="6976" y="1716"/>
                  </a:lnTo>
                  <a:lnTo>
                    <a:pt x="6972" y="1718"/>
                  </a:lnTo>
                  <a:lnTo>
                    <a:pt x="6970" y="1720"/>
                  </a:lnTo>
                  <a:lnTo>
                    <a:pt x="6970" y="1724"/>
                  </a:lnTo>
                  <a:lnTo>
                    <a:pt x="6972" y="1732"/>
                  </a:lnTo>
                  <a:lnTo>
                    <a:pt x="6972" y="1740"/>
                  </a:lnTo>
                  <a:lnTo>
                    <a:pt x="6968" y="1762"/>
                  </a:lnTo>
                  <a:lnTo>
                    <a:pt x="6964" y="1772"/>
                  </a:lnTo>
                  <a:lnTo>
                    <a:pt x="6964" y="1780"/>
                  </a:lnTo>
                  <a:lnTo>
                    <a:pt x="6966" y="1782"/>
                  </a:lnTo>
                  <a:lnTo>
                    <a:pt x="6970" y="1784"/>
                  </a:lnTo>
                  <a:lnTo>
                    <a:pt x="6982" y="1788"/>
                  </a:lnTo>
                  <a:lnTo>
                    <a:pt x="7006" y="1792"/>
                  </a:lnTo>
                  <a:lnTo>
                    <a:pt x="7012" y="1796"/>
                  </a:lnTo>
                  <a:lnTo>
                    <a:pt x="7014" y="1798"/>
                  </a:lnTo>
                  <a:lnTo>
                    <a:pt x="7012" y="1802"/>
                  </a:lnTo>
                  <a:lnTo>
                    <a:pt x="7012" y="1810"/>
                  </a:lnTo>
                  <a:lnTo>
                    <a:pt x="7014" y="1818"/>
                  </a:lnTo>
                  <a:lnTo>
                    <a:pt x="7016" y="1820"/>
                  </a:lnTo>
                  <a:lnTo>
                    <a:pt x="7018" y="1822"/>
                  </a:lnTo>
                  <a:lnTo>
                    <a:pt x="7020" y="1820"/>
                  </a:lnTo>
                  <a:lnTo>
                    <a:pt x="7024" y="1818"/>
                  </a:lnTo>
                  <a:lnTo>
                    <a:pt x="7030" y="1812"/>
                  </a:lnTo>
                  <a:lnTo>
                    <a:pt x="7036" y="1812"/>
                  </a:lnTo>
                  <a:lnTo>
                    <a:pt x="7038" y="1812"/>
                  </a:lnTo>
                  <a:lnTo>
                    <a:pt x="7040" y="1814"/>
                  </a:lnTo>
                  <a:lnTo>
                    <a:pt x="7038" y="1818"/>
                  </a:lnTo>
                  <a:lnTo>
                    <a:pt x="7036" y="1822"/>
                  </a:lnTo>
                  <a:lnTo>
                    <a:pt x="7032" y="1830"/>
                  </a:lnTo>
                  <a:lnTo>
                    <a:pt x="7030" y="1832"/>
                  </a:lnTo>
                  <a:lnTo>
                    <a:pt x="7036" y="1832"/>
                  </a:lnTo>
                  <a:lnTo>
                    <a:pt x="7050" y="1824"/>
                  </a:lnTo>
                  <a:lnTo>
                    <a:pt x="7060" y="1822"/>
                  </a:lnTo>
                  <a:lnTo>
                    <a:pt x="7074" y="1820"/>
                  </a:lnTo>
                  <a:lnTo>
                    <a:pt x="7092" y="1816"/>
                  </a:lnTo>
                  <a:lnTo>
                    <a:pt x="7122" y="1806"/>
                  </a:lnTo>
                  <a:lnTo>
                    <a:pt x="7132" y="1802"/>
                  </a:lnTo>
                  <a:lnTo>
                    <a:pt x="7138" y="1800"/>
                  </a:lnTo>
                  <a:lnTo>
                    <a:pt x="7144" y="1802"/>
                  </a:lnTo>
                  <a:lnTo>
                    <a:pt x="7146" y="1802"/>
                  </a:lnTo>
                  <a:lnTo>
                    <a:pt x="7150" y="1804"/>
                  </a:lnTo>
                  <a:lnTo>
                    <a:pt x="7154" y="1798"/>
                  </a:lnTo>
                  <a:lnTo>
                    <a:pt x="7160" y="1794"/>
                  </a:lnTo>
                  <a:lnTo>
                    <a:pt x="7164" y="1794"/>
                  </a:lnTo>
                  <a:lnTo>
                    <a:pt x="7168" y="1796"/>
                  </a:lnTo>
                  <a:lnTo>
                    <a:pt x="7174" y="1794"/>
                  </a:lnTo>
                  <a:lnTo>
                    <a:pt x="7182" y="1792"/>
                  </a:lnTo>
                  <a:lnTo>
                    <a:pt x="7190" y="1788"/>
                  </a:lnTo>
                  <a:lnTo>
                    <a:pt x="7196" y="1788"/>
                  </a:lnTo>
                  <a:lnTo>
                    <a:pt x="7206" y="1788"/>
                  </a:lnTo>
                  <a:lnTo>
                    <a:pt x="7216" y="1788"/>
                  </a:lnTo>
                  <a:lnTo>
                    <a:pt x="7222" y="1786"/>
                  </a:lnTo>
                  <a:lnTo>
                    <a:pt x="7230" y="1784"/>
                  </a:lnTo>
                  <a:lnTo>
                    <a:pt x="7234" y="1786"/>
                  </a:lnTo>
                  <a:lnTo>
                    <a:pt x="7240" y="1786"/>
                  </a:lnTo>
                  <a:lnTo>
                    <a:pt x="7250" y="1780"/>
                  </a:lnTo>
                  <a:lnTo>
                    <a:pt x="7258" y="1772"/>
                  </a:lnTo>
                  <a:lnTo>
                    <a:pt x="7262" y="1772"/>
                  </a:lnTo>
                  <a:lnTo>
                    <a:pt x="7264" y="1772"/>
                  </a:lnTo>
                  <a:lnTo>
                    <a:pt x="7266" y="1774"/>
                  </a:lnTo>
                  <a:lnTo>
                    <a:pt x="7262" y="1776"/>
                  </a:lnTo>
                  <a:lnTo>
                    <a:pt x="7260" y="1778"/>
                  </a:lnTo>
                  <a:lnTo>
                    <a:pt x="7262" y="1784"/>
                  </a:lnTo>
                  <a:lnTo>
                    <a:pt x="7264" y="1788"/>
                  </a:lnTo>
                  <a:lnTo>
                    <a:pt x="7262" y="1788"/>
                  </a:lnTo>
                  <a:lnTo>
                    <a:pt x="7258" y="1786"/>
                  </a:lnTo>
                  <a:lnTo>
                    <a:pt x="7254" y="1786"/>
                  </a:lnTo>
                  <a:lnTo>
                    <a:pt x="7256" y="1792"/>
                  </a:lnTo>
                  <a:lnTo>
                    <a:pt x="7262" y="1798"/>
                  </a:lnTo>
                  <a:lnTo>
                    <a:pt x="7266" y="1798"/>
                  </a:lnTo>
                  <a:lnTo>
                    <a:pt x="7268" y="1798"/>
                  </a:lnTo>
                  <a:lnTo>
                    <a:pt x="7272" y="1804"/>
                  </a:lnTo>
                  <a:lnTo>
                    <a:pt x="7276" y="1806"/>
                  </a:lnTo>
                  <a:lnTo>
                    <a:pt x="7282" y="1808"/>
                  </a:lnTo>
                  <a:lnTo>
                    <a:pt x="7292" y="1808"/>
                  </a:lnTo>
                  <a:lnTo>
                    <a:pt x="7302" y="1808"/>
                  </a:lnTo>
                  <a:lnTo>
                    <a:pt x="7308" y="1810"/>
                  </a:lnTo>
                  <a:lnTo>
                    <a:pt x="7310" y="1812"/>
                  </a:lnTo>
                  <a:lnTo>
                    <a:pt x="7312" y="1816"/>
                  </a:lnTo>
                  <a:lnTo>
                    <a:pt x="7316" y="1818"/>
                  </a:lnTo>
                  <a:lnTo>
                    <a:pt x="7322" y="1820"/>
                  </a:lnTo>
                  <a:lnTo>
                    <a:pt x="7326" y="1820"/>
                  </a:lnTo>
                  <a:lnTo>
                    <a:pt x="7326" y="1822"/>
                  </a:lnTo>
                  <a:lnTo>
                    <a:pt x="7326" y="1824"/>
                  </a:lnTo>
                  <a:lnTo>
                    <a:pt x="7322" y="1828"/>
                  </a:lnTo>
                  <a:lnTo>
                    <a:pt x="7318" y="1828"/>
                  </a:lnTo>
                  <a:lnTo>
                    <a:pt x="7294" y="1820"/>
                  </a:lnTo>
                  <a:lnTo>
                    <a:pt x="7286" y="1820"/>
                  </a:lnTo>
                  <a:lnTo>
                    <a:pt x="7280" y="1820"/>
                  </a:lnTo>
                  <a:lnTo>
                    <a:pt x="7278" y="1824"/>
                  </a:lnTo>
                  <a:lnTo>
                    <a:pt x="7276" y="1826"/>
                  </a:lnTo>
                  <a:lnTo>
                    <a:pt x="7274" y="1830"/>
                  </a:lnTo>
                  <a:lnTo>
                    <a:pt x="7272" y="1832"/>
                  </a:lnTo>
                  <a:lnTo>
                    <a:pt x="7268" y="1834"/>
                  </a:lnTo>
                  <a:lnTo>
                    <a:pt x="7264" y="1832"/>
                  </a:lnTo>
                  <a:lnTo>
                    <a:pt x="7258" y="1830"/>
                  </a:lnTo>
                  <a:lnTo>
                    <a:pt x="7254" y="1830"/>
                  </a:lnTo>
                  <a:lnTo>
                    <a:pt x="7254" y="1834"/>
                  </a:lnTo>
                  <a:lnTo>
                    <a:pt x="7254" y="1836"/>
                  </a:lnTo>
                  <a:lnTo>
                    <a:pt x="7252" y="1840"/>
                  </a:lnTo>
                  <a:lnTo>
                    <a:pt x="7250" y="1840"/>
                  </a:lnTo>
                  <a:lnTo>
                    <a:pt x="7244" y="1838"/>
                  </a:lnTo>
                  <a:lnTo>
                    <a:pt x="7240" y="1834"/>
                  </a:lnTo>
                  <a:lnTo>
                    <a:pt x="7236" y="1834"/>
                  </a:lnTo>
                  <a:lnTo>
                    <a:pt x="7236" y="1836"/>
                  </a:lnTo>
                  <a:lnTo>
                    <a:pt x="7236" y="1838"/>
                  </a:lnTo>
                  <a:lnTo>
                    <a:pt x="7238" y="1846"/>
                  </a:lnTo>
                  <a:lnTo>
                    <a:pt x="7238" y="1850"/>
                  </a:lnTo>
                  <a:lnTo>
                    <a:pt x="7236" y="1854"/>
                  </a:lnTo>
                  <a:lnTo>
                    <a:pt x="7226" y="1858"/>
                  </a:lnTo>
                  <a:lnTo>
                    <a:pt x="7214" y="1858"/>
                  </a:lnTo>
                  <a:lnTo>
                    <a:pt x="7204" y="1858"/>
                  </a:lnTo>
                  <a:lnTo>
                    <a:pt x="7192" y="1854"/>
                  </a:lnTo>
                  <a:lnTo>
                    <a:pt x="7182" y="1848"/>
                  </a:lnTo>
                  <a:lnTo>
                    <a:pt x="7172" y="1846"/>
                  </a:lnTo>
                  <a:lnTo>
                    <a:pt x="7160" y="1846"/>
                  </a:lnTo>
                  <a:lnTo>
                    <a:pt x="7144" y="1842"/>
                  </a:lnTo>
                  <a:lnTo>
                    <a:pt x="7138" y="1842"/>
                  </a:lnTo>
                  <a:lnTo>
                    <a:pt x="7134" y="1842"/>
                  </a:lnTo>
                  <a:lnTo>
                    <a:pt x="7132" y="1844"/>
                  </a:lnTo>
                  <a:lnTo>
                    <a:pt x="7132" y="1846"/>
                  </a:lnTo>
                  <a:lnTo>
                    <a:pt x="7130" y="1850"/>
                  </a:lnTo>
                  <a:lnTo>
                    <a:pt x="7126" y="1852"/>
                  </a:lnTo>
                  <a:lnTo>
                    <a:pt x="7120" y="1852"/>
                  </a:lnTo>
                  <a:lnTo>
                    <a:pt x="7106" y="1850"/>
                  </a:lnTo>
                  <a:lnTo>
                    <a:pt x="7092" y="1852"/>
                  </a:lnTo>
                  <a:lnTo>
                    <a:pt x="7082" y="1856"/>
                  </a:lnTo>
                  <a:lnTo>
                    <a:pt x="7078" y="1858"/>
                  </a:lnTo>
                  <a:lnTo>
                    <a:pt x="7076" y="1862"/>
                  </a:lnTo>
                  <a:lnTo>
                    <a:pt x="7074" y="1864"/>
                  </a:lnTo>
                  <a:lnTo>
                    <a:pt x="7072" y="1866"/>
                  </a:lnTo>
                  <a:lnTo>
                    <a:pt x="7064" y="1868"/>
                  </a:lnTo>
                  <a:lnTo>
                    <a:pt x="7058" y="1872"/>
                  </a:lnTo>
                  <a:lnTo>
                    <a:pt x="7056" y="1874"/>
                  </a:lnTo>
                  <a:lnTo>
                    <a:pt x="7054" y="1880"/>
                  </a:lnTo>
                  <a:lnTo>
                    <a:pt x="7052" y="1890"/>
                  </a:lnTo>
                  <a:lnTo>
                    <a:pt x="7052" y="1898"/>
                  </a:lnTo>
                  <a:lnTo>
                    <a:pt x="7054" y="1904"/>
                  </a:lnTo>
                  <a:lnTo>
                    <a:pt x="7056" y="1912"/>
                  </a:lnTo>
                  <a:lnTo>
                    <a:pt x="7062" y="1920"/>
                  </a:lnTo>
                  <a:lnTo>
                    <a:pt x="7066" y="1928"/>
                  </a:lnTo>
                  <a:lnTo>
                    <a:pt x="7070" y="1930"/>
                  </a:lnTo>
                  <a:lnTo>
                    <a:pt x="7074" y="1932"/>
                  </a:lnTo>
                  <a:lnTo>
                    <a:pt x="7080" y="1930"/>
                  </a:lnTo>
                  <a:lnTo>
                    <a:pt x="7086" y="1928"/>
                  </a:lnTo>
                  <a:lnTo>
                    <a:pt x="7094" y="1924"/>
                  </a:lnTo>
                  <a:lnTo>
                    <a:pt x="7096" y="1924"/>
                  </a:lnTo>
                  <a:lnTo>
                    <a:pt x="7096" y="1928"/>
                  </a:lnTo>
                  <a:lnTo>
                    <a:pt x="7086" y="1956"/>
                  </a:lnTo>
                  <a:lnTo>
                    <a:pt x="7086" y="1964"/>
                  </a:lnTo>
                  <a:lnTo>
                    <a:pt x="7088" y="1972"/>
                  </a:lnTo>
                  <a:lnTo>
                    <a:pt x="7092" y="1986"/>
                  </a:lnTo>
                  <a:lnTo>
                    <a:pt x="7092" y="1992"/>
                  </a:lnTo>
                  <a:lnTo>
                    <a:pt x="7090" y="1998"/>
                  </a:lnTo>
                  <a:lnTo>
                    <a:pt x="7086" y="2004"/>
                  </a:lnTo>
                  <a:lnTo>
                    <a:pt x="7076" y="2008"/>
                  </a:lnTo>
                  <a:lnTo>
                    <a:pt x="7064" y="2012"/>
                  </a:lnTo>
                  <a:lnTo>
                    <a:pt x="7054" y="2010"/>
                  </a:lnTo>
                  <a:lnTo>
                    <a:pt x="7048" y="2008"/>
                  </a:lnTo>
                  <a:lnTo>
                    <a:pt x="7044" y="2002"/>
                  </a:lnTo>
                  <a:lnTo>
                    <a:pt x="7038" y="1990"/>
                  </a:lnTo>
                  <a:lnTo>
                    <a:pt x="7034" y="1984"/>
                  </a:lnTo>
                  <a:lnTo>
                    <a:pt x="7028" y="1980"/>
                  </a:lnTo>
                  <a:lnTo>
                    <a:pt x="7022" y="1976"/>
                  </a:lnTo>
                  <a:lnTo>
                    <a:pt x="7018" y="1974"/>
                  </a:lnTo>
                  <a:lnTo>
                    <a:pt x="7018" y="1970"/>
                  </a:lnTo>
                  <a:lnTo>
                    <a:pt x="7018" y="1968"/>
                  </a:lnTo>
                  <a:lnTo>
                    <a:pt x="7018" y="1966"/>
                  </a:lnTo>
                  <a:lnTo>
                    <a:pt x="7016" y="1964"/>
                  </a:lnTo>
                  <a:lnTo>
                    <a:pt x="7010" y="1966"/>
                  </a:lnTo>
                  <a:lnTo>
                    <a:pt x="6986" y="1974"/>
                  </a:lnTo>
                  <a:lnTo>
                    <a:pt x="6980" y="1978"/>
                  </a:lnTo>
                  <a:lnTo>
                    <a:pt x="6976" y="1980"/>
                  </a:lnTo>
                  <a:lnTo>
                    <a:pt x="6970" y="1992"/>
                  </a:lnTo>
                  <a:lnTo>
                    <a:pt x="6968" y="1996"/>
                  </a:lnTo>
                  <a:lnTo>
                    <a:pt x="6970" y="2002"/>
                  </a:lnTo>
                  <a:lnTo>
                    <a:pt x="6970" y="2006"/>
                  </a:lnTo>
                  <a:lnTo>
                    <a:pt x="6970" y="2008"/>
                  </a:lnTo>
                  <a:lnTo>
                    <a:pt x="6966" y="2012"/>
                  </a:lnTo>
                  <a:lnTo>
                    <a:pt x="6960" y="2018"/>
                  </a:lnTo>
                  <a:lnTo>
                    <a:pt x="6956" y="2022"/>
                  </a:lnTo>
                  <a:lnTo>
                    <a:pt x="6954" y="2026"/>
                  </a:lnTo>
                  <a:lnTo>
                    <a:pt x="6952" y="2038"/>
                  </a:lnTo>
                  <a:lnTo>
                    <a:pt x="6952" y="2048"/>
                  </a:lnTo>
                  <a:lnTo>
                    <a:pt x="6952" y="2070"/>
                  </a:lnTo>
                  <a:lnTo>
                    <a:pt x="6954" y="2084"/>
                  </a:lnTo>
                  <a:lnTo>
                    <a:pt x="6954" y="2088"/>
                  </a:lnTo>
                  <a:lnTo>
                    <a:pt x="6958" y="2094"/>
                  </a:lnTo>
                  <a:lnTo>
                    <a:pt x="6962" y="2100"/>
                  </a:lnTo>
                  <a:lnTo>
                    <a:pt x="6964" y="2108"/>
                  </a:lnTo>
                  <a:lnTo>
                    <a:pt x="6964" y="2120"/>
                  </a:lnTo>
                  <a:lnTo>
                    <a:pt x="6964" y="2124"/>
                  </a:lnTo>
                  <a:lnTo>
                    <a:pt x="6962" y="2124"/>
                  </a:lnTo>
                  <a:lnTo>
                    <a:pt x="6960" y="2126"/>
                  </a:lnTo>
                  <a:lnTo>
                    <a:pt x="6962" y="2134"/>
                  </a:lnTo>
                  <a:lnTo>
                    <a:pt x="6962" y="2136"/>
                  </a:lnTo>
                  <a:lnTo>
                    <a:pt x="6960" y="2138"/>
                  </a:lnTo>
                  <a:lnTo>
                    <a:pt x="6956" y="2142"/>
                  </a:lnTo>
                  <a:lnTo>
                    <a:pt x="6948" y="2142"/>
                  </a:lnTo>
                  <a:lnTo>
                    <a:pt x="6942" y="2142"/>
                  </a:lnTo>
                  <a:lnTo>
                    <a:pt x="6942" y="2140"/>
                  </a:lnTo>
                  <a:lnTo>
                    <a:pt x="6940" y="2140"/>
                  </a:lnTo>
                  <a:lnTo>
                    <a:pt x="6942" y="2134"/>
                  </a:lnTo>
                  <a:lnTo>
                    <a:pt x="6952" y="2122"/>
                  </a:lnTo>
                  <a:lnTo>
                    <a:pt x="6954" y="2118"/>
                  </a:lnTo>
                  <a:lnTo>
                    <a:pt x="6952" y="2118"/>
                  </a:lnTo>
                  <a:lnTo>
                    <a:pt x="6940" y="2130"/>
                  </a:lnTo>
                  <a:lnTo>
                    <a:pt x="6934" y="2138"/>
                  </a:lnTo>
                  <a:lnTo>
                    <a:pt x="6930" y="2138"/>
                  </a:lnTo>
                  <a:lnTo>
                    <a:pt x="6924" y="2138"/>
                  </a:lnTo>
                  <a:lnTo>
                    <a:pt x="6916" y="2138"/>
                  </a:lnTo>
                  <a:lnTo>
                    <a:pt x="6912" y="2140"/>
                  </a:lnTo>
                  <a:lnTo>
                    <a:pt x="6910" y="2142"/>
                  </a:lnTo>
                  <a:lnTo>
                    <a:pt x="6908" y="2148"/>
                  </a:lnTo>
                  <a:lnTo>
                    <a:pt x="6910" y="2152"/>
                  </a:lnTo>
                  <a:lnTo>
                    <a:pt x="6908" y="2158"/>
                  </a:lnTo>
                  <a:lnTo>
                    <a:pt x="6904" y="2162"/>
                  </a:lnTo>
                  <a:lnTo>
                    <a:pt x="6898" y="2168"/>
                  </a:lnTo>
                  <a:lnTo>
                    <a:pt x="6886" y="2174"/>
                  </a:lnTo>
                  <a:lnTo>
                    <a:pt x="6874" y="2176"/>
                  </a:lnTo>
                  <a:lnTo>
                    <a:pt x="6866" y="2176"/>
                  </a:lnTo>
                  <a:lnTo>
                    <a:pt x="6862" y="2174"/>
                  </a:lnTo>
                  <a:lnTo>
                    <a:pt x="6858" y="2170"/>
                  </a:lnTo>
                  <a:lnTo>
                    <a:pt x="6854" y="2166"/>
                  </a:lnTo>
                  <a:lnTo>
                    <a:pt x="6850" y="2154"/>
                  </a:lnTo>
                  <a:lnTo>
                    <a:pt x="6852" y="2154"/>
                  </a:lnTo>
                  <a:lnTo>
                    <a:pt x="6858" y="2158"/>
                  </a:lnTo>
                  <a:lnTo>
                    <a:pt x="6864" y="2162"/>
                  </a:lnTo>
                  <a:lnTo>
                    <a:pt x="6868" y="2162"/>
                  </a:lnTo>
                  <a:lnTo>
                    <a:pt x="6868" y="2160"/>
                  </a:lnTo>
                  <a:lnTo>
                    <a:pt x="6866" y="2158"/>
                  </a:lnTo>
                  <a:lnTo>
                    <a:pt x="6852" y="2150"/>
                  </a:lnTo>
                  <a:lnTo>
                    <a:pt x="6844" y="2146"/>
                  </a:lnTo>
                  <a:lnTo>
                    <a:pt x="6836" y="2146"/>
                  </a:lnTo>
                  <a:lnTo>
                    <a:pt x="6822" y="2148"/>
                  </a:lnTo>
                  <a:lnTo>
                    <a:pt x="6802" y="2152"/>
                  </a:lnTo>
                  <a:lnTo>
                    <a:pt x="6798" y="2156"/>
                  </a:lnTo>
                  <a:lnTo>
                    <a:pt x="6794" y="2158"/>
                  </a:lnTo>
                  <a:lnTo>
                    <a:pt x="6784" y="2162"/>
                  </a:lnTo>
                  <a:lnTo>
                    <a:pt x="6776" y="2164"/>
                  </a:lnTo>
                  <a:lnTo>
                    <a:pt x="6770" y="2168"/>
                  </a:lnTo>
                  <a:lnTo>
                    <a:pt x="6766" y="2172"/>
                  </a:lnTo>
                  <a:lnTo>
                    <a:pt x="6764" y="2176"/>
                  </a:lnTo>
                  <a:lnTo>
                    <a:pt x="6760" y="2178"/>
                  </a:lnTo>
                  <a:lnTo>
                    <a:pt x="6752" y="2182"/>
                  </a:lnTo>
                  <a:lnTo>
                    <a:pt x="6738" y="2186"/>
                  </a:lnTo>
                  <a:lnTo>
                    <a:pt x="6718" y="2192"/>
                  </a:lnTo>
                  <a:lnTo>
                    <a:pt x="6704" y="2198"/>
                  </a:lnTo>
                  <a:lnTo>
                    <a:pt x="6692" y="2202"/>
                  </a:lnTo>
                  <a:lnTo>
                    <a:pt x="6686" y="2202"/>
                  </a:lnTo>
                  <a:lnTo>
                    <a:pt x="6680" y="2202"/>
                  </a:lnTo>
                  <a:lnTo>
                    <a:pt x="6676" y="2200"/>
                  </a:lnTo>
                  <a:lnTo>
                    <a:pt x="6672" y="2196"/>
                  </a:lnTo>
                  <a:lnTo>
                    <a:pt x="6664" y="2188"/>
                  </a:lnTo>
                  <a:lnTo>
                    <a:pt x="6664" y="2192"/>
                  </a:lnTo>
                  <a:lnTo>
                    <a:pt x="6668" y="2200"/>
                  </a:lnTo>
                  <a:lnTo>
                    <a:pt x="6668" y="2202"/>
                  </a:lnTo>
                  <a:lnTo>
                    <a:pt x="6668" y="2204"/>
                  </a:lnTo>
                  <a:lnTo>
                    <a:pt x="6666" y="2206"/>
                  </a:lnTo>
                  <a:lnTo>
                    <a:pt x="6666" y="2208"/>
                  </a:lnTo>
                  <a:lnTo>
                    <a:pt x="6670" y="2208"/>
                  </a:lnTo>
                  <a:lnTo>
                    <a:pt x="6674" y="2206"/>
                  </a:lnTo>
                  <a:lnTo>
                    <a:pt x="6678" y="2206"/>
                  </a:lnTo>
                  <a:lnTo>
                    <a:pt x="6680" y="2206"/>
                  </a:lnTo>
                  <a:lnTo>
                    <a:pt x="6684" y="2210"/>
                  </a:lnTo>
                  <a:lnTo>
                    <a:pt x="6686" y="2208"/>
                  </a:lnTo>
                  <a:lnTo>
                    <a:pt x="6688" y="2208"/>
                  </a:lnTo>
                  <a:lnTo>
                    <a:pt x="6692" y="2208"/>
                  </a:lnTo>
                  <a:lnTo>
                    <a:pt x="6694" y="2210"/>
                  </a:lnTo>
                  <a:lnTo>
                    <a:pt x="6694" y="2218"/>
                  </a:lnTo>
                  <a:lnTo>
                    <a:pt x="6694" y="2220"/>
                  </a:lnTo>
                  <a:lnTo>
                    <a:pt x="6692" y="2220"/>
                  </a:lnTo>
                  <a:lnTo>
                    <a:pt x="6688" y="2218"/>
                  </a:lnTo>
                  <a:lnTo>
                    <a:pt x="6682" y="2216"/>
                  </a:lnTo>
                  <a:lnTo>
                    <a:pt x="6680" y="2214"/>
                  </a:lnTo>
                  <a:lnTo>
                    <a:pt x="6670" y="2212"/>
                  </a:lnTo>
                  <a:lnTo>
                    <a:pt x="6664" y="2210"/>
                  </a:lnTo>
                  <a:lnTo>
                    <a:pt x="6664" y="2208"/>
                  </a:lnTo>
                  <a:lnTo>
                    <a:pt x="6664" y="2204"/>
                  </a:lnTo>
                  <a:lnTo>
                    <a:pt x="6664" y="2200"/>
                  </a:lnTo>
                  <a:lnTo>
                    <a:pt x="6662" y="2198"/>
                  </a:lnTo>
                  <a:lnTo>
                    <a:pt x="6662" y="2194"/>
                  </a:lnTo>
                  <a:lnTo>
                    <a:pt x="6660" y="2188"/>
                  </a:lnTo>
                  <a:lnTo>
                    <a:pt x="6658" y="2188"/>
                  </a:lnTo>
                  <a:lnTo>
                    <a:pt x="6654" y="2190"/>
                  </a:lnTo>
                  <a:lnTo>
                    <a:pt x="6646" y="2190"/>
                  </a:lnTo>
                  <a:lnTo>
                    <a:pt x="6642" y="2188"/>
                  </a:lnTo>
                  <a:lnTo>
                    <a:pt x="6638" y="2184"/>
                  </a:lnTo>
                  <a:lnTo>
                    <a:pt x="6634" y="2178"/>
                  </a:lnTo>
                  <a:lnTo>
                    <a:pt x="6632" y="2174"/>
                  </a:lnTo>
                  <a:lnTo>
                    <a:pt x="6632" y="2172"/>
                  </a:lnTo>
                  <a:lnTo>
                    <a:pt x="6628" y="2172"/>
                  </a:lnTo>
                  <a:lnTo>
                    <a:pt x="6622" y="2172"/>
                  </a:lnTo>
                  <a:lnTo>
                    <a:pt x="6618" y="2170"/>
                  </a:lnTo>
                  <a:lnTo>
                    <a:pt x="6614" y="2168"/>
                  </a:lnTo>
                  <a:lnTo>
                    <a:pt x="6612" y="2168"/>
                  </a:lnTo>
                  <a:lnTo>
                    <a:pt x="6608" y="2172"/>
                  </a:lnTo>
                  <a:lnTo>
                    <a:pt x="6604" y="2178"/>
                  </a:lnTo>
                  <a:lnTo>
                    <a:pt x="6596" y="2184"/>
                  </a:lnTo>
                  <a:lnTo>
                    <a:pt x="6592" y="2186"/>
                  </a:lnTo>
                  <a:lnTo>
                    <a:pt x="6586" y="2188"/>
                  </a:lnTo>
                  <a:lnTo>
                    <a:pt x="6580" y="2188"/>
                  </a:lnTo>
                  <a:lnTo>
                    <a:pt x="6576" y="2190"/>
                  </a:lnTo>
                  <a:lnTo>
                    <a:pt x="6572" y="2198"/>
                  </a:lnTo>
                  <a:lnTo>
                    <a:pt x="6568" y="2202"/>
                  </a:lnTo>
                  <a:lnTo>
                    <a:pt x="6566" y="2202"/>
                  </a:lnTo>
                  <a:lnTo>
                    <a:pt x="6562" y="2200"/>
                  </a:lnTo>
                  <a:lnTo>
                    <a:pt x="6558" y="2198"/>
                  </a:lnTo>
                  <a:lnTo>
                    <a:pt x="6554" y="2198"/>
                  </a:lnTo>
                  <a:lnTo>
                    <a:pt x="6550" y="2198"/>
                  </a:lnTo>
                  <a:lnTo>
                    <a:pt x="6544" y="2200"/>
                  </a:lnTo>
                  <a:lnTo>
                    <a:pt x="6542" y="2200"/>
                  </a:lnTo>
                  <a:lnTo>
                    <a:pt x="6540" y="2198"/>
                  </a:lnTo>
                  <a:lnTo>
                    <a:pt x="6540" y="2196"/>
                  </a:lnTo>
                  <a:lnTo>
                    <a:pt x="6542" y="2194"/>
                  </a:lnTo>
                  <a:lnTo>
                    <a:pt x="6548" y="2190"/>
                  </a:lnTo>
                  <a:lnTo>
                    <a:pt x="6554" y="2186"/>
                  </a:lnTo>
                  <a:lnTo>
                    <a:pt x="6556" y="2184"/>
                  </a:lnTo>
                  <a:lnTo>
                    <a:pt x="6554" y="2182"/>
                  </a:lnTo>
                  <a:lnTo>
                    <a:pt x="6554" y="2180"/>
                  </a:lnTo>
                  <a:lnTo>
                    <a:pt x="6556" y="2176"/>
                  </a:lnTo>
                  <a:lnTo>
                    <a:pt x="6556" y="2174"/>
                  </a:lnTo>
                  <a:lnTo>
                    <a:pt x="6554" y="2174"/>
                  </a:lnTo>
                  <a:lnTo>
                    <a:pt x="6546" y="2176"/>
                  </a:lnTo>
                  <a:lnTo>
                    <a:pt x="6540" y="2178"/>
                  </a:lnTo>
                  <a:lnTo>
                    <a:pt x="6536" y="2178"/>
                  </a:lnTo>
                  <a:lnTo>
                    <a:pt x="6532" y="2178"/>
                  </a:lnTo>
                  <a:lnTo>
                    <a:pt x="6530" y="2176"/>
                  </a:lnTo>
                  <a:lnTo>
                    <a:pt x="6528" y="2172"/>
                  </a:lnTo>
                  <a:lnTo>
                    <a:pt x="6526" y="2172"/>
                  </a:lnTo>
                  <a:lnTo>
                    <a:pt x="6522" y="2172"/>
                  </a:lnTo>
                  <a:lnTo>
                    <a:pt x="6520" y="2174"/>
                  </a:lnTo>
                  <a:lnTo>
                    <a:pt x="6518" y="2172"/>
                  </a:lnTo>
                  <a:lnTo>
                    <a:pt x="6514" y="2168"/>
                  </a:lnTo>
                  <a:lnTo>
                    <a:pt x="6510" y="2168"/>
                  </a:lnTo>
                  <a:lnTo>
                    <a:pt x="6506" y="2168"/>
                  </a:lnTo>
                  <a:lnTo>
                    <a:pt x="6508" y="2166"/>
                  </a:lnTo>
                  <a:lnTo>
                    <a:pt x="6512" y="2162"/>
                  </a:lnTo>
                  <a:lnTo>
                    <a:pt x="6512" y="2158"/>
                  </a:lnTo>
                  <a:lnTo>
                    <a:pt x="6510" y="2156"/>
                  </a:lnTo>
                  <a:lnTo>
                    <a:pt x="6508" y="2150"/>
                  </a:lnTo>
                  <a:lnTo>
                    <a:pt x="6506" y="2150"/>
                  </a:lnTo>
                  <a:lnTo>
                    <a:pt x="6504" y="2150"/>
                  </a:lnTo>
                  <a:lnTo>
                    <a:pt x="6500" y="2150"/>
                  </a:lnTo>
                  <a:lnTo>
                    <a:pt x="6496" y="2148"/>
                  </a:lnTo>
                  <a:lnTo>
                    <a:pt x="6494" y="2148"/>
                  </a:lnTo>
                  <a:lnTo>
                    <a:pt x="6490" y="2148"/>
                  </a:lnTo>
                  <a:lnTo>
                    <a:pt x="6488" y="2148"/>
                  </a:lnTo>
                  <a:lnTo>
                    <a:pt x="6492" y="2142"/>
                  </a:lnTo>
                  <a:lnTo>
                    <a:pt x="6494" y="2142"/>
                  </a:lnTo>
                  <a:lnTo>
                    <a:pt x="6494" y="2144"/>
                  </a:lnTo>
                  <a:lnTo>
                    <a:pt x="6496" y="2144"/>
                  </a:lnTo>
                  <a:lnTo>
                    <a:pt x="6500" y="2146"/>
                  </a:lnTo>
                  <a:lnTo>
                    <a:pt x="6502" y="2144"/>
                  </a:lnTo>
                  <a:lnTo>
                    <a:pt x="6504" y="2144"/>
                  </a:lnTo>
                  <a:lnTo>
                    <a:pt x="6506" y="2144"/>
                  </a:lnTo>
                  <a:lnTo>
                    <a:pt x="6508" y="2146"/>
                  </a:lnTo>
                  <a:lnTo>
                    <a:pt x="6512" y="2144"/>
                  </a:lnTo>
                  <a:lnTo>
                    <a:pt x="6512" y="2142"/>
                  </a:lnTo>
                  <a:lnTo>
                    <a:pt x="6512" y="2140"/>
                  </a:lnTo>
                  <a:lnTo>
                    <a:pt x="6506" y="2134"/>
                  </a:lnTo>
                  <a:lnTo>
                    <a:pt x="6500" y="2132"/>
                  </a:lnTo>
                  <a:lnTo>
                    <a:pt x="6496" y="2134"/>
                  </a:lnTo>
                  <a:lnTo>
                    <a:pt x="6494" y="2134"/>
                  </a:lnTo>
                  <a:lnTo>
                    <a:pt x="6490" y="2132"/>
                  </a:lnTo>
                  <a:lnTo>
                    <a:pt x="6490" y="2130"/>
                  </a:lnTo>
                  <a:lnTo>
                    <a:pt x="6490" y="2128"/>
                  </a:lnTo>
                  <a:lnTo>
                    <a:pt x="6494" y="2124"/>
                  </a:lnTo>
                  <a:lnTo>
                    <a:pt x="6498" y="2122"/>
                  </a:lnTo>
                  <a:lnTo>
                    <a:pt x="6498" y="2120"/>
                  </a:lnTo>
                  <a:lnTo>
                    <a:pt x="6496" y="2118"/>
                  </a:lnTo>
                  <a:lnTo>
                    <a:pt x="6494" y="2114"/>
                  </a:lnTo>
                  <a:lnTo>
                    <a:pt x="6494" y="2112"/>
                  </a:lnTo>
                  <a:lnTo>
                    <a:pt x="6494" y="2110"/>
                  </a:lnTo>
                  <a:lnTo>
                    <a:pt x="6492" y="2106"/>
                  </a:lnTo>
                  <a:lnTo>
                    <a:pt x="6492" y="2104"/>
                  </a:lnTo>
                  <a:lnTo>
                    <a:pt x="6498" y="2102"/>
                  </a:lnTo>
                  <a:lnTo>
                    <a:pt x="6502" y="2100"/>
                  </a:lnTo>
                  <a:lnTo>
                    <a:pt x="6504" y="2098"/>
                  </a:lnTo>
                  <a:lnTo>
                    <a:pt x="6502" y="2096"/>
                  </a:lnTo>
                  <a:lnTo>
                    <a:pt x="6504" y="2094"/>
                  </a:lnTo>
                  <a:lnTo>
                    <a:pt x="6508" y="2092"/>
                  </a:lnTo>
                  <a:lnTo>
                    <a:pt x="6510" y="2090"/>
                  </a:lnTo>
                  <a:lnTo>
                    <a:pt x="6510" y="2088"/>
                  </a:lnTo>
                  <a:lnTo>
                    <a:pt x="6508" y="2086"/>
                  </a:lnTo>
                  <a:lnTo>
                    <a:pt x="6506" y="2082"/>
                  </a:lnTo>
                  <a:lnTo>
                    <a:pt x="6508" y="2082"/>
                  </a:lnTo>
                  <a:lnTo>
                    <a:pt x="6514" y="2084"/>
                  </a:lnTo>
                  <a:lnTo>
                    <a:pt x="6516" y="2084"/>
                  </a:lnTo>
                  <a:lnTo>
                    <a:pt x="6518" y="2084"/>
                  </a:lnTo>
                  <a:lnTo>
                    <a:pt x="6520" y="2080"/>
                  </a:lnTo>
                  <a:lnTo>
                    <a:pt x="6520" y="2078"/>
                  </a:lnTo>
                  <a:lnTo>
                    <a:pt x="6518" y="2068"/>
                  </a:lnTo>
                  <a:lnTo>
                    <a:pt x="6520" y="2060"/>
                  </a:lnTo>
                  <a:lnTo>
                    <a:pt x="6522" y="2056"/>
                  </a:lnTo>
                  <a:lnTo>
                    <a:pt x="6524" y="2056"/>
                  </a:lnTo>
                  <a:lnTo>
                    <a:pt x="6528" y="2056"/>
                  </a:lnTo>
                  <a:lnTo>
                    <a:pt x="6528" y="2058"/>
                  </a:lnTo>
                  <a:lnTo>
                    <a:pt x="6526" y="2062"/>
                  </a:lnTo>
                  <a:lnTo>
                    <a:pt x="6526" y="2064"/>
                  </a:lnTo>
                  <a:lnTo>
                    <a:pt x="6528" y="2066"/>
                  </a:lnTo>
                  <a:lnTo>
                    <a:pt x="6532" y="2068"/>
                  </a:lnTo>
                  <a:lnTo>
                    <a:pt x="6534" y="2066"/>
                  </a:lnTo>
                  <a:lnTo>
                    <a:pt x="6534" y="2064"/>
                  </a:lnTo>
                  <a:lnTo>
                    <a:pt x="6536" y="2064"/>
                  </a:lnTo>
                  <a:lnTo>
                    <a:pt x="6538" y="2064"/>
                  </a:lnTo>
                  <a:lnTo>
                    <a:pt x="6540" y="2064"/>
                  </a:lnTo>
                  <a:lnTo>
                    <a:pt x="6542" y="2060"/>
                  </a:lnTo>
                  <a:lnTo>
                    <a:pt x="6548" y="2050"/>
                  </a:lnTo>
                  <a:lnTo>
                    <a:pt x="6548" y="2046"/>
                  </a:lnTo>
                  <a:lnTo>
                    <a:pt x="6548" y="2044"/>
                  </a:lnTo>
                  <a:lnTo>
                    <a:pt x="6542" y="2042"/>
                  </a:lnTo>
                  <a:lnTo>
                    <a:pt x="6530" y="2042"/>
                  </a:lnTo>
                  <a:lnTo>
                    <a:pt x="6526" y="2040"/>
                  </a:lnTo>
                  <a:lnTo>
                    <a:pt x="6522" y="2040"/>
                  </a:lnTo>
                  <a:lnTo>
                    <a:pt x="6522" y="2038"/>
                  </a:lnTo>
                  <a:lnTo>
                    <a:pt x="6524" y="2036"/>
                  </a:lnTo>
                  <a:lnTo>
                    <a:pt x="6526" y="2030"/>
                  </a:lnTo>
                  <a:lnTo>
                    <a:pt x="6524" y="2026"/>
                  </a:lnTo>
                  <a:lnTo>
                    <a:pt x="6522" y="2022"/>
                  </a:lnTo>
                  <a:lnTo>
                    <a:pt x="6522" y="2018"/>
                  </a:lnTo>
                  <a:lnTo>
                    <a:pt x="6524" y="2008"/>
                  </a:lnTo>
                  <a:lnTo>
                    <a:pt x="6526" y="2004"/>
                  </a:lnTo>
                  <a:lnTo>
                    <a:pt x="6528" y="2002"/>
                  </a:lnTo>
                  <a:lnTo>
                    <a:pt x="6530" y="1998"/>
                  </a:lnTo>
                  <a:lnTo>
                    <a:pt x="6532" y="1994"/>
                  </a:lnTo>
                  <a:lnTo>
                    <a:pt x="6532" y="1988"/>
                  </a:lnTo>
                  <a:lnTo>
                    <a:pt x="6530" y="1980"/>
                  </a:lnTo>
                  <a:lnTo>
                    <a:pt x="6528" y="1976"/>
                  </a:lnTo>
                  <a:lnTo>
                    <a:pt x="6528" y="1974"/>
                  </a:lnTo>
                  <a:lnTo>
                    <a:pt x="6532" y="1968"/>
                  </a:lnTo>
                  <a:lnTo>
                    <a:pt x="6534" y="1966"/>
                  </a:lnTo>
                  <a:lnTo>
                    <a:pt x="6534" y="1964"/>
                  </a:lnTo>
                  <a:lnTo>
                    <a:pt x="6530" y="1964"/>
                  </a:lnTo>
                  <a:lnTo>
                    <a:pt x="6528" y="1966"/>
                  </a:lnTo>
                  <a:lnTo>
                    <a:pt x="6522" y="1970"/>
                  </a:lnTo>
                  <a:lnTo>
                    <a:pt x="6514" y="1974"/>
                  </a:lnTo>
                  <a:lnTo>
                    <a:pt x="6510" y="1974"/>
                  </a:lnTo>
                  <a:lnTo>
                    <a:pt x="6506" y="1978"/>
                  </a:lnTo>
                  <a:lnTo>
                    <a:pt x="6500" y="1988"/>
                  </a:lnTo>
                  <a:lnTo>
                    <a:pt x="6494" y="1994"/>
                  </a:lnTo>
                  <a:lnTo>
                    <a:pt x="6488" y="1998"/>
                  </a:lnTo>
                  <a:lnTo>
                    <a:pt x="6480" y="2002"/>
                  </a:lnTo>
                  <a:lnTo>
                    <a:pt x="6470" y="2002"/>
                  </a:lnTo>
                  <a:lnTo>
                    <a:pt x="6460" y="2004"/>
                  </a:lnTo>
                  <a:lnTo>
                    <a:pt x="6452" y="2006"/>
                  </a:lnTo>
                  <a:lnTo>
                    <a:pt x="6446" y="2012"/>
                  </a:lnTo>
                  <a:lnTo>
                    <a:pt x="6442" y="2018"/>
                  </a:lnTo>
                  <a:lnTo>
                    <a:pt x="6438" y="2026"/>
                  </a:lnTo>
                  <a:lnTo>
                    <a:pt x="6436" y="2034"/>
                  </a:lnTo>
                  <a:lnTo>
                    <a:pt x="6432" y="2054"/>
                  </a:lnTo>
                  <a:lnTo>
                    <a:pt x="6432" y="2070"/>
                  </a:lnTo>
                  <a:lnTo>
                    <a:pt x="6434" y="2080"/>
                  </a:lnTo>
                  <a:lnTo>
                    <a:pt x="6436" y="2088"/>
                  </a:lnTo>
                  <a:lnTo>
                    <a:pt x="6434" y="2096"/>
                  </a:lnTo>
                  <a:lnTo>
                    <a:pt x="6432" y="2102"/>
                  </a:lnTo>
                  <a:lnTo>
                    <a:pt x="6434" y="2104"/>
                  </a:lnTo>
                  <a:lnTo>
                    <a:pt x="6438" y="2106"/>
                  </a:lnTo>
                  <a:lnTo>
                    <a:pt x="6442" y="2110"/>
                  </a:lnTo>
                  <a:lnTo>
                    <a:pt x="6442" y="2108"/>
                  </a:lnTo>
                  <a:lnTo>
                    <a:pt x="6444" y="2104"/>
                  </a:lnTo>
                  <a:lnTo>
                    <a:pt x="6446" y="2106"/>
                  </a:lnTo>
                  <a:lnTo>
                    <a:pt x="6450" y="2108"/>
                  </a:lnTo>
                  <a:lnTo>
                    <a:pt x="6452" y="2110"/>
                  </a:lnTo>
                  <a:lnTo>
                    <a:pt x="6456" y="2114"/>
                  </a:lnTo>
                  <a:lnTo>
                    <a:pt x="6456" y="2122"/>
                  </a:lnTo>
                  <a:lnTo>
                    <a:pt x="6456" y="2128"/>
                  </a:lnTo>
                  <a:lnTo>
                    <a:pt x="6452" y="2126"/>
                  </a:lnTo>
                  <a:lnTo>
                    <a:pt x="6450" y="2124"/>
                  </a:lnTo>
                  <a:lnTo>
                    <a:pt x="6448" y="2128"/>
                  </a:lnTo>
                  <a:lnTo>
                    <a:pt x="6448" y="2132"/>
                  </a:lnTo>
                  <a:lnTo>
                    <a:pt x="6450" y="2132"/>
                  </a:lnTo>
                  <a:lnTo>
                    <a:pt x="6452" y="2130"/>
                  </a:lnTo>
                  <a:lnTo>
                    <a:pt x="6454" y="2130"/>
                  </a:lnTo>
                  <a:lnTo>
                    <a:pt x="6454" y="2142"/>
                  </a:lnTo>
                  <a:lnTo>
                    <a:pt x="6456" y="2148"/>
                  </a:lnTo>
                  <a:lnTo>
                    <a:pt x="6458" y="2154"/>
                  </a:lnTo>
                  <a:lnTo>
                    <a:pt x="6468" y="2164"/>
                  </a:lnTo>
                  <a:lnTo>
                    <a:pt x="6470" y="2168"/>
                  </a:lnTo>
                  <a:lnTo>
                    <a:pt x="6470" y="2170"/>
                  </a:lnTo>
                  <a:lnTo>
                    <a:pt x="6466" y="2172"/>
                  </a:lnTo>
                  <a:lnTo>
                    <a:pt x="6458" y="2172"/>
                  </a:lnTo>
                  <a:lnTo>
                    <a:pt x="6456" y="2174"/>
                  </a:lnTo>
                  <a:lnTo>
                    <a:pt x="6454" y="2178"/>
                  </a:lnTo>
                  <a:lnTo>
                    <a:pt x="6454" y="2180"/>
                  </a:lnTo>
                  <a:lnTo>
                    <a:pt x="6454" y="2182"/>
                  </a:lnTo>
                  <a:lnTo>
                    <a:pt x="6460" y="2180"/>
                  </a:lnTo>
                  <a:lnTo>
                    <a:pt x="6464" y="2180"/>
                  </a:lnTo>
                  <a:lnTo>
                    <a:pt x="6464" y="2184"/>
                  </a:lnTo>
                  <a:lnTo>
                    <a:pt x="6462" y="2186"/>
                  </a:lnTo>
                  <a:lnTo>
                    <a:pt x="6462" y="2188"/>
                  </a:lnTo>
                  <a:lnTo>
                    <a:pt x="6466" y="2192"/>
                  </a:lnTo>
                  <a:lnTo>
                    <a:pt x="6470" y="2194"/>
                  </a:lnTo>
                  <a:lnTo>
                    <a:pt x="6468" y="2196"/>
                  </a:lnTo>
                  <a:lnTo>
                    <a:pt x="6464" y="2198"/>
                  </a:lnTo>
                  <a:lnTo>
                    <a:pt x="6464" y="2200"/>
                  </a:lnTo>
                  <a:lnTo>
                    <a:pt x="6466" y="2202"/>
                  </a:lnTo>
                  <a:lnTo>
                    <a:pt x="6474" y="2204"/>
                  </a:lnTo>
                  <a:lnTo>
                    <a:pt x="6482" y="2206"/>
                  </a:lnTo>
                  <a:lnTo>
                    <a:pt x="6488" y="2212"/>
                  </a:lnTo>
                  <a:lnTo>
                    <a:pt x="6490" y="2214"/>
                  </a:lnTo>
                  <a:lnTo>
                    <a:pt x="6486" y="2212"/>
                  </a:lnTo>
                  <a:lnTo>
                    <a:pt x="6478" y="2208"/>
                  </a:lnTo>
                  <a:lnTo>
                    <a:pt x="6472" y="2208"/>
                  </a:lnTo>
                  <a:lnTo>
                    <a:pt x="6464" y="2208"/>
                  </a:lnTo>
                  <a:lnTo>
                    <a:pt x="6456" y="2206"/>
                  </a:lnTo>
                  <a:lnTo>
                    <a:pt x="6454" y="2206"/>
                  </a:lnTo>
                  <a:lnTo>
                    <a:pt x="6452" y="2208"/>
                  </a:lnTo>
                  <a:lnTo>
                    <a:pt x="6452" y="2216"/>
                  </a:lnTo>
                  <a:lnTo>
                    <a:pt x="6454" y="2228"/>
                  </a:lnTo>
                  <a:lnTo>
                    <a:pt x="6454" y="2232"/>
                  </a:lnTo>
                  <a:lnTo>
                    <a:pt x="6450" y="2236"/>
                  </a:lnTo>
                  <a:lnTo>
                    <a:pt x="6448" y="2236"/>
                  </a:lnTo>
                  <a:lnTo>
                    <a:pt x="6448" y="2232"/>
                  </a:lnTo>
                  <a:lnTo>
                    <a:pt x="6448" y="2226"/>
                  </a:lnTo>
                  <a:lnTo>
                    <a:pt x="6448" y="2224"/>
                  </a:lnTo>
                  <a:lnTo>
                    <a:pt x="6446" y="2222"/>
                  </a:lnTo>
                  <a:lnTo>
                    <a:pt x="6442" y="2222"/>
                  </a:lnTo>
                  <a:lnTo>
                    <a:pt x="6440" y="2224"/>
                  </a:lnTo>
                  <a:lnTo>
                    <a:pt x="6440" y="2228"/>
                  </a:lnTo>
                  <a:lnTo>
                    <a:pt x="6438" y="2232"/>
                  </a:lnTo>
                  <a:lnTo>
                    <a:pt x="6438" y="2234"/>
                  </a:lnTo>
                  <a:lnTo>
                    <a:pt x="6436" y="2232"/>
                  </a:lnTo>
                  <a:lnTo>
                    <a:pt x="6434" y="2230"/>
                  </a:lnTo>
                  <a:lnTo>
                    <a:pt x="6432" y="2226"/>
                  </a:lnTo>
                  <a:lnTo>
                    <a:pt x="6434" y="2222"/>
                  </a:lnTo>
                  <a:lnTo>
                    <a:pt x="6432" y="2220"/>
                  </a:lnTo>
                  <a:lnTo>
                    <a:pt x="6430" y="2218"/>
                  </a:lnTo>
                  <a:lnTo>
                    <a:pt x="6426" y="2216"/>
                  </a:lnTo>
                  <a:lnTo>
                    <a:pt x="6418" y="2216"/>
                  </a:lnTo>
                  <a:lnTo>
                    <a:pt x="6406" y="2216"/>
                  </a:lnTo>
                  <a:lnTo>
                    <a:pt x="6398" y="2218"/>
                  </a:lnTo>
                  <a:lnTo>
                    <a:pt x="6394" y="2222"/>
                  </a:lnTo>
                  <a:lnTo>
                    <a:pt x="6392" y="2230"/>
                  </a:lnTo>
                  <a:lnTo>
                    <a:pt x="6390" y="2234"/>
                  </a:lnTo>
                  <a:lnTo>
                    <a:pt x="6392" y="2236"/>
                  </a:lnTo>
                  <a:lnTo>
                    <a:pt x="6394" y="2238"/>
                  </a:lnTo>
                  <a:lnTo>
                    <a:pt x="6398" y="2240"/>
                  </a:lnTo>
                  <a:lnTo>
                    <a:pt x="6398" y="2242"/>
                  </a:lnTo>
                  <a:lnTo>
                    <a:pt x="6394" y="2244"/>
                  </a:lnTo>
                  <a:lnTo>
                    <a:pt x="6390" y="2242"/>
                  </a:lnTo>
                  <a:lnTo>
                    <a:pt x="6384" y="2234"/>
                  </a:lnTo>
                  <a:lnTo>
                    <a:pt x="6380" y="2232"/>
                  </a:lnTo>
                  <a:lnTo>
                    <a:pt x="6374" y="2230"/>
                  </a:lnTo>
                  <a:lnTo>
                    <a:pt x="6348" y="2234"/>
                  </a:lnTo>
                  <a:lnTo>
                    <a:pt x="6338" y="2238"/>
                  </a:lnTo>
                  <a:lnTo>
                    <a:pt x="6330" y="2240"/>
                  </a:lnTo>
                  <a:lnTo>
                    <a:pt x="6324" y="2244"/>
                  </a:lnTo>
                  <a:lnTo>
                    <a:pt x="6322" y="2248"/>
                  </a:lnTo>
                  <a:lnTo>
                    <a:pt x="6318" y="2252"/>
                  </a:lnTo>
                  <a:lnTo>
                    <a:pt x="6318" y="2254"/>
                  </a:lnTo>
                  <a:lnTo>
                    <a:pt x="6318" y="2258"/>
                  </a:lnTo>
                  <a:lnTo>
                    <a:pt x="6320" y="2258"/>
                  </a:lnTo>
                  <a:lnTo>
                    <a:pt x="6322" y="2258"/>
                  </a:lnTo>
                  <a:lnTo>
                    <a:pt x="6324" y="2260"/>
                  </a:lnTo>
                  <a:lnTo>
                    <a:pt x="6324" y="2264"/>
                  </a:lnTo>
                  <a:lnTo>
                    <a:pt x="6324" y="2266"/>
                  </a:lnTo>
                  <a:lnTo>
                    <a:pt x="6326" y="2268"/>
                  </a:lnTo>
                  <a:lnTo>
                    <a:pt x="6328" y="2268"/>
                  </a:lnTo>
                  <a:lnTo>
                    <a:pt x="6330" y="2270"/>
                  </a:lnTo>
                  <a:lnTo>
                    <a:pt x="6330" y="2276"/>
                  </a:lnTo>
                  <a:lnTo>
                    <a:pt x="6330" y="2280"/>
                  </a:lnTo>
                  <a:lnTo>
                    <a:pt x="6332" y="2282"/>
                  </a:lnTo>
                  <a:lnTo>
                    <a:pt x="6334" y="2284"/>
                  </a:lnTo>
                  <a:lnTo>
                    <a:pt x="6338" y="2286"/>
                  </a:lnTo>
                  <a:lnTo>
                    <a:pt x="6340" y="2288"/>
                  </a:lnTo>
                  <a:lnTo>
                    <a:pt x="6338" y="2292"/>
                  </a:lnTo>
                  <a:lnTo>
                    <a:pt x="6336" y="2298"/>
                  </a:lnTo>
                  <a:lnTo>
                    <a:pt x="6332" y="2300"/>
                  </a:lnTo>
                  <a:lnTo>
                    <a:pt x="6328" y="2304"/>
                  </a:lnTo>
                  <a:lnTo>
                    <a:pt x="6324" y="2304"/>
                  </a:lnTo>
                  <a:lnTo>
                    <a:pt x="6318" y="2304"/>
                  </a:lnTo>
                  <a:lnTo>
                    <a:pt x="6312" y="2298"/>
                  </a:lnTo>
                  <a:lnTo>
                    <a:pt x="6308" y="2292"/>
                  </a:lnTo>
                  <a:lnTo>
                    <a:pt x="6308" y="2288"/>
                  </a:lnTo>
                  <a:lnTo>
                    <a:pt x="6308" y="2286"/>
                  </a:lnTo>
                  <a:lnTo>
                    <a:pt x="6312" y="2282"/>
                  </a:lnTo>
                  <a:lnTo>
                    <a:pt x="6314" y="2280"/>
                  </a:lnTo>
                  <a:lnTo>
                    <a:pt x="6318" y="2278"/>
                  </a:lnTo>
                  <a:lnTo>
                    <a:pt x="6316" y="2276"/>
                  </a:lnTo>
                  <a:lnTo>
                    <a:pt x="6312" y="2272"/>
                  </a:lnTo>
                  <a:lnTo>
                    <a:pt x="6310" y="2272"/>
                  </a:lnTo>
                  <a:lnTo>
                    <a:pt x="6310" y="2270"/>
                  </a:lnTo>
                  <a:lnTo>
                    <a:pt x="6312" y="2264"/>
                  </a:lnTo>
                  <a:lnTo>
                    <a:pt x="6314" y="2260"/>
                  </a:lnTo>
                  <a:lnTo>
                    <a:pt x="6314" y="2258"/>
                  </a:lnTo>
                  <a:lnTo>
                    <a:pt x="6312" y="2258"/>
                  </a:lnTo>
                  <a:lnTo>
                    <a:pt x="6302" y="2262"/>
                  </a:lnTo>
                  <a:lnTo>
                    <a:pt x="6298" y="2262"/>
                  </a:lnTo>
                  <a:lnTo>
                    <a:pt x="6296" y="2262"/>
                  </a:lnTo>
                  <a:lnTo>
                    <a:pt x="6294" y="2272"/>
                  </a:lnTo>
                  <a:lnTo>
                    <a:pt x="6292" y="2286"/>
                  </a:lnTo>
                  <a:lnTo>
                    <a:pt x="6288" y="2294"/>
                  </a:lnTo>
                  <a:lnTo>
                    <a:pt x="6286" y="2304"/>
                  </a:lnTo>
                  <a:lnTo>
                    <a:pt x="6278" y="2316"/>
                  </a:lnTo>
                  <a:lnTo>
                    <a:pt x="6272" y="2320"/>
                  </a:lnTo>
                  <a:lnTo>
                    <a:pt x="6270" y="2322"/>
                  </a:lnTo>
                  <a:lnTo>
                    <a:pt x="6270" y="2324"/>
                  </a:lnTo>
                  <a:lnTo>
                    <a:pt x="6270" y="2328"/>
                  </a:lnTo>
                  <a:lnTo>
                    <a:pt x="6270" y="2330"/>
                  </a:lnTo>
                  <a:lnTo>
                    <a:pt x="6262" y="2332"/>
                  </a:lnTo>
                  <a:lnTo>
                    <a:pt x="6256" y="2334"/>
                  </a:lnTo>
                  <a:lnTo>
                    <a:pt x="6256" y="2336"/>
                  </a:lnTo>
                  <a:lnTo>
                    <a:pt x="6256" y="2338"/>
                  </a:lnTo>
                  <a:lnTo>
                    <a:pt x="6262" y="2340"/>
                  </a:lnTo>
                  <a:lnTo>
                    <a:pt x="6272" y="2342"/>
                  </a:lnTo>
                  <a:lnTo>
                    <a:pt x="6276" y="2344"/>
                  </a:lnTo>
                  <a:lnTo>
                    <a:pt x="6268" y="2346"/>
                  </a:lnTo>
                  <a:lnTo>
                    <a:pt x="6254" y="2344"/>
                  </a:lnTo>
                  <a:lnTo>
                    <a:pt x="6250" y="2344"/>
                  </a:lnTo>
                  <a:lnTo>
                    <a:pt x="6246" y="2346"/>
                  </a:lnTo>
                  <a:lnTo>
                    <a:pt x="6246" y="2348"/>
                  </a:lnTo>
                  <a:lnTo>
                    <a:pt x="6252" y="2352"/>
                  </a:lnTo>
                  <a:lnTo>
                    <a:pt x="6260" y="2354"/>
                  </a:lnTo>
                  <a:lnTo>
                    <a:pt x="6264" y="2354"/>
                  </a:lnTo>
                  <a:lnTo>
                    <a:pt x="6270" y="2352"/>
                  </a:lnTo>
                  <a:lnTo>
                    <a:pt x="6272" y="2354"/>
                  </a:lnTo>
                  <a:lnTo>
                    <a:pt x="6274" y="2356"/>
                  </a:lnTo>
                  <a:lnTo>
                    <a:pt x="6272" y="2356"/>
                  </a:lnTo>
                  <a:lnTo>
                    <a:pt x="6264" y="2358"/>
                  </a:lnTo>
                  <a:lnTo>
                    <a:pt x="6260" y="2360"/>
                  </a:lnTo>
                  <a:lnTo>
                    <a:pt x="6256" y="2358"/>
                  </a:lnTo>
                  <a:lnTo>
                    <a:pt x="6252" y="2356"/>
                  </a:lnTo>
                  <a:lnTo>
                    <a:pt x="6248" y="2356"/>
                  </a:lnTo>
                  <a:lnTo>
                    <a:pt x="6242" y="2356"/>
                  </a:lnTo>
                  <a:lnTo>
                    <a:pt x="6234" y="2360"/>
                  </a:lnTo>
                  <a:lnTo>
                    <a:pt x="6226" y="2366"/>
                  </a:lnTo>
                  <a:lnTo>
                    <a:pt x="6216" y="2372"/>
                  </a:lnTo>
                  <a:lnTo>
                    <a:pt x="6208" y="2374"/>
                  </a:lnTo>
                  <a:lnTo>
                    <a:pt x="6190" y="2378"/>
                  </a:lnTo>
                  <a:lnTo>
                    <a:pt x="6176" y="2382"/>
                  </a:lnTo>
                  <a:lnTo>
                    <a:pt x="6172" y="2384"/>
                  </a:lnTo>
                  <a:lnTo>
                    <a:pt x="6170" y="2388"/>
                  </a:lnTo>
                  <a:lnTo>
                    <a:pt x="6170" y="2390"/>
                  </a:lnTo>
                  <a:lnTo>
                    <a:pt x="6170" y="2396"/>
                  </a:lnTo>
                  <a:lnTo>
                    <a:pt x="6170" y="2402"/>
                  </a:lnTo>
                  <a:lnTo>
                    <a:pt x="6170" y="2408"/>
                  </a:lnTo>
                  <a:lnTo>
                    <a:pt x="6170" y="2410"/>
                  </a:lnTo>
                  <a:lnTo>
                    <a:pt x="6170" y="2414"/>
                  </a:lnTo>
                  <a:lnTo>
                    <a:pt x="6170" y="2416"/>
                  </a:lnTo>
                  <a:lnTo>
                    <a:pt x="6170" y="2418"/>
                  </a:lnTo>
                  <a:lnTo>
                    <a:pt x="6168" y="2420"/>
                  </a:lnTo>
                  <a:lnTo>
                    <a:pt x="6170" y="2424"/>
                  </a:lnTo>
                  <a:lnTo>
                    <a:pt x="6172" y="2426"/>
                  </a:lnTo>
                  <a:lnTo>
                    <a:pt x="6170" y="2428"/>
                  </a:lnTo>
                  <a:lnTo>
                    <a:pt x="6168" y="2428"/>
                  </a:lnTo>
                  <a:lnTo>
                    <a:pt x="6164" y="2432"/>
                  </a:lnTo>
                  <a:lnTo>
                    <a:pt x="6162" y="2436"/>
                  </a:lnTo>
                  <a:lnTo>
                    <a:pt x="6156" y="2438"/>
                  </a:lnTo>
                  <a:lnTo>
                    <a:pt x="6128" y="2448"/>
                  </a:lnTo>
                  <a:lnTo>
                    <a:pt x="6120" y="2454"/>
                  </a:lnTo>
                  <a:lnTo>
                    <a:pt x="6114" y="2458"/>
                  </a:lnTo>
                  <a:lnTo>
                    <a:pt x="6110" y="2460"/>
                  </a:lnTo>
                  <a:lnTo>
                    <a:pt x="6110" y="2464"/>
                  </a:lnTo>
                  <a:lnTo>
                    <a:pt x="6110" y="2466"/>
                  </a:lnTo>
                  <a:lnTo>
                    <a:pt x="6112" y="2468"/>
                  </a:lnTo>
                  <a:lnTo>
                    <a:pt x="6118" y="2470"/>
                  </a:lnTo>
                  <a:lnTo>
                    <a:pt x="6120" y="2472"/>
                  </a:lnTo>
                  <a:lnTo>
                    <a:pt x="6116" y="2474"/>
                  </a:lnTo>
                  <a:lnTo>
                    <a:pt x="6104" y="2480"/>
                  </a:lnTo>
                  <a:lnTo>
                    <a:pt x="6100" y="2480"/>
                  </a:lnTo>
                  <a:lnTo>
                    <a:pt x="6096" y="2480"/>
                  </a:lnTo>
                  <a:lnTo>
                    <a:pt x="6088" y="2478"/>
                  </a:lnTo>
                  <a:lnTo>
                    <a:pt x="6076" y="2476"/>
                  </a:lnTo>
                  <a:lnTo>
                    <a:pt x="6068" y="2476"/>
                  </a:lnTo>
                  <a:lnTo>
                    <a:pt x="6060" y="2478"/>
                  </a:lnTo>
                  <a:lnTo>
                    <a:pt x="6058" y="2476"/>
                  </a:lnTo>
                  <a:lnTo>
                    <a:pt x="6058" y="2474"/>
                  </a:lnTo>
                  <a:lnTo>
                    <a:pt x="6056" y="2466"/>
                  </a:lnTo>
                  <a:lnTo>
                    <a:pt x="6054" y="2458"/>
                  </a:lnTo>
                  <a:lnTo>
                    <a:pt x="6052" y="2456"/>
                  </a:lnTo>
                  <a:lnTo>
                    <a:pt x="6048" y="2456"/>
                  </a:lnTo>
                  <a:lnTo>
                    <a:pt x="6040" y="2458"/>
                  </a:lnTo>
                  <a:lnTo>
                    <a:pt x="6034" y="2456"/>
                  </a:lnTo>
                  <a:lnTo>
                    <a:pt x="6030" y="2456"/>
                  </a:lnTo>
                  <a:lnTo>
                    <a:pt x="6030" y="2460"/>
                  </a:lnTo>
                  <a:lnTo>
                    <a:pt x="6032" y="2464"/>
                  </a:lnTo>
                  <a:lnTo>
                    <a:pt x="6032" y="2470"/>
                  </a:lnTo>
                  <a:lnTo>
                    <a:pt x="6032" y="2474"/>
                  </a:lnTo>
                  <a:lnTo>
                    <a:pt x="6036" y="2476"/>
                  </a:lnTo>
                  <a:lnTo>
                    <a:pt x="6040" y="2480"/>
                  </a:lnTo>
                  <a:lnTo>
                    <a:pt x="6042" y="2488"/>
                  </a:lnTo>
                  <a:lnTo>
                    <a:pt x="6044" y="2498"/>
                  </a:lnTo>
                  <a:lnTo>
                    <a:pt x="6044" y="2506"/>
                  </a:lnTo>
                  <a:lnTo>
                    <a:pt x="6044" y="2510"/>
                  </a:lnTo>
                  <a:lnTo>
                    <a:pt x="6044" y="2512"/>
                  </a:lnTo>
                  <a:lnTo>
                    <a:pt x="6046" y="2516"/>
                  </a:lnTo>
                  <a:lnTo>
                    <a:pt x="6048" y="2520"/>
                  </a:lnTo>
                  <a:lnTo>
                    <a:pt x="6042" y="2522"/>
                  </a:lnTo>
                  <a:lnTo>
                    <a:pt x="6036" y="2522"/>
                  </a:lnTo>
                  <a:lnTo>
                    <a:pt x="6034" y="2518"/>
                  </a:lnTo>
                  <a:lnTo>
                    <a:pt x="6032" y="2516"/>
                  </a:lnTo>
                  <a:lnTo>
                    <a:pt x="6030" y="2514"/>
                  </a:lnTo>
                  <a:lnTo>
                    <a:pt x="6028" y="2516"/>
                  </a:lnTo>
                  <a:lnTo>
                    <a:pt x="6026" y="2518"/>
                  </a:lnTo>
                  <a:lnTo>
                    <a:pt x="6022" y="2520"/>
                  </a:lnTo>
                  <a:lnTo>
                    <a:pt x="6018" y="2520"/>
                  </a:lnTo>
                  <a:lnTo>
                    <a:pt x="6016" y="2518"/>
                  </a:lnTo>
                  <a:lnTo>
                    <a:pt x="6014" y="2516"/>
                  </a:lnTo>
                  <a:lnTo>
                    <a:pt x="6010" y="2518"/>
                  </a:lnTo>
                  <a:lnTo>
                    <a:pt x="6002" y="2524"/>
                  </a:lnTo>
                  <a:lnTo>
                    <a:pt x="5998" y="2526"/>
                  </a:lnTo>
                  <a:lnTo>
                    <a:pt x="5994" y="2522"/>
                  </a:lnTo>
                  <a:lnTo>
                    <a:pt x="5988" y="2508"/>
                  </a:lnTo>
                  <a:lnTo>
                    <a:pt x="5982" y="2504"/>
                  </a:lnTo>
                  <a:lnTo>
                    <a:pt x="5980" y="2504"/>
                  </a:lnTo>
                  <a:lnTo>
                    <a:pt x="5976" y="2504"/>
                  </a:lnTo>
                  <a:lnTo>
                    <a:pt x="5970" y="2508"/>
                  </a:lnTo>
                  <a:lnTo>
                    <a:pt x="5966" y="2508"/>
                  </a:lnTo>
                  <a:lnTo>
                    <a:pt x="5964" y="2508"/>
                  </a:lnTo>
                  <a:lnTo>
                    <a:pt x="5964" y="2512"/>
                  </a:lnTo>
                  <a:lnTo>
                    <a:pt x="5962" y="2514"/>
                  </a:lnTo>
                  <a:lnTo>
                    <a:pt x="5960" y="2516"/>
                  </a:lnTo>
                  <a:lnTo>
                    <a:pt x="5956" y="2518"/>
                  </a:lnTo>
                  <a:lnTo>
                    <a:pt x="5950" y="2516"/>
                  </a:lnTo>
                  <a:lnTo>
                    <a:pt x="5946" y="2514"/>
                  </a:lnTo>
                  <a:lnTo>
                    <a:pt x="5944" y="2514"/>
                  </a:lnTo>
                  <a:lnTo>
                    <a:pt x="5942" y="2516"/>
                  </a:lnTo>
                  <a:lnTo>
                    <a:pt x="5934" y="2518"/>
                  </a:lnTo>
                  <a:lnTo>
                    <a:pt x="5924" y="2520"/>
                  </a:lnTo>
                  <a:lnTo>
                    <a:pt x="5918" y="2524"/>
                  </a:lnTo>
                  <a:lnTo>
                    <a:pt x="5914" y="2528"/>
                  </a:lnTo>
                  <a:lnTo>
                    <a:pt x="5914" y="2534"/>
                  </a:lnTo>
                  <a:lnTo>
                    <a:pt x="5916" y="2536"/>
                  </a:lnTo>
                  <a:lnTo>
                    <a:pt x="5920" y="2536"/>
                  </a:lnTo>
                  <a:lnTo>
                    <a:pt x="5924" y="2534"/>
                  </a:lnTo>
                  <a:lnTo>
                    <a:pt x="5928" y="2536"/>
                  </a:lnTo>
                  <a:lnTo>
                    <a:pt x="5930" y="2538"/>
                  </a:lnTo>
                  <a:lnTo>
                    <a:pt x="5926" y="2538"/>
                  </a:lnTo>
                  <a:lnTo>
                    <a:pt x="5922" y="2540"/>
                  </a:lnTo>
                  <a:lnTo>
                    <a:pt x="5922" y="2542"/>
                  </a:lnTo>
                  <a:lnTo>
                    <a:pt x="5924" y="2544"/>
                  </a:lnTo>
                  <a:lnTo>
                    <a:pt x="5926" y="2544"/>
                  </a:lnTo>
                  <a:lnTo>
                    <a:pt x="5930" y="2544"/>
                  </a:lnTo>
                  <a:lnTo>
                    <a:pt x="5934" y="2546"/>
                  </a:lnTo>
                  <a:lnTo>
                    <a:pt x="5934" y="2548"/>
                  </a:lnTo>
                  <a:lnTo>
                    <a:pt x="5932" y="2550"/>
                  </a:lnTo>
                  <a:lnTo>
                    <a:pt x="5924" y="2550"/>
                  </a:lnTo>
                  <a:lnTo>
                    <a:pt x="5918" y="2552"/>
                  </a:lnTo>
                  <a:lnTo>
                    <a:pt x="5918" y="2554"/>
                  </a:lnTo>
                  <a:lnTo>
                    <a:pt x="5920" y="2556"/>
                  </a:lnTo>
                  <a:lnTo>
                    <a:pt x="5928" y="2562"/>
                  </a:lnTo>
                  <a:lnTo>
                    <a:pt x="5930" y="2566"/>
                  </a:lnTo>
                  <a:lnTo>
                    <a:pt x="5932" y="2568"/>
                  </a:lnTo>
                  <a:lnTo>
                    <a:pt x="5938" y="2566"/>
                  </a:lnTo>
                  <a:lnTo>
                    <a:pt x="5942" y="2566"/>
                  </a:lnTo>
                  <a:lnTo>
                    <a:pt x="5950" y="2566"/>
                  </a:lnTo>
                  <a:lnTo>
                    <a:pt x="5964" y="2572"/>
                  </a:lnTo>
                  <a:lnTo>
                    <a:pt x="5972" y="2574"/>
                  </a:lnTo>
                  <a:lnTo>
                    <a:pt x="5976" y="2578"/>
                  </a:lnTo>
                  <a:lnTo>
                    <a:pt x="5980" y="2580"/>
                  </a:lnTo>
                  <a:lnTo>
                    <a:pt x="5986" y="2580"/>
                  </a:lnTo>
                  <a:lnTo>
                    <a:pt x="5990" y="2580"/>
                  </a:lnTo>
                  <a:lnTo>
                    <a:pt x="5990" y="2582"/>
                  </a:lnTo>
                  <a:lnTo>
                    <a:pt x="5992" y="2584"/>
                  </a:lnTo>
                  <a:lnTo>
                    <a:pt x="5998" y="2586"/>
                  </a:lnTo>
                  <a:lnTo>
                    <a:pt x="6004" y="2584"/>
                  </a:lnTo>
                  <a:lnTo>
                    <a:pt x="6006" y="2586"/>
                  </a:lnTo>
                  <a:lnTo>
                    <a:pt x="6008" y="2588"/>
                  </a:lnTo>
                  <a:lnTo>
                    <a:pt x="6008" y="2590"/>
                  </a:lnTo>
                  <a:lnTo>
                    <a:pt x="6004" y="2594"/>
                  </a:lnTo>
                  <a:lnTo>
                    <a:pt x="6004" y="2596"/>
                  </a:lnTo>
                  <a:lnTo>
                    <a:pt x="6006" y="2598"/>
                  </a:lnTo>
                  <a:lnTo>
                    <a:pt x="6014" y="2600"/>
                  </a:lnTo>
                  <a:lnTo>
                    <a:pt x="6020" y="2600"/>
                  </a:lnTo>
                  <a:lnTo>
                    <a:pt x="6018" y="2602"/>
                  </a:lnTo>
                  <a:lnTo>
                    <a:pt x="6018" y="2606"/>
                  </a:lnTo>
                  <a:lnTo>
                    <a:pt x="6018" y="2608"/>
                  </a:lnTo>
                  <a:lnTo>
                    <a:pt x="6020" y="2608"/>
                  </a:lnTo>
                  <a:lnTo>
                    <a:pt x="6024" y="2610"/>
                  </a:lnTo>
                  <a:lnTo>
                    <a:pt x="6026" y="2612"/>
                  </a:lnTo>
                  <a:lnTo>
                    <a:pt x="6026" y="2614"/>
                  </a:lnTo>
                  <a:lnTo>
                    <a:pt x="6024" y="2618"/>
                  </a:lnTo>
                  <a:lnTo>
                    <a:pt x="6022" y="2620"/>
                  </a:lnTo>
                  <a:lnTo>
                    <a:pt x="6020" y="2624"/>
                  </a:lnTo>
                  <a:lnTo>
                    <a:pt x="6024" y="2632"/>
                  </a:lnTo>
                  <a:lnTo>
                    <a:pt x="6032" y="2642"/>
                  </a:lnTo>
                  <a:lnTo>
                    <a:pt x="6044" y="2650"/>
                  </a:lnTo>
                  <a:lnTo>
                    <a:pt x="6052" y="2654"/>
                  </a:lnTo>
                  <a:lnTo>
                    <a:pt x="6058" y="2656"/>
                  </a:lnTo>
                  <a:lnTo>
                    <a:pt x="6060" y="2656"/>
                  </a:lnTo>
                  <a:lnTo>
                    <a:pt x="6060" y="2658"/>
                  </a:lnTo>
                  <a:lnTo>
                    <a:pt x="6058" y="2662"/>
                  </a:lnTo>
                  <a:lnTo>
                    <a:pt x="6060" y="2664"/>
                  </a:lnTo>
                  <a:lnTo>
                    <a:pt x="6062" y="2668"/>
                  </a:lnTo>
                  <a:lnTo>
                    <a:pt x="6062" y="2678"/>
                  </a:lnTo>
                  <a:lnTo>
                    <a:pt x="6060" y="2682"/>
                  </a:lnTo>
                  <a:lnTo>
                    <a:pt x="6058" y="2684"/>
                  </a:lnTo>
                  <a:lnTo>
                    <a:pt x="6054" y="2686"/>
                  </a:lnTo>
                  <a:lnTo>
                    <a:pt x="6054" y="2688"/>
                  </a:lnTo>
                  <a:lnTo>
                    <a:pt x="6062" y="2692"/>
                  </a:lnTo>
                  <a:lnTo>
                    <a:pt x="6072" y="2700"/>
                  </a:lnTo>
                  <a:lnTo>
                    <a:pt x="6078" y="2706"/>
                  </a:lnTo>
                  <a:lnTo>
                    <a:pt x="6078" y="2712"/>
                  </a:lnTo>
                  <a:lnTo>
                    <a:pt x="6080" y="2720"/>
                  </a:lnTo>
                  <a:lnTo>
                    <a:pt x="6078" y="2722"/>
                  </a:lnTo>
                  <a:lnTo>
                    <a:pt x="6076" y="2716"/>
                  </a:lnTo>
                  <a:lnTo>
                    <a:pt x="6072" y="2706"/>
                  </a:lnTo>
                  <a:lnTo>
                    <a:pt x="6068" y="2702"/>
                  </a:lnTo>
                  <a:lnTo>
                    <a:pt x="6064" y="2700"/>
                  </a:lnTo>
                  <a:lnTo>
                    <a:pt x="6062" y="2708"/>
                  </a:lnTo>
                  <a:lnTo>
                    <a:pt x="6058" y="2728"/>
                  </a:lnTo>
                  <a:lnTo>
                    <a:pt x="6056" y="2744"/>
                  </a:lnTo>
                  <a:lnTo>
                    <a:pt x="6058" y="2744"/>
                  </a:lnTo>
                  <a:lnTo>
                    <a:pt x="6060" y="2742"/>
                  </a:lnTo>
                  <a:lnTo>
                    <a:pt x="6062" y="2744"/>
                  </a:lnTo>
                  <a:lnTo>
                    <a:pt x="6062" y="2746"/>
                  </a:lnTo>
                  <a:lnTo>
                    <a:pt x="6060" y="2748"/>
                  </a:lnTo>
                  <a:lnTo>
                    <a:pt x="6058" y="2750"/>
                  </a:lnTo>
                  <a:lnTo>
                    <a:pt x="6056" y="2752"/>
                  </a:lnTo>
                  <a:lnTo>
                    <a:pt x="6054" y="2778"/>
                  </a:lnTo>
                  <a:lnTo>
                    <a:pt x="6050" y="2798"/>
                  </a:lnTo>
                  <a:lnTo>
                    <a:pt x="6046" y="2810"/>
                  </a:lnTo>
                  <a:lnTo>
                    <a:pt x="6042" y="2816"/>
                  </a:lnTo>
                  <a:lnTo>
                    <a:pt x="6036" y="2820"/>
                  </a:lnTo>
                  <a:lnTo>
                    <a:pt x="6026" y="2822"/>
                  </a:lnTo>
                  <a:lnTo>
                    <a:pt x="6020" y="2824"/>
                  </a:lnTo>
                  <a:lnTo>
                    <a:pt x="6010" y="2820"/>
                  </a:lnTo>
                  <a:lnTo>
                    <a:pt x="5998" y="2818"/>
                  </a:lnTo>
                  <a:lnTo>
                    <a:pt x="5992" y="2818"/>
                  </a:lnTo>
                  <a:lnTo>
                    <a:pt x="5984" y="2818"/>
                  </a:lnTo>
                  <a:lnTo>
                    <a:pt x="5972" y="2816"/>
                  </a:lnTo>
                  <a:lnTo>
                    <a:pt x="5962" y="2814"/>
                  </a:lnTo>
                  <a:lnTo>
                    <a:pt x="5954" y="2814"/>
                  </a:lnTo>
                  <a:lnTo>
                    <a:pt x="5936" y="2816"/>
                  </a:lnTo>
                  <a:lnTo>
                    <a:pt x="5916" y="2816"/>
                  </a:lnTo>
                  <a:lnTo>
                    <a:pt x="5904" y="2814"/>
                  </a:lnTo>
                  <a:lnTo>
                    <a:pt x="5890" y="2810"/>
                  </a:lnTo>
                  <a:lnTo>
                    <a:pt x="5876" y="2808"/>
                  </a:lnTo>
                  <a:lnTo>
                    <a:pt x="5868" y="2808"/>
                  </a:lnTo>
                  <a:lnTo>
                    <a:pt x="5856" y="2810"/>
                  </a:lnTo>
                  <a:lnTo>
                    <a:pt x="5838" y="2810"/>
                  </a:lnTo>
                  <a:lnTo>
                    <a:pt x="5828" y="2810"/>
                  </a:lnTo>
                  <a:lnTo>
                    <a:pt x="5818" y="2808"/>
                  </a:lnTo>
                  <a:lnTo>
                    <a:pt x="5806" y="2802"/>
                  </a:lnTo>
                  <a:lnTo>
                    <a:pt x="5794" y="2800"/>
                  </a:lnTo>
                  <a:lnTo>
                    <a:pt x="5788" y="2800"/>
                  </a:lnTo>
                  <a:lnTo>
                    <a:pt x="5782" y="2802"/>
                  </a:lnTo>
                  <a:lnTo>
                    <a:pt x="5776" y="2806"/>
                  </a:lnTo>
                  <a:lnTo>
                    <a:pt x="5774" y="2810"/>
                  </a:lnTo>
                  <a:lnTo>
                    <a:pt x="5772" y="2816"/>
                  </a:lnTo>
                  <a:lnTo>
                    <a:pt x="5770" y="2822"/>
                  </a:lnTo>
                  <a:lnTo>
                    <a:pt x="5768" y="2822"/>
                  </a:lnTo>
                  <a:lnTo>
                    <a:pt x="5762" y="2822"/>
                  </a:lnTo>
                  <a:lnTo>
                    <a:pt x="5756" y="2824"/>
                  </a:lnTo>
                  <a:lnTo>
                    <a:pt x="5750" y="2826"/>
                  </a:lnTo>
                  <a:lnTo>
                    <a:pt x="5740" y="2834"/>
                  </a:lnTo>
                  <a:lnTo>
                    <a:pt x="5736" y="2838"/>
                  </a:lnTo>
                  <a:lnTo>
                    <a:pt x="5734" y="2842"/>
                  </a:lnTo>
                  <a:lnTo>
                    <a:pt x="5732" y="2844"/>
                  </a:lnTo>
                  <a:lnTo>
                    <a:pt x="5734" y="2848"/>
                  </a:lnTo>
                  <a:lnTo>
                    <a:pt x="5740" y="2852"/>
                  </a:lnTo>
                  <a:lnTo>
                    <a:pt x="5740" y="2856"/>
                  </a:lnTo>
                  <a:lnTo>
                    <a:pt x="5742" y="2862"/>
                  </a:lnTo>
                  <a:lnTo>
                    <a:pt x="5746" y="2870"/>
                  </a:lnTo>
                  <a:lnTo>
                    <a:pt x="5748" y="2878"/>
                  </a:lnTo>
                  <a:lnTo>
                    <a:pt x="5750" y="2886"/>
                  </a:lnTo>
                  <a:lnTo>
                    <a:pt x="5750" y="2896"/>
                  </a:lnTo>
                  <a:lnTo>
                    <a:pt x="5752" y="2904"/>
                  </a:lnTo>
                  <a:lnTo>
                    <a:pt x="5750" y="2910"/>
                  </a:lnTo>
                  <a:lnTo>
                    <a:pt x="5750" y="2914"/>
                  </a:lnTo>
                  <a:lnTo>
                    <a:pt x="5752" y="2916"/>
                  </a:lnTo>
                  <a:lnTo>
                    <a:pt x="5752" y="2920"/>
                  </a:lnTo>
                  <a:lnTo>
                    <a:pt x="5750" y="2924"/>
                  </a:lnTo>
                  <a:lnTo>
                    <a:pt x="5752" y="2930"/>
                  </a:lnTo>
                  <a:lnTo>
                    <a:pt x="5758" y="2944"/>
                  </a:lnTo>
                  <a:lnTo>
                    <a:pt x="5760" y="2950"/>
                  </a:lnTo>
                  <a:lnTo>
                    <a:pt x="5758" y="2956"/>
                  </a:lnTo>
                  <a:lnTo>
                    <a:pt x="5756" y="2972"/>
                  </a:lnTo>
                  <a:lnTo>
                    <a:pt x="5750" y="2986"/>
                  </a:lnTo>
                  <a:lnTo>
                    <a:pt x="5750" y="2996"/>
                  </a:lnTo>
                  <a:lnTo>
                    <a:pt x="5750" y="3000"/>
                  </a:lnTo>
                  <a:lnTo>
                    <a:pt x="5748" y="3004"/>
                  </a:lnTo>
                  <a:lnTo>
                    <a:pt x="5746" y="3012"/>
                  </a:lnTo>
                  <a:lnTo>
                    <a:pt x="5740" y="3026"/>
                  </a:lnTo>
                  <a:lnTo>
                    <a:pt x="5738" y="3032"/>
                  </a:lnTo>
                  <a:lnTo>
                    <a:pt x="5734" y="3038"/>
                  </a:lnTo>
                  <a:lnTo>
                    <a:pt x="5730" y="3042"/>
                  </a:lnTo>
                  <a:lnTo>
                    <a:pt x="5728" y="3042"/>
                  </a:lnTo>
                  <a:lnTo>
                    <a:pt x="5728" y="3048"/>
                  </a:lnTo>
                  <a:lnTo>
                    <a:pt x="5728" y="3052"/>
                  </a:lnTo>
                  <a:lnTo>
                    <a:pt x="5728" y="3056"/>
                  </a:lnTo>
                  <a:lnTo>
                    <a:pt x="5724" y="3068"/>
                  </a:lnTo>
                  <a:lnTo>
                    <a:pt x="5722" y="3074"/>
                  </a:lnTo>
                  <a:lnTo>
                    <a:pt x="5722" y="3078"/>
                  </a:lnTo>
                  <a:lnTo>
                    <a:pt x="5724" y="3080"/>
                  </a:lnTo>
                  <a:lnTo>
                    <a:pt x="5728" y="3080"/>
                  </a:lnTo>
                  <a:lnTo>
                    <a:pt x="5736" y="3080"/>
                  </a:lnTo>
                  <a:lnTo>
                    <a:pt x="5736" y="3082"/>
                  </a:lnTo>
                  <a:lnTo>
                    <a:pt x="5734" y="3084"/>
                  </a:lnTo>
                  <a:lnTo>
                    <a:pt x="5734" y="3086"/>
                  </a:lnTo>
                  <a:lnTo>
                    <a:pt x="5734" y="3090"/>
                  </a:lnTo>
                  <a:lnTo>
                    <a:pt x="5734" y="3094"/>
                  </a:lnTo>
                  <a:lnTo>
                    <a:pt x="5734" y="3096"/>
                  </a:lnTo>
                  <a:lnTo>
                    <a:pt x="5738" y="3096"/>
                  </a:lnTo>
                  <a:lnTo>
                    <a:pt x="5742" y="3094"/>
                  </a:lnTo>
                  <a:lnTo>
                    <a:pt x="5748" y="3094"/>
                  </a:lnTo>
                  <a:lnTo>
                    <a:pt x="5750" y="3096"/>
                  </a:lnTo>
                  <a:lnTo>
                    <a:pt x="5752" y="3100"/>
                  </a:lnTo>
                  <a:lnTo>
                    <a:pt x="5752" y="3104"/>
                  </a:lnTo>
                  <a:lnTo>
                    <a:pt x="5750" y="3110"/>
                  </a:lnTo>
                  <a:lnTo>
                    <a:pt x="5748" y="3120"/>
                  </a:lnTo>
                  <a:lnTo>
                    <a:pt x="5750" y="3126"/>
                  </a:lnTo>
                  <a:lnTo>
                    <a:pt x="5750" y="3138"/>
                  </a:lnTo>
                  <a:lnTo>
                    <a:pt x="5748" y="3160"/>
                  </a:lnTo>
                  <a:lnTo>
                    <a:pt x="5744" y="3172"/>
                  </a:lnTo>
                  <a:lnTo>
                    <a:pt x="5746" y="3174"/>
                  </a:lnTo>
                  <a:lnTo>
                    <a:pt x="5748" y="3172"/>
                  </a:lnTo>
                  <a:lnTo>
                    <a:pt x="5752" y="3170"/>
                  </a:lnTo>
                  <a:lnTo>
                    <a:pt x="5756" y="3168"/>
                  </a:lnTo>
                  <a:lnTo>
                    <a:pt x="5764" y="3168"/>
                  </a:lnTo>
                  <a:lnTo>
                    <a:pt x="5778" y="3172"/>
                  </a:lnTo>
                  <a:lnTo>
                    <a:pt x="5788" y="3174"/>
                  </a:lnTo>
                  <a:lnTo>
                    <a:pt x="5794" y="3172"/>
                  </a:lnTo>
                  <a:lnTo>
                    <a:pt x="5798" y="3168"/>
                  </a:lnTo>
                  <a:lnTo>
                    <a:pt x="5808" y="3162"/>
                  </a:lnTo>
                  <a:lnTo>
                    <a:pt x="5814" y="3162"/>
                  </a:lnTo>
                  <a:lnTo>
                    <a:pt x="5820" y="3162"/>
                  </a:lnTo>
                  <a:lnTo>
                    <a:pt x="5828" y="3164"/>
                  </a:lnTo>
                  <a:lnTo>
                    <a:pt x="5834" y="3166"/>
                  </a:lnTo>
                  <a:lnTo>
                    <a:pt x="5842" y="3176"/>
                  </a:lnTo>
                  <a:lnTo>
                    <a:pt x="5846" y="3180"/>
                  </a:lnTo>
                  <a:lnTo>
                    <a:pt x="5846" y="3184"/>
                  </a:lnTo>
                  <a:lnTo>
                    <a:pt x="5848" y="3192"/>
                  </a:lnTo>
                  <a:lnTo>
                    <a:pt x="5852" y="3200"/>
                  </a:lnTo>
                  <a:lnTo>
                    <a:pt x="5858" y="3210"/>
                  </a:lnTo>
                  <a:lnTo>
                    <a:pt x="5866" y="3218"/>
                  </a:lnTo>
                  <a:lnTo>
                    <a:pt x="5874" y="3226"/>
                  </a:lnTo>
                  <a:lnTo>
                    <a:pt x="5880" y="3228"/>
                  </a:lnTo>
                  <a:lnTo>
                    <a:pt x="5882" y="3228"/>
                  </a:lnTo>
                  <a:lnTo>
                    <a:pt x="5886" y="3224"/>
                  </a:lnTo>
                  <a:lnTo>
                    <a:pt x="5890" y="3220"/>
                  </a:lnTo>
                  <a:lnTo>
                    <a:pt x="5892" y="3216"/>
                  </a:lnTo>
                  <a:lnTo>
                    <a:pt x="5896" y="3210"/>
                  </a:lnTo>
                  <a:lnTo>
                    <a:pt x="5900" y="3206"/>
                  </a:lnTo>
                  <a:lnTo>
                    <a:pt x="5902" y="3204"/>
                  </a:lnTo>
                  <a:lnTo>
                    <a:pt x="5912" y="3202"/>
                  </a:lnTo>
                  <a:lnTo>
                    <a:pt x="5920" y="3200"/>
                  </a:lnTo>
                  <a:lnTo>
                    <a:pt x="5924" y="3198"/>
                  </a:lnTo>
                  <a:lnTo>
                    <a:pt x="5924" y="3196"/>
                  </a:lnTo>
                  <a:lnTo>
                    <a:pt x="5930" y="3190"/>
                  </a:lnTo>
                  <a:lnTo>
                    <a:pt x="5938" y="3186"/>
                  </a:lnTo>
                  <a:lnTo>
                    <a:pt x="5948" y="3184"/>
                  </a:lnTo>
                  <a:lnTo>
                    <a:pt x="5954" y="3186"/>
                  </a:lnTo>
                  <a:lnTo>
                    <a:pt x="5960" y="3188"/>
                  </a:lnTo>
                  <a:lnTo>
                    <a:pt x="5968" y="3190"/>
                  </a:lnTo>
                  <a:lnTo>
                    <a:pt x="5976" y="3190"/>
                  </a:lnTo>
                  <a:lnTo>
                    <a:pt x="5994" y="3188"/>
                  </a:lnTo>
                  <a:lnTo>
                    <a:pt x="6008" y="3184"/>
                  </a:lnTo>
                  <a:lnTo>
                    <a:pt x="6012" y="3184"/>
                  </a:lnTo>
                  <a:lnTo>
                    <a:pt x="6016" y="3186"/>
                  </a:lnTo>
                  <a:lnTo>
                    <a:pt x="6020" y="3186"/>
                  </a:lnTo>
                  <a:lnTo>
                    <a:pt x="6024" y="3184"/>
                  </a:lnTo>
                  <a:lnTo>
                    <a:pt x="6030" y="3170"/>
                  </a:lnTo>
                  <a:lnTo>
                    <a:pt x="6036" y="3162"/>
                  </a:lnTo>
                  <a:lnTo>
                    <a:pt x="6042" y="3154"/>
                  </a:lnTo>
                  <a:lnTo>
                    <a:pt x="6048" y="3148"/>
                  </a:lnTo>
                  <a:lnTo>
                    <a:pt x="6060" y="3144"/>
                  </a:lnTo>
                  <a:lnTo>
                    <a:pt x="6074" y="3144"/>
                  </a:lnTo>
                  <a:lnTo>
                    <a:pt x="6076" y="3140"/>
                  </a:lnTo>
                  <a:lnTo>
                    <a:pt x="6076" y="3136"/>
                  </a:lnTo>
                  <a:lnTo>
                    <a:pt x="6076" y="3124"/>
                  </a:lnTo>
                  <a:lnTo>
                    <a:pt x="6080" y="3114"/>
                  </a:lnTo>
                  <a:lnTo>
                    <a:pt x="6086" y="3106"/>
                  </a:lnTo>
                  <a:lnTo>
                    <a:pt x="6094" y="3098"/>
                  </a:lnTo>
                  <a:lnTo>
                    <a:pt x="6108" y="3086"/>
                  </a:lnTo>
                  <a:lnTo>
                    <a:pt x="6114" y="3082"/>
                  </a:lnTo>
                  <a:lnTo>
                    <a:pt x="6114" y="3078"/>
                  </a:lnTo>
                  <a:lnTo>
                    <a:pt x="6112" y="3074"/>
                  </a:lnTo>
                  <a:lnTo>
                    <a:pt x="6106" y="3070"/>
                  </a:lnTo>
                  <a:lnTo>
                    <a:pt x="6100" y="3064"/>
                  </a:lnTo>
                  <a:lnTo>
                    <a:pt x="6098" y="3058"/>
                  </a:lnTo>
                  <a:lnTo>
                    <a:pt x="6094" y="3050"/>
                  </a:lnTo>
                  <a:lnTo>
                    <a:pt x="6094" y="3042"/>
                  </a:lnTo>
                  <a:lnTo>
                    <a:pt x="6096" y="3032"/>
                  </a:lnTo>
                  <a:lnTo>
                    <a:pt x="6102" y="3020"/>
                  </a:lnTo>
                  <a:lnTo>
                    <a:pt x="6108" y="3008"/>
                  </a:lnTo>
                  <a:lnTo>
                    <a:pt x="6124" y="2988"/>
                  </a:lnTo>
                  <a:lnTo>
                    <a:pt x="6130" y="2982"/>
                  </a:lnTo>
                  <a:lnTo>
                    <a:pt x="6134" y="2978"/>
                  </a:lnTo>
                  <a:lnTo>
                    <a:pt x="6144" y="2972"/>
                  </a:lnTo>
                  <a:lnTo>
                    <a:pt x="6144" y="2970"/>
                  </a:lnTo>
                  <a:lnTo>
                    <a:pt x="6140" y="2966"/>
                  </a:lnTo>
                  <a:lnTo>
                    <a:pt x="6138" y="2964"/>
                  </a:lnTo>
                  <a:lnTo>
                    <a:pt x="6138" y="2960"/>
                  </a:lnTo>
                  <a:lnTo>
                    <a:pt x="6142" y="2956"/>
                  </a:lnTo>
                  <a:lnTo>
                    <a:pt x="6150" y="2952"/>
                  </a:lnTo>
                  <a:lnTo>
                    <a:pt x="6168" y="2946"/>
                  </a:lnTo>
                  <a:lnTo>
                    <a:pt x="6186" y="2940"/>
                  </a:lnTo>
                  <a:lnTo>
                    <a:pt x="6192" y="2938"/>
                  </a:lnTo>
                  <a:lnTo>
                    <a:pt x="6196" y="2934"/>
                  </a:lnTo>
                  <a:lnTo>
                    <a:pt x="6198" y="2930"/>
                  </a:lnTo>
                  <a:lnTo>
                    <a:pt x="6204" y="2926"/>
                  </a:lnTo>
                  <a:lnTo>
                    <a:pt x="6220" y="2918"/>
                  </a:lnTo>
                  <a:lnTo>
                    <a:pt x="6228" y="2912"/>
                  </a:lnTo>
                  <a:lnTo>
                    <a:pt x="6234" y="2908"/>
                  </a:lnTo>
                  <a:lnTo>
                    <a:pt x="6238" y="2900"/>
                  </a:lnTo>
                  <a:lnTo>
                    <a:pt x="6236" y="2896"/>
                  </a:lnTo>
                  <a:lnTo>
                    <a:pt x="6236" y="2892"/>
                  </a:lnTo>
                  <a:lnTo>
                    <a:pt x="6234" y="2890"/>
                  </a:lnTo>
                  <a:lnTo>
                    <a:pt x="6236" y="2888"/>
                  </a:lnTo>
                  <a:lnTo>
                    <a:pt x="6240" y="2884"/>
                  </a:lnTo>
                  <a:lnTo>
                    <a:pt x="6240" y="2882"/>
                  </a:lnTo>
                  <a:lnTo>
                    <a:pt x="6240" y="2880"/>
                  </a:lnTo>
                  <a:lnTo>
                    <a:pt x="6238" y="2876"/>
                  </a:lnTo>
                  <a:lnTo>
                    <a:pt x="6232" y="2872"/>
                  </a:lnTo>
                  <a:lnTo>
                    <a:pt x="6232" y="2860"/>
                  </a:lnTo>
                  <a:lnTo>
                    <a:pt x="6232" y="2854"/>
                  </a:lnTo>
                  <a:lnTo>
                    <a:pt x="6234" y="2848"/>
                  </a:lnTo>
                  <a:lnTo>
                    <a:pt x="6234" y="2840"/>
                  </a:lnTo>
                  <a:lnTo>
                    <a:pt x="6234" y="2836"/>
                  </a:lnTo>
                  <a:lnTo>
                    <a:pt x="6234" y="2832"/>
                  </a:lnTo>
                  <a:lnTo>
                    <a:pt x="6240" y="2828"/>
                  </a:lnTo>
                  <a:lnTo>
                    <a:pt x="6248" y="2824"/>
                  </a:lnTo>
                  <a:lnTo>
                    <a:pt x="6256" y="2820"/>
                  </a:lnTo>
                  <a:lnTo>
                    <a:pt x="6268" y="2810"/>
                  </a:lnTo>
                  <a:lnTo>
                    <a:pt x="6272" y="2810"/>
                  </a:lnTo>
                  <a:lnTo>
                    <a:pt x="6272" y="2812"/>
                  </a:lnTo>
                  <a:lnTo>
                    <a:pt x="6274" y="2816"/>
                  </a:lnTo>
                  <a:lnTo>
                    <a:pt x="6278" y="2818"/>
                  </a:lnTo>
                  <a:lnTo>
                    <a:pt x="6282" y="2818"/>
                  </a:lnTo>
                  <a:lnTo>
                    <a:pt x="6290" y="2820"/>
                  </a:lnTo>
                  <a:lnTo>
                    <a:pt x="6292" y="2822"/>
                  </a:lnTo>
                  <a:lnTo>
                    <a:pt x="6294" y="2824"/>
                  </a:lnTo>
                  <a:lnTo>
                    <a:pt x="6302" y="2822"/>
                  </a:lnTo>
                  <a:lnTo>
                    <a:pt x="6310" y="2820"/>
                  </a:lnTo>
                  <a:lnTo>
                    <a:pt x="6316" y="2822"/>
                  </a:lnTo>
                  <a:lnTo>
                    <a:pt x="6320" y="2824"/>
                  </a:lnTo>
                  <a:lnTo>
                    <a:pt x="6324" y="2830"/>
                  </a:lnTo>
                  <a:lnTo>
                    <a:pt x="6328" y="2834"/>
                  </a:lnTo>
                  <a:lnTo>
                    <a:pt x="6332" y="2832"/>
                  </a:lnTo>
                  <a:lnTo>
                    <a:pt x="6336" y="2832"/>
                  </a:lnTo>
                  <a:lnTo>
                    <a:pt x="6338" y="2832"/>
                  </a:lnTo>
                  <a:lnTo>
                    <a:pt x="6340" y="2834"/>
                  </a:lnTo>
                  <a:lnTo>
                    <a:pt x="6344" y="2836"/>
                  </a:lnTo>
                  <a:lnTo>
                    <a:pt x="6350" y="2836"/>
                  </a:lnTo>
                  <a:lnTo>
                    <a:pt x="6362" y="2834"/>
                  </a:lnTo>
                  <a:lnTo>
                    <a:pt x="6374" y="2830"/>
                  </a:lnTo>
                  <a:lnTo>
                    <a:pt x="6378" y="2826"/>
                  </a:lnTo>
                  <a:lnTo>
                    <a:pt x="6378" y="2822"/>
                  </a:lnTo>
                  <a:lnTo>
                    <a:pt x="6378" y="2820"/>
                  </a:lnTo>
                  <a:lnTo>
                    <a:pt x="6380" y="2818"/>
                  </a:lnTo>
                  <a:lnTo>
                    <a:pt x="6390" y="2812"/>
                  </a:lnTo>
                  <a:lnTo>
                    <a:pt x="6410" y="2800"/>
                  </a:lnTo>
                  <a:lnTo>
                    <a:pt x="6422" y="2794"/>
                  </a:lnTo>
                  <a:lnTo>
                    <a:pt x="6432" y="2788"/>
                  </a:lnTo>
                  <a:lnTo>
                    <a:pt x="6438" y="2784"/>
                  </a:lnTo>
                  <a:lnTo>
                    <a:pt x="6442" y="2778"/>
                  </a:lnTo>
                  <a:lnTo>
                    <a:pt x="6448" y="2770"/>
                  </a:lnTo>
                  <a:lnTo>
                    <a:pt x="6452" y="2766"/>
                  </a:lnTo>
                  <a:lnTo>
                    <a:pt x="6458" y="2762"/>
                  </a:lnTo>
                  <a:lnTo>
                    <a:pt x="6464" y="2760"/>
                  </a:lnTo>
                  <a:lnTo>
                    <a:pt x="6472" y="2762"/>
                  </a:lnTo>
                  <a:lnTo>
                    <a:pt x="6478" y="2766"/>
                  </a:lnTo>
                  <a:lnTo>
                    <a:pt x="6482" y="2770"/>
                  </a:lnTo>
                  <a:lnTo>
                    <a:pt x="6492" y="2780"/>
                  </a:lnTo>
                  <a:lnTo>
                    <a:pt x="6498" y="2782"/>
                  </a:lnTo>
                  <a:lnTo>
                    <a:pt x="6504" y="2782"/>
                  </a:lnTo>
                  <a:lnTo>
                    <a:pt x="6510" y="2782"/>
                  </a:lnTo>
                  <a:lnTo>
                    <a:pt x="6514" y="2786"/>
                  </a:lnTo>
                  <a:lnTo>
                    <a:pt x="6516" y="2790"/>
                  </a:lnTo>
                  <a:lnTo>
                    <a:pt x="6518" y="2798"/>
                  </a:lnTo>
                  <a:lnTo>
                    <a:pt x="6520" y="2812"/>
                  </a:lnTo>
                  <a:lnTo>
                    <a:pt x="6522" y="2818"/>
                  </a:lnTo>
                  <a:lnTo>
                    <a:pt x="6526" y="2822"/>
                  </a:lnTo>
                  <a:lnTo>
                    <a:pt x="6528" y="2826"/>
                  </a:lnTo>
                  <a:lnTo>
                    <a:pt x="6530" y="2828"/>
                  </a:lnTo>
                  <a:lnTo>
                    <a:pt x="6530" y="2836"/>
                  </a:lnTo>
                  <a:lnTo>
                    <a:pt x="6530" y="2840"/>
                  </a:lnTo>
                  <a:lnTo>
                    <a:pt x="6530" y="2844"/>
                  </a:lnTo>
                  <a:lnTo>
                    <a:pt x="6534" y="2848"/>
                  </a:lnTo>
                  <a:lnTo>
                    <a:pt x="6538" y="2852"/>
                  </a:lnTo>
                  <a:lnTo>
                    <a:pt x="6554" y="2864"/>
                  </a:lnTo>
                  <a:lnTo>
                    <a:pt x="6556" y="2868"/>
                  </a:lnTo>
                  <a:lnTo>
                    <a:pt x="6556" y="2874"/>
                  </a:lnTo>
                  <a:lnTo>
                    <a:pt x="6556" y="2876"/>
                  </a:lnTo>
                  <a:lnTo>
                    <a:pt x="6558" y="2878"/>
                  </a:lnTo>
                  <a:lnTo>
                    <a:pt x="6566" y="2880"/>
                  </a:lnTo>
                  <a:lnTo>
                    <a:pt x="6574" y="2884"/>
                  </a:lnTo>
                  <a:lnTo>
                    <a:pt x="6578" y="2888"/>
                  </a:lnTo>
                  <a:lnTo>
                    <a:pt x="6582" y="2894"/>
                  </a:lnTo>
                  <a:lnTo>
                    <a:pt x="6586" y="2900"/>
                  </a:lnTo>
                  <a:lnTo>
                    <a:pt x="6590" y="2902"/>
                  </a:lnTo>
                  <a:lnTo>
                    <a:pt x="6594" y="2906"/>
                  </a:lnTo>
                  <a:lnTo>
                    <a:pt x="6604" y="2916"/>
                  </a:lnTo>
                  <a:lnTo>
                    <a:pt x="6616" y="2928"/>
                  </a:lnTo>
                  <a:lnTo>
                    <a:pt x="6628" y="2936"/>
                  </a:lnTo>
                  <a:lnTo>
                    <a:pt x="6642" y="2940"/>
                  </a:lnTo>
                  <a:lnTo>
                    <a:pt x="6654" y="2942"/>
                  </a:lnTo>
                  <a:lnTo>
                    <a:pt x="6658" y="2942"/>
                  </a:lnTo>
                  <a:lnTo>
                    <a:pt x="6662" y="2946"/>
                  </a:lnTo>
                  <a:lnTo>
                    <a:pt x="6666" y="2956"/>
                  </a:lnTo>
                  <a:lnTo>
                    <a:pt x="6672" y="2964"/>
                  </a:lnTo>
                  <a:lnTo>
                    <a:pt x="6676" y="2966"/>
                  </a:lnTo>
                  <a:lnTo>
                    <a:pt x="6680" y="2968"/>
                  </a:lnTo>
                  <a:lnTo>
                    <a:pt x="6686" y="2966"/>
                  </a:lnTo>
                  <a:lnTo>
                    <a:pt x="6688" y="2968"/>
                  </a:lnTo>
                  <a:lnTo>
                    <a:pt x="6688" y="2972"/>
                  </a:lnTo>
                  <a:lnTo>
                    <a:pt x="6688" y="2974"/>
                  </a:lnTo>
                  <a:lnTo>
                    <a:pt x="6688" y="2976"/>
                  </a:lnTo>
                  <a:lnTo>
                    <a:pt x="6690" y="2976"/>
                  </a:lnTo>
                  <a:lnTo>
                    <a:pt x="6696" y="2976"/>
                  </a:lnTo>
                  <a:lnTo>
                    <a:pt x="6702" y="2976"/>
                  </a:lnTo>
                  <a:lnTo>
                    <a:pt x="6706" y="2976"/>
                  </a:lnTo>
                  <a:lnTo>
                    <a:pt x="6706" y="2980"/>
                  </a:lnTo>
                  <a:lnTo>
                    <a:pt x="6706" y="2982"/>
                  </a:lnTo>
                  <a:lnTo>
                    <a:pt x="6706" y="2992"/>
                  </a:lnTo>
                  <a:lnTo>
                    <a:pt x="6708" y="2998"/>
                  </a:lnTo>
                  <a:lnTo>
                    <a:pt x="6714" y="3002"/>
                  </a:lnTo>
                  <a:lnTo>
                    <a:pt x="6726" y="3008"/>
                  </a:lnTo>
                  <a:lnTo>
                    <a:pt x="6734" y="3012"/>
                  </a:lnTo>
                  <a:lnTo>
                    <a:pt x="6738" y="3014"/>
                  </a:lnTo>
                  <a:lnTo>
                    <a:pt x="6742" y="3020"/>
                  </a:lnTo>
                  <a:lnTo>
                    <a:pt x="6746" y="3026"/>
                  </a:lnTo>
                  <a:lnTo>
                    <a:pt x="6750" y="3038"/>
                  </a:lnTo>
                  <a:lnTo>
                    <a:pt x="6754" y="3058"/>
                  </a:lnTo>
                  <a:lnTo>
                    <a:pt x="6756" y="3068"/>
                  </a:lnTo>
                  <a:lnTo>
                    <a:pt x="6756" y="3076"/>
                  </a:lnTo>
                  <a:lnTo>
                    <a:pt x="6752" y="3080"/>
                  </a:lnTo>
                  <a:lnTo>
                    <a:pt x="6748" y="3084"/>
                  </a:lnTo>
                  <a:lnTo>
                    <a:pt x="6748" y="3090"/>
                  </a:lnTo>
                  <a:lnTo>
                    <a:pt x="6746" y="3094"/>
                  </a:lnTo>
                  <a:lnTo>
                    <a:pt x="6744" y="3100"/>
                  </a:lnTo>
                  <a:lnTo>
                    <a:pt x="6740" y="3108"/>
                  </a:lnTo>
                  <a:lnTo>
                    <a:pt x="6738" y="3114"/>
                  </a:lnTo>
                  <a:lnTo>
                    <a:pt x="6738" y="3120"/>
                  </a:lnTo>
                  <a:lnTo>
                    <a:pt x="6742" y="3124"/>
                  </a:lnTo>
                  <a:lnTo>
                    <a:pt x="6748" y="3126"/>
                  </a:lnTo>
                  <a:lnTo>
                    <a:pt x="6752" y="3126"/>
                  </a:lnTo>
                  <a:lnTo>
                    <a:pt x="6754" y="3124"/>
                  </a:lnTo>
                  <a:lnTo>
                    <a:pt x="6756" y="3122"/>
                  </a:lnTo>
                  <a:lnTo>
                    <a:pt x="6760" y="3112"/>
                  </a:lnTo>
                  <a:lnTo>
                    <a:pt x="6768" y="3102"/>
                  </a:lnTo>
                  <a:lnTo>
                    <a:pt x="6772" y="3096"/>
                  </a:lnTo>
                  <a:lnTo>
                    <a:pt x="6774" y="3092"/>
                  </a:lnTo>
                  <a:lnTo>
                    <a:pt x="6776" y="3086"/>
                  </a:lnTo>
                  <a:lnTo>
                    <a:pt x="6780" y="3078"/>
                  </a:lnTo>
                  <a:lnTo>
                    <a:pt x="6784" y="3074"/>
                  </a:lnTo>
                  <a:lnTo>
                    <a:pt x="6790" y="3070"/>
                  </a:lnTo>
                  <a:lnTo>
                    <a:pt x="6796" y="3066"/>
                  </a:lnTo>
                  <a:lnTo>
                    <a:pt x="6798" y="3060"/>
                  </a:lnTo>
                  <a:lnTo>
                    <a:pt x="6800" y="3054"/>
                  </a:lnTo>
                  <a:lnTo>
                    <a:pt x="6800" y="3050"/>
                  </a:lnTo>
                  <a:lnTo>
                    <a:pt x="6796" y="3044"/>
                  </a:lnTo>
                  <a:lnTo>
                    <a:pt x="6794" y="3040"/>
                  </a:lnTo>
                  <a:lnTo>
                    <a:pt x="6788" y="3036"/>
                  </a:lnTo>
                  <a:lnTo>
                    <a:pt x="6784" y="3034"/>
                  </a:lnTo>
                  <a:lnTo>
                    <a:pt x="6774" y="3030"/>
                  </a:lnTo>
                  <a:lnTo>
                    <a:pt x="6770" y="3026"/>
                  </a:lnTo>
                  <a:lnTo>
                    <a:pt x="6770" y="3022"/>
                  </a:lnTo>
                  <a:lnTo>
                    <a:pt x="6774" y="3016"/>
                  </a:lnTo>
                  <a:lnTo>
                    <a:pt x="6778" y="3008"/>
                  </a:lnTo>
                  <a:lnTo>
                    <a:pt x="6778" y="3002"/>
                  </a:lnTo>
                  <a:lnTo>
                    <a:pt x="6780" y="2994"/>
                  </a:lnTo>
                  <a:lnTo>
                    <a:pt x="6784" y="2990"/>
                  </a:lnTo>
                  <a:lnTo>
                    <a:pt x="6788" y="2986"/>
                  </a:lnTo>
                  <a:lnTo>
                    <a:pt x="6796" y="2984"/>
                  </a:lnTo>
                  <a:lnTo>
                    <a:pt x="6802" y="2984"/>
                  </a:lnTo>
                  <a:lnTo>
                    <a:pt x="6808" y="2988"/>
                  </a:lnTo>
                  <a:lnTo>
                    <a:pt x="6818" y="2990"/>
                  </a:lnTo>
                  <a:lnTo>
                    <a:pt x="6824" y="2992"/>
                  </a:lnTo>
                  <a:lnTo>
                    <a:pt x="6828" y="2996"/>
                  </a:lnTo>
                  <a:lnTo>
                    <a:pt x="6832" y="3004"/>
                  </a:lnTo>
                  <a:lnTo>
                    <a:pt x="6836" y="3014"/>
                  </a:lnTo>
                  <a:lnTo>
                    <a:pt x="6838" y="3018"/>
                  </a:lnTo>
                  <a:lnTo>
                    <a:pt x="6842" y="3020"/>
                  </a:lnTo>
                  <a:lnTo>
                    <a:pt x="6850" y="3020"/>
                  </a:lnTo>
                  <a:lnTo>
                    <a:pt x="6850" y="3018"/>
                  </a:lnTo>
                  <a:lnTo>
                    <a:pt x="6850" y="3014"/>
                  </a:lnTo>
                  <a:lnTo>
                    <a:pt x="6852" y="3006"/>
                  </a:lnTo>
                  <a:lnTo>
                    <a:pt x="6854" y="3000"/>
                  </a:lnTo>
                  <a:lnTo>
                    <a:pt x="6852" y="2996"/>
                  </a:lnTo>
                  <a:lnTo>
                    <a:pt x="6850" y="2992"/>
                  </a:lnTo>
                  <a:lnTo>
                    <a:pt x="6846" y="2986"/>
                  </a:lnTo>
                  <a:lnTo>
                    <a:pt x="6836" y="2978"/>
                  </a:lnTo>
                  <a:lnTo>
                    <a:pt x="6826" y="2972"/>
                  </a:lnTo>
                  <a:lnTo>
                    <a:pt x="6810" y="2962"/>
                  </a:lnTo>
                  <a:lnTo>
                    <a:pt x="6804" y="2958"/>
                  </a:lnTo>
                  <a:lnTo>
                    <a:pt x="6798" y="2952"/>
                  </a:lnTo>
                  <a:lnTo>
                    <a:pt x="6794" y="2950"/>
                  </a:lnTo>
                  <a:lnTo>
                    <a:pt x="6786" y="2946"/>
                  </a:lnTo>
                  <a:lnTo>
                    <a:pt x="6768" y="2938"/>
                  </a:lnTo>
                  <a:lnTo>
                    <a:pt x="6758" y="2932"/>
                  </a:lnTo>
                  <a:lnTo>
                    <a:pt x="6752" y="2928"/>
                  </a:lnTo>
                  <a:lnTo>
                    <a:pt x="6750" y="2922"/>
                  </a:lnTo>
                  <a:lnTo>
                    <a:pt x="6752" y="2920"/>
                  </a:lnTo>
                  <a:lnTo>
                    <a:pt x="6754" y="2918"/>
                  </a:lnTo>
                  <a:lnTo>
                    <a:pt x="6760" y="2912"/>
                  </a:lnTo>
                  <a:lnTo>
                    <a:pt x="6760" y="2908"/>
                  </a:lnTo>
                  <a:lnTo>
                    <a:pt x="6758" y="2908"/>
                  </a:lnTo>
                  <a:lnTo>
                    <a:pt x="6752" y="2906"/>
                  </a:lnTo>
                  <a:lnTo>
                    <a:pt x="6744" y="2904"/>
                  </a:lnTo>
                  <a:lnTo>
                    <a:pt x="6722" y="2902"/>
                  </a:lnTo>
                  <a:lnTo>
                    <a:pt x="6710" y="2898"/>
                  </a:lnTo>
                  <a:lnTo>
                    <a:pt x="6702" y="2894"/>
                  </a:lnTo>
                  <a:lnTo>
                    <a:pt x="6686" y="2878"/>
                  </a:lnTo>
                  <a:lnTo>
                    <a:pt x="6676" y="2862"/>
                  </a:lnTo>
                  <a:lnTo>
                    <a:pt x="6668" y="2848"/>
                  </a:lnTo>
                  <a:lnTo>
                    <a:pt x="6664" y="2834"/>
                  </a:lnTo>
                  <a:lnTo>
                    <a:pt x="6658" y="2816"/>
                  </a:lnTo>
                  <a:lnTo>
                    <a:pt x="6654" y="2810"/>
                  </a:lnTo>
                  <a:lnTo>
                    <a:pt x="6650" y="2808"/>
                  </a:lnTo>
                  <a:lnTo>
                    <a:pt x="6642" y="2806"/>
                  </a:lnTo>
                  <a:lnTo>
                    <a:pt x="6636" y="2800"/>
                  </a:lnTo>
                  <a:lnTo>
                    <a:pt x="6628" y="2794"/>
                  </a:lnTo>
                  <a:lnTo>
                    <a:pt x="6618" y="2786"/>
                  </a:lnTo>
                  <a:lnTo>
                    <a:pt x="6612" y="2780"/>
                  </a:lnTo>
                  <a:lnTo>
                    <a:pt x="6608" y="2774"/>
                  </a:lnTo>
                  <a:lnTo>
                    <a:pt x="6604" y="2766"/>
                  </a:lnTo>
                  <a:lnTo>
                    <a:pt x="6602" y="2758"/>
                  </a:lnTo>
                  <a:lnTo>
                    <a:pt x="6602" y="2752"/>
                  </a:lnTo>
                  <a:lnTo>
                    <a:pt x="6602" y="2746"/>
                  </a:lnTo>
                  <a:lnTo>
                    <a:pt x="6604" y="2742"/>
                  </a:lnTo>
                  <a:lnTo>
                    <a:pt x="6608" y="2738"/>
                  </a:lnTo>
                  <a:lnTo>
                    <a:pt x="6610" y="2738"/>
                  </a:lnTo>
                  <a:lnTo>
                    <a:pt x="6612" y="2736"/>
                  </a:lnTo>
                  <a:lnTo>
                    <a:pt x="6612" y="2730"/>
                  </a:lnTo>
                  <a:lnTo>
                    <a:pt x="6602" y="2718"/>
                  </a:lnTo>
                  <a:lnTo>
                    <a:pt x="6600" y="2710"/>
                  </a:lnTo>
                  <a:lnTo>
                    <a:pt x="6600" y="2704"/>
                  </a:lnTo>
                  <a:lnTo>
                    <a:pt x="6604" y="2702"/>
                  </a:lnTo>
                  <a:lnTo>
                    <a:pt x="6608" y="2704"/>
                  </a:lnTo>
                  <a:lnTo>
                    <a:pt x="6612" y="2704"/>
                  </a:lnTo>
                  <a:lnTo>
                    <a:pt x="6614" y="2704"/>
                  </a:lnTo>
                  <a:lnTo>
                    <a:pt x="6618" y="2702"/>
                  </a:lnTo>
                  <a:lnTo>
                    <a:pt x="6626" y="2696"/>
                  </a:lnTo>
                  <a:lnTo>
                    <a:pt x="6634" y="2690"/>
                  </a:lnTo>
                  <a:lnTo>
                    <a:pt x="6642" y="2688"/>
                  </a:lnTo>
                  <a:lnTo>
                    <a:pt x="6642" y="2690"/>
                  </a:lnTo>
                  <a:lnTo>
                    <a:pt x="6644" y="2692"/>
                  </a:lnTo>
                  <a:lnTo>
                    <a:pt x="6650" y="2690"/>
                  </a:lnTo>
                  <a:lnTo>
                    <a:pt x="6656" y="2690"/>
                  </a:lnTo>
                  <a:lnTo>
                    <a:pt x="6658" y="2690"/>
                  </a:lnTo>
                  <a:lnTo>
                    <a:pt x="6658" y="2696"/>
                  </a:lnTo>
                  <a:lnTo>
                    <a:pt x="6658" y="2698"/>
                  </a:lnTo>
                  <a:lnTo>
                    <a:pt x="6656" y="2698"/>
                  </a:lnTo>
                  <a:lnTo>
                    <a:pt x="6654" y="2700"/>
                  </a:lnTo>
                  <a:lnTo>
                    <a:pt x="6652" y="2702"/>
                  </a:lnTo>
                  <a:lnTo>
                    <a:pt x="6652" y="2704"/>
                  </a:lnTo>
                  <a:lnTo>
                    <a:pt x="6654" y="2716"/>
                  </a:lnTo>
                  <a:lnTo>
                    <a:pt x="6660" y="2730"/>
                  </a:lnTo>
                  <a:lnTo>
                    <a:pt x="6666" y="2742"/>
                  </a:lnTo>
                  <a:lnTo>
                    <a:pt x="6670" y="2744"/>
                  </a:lnTo>
                  <a:lnTo>
                    <a:pt x="6672" y="2742"/>
                  </a:lnTo>
                  <a:lnTo>
                    <a:pt x="6678" y="2718"/>
                  </a:lnTo>
                  <a:lnTo>
                    <a:pt x="6680" y="2714"/>
                  </a:lnTo>
                  <a:lnTo>
                    <a:pt x="6684" y="2712"/>
                  </a:lnTo>
                  <a:lnTo>
                    <a:pt x="6688" y="2712"/>
                  </a:lnTo>
                  <a:lnTo>
                    <a:pt x="6694" y="2714"/>
                  </a:lnTo>
                  <a:lnTo>
                    <a:pt x="6700" y="2722"/>
                  </a:lnTo>
                  <a:lnTo>
                    <a:pt x="6706" y="2728"/>
                  </a:lnTo>
                  <a:lnTo>
                    <a:pt x="6706" y="2732"/>
                  </a:lnTo>
                  <a:lnTo>
                    <a:pt x="6708" y="2736"/>
                  </a:lnTo>
                  <a:lnTo>
                    <a:pt x="6708" y="2746"/>
                  </a:lnTo>
                  <a:lnTo>
                    <a:pt x="6710" y="2752"/>
                  </a:lnTo>
                  <a:lnTo>
                    <a:pt x="6714" y="2758"/>
                  </a:lnTo>
                  <a:lnTo>
                    <a:pt x="6720" y="2764"/>
                  </a:lnTo>
                  <a:lnTo>
                    <a:pt x="6720" y="2768"/>
                  </a:lnTo>
                  <a:lnTo>
                    <a:pt x="6720" y="2770"/>
                  </a:lnTo>
                  <a:lnTo>
                    <a:pt x="6718" y="2772"/>
                  </a:lnTo>
                  <a:lnTo>
                    <a:pt x="6718" y="2774"/>
                  </a:lnTo>
                  <a:lnTo>
                    <a:pt x="6718" y="2778"/>
                  </a:lnTo>
                  <a:lnTo>
                    <a:pt x="6722" y="2782"/>
                  </a:lnTo>
                  <a:lnTo>
                    <a:pt x="6732" y="2790"/>
                  </a:lnTo>
                  <a:lnTo>
                    <a:pt x="6740" y="2798"/>
                  </a:lnTo>
                  <a:lnTo>
                    <a:pt x="6746" y="2804"/>
                  </a:lnTo>
                  <a:lnTo>
                    <a:pt x="6750" y="2812"/>
                  </a:lnTo>
                  <a:lnTo>
                    <a:pt x="6750" y="2814"/>
                  </a:lnTo>
                  <a:lnTo>
                    <a:pt x="6752" y="2814"/>
                  </a:lnTo>
                  <a:lnTo>
                    <a:pt x="6762" y="2814"/>
                  </a:lnTo>
                  <a:lnTo>
                    <a:pt x="6768" y="2814"/>
                  </a:lnTo>
                  <a:lnTo>
                    <a:pt x="6774" y="2814"/>
                  </a:lnTo>
                  <a:lnTo>
                    <a:pt x="6786" y="2822"/>
                  </a:lnTo>
                  <a:lnTo>
                    <a:pt x="6800" y="2832"/>
                  </a:lnTo>
                  <a:lnTo>
                    <a:pt x="6812" y="2844"/>
                  </a:lnTo>
                  <a:lnTo>
                    <a:pt x="6798" y="2842"/>
                  </a:lnTo>
                  <a:lnTo>
                    <a:pt x="6794" y="2842"/>
                  </a:lnTo>
                  <a:lnTo>
                    <a:pt x="6800" y="2846"/>
                  </a:lnTo>
                  <a:lnTo>
                    <a:pt x="6818" y="2854"/>
                  </a:lnTo>
                  <a:lnTo>
                    <a:pt x="6828" y="2858"/>
                  </a:lnTo>
                  <a:lnTo>
                    <a:pt x="6836" y="2862"/>
                  </a:lnTo>
                  <a:lnTo>
                    <a:pt x="6844" y="2870"/>
                  </a:lnTo>
                  <a:lnTo>
                    <a:pt x="6848" y="2876"/>
                  </a:lnTo>
                  <a:lnTo>
                    <a:pt x="6852" y="2876"/>
                  </a:lnTo>
                  <a:lnTo>
                    <a:pt x="6858" y="2876"/>
                  </a:lnTo>
                  <a:lnTo>
                    <a:pt x="6862" y="2880"/>
                  </a:lnTo>
                  <a:lnTo>
                    <a:pt x="6868" y="2882"/>
                  </a:lnTo>
                  <a:lnTo>
                    <a:pt x="6872" y="2886"/>
                  </a:lnTo>
                  <a:lnTo>
                    <a:pt x="6874" y="2892"/>
                  </a:lnTo>
                  <a:lnTo>
                    <a:pt x="6876" y="2898"/>
                  </a:lnTo>
                  <a:lnTo>
                    <a:pt x="6876" y="2902"/>
                  </a:lnTo>
                  <a:lnTo>
                    <a:pt x="6880" y="2904"/>
                  </a:lnTo>
                  <a:lnTo>
                    <a:pt x="6888" y="2904"/>
                  </a:lnTo>
                  <a:lnTo>
                    <a:pt x="6892" y="2908"/>
                  </a:lnTo>
                  <a:lnTo>
                    <a:pt x="6894" y="2912"/>
                  </a:lnTo>
                  <a:lnTo>
                    <a:pt x="6892" y="2928"/>
                  </a:lnTo>
                  <a:lnTo>
                    <a:pt x="6890" y="2944"/>
                  </a:lnTo>
                  <a:lnTo>
                    <a:pt x="6890" y="2950"/>
                  </a:lnTo>
                  <a:lnTo>
                    <a:pt x="6890" y="2954"/>
                  </a:lnTo>
                  <a:lnTo>
                    <a:pt x="6892" y="2956"/>
                  </a:lnTo>
                  <a:lnTo>
                    <a:pt x="6890" y="2958"/>
                  </a:lnTo>
                  <a:lnTo>
                    <a:pt x="6888" y="2962"/>
                  </a:lnTo>
                  <a:lnTo>
                    <a:pt x="6884" y="2968"/>
                  </a:lnTo>
                  <a:lnTo>
                    <a:pt x="6884" y="2974"/>
                  </a:lnTo>
                  <a:lnTo>
                    <a:pt x="6886" y="2978"/>
                  </a:lnTo>
                  <a:lnTo>
                    <a:pt x="6888" y="2984"/>
                  </a:lnTo>
                  <a:lnTo>
                    <a:pt x="6888" y="2988"/>
                  </a:lnTo>
                  <a:lnTo>
                    <a:pt x="6886" y="2990"/>
                  </a:lnTo>
                  <a:lnTo>
                    <a:pt x="6886" y="2992"/>
                  </a:lnTo>
                  <a:lnTo>
                    <a:pt x="6894" y="2996"/>
                  </a:lnTo>
                  <a:lnTo>
                    <a:pt x="6902" y="3002"/>
                  </a:lnTo>
                  <a:lnTo>
                    <a:pt x="6906" y="3008"/>
                  </a:lnTo>
                  <a:lnTo>
                    <a:pt x="6908" y="3012"/>
                  </a:lnTo>
                  <a:lnTo>
                    <a:pt x="6910" y="3016"/>
                  </a:lnTo>
                  <a:lnTo>
                    <a:pt x="6910" y="3022"/>
                  </a:lnTo>
                  <a:lnTo>
                    <a:pt x="6912" y="3026"/>
                  </a:lnTo>
                  <a:lnTo>
                    <a:pt x="6916" y="3026"/>
                  </a:lnTo>
                  <a:lnTo>
                    <a:pt x="6924" y="3044"/>
                  </a:lnTo>
                  <a:lnTo>
                    <a:pt x="6930" y="3052"/>
                  </a:lnTo>
                  <a:lnTo>
                    <a:pt x="6936" y="3058"/>
                  </a:lnTo>
                  <a:lnTo>
                    <a:pt x="6940" y="3062"/>
                  </a:lnTo>
                  <a:lnTo>
                    <a:pt x="6942" y="3066"/>
                  </a:lnTo>
                  <a:lnTo>
                    <a:pt x="6944" y="3064"/>
                  </a:lnTo>
                  <a:lnTo>
                    <a:pt x="6946" y="3064"/>
                  </a:lnTo>
                  <a:lnTo>
                    <a:pt x="6948" y="3062"/>
                  </a:lnTo>
                  <a:lnTo>
                    <a:pt x="6952" y="3064"/>
                  </a:lnTo>
                  <a:lnTo>
                    <a:pt x="6958" y="3068"/>
                  </a:lnTo>
                  <a:lnTo>
                    <a:pt x="6960" y="3070"/>
                  </a:lnTo>
                  <a:lnTo>
                    <a:pt x="6958" y="3070"/>
                  </a:lnTo>
                  <a:lnTo>
                    <a:pt x="6950" y="3070"/>
                  </a:lnTo>
                  <a:lnTo>
                    <a:pt x="6942" y="3072"/>
                  </a:lnTo>
                  <a:lnTo>
                    <a:pt x="6942" y="3074"/>
                  </a:lnTo>
                  <a:lnTo>
                    <a:pt x="6944" y="3078"/>
                  </a:lnTo>
                  <a:lnTo>
                    <a:pt x="6952" y="3088"/>
                  </a:lnTo>
                  <a:lnTo>
                    <a:pt x="6956" y="3098"/>
                  </a:lnTo>
                  <a:lnTo>
                    <a:pt x="6958" y="3102"/>
                  </a:lnTo>
                  <a:lnTo>
                    <a:pt x="6962" y="3102"/>
                  </a:lnTo>
                  <a:lnTo>
                    <a:pt x="6964" y="3100"/>
                  </a:lnTo>
                  <a:lnTo>
                    <a:pt x="6968" y="3098"/>
                  </a:lnTo>
                  <a:lnTo>
                    <a:pt x="6970" y="3098"/>
                  </a:lnTo>
                  <a:lnTo>
                    <a:pt x="6974" y="3100"/>
                  </a:lnTo>
                  <a:lnTo>
                    <a:pt x="6984" y="3098"/>
                  </a:lnTo>
                  <a:lnTo>
                    <a:pt x="6996" y="3098"/>
                  </a:lnTo>
                  <a:lnTo>
                    <a:pt x="7000" y="3098"/>
                  </a:lnTo>
                  <a:lnTo>
                    <a:pt x="7004" y="3100"/>
                  </a:lnTo>
                  <a:lnTo>
                    <a:pt x="7008" y="3100"/>
                  </a:lnTo>
                  <a:lnTo>
                    <a:pt x="7014" y="3100"/>
                  </a:lnTo>
                  <a:lnTo>
                    <a:pt x="7020" y="3104"/>
                  </a:lnTo>
                  <a:lnTo>
                    <a:pt x="7026" y="3106"/>
                  </a:lnTo>
                  <a:lnTo>
                    <a:pt x="7032" y="3108"/>
                  </a:lnTo>
                  <a:lnTo>
                    <a:pt x="7038" y="3108"/>
                  </a:lnTo>
                  <a:lnTo>
                    <a:pt x="7042" y="3110"/>
                  </a:lnTo>
                  <a:lnTo>
                    <a:pt x="7042" y="3112"/>
                  </a:lnTo>
                  <a:lnTo>
                    <a:pt x="7042" y="3114"/>
                  </a:lnTo>
                  <a:lnTo>
                    <a:pt x="7036" y="3116"/>
                  </a:lnTo>
                  <a:lnTo>
                    <a:pt x="7028" y="3118"/>
                  </a:lnTo>
                  <a:lnTo>
                    <a:pt x="7022" y="3118"/>
                  </a:lnTo>
                  <a:lnTo>
                    <a:pt x="7006" y="3108"/>
                  </a:lnTo>
                  <a:lnTo>
                    <a:pt x="6996" y="3104"/>
                  </a:lnTo>
                  <a:lnTo>
                    <a:pt x="6990" y="3102"/>
                  </a:lnTo>
                  <a:lnTo>
                    <a:pt x="6986" y="3104"/>
                  </a:lnTo>
                  <a:lnTo>
                    <a:pt x="6982" y="3108"/>
                  </a:lnTo>
                  <a:lnTo>
                    <a:pt x="6980" y="3110"/>
                  </a:lnTo>
                  <a:lnTo>
                    <a:pt x="6978" y="3110"/>
                  </a:lnTo>
                  <a:lnTo>
                    <a:pt x="6972" y="3110"/>
                  </a:lnTo>
                  <a:lnTo>
                    <a:pt x="6968" y="3110"/>
                  </a:lnTo>
                  <a:lnTo>
                    <a:pt x="6966" y="3112"/>
                  </a:lnTo>
                  <a:lnTo>
                    <a:pt x="6966" y="3116"/>
                  </a:lnTo>
                  <a:lnTo>
                    <a:pt x="6964" y="3120"/>
                  </a:lnTo>
                  <a:lnTo>
                    <a:pt x="6962" y="3122"/>
                  </a:lnTo>
                  <a:lnTo>
                    <a:pt x="6960" y="3124"/>
                  </a:lnTo>
                  <a:lnTo>
                    <a:pt x="6958" y="3126"/>
                  </a:lnTo>
                  <a:lnTo>
                    <a:pt x="6960" y="3130"/>
                  </a:lnTo>
                  <a:lnTo>
                    <a:pt x="6964" y="3134"/>
                  </a:lnTo>
                  <a:lnTo>
                    <a:pt x="6964" y="3138"/>
                  </a:lnTo>
                  <a:lnTo>
                    <a:pt x="6964" y="3140"/>
                  </a:lnTo>
                  <a:lnTo>
                    <a:pt x="6970" y="3142"/>
                  </a:lnTo>
                  <a:lnTo>
                    <a:pt x="6974" y="3142"/>
                  </a:lnTo>
                  <a:lnTo>
                    <a:pt x="6976" y="3144"/>
                  </a:lnTo>
                  <a:lnTo>
                    <a:pt x="6980" y="3148"/>
                  </a:lnTo>
                  <a:lnTo>
                    <a:pt x="6978" y="3156"/>
                  </a:lnTo>
                  <a:lnTo>
                    <a:pt x="6976" y="3162"/>
                  </a:lnTo>
                  <a:lnTo>
                    <a:pt x="6976" y="3166"/>
                  </a:lnTo>
                  <a:lnTo>
                    <a:pt x="6976" y="3170"/>
                  </a:lnTo>
                  <a:lnTo>
                    <a:pt x="6982" y="3180"/>
                  </a:lnTo>
                  <a:lnTo>
                    <a:pt x="6986" y="3184"/>
                  </a:lnTo>
                  <a:lnTo>
                    <a:pt x="6988" y="3186"/>
                  </a:lnTo>
                  <a:lnTo>
                    <a:pt x="6990" y="3184"/>
                  </a:lnTo>
                  <a:lnTo>
                    <a:pt x="6992" y="3178"/>
                  </a:lnTo>
                  <a:lnTo>
                    <a:pt x="6994" y="3174"/>
                  </a:lnTo>
                  <a:lnTo>
                    <a:pt x="6996" y="3172"/>
                  </a:lnTo>
                  <a:lnTo>
                    <a:pt x="6998" y="3172"/>
                  </a:lnTo>
                  <a:lnTo>
                    <a:pt x="7000" y="3174"/>
                  </a:lnTo>
                  <a:lnTo>
                    <a:pt x="7006" y="3184"/>
                  </a:lnTo>
                  <a:lnTo>
                    <a:pt x="7008" y="3196"/>
                  </a:lnTo>
                  <a:lnTo>
                    <a:pt x="7008" y="3204"/>
                  </a:lnTo>
                  <a:lnTo>
                    <a:pt x="7010" y="3206"/>
                  </a:lnTo>
                  <a:lnTo>
                    <a:pt x="7012" y="3206"/>
                  </a:lnTo>
                  <a:lnTo>
                    <a:pt x="7014" y="3200"/>
                  </a:lnTo>
                  <a:lnTo>
                    <a:pt x="7018" y="3190"/>
                  </a:lnTo>
                  <a:lnTo>
                    <a:pt x="7018" y="3184"/>
                  </a:lnTo>
                  <a:lnTo>
                    <a:pt x="7020" y="3182"/>
                  </a:lnTo>
                  <a:lnTo>
                    <a:pt x="7022" y="3184"/>
                  </a:lnTo>
                  <a:lnTo>
                    <a:pt x="7026" y="3190"/>
                  </a:lnTo>
                  <a:lnTo>
                    <a:pt x="7032" y="3200"/>
                  </a:lnTo>
                  <a:lnTo>
                    <a:pt x="7036" y="3204"/>
                  </a:lnTo>
                  <a:lnTo>
                    <a:pt x="7040" y="3204"/>
                  </a:lnTo>
                  <a:lnTo>
                    <a:pt x="7040" y="3200"/>
                  </a:lnTo>
                  <a:lnTo>
                    <a:pt x="7040" y="3192"/>
                  </a:lnTo>
                  <a:lnTo>
                    <a:pt x="7032" y="3172"/>
                  </a:lnTo>
                  <a:lnTo>
                    <a:pt x="7024" y="3150"/>
                  </a:lnTo>
                  <a:lnTo>
                    <a:pt x="7022" y="3144"/>
                  </a:lnTo>
                  <a:lnTo>
                    <a:pt x="7022" y="3142"/>
                  </a:lnTo>
                  <a:lnTo>
                    <a:pt x="7024" y="3142"/>
                  </a:lnTo>
                  <a:lnTo>
                    <a:pt x="7030" y="3144"/>
                  </a:lnTo>
                  <a:lnTo>
                    <a:pt x="7034" y="3146"/>
                  </a:lnTo>
                  <a:lnTo>
                    <a:pt x="7036" y="3150"/>
                  </a:lnTo>
                  <a:lnTo>
                    <a:pt x="7038" y="3154"/>
                  </a:lnTo>
                  <a:lnTo>
                    <a:pt x="7040" y="3158"/>
                  </a:lnTo>
                  <a:lnTo>
                    <a:pt x="7044" y="3158"/>
                  </a:lnTo>
                  <a:lnTo>
                    <a:pt x="7052" y="3152"/>
                  </a:lnTo>
                  <a:lnTo>
                    <a:pt x="7054" y="3152"/>
                  </a:lnTo>
                  <a:lnTo>
                    <a:pt x="7056" y="3150"/>
                  </a:lnTo>
                  <a:lnTo>
                    <a:pt x="7054" y="3146"/>
                  </a:lnTo>
                  <a:lnTo>
                    <a:pt x="7050" y="3142"/>
                  </a:lnTo>
                  <a:lnTo>
                    <a:pt x="7044" y="3140"/>
                  </a:lnTo>
                  <a:lnTo>
                    <a:pt x="7040" y="3140"/>
                  </a:lnTo>
                  <a:lnTo>
                    <a:pt x="7040" y="3138"/>
                  </a:lnTo>
                  <a:lnTo>
                    <a:pt x="7040" y="3134"/>
                  </a:lnTo>
                  <a:lnTo>
                    <a:pt x="7038" y="3130"/>
                  </a:lnTo>
                  <a:lnTo>
                    <a:pt x="7036" y="3128"/>
                  </a:lnTo>
                  <a:lnTo>
                    <a:pt x="7038" y="3124"/>
                  </a:lnTo>
                  <a:lnTo>
                    <a:pt x="7044" y="3120"/>
                  </a:lnTo>
                  <a:lnTo>
                    <a:pt x="7052" y="3118"/>
                  </a:lnTo>
                  <a:lnTo>
                    <a:pt x="7056" y="3118"/>
                  </a:lnTo>
                  <a:lnTo>
                    <a:pt x="7058" y="3120"/>
                  </a:lnTo>
                  <a:lnTo>
                    <a:pt x="7066" y="3132"/>
                  </a:lnTo>
                  <a:lnTo>
                    <a:pt x="7072" y="3136"/>
                  </a:lnTo>
                  <a:lnTo>
                    <a:pt x="7074" y="3138"/>
                  </a:lnTo>
                  <a:lnTo>
                    <a:pt x="7076" y="3138"/>
                  </a:lnTo>
                  <a:lnTo>
                    <a:pt x="7078" y="3136"/>
                  </a:lnTo>
                  <a:lnTo>
                    <a:pt x="7078" y="3134"/>
                  </a:lnTo>
                  <a:lnTo>
                    <a:pt x="7078" y="3128"/>
                  </a:lnTo>
                  <a:lnTo>
                    <a:pt x="7076" y="3120"/>
                  </a:lnTo>
                  <a:lnTo>
                    <a:pt x="7076" y="3114"/>
                  </a:lnTo>
                  <a:lnTo>
                    <a:pt x="7076" y="3110"/>
                  </a:lnTo>
                  <a:lnTo>
                    <a:pt x="7076" y="3108"/>
                  </a:lnTo>
                  <a:lnTo>
                    <a:pt x="7070" y="3104"/>
                  </a:lnTo>
                  <a:lnTo>
                    <a:pt x="7062" y="3102"/>
                  </a:lnTo>
                  <a:lnTo>
                    <a:pt x="7060" y="3100"/>
                  </a:lnTo>
                  <a:lnTo>
                    <a:pt x="7058" y="3096"/>
                  </a:lnTo>
                  <a:lnTo>
                    <a:pt x="7054" y="3092"/>
                  </a:lnTo>
                  <a:lnTo>
                    <a:pt x="7052" y="3092"/>
                  </a:lnTo>
                  <a:lnTo>
                    <a:pt x="7048" y="3090"/>
                  </a:lnTo>
                  <a:lnTo>
                    <a:pt x="7044" y="3086"/>
                  </a:lnTo>
                  <a:lnTo>
                    <a:pt x="7042" y="3082"/>
                  </a:lnTo>
                  <a:lnTo>
                    <a:pt x="7036" y="3078"/>
                  </a:lnTo>
                  <a:lnTo>
                    <a:pt x="7024" y="3074"/>
                  </a:lnTo>
                  <a:lnTo>
                    <a:pt x="7016" y="3072"/>
                  </a:lnTo>
                  <a:lnTo>
                    <a:pt x="7016" y="3070"/>
                  </a:lnTo>
                  <a:lnTo>
                    <a:pt x="7022" y="3068"/>
                  </a:lnTo>
                  <a:lnTo>
                    <a:pt x="7030" y="3068"/>
                  </a:lnTo>
                  <a:lnTo>
                    <a:pt x="7032" y="3064"/>
                  </a:lnTo>
                  <a:lnTo>
                    <a:pt x="7032" y="3060"/>
                  </a:lnTo>
                  <a:lnTo>
                    <a:pt x="7032" y="3056"/>
                  </a:lnTo>
                  <a:lnTo>
                    <a:pt x="7028" y="3050"/>
                  </a:lnTo>
                  <a:lnTo>
                    <a:pt x="7030" y="3048"/>
                  </a:lnTo>
                  <a:lnTo>
                    <a:pt x="7034" y="3046"/>
                  </a:lnTo>
                  <a:lnTo>
                    <a:pt x="7036" y="3048"/>
                  </a:lnTo>
                  <a:lnTo>
                    <a:pt x="7038" y="3048"/>
                  </a:lnTo>
                  <a:lnTo>
                    <a:pt x="7038" y="3054"/>
                  </a:lnTo>
                  <a:lnTo>
                    <a:pt x="7038" y="3060"/>
                  </a:lnTo>
                  <a:lnTo>
                    <a:pt x="7040" y="3060"/>
                  </a:lnTo>
                  <a:lnTo>
                    <a:pt x="7042" y="3058"/>
                  </a:lnTo>
                  <a:lnTo>
                    <a:pt x="7044" y="3056"/>
                  </a:lnTo>
                  <a:lnTo>
                    <a:pt x="7046" y="3052"/>
                  </a:lnTo>
                  <a:lnTo>
                    <a:pt x="7044" y="3046"/>
                  </a:lnTo>
                  <a:lnTo>
                    <a:pt x="7038" y="3038"/>
                  </a:lnTo>
                  <a:lnTo>
                    <a:pt x="7032" y="3028"/>
                  </a:lnTo>
                  <a:lnTo>
                    <a:pt x="7024" y="3018"/>
                  </a:lnTo>
                  <a:lnTo>
                    <a:pt x="7018" y="3010"/>
                  </a:lnTo>
                  <a:lnTo>
                    <a:pt x="7016" y="3000"/>
                  </a:lnTo>
                  <a:lnTo>
                    <a:pt x="7014" y="2996"/>
                  </a:lnTo>
                  <a:lnTo>
                    <a:pt x="7016" y="2990"/>
                  </a:lnTo>
                  <a:lnTo>
                    <a:pt x="7020" y="2984"/>
                  </a:lnTo>
                  <a:lnTo>
                    <a:pt x="7026" y="2978"/>
                  </a:lnTo>
                  <a:lnTo>
                    <a:pt x="7028" y="2976"/>
                  </a:lnTo>
                  <a:lnTo>
                    <a:pt x="7030" y="2976"/>
                  </a:lnTo>
                  <a:lnTo>
                    <a:pt x="7030" y="2980"/>
                  </a:lnTo>
                  <a:lnTo>
                    <a:pt x="7030" y="2984"/>
                  </a:lnTo>
                  <a:lnTo>
                    <a:pt x="7030" y="2988"/>
                  </a:lnTo>
                  <a:lnTo>
                    <a:pt x="7032" y="2988"/>
                  </a:lnTo>
                  <a:lnTo>
                    <a:pt x="7036" y="2990"/>
                  </a:lnTo>
                  <a:lnTo>
                    <a:pt x="7042" y="2994"/>
                  </a:lnTo>
                  <a:lnTo>
                    <a:pt x="7044" y="2998"/>
                  </a:lnTo>
                  <a:lnTo>
                    <a:pt x="7046" y="3004"/>
                  </a:lnTo>
                  <a:lnTo>
                    <a:pt x="7048" y="3008"/>
                  </a:lnTo>
                  <a:lnTo>
                    <a:pt x="7050" y="3012"/>
                  </a:lnTo>
                  <a:lnTo>
                    <a:pt x="7056" y="3014"/>
                  </a:lnTo>
                  <a:lnTo>
                    <a:pt x="7058" y="3014"/>
                  </a:lnTo>
                  <a:lnTo>
                    <a:pt x="7060" y="3012"/>
                  </a:lnTo>
                  <a:lnTo>
                    <a:pt x="7060" y="3010"/>
                  </a:lnTo>
                  <a:lnTo>
                    <a:pt x="7058" y="3008"/>
                  </a:lnTo>
                  <a:lnTo>
                    <a:pt x="7054" y="3002"/>
                  </a:lnTo>
                  <a:lnTo>
                    <a:pt x="7052" y="2996"/>
                  </a:lnTo>
                  <a:lnTo>
                    <a:pt x="7054" y="2996"/>
                  </a:lnTo>
                  <a:lnTo>
                    <a:pt x="7062" y="3002"/>
                  </a:lnTo>
                  <a:lnTo>
                    <a:pt x="7070" y="3010"/>
                  </a:lnTo>
                  <a:lnTo>
                    <a:pt x="7074" y="3012"/>
                  </a:lnTo>
                  <a:lnTo>
                    <a:pt x="7076" y="3010"/>
                  </a:lnTo>
                  <a:lnTo>
                    <a:pt x="7076" y="3008"/>
                  </a:lnTo>
                  <a:lnTo>
                    <a:pt x="7070" y="3000"/>
                  </a:lnTo>
                  <a:lnTo>
                    <a:pt x="7064" y="2992"/>
                  </a:lnTo>
                  <a:lnTo>
                    <a:pt x="7066" y="2990"/>
                  </a:lnTo>
                  <a:lnTo>
                    <a:pt x="7080" y="2998"/>
                  </a:lnTo>
                  <a:lnTo>
                    <a:pt x="7086" y="3002"/>
                  </a:lnTo>
                  <a:lnTo>
                    <a:pt x="7090" y="3002"/>
                  </a:lnTo>
                  <a:lnTo>
                    <a:pt x="7090" y="3000"/>
                  </a:lnTo>
                  <a:lnTo>
                    <a:pt x="7084" y="2994"/>
                  </a:lnTo>
                  <a:lnTo>
                    <a:pt x="7076" y="2988"/>
                  </a:lnTo>
                  <a:lnTo>
                    <a:pt x="7072" y="2986"/>
                  </a:lnTo>
                  <a:lnTo>
                    <a:pt x="7068" y="2986"/>
                  </a:lnTo>
                  <a:lnTo>
                    <a:pt x="7070" y="2982"/>
                  </a:lnTo>
                  <a:lnTo>
                    <a:pt x="7070" y="2980"/>
                  </a:lnTo>
                  <a:lnTo>
                    <a:pt x="7068" y="2976"/>
                  </a:lnTo>
                  <a:lnTo>
                    <a:pt x="7066" y="2974"/>
                  </a:lnTo>
                  <a:lnTo>
                    <a:pt x="7064" y="2972"/>
                  </a:lnTo>
                  <a:lnTo>
                    <a:pt x="7072" y="2970"/>
                  </a:lnTo>
                  <a:lnTo>
                    <a:pt x="7078" y="2968"/>
                  </a:lnTo>
                  <a:lnTo>
                    <a:pt x="7082" y="2966"/>
                  </a:lnTo>
                  <a:lnTo>
                    <a:pt x="7088" y="2962"/>
                  </a:lnTo>
                  <a:lnTo>
                    <a:pt x="7094" y="2958"/>
                  </a:lnTo>
                  <a:lnTo>
                    <a:pt x="7096" y="2958"/>
                  </a:lnTo>
                  <a:lnTo>
                    <a:pt x="7102" y="2960"/>
                  </a:lnTo>
                  <a:lnTo>
                    <a:pt x="7106" y="2962"/>
                  </a:lnTo>
                  <a:lnTo>
                    <a:pt x="7110" y="2960"/>
                  </a:lnTo>
                  <a:lnTo>
                    <a:pt x="7114" y="2958"/>
                  </a:lnTo>
                  <a:lnTo>
                    <a:pt x="7120" y="2956"/>
                  </a:lnTo>
                  <a:lnTo>
                    <a:pt x="7124" y="2956"/>
                  </a:lnTo>
                  <a:lnTo>
                    <a:pt x="7128" y="2958"/>
                  </a:lnTo>
                  <a:lnTo>
                    <a:pt x="7134" y="2960"/>
                  </a:lnTo>
                  <a:lnTo>
                    <a:pt x="7140" y="2962"/>
                  </a:lnTo>
                  <a:lnTo>
                    <a:pt x="7148" y="2962"/>
                  </a:lnTo>
                  <a:lnTo>
                    <a:pt x="7154" y="2962"/>
                  </a:lnTo>
                  <a:lnTo>
                    <a:pt x="7156" y="2964"/>
                  </a:lnTo>
                  <a:lnTo>
                    <a:pt x="7158" y="2968"/>
                  </a:lnTo>
                  <a:lnTo>
                    <a:pt x="7158" y="2974"/>
                  </a:lnTo>
                  <a:lnTo>
                    <a:pt x="7164" y="2976"/>
                  </a:lnTo>
                  <a:lnTo>
                    <a:pt x="7170" y="2978"/>
                  </a:lnTo>
                  <a:lnTo>
                    <a:pt x="7178" y="2976"/>
                  </a:lnTo>
                  <a:lnTo>
                    <a:pt x="7188" y="2974"/>
                  </a:lnTo>
                  <a:lnTo>
                    <a:pt x="7186" y="2976"/>
                  </a:lnTo>
                  <a:lnTo>
                    <a:pt x="7168" y="2986"/>
                  </a:lnTo>
                  <a:lnTo>
                    <a:pt x="7164" y="2990"/>
                  </a:lnTo>
                  <a:lnTo>
                    <a:pt x="7162" y="2998"/>
                  </a:lnTo>
                  <a:lnTo>
                    <a:pt x="7164" y="3002"/>
                  </a:lnTo>
                  <a:lnTo>
                    <a:pt x="7166" y="3000"/>
                  </a:lnTo>
                  <a:lnTo>
                    <a:pt x="7180" y="2988"/>
                  </a:lnTo>
                  <a:lnTo>
                    <a:pt x="7190" y="2980"/>
                  </a:lnTo>
                  <a:lnTo>
                    <a:pt x="7200" y="2976"/>
                  </a:lnTo>
                  <a:lnTo>
                    <a:pt x="7206" y="2972"/>
                  </a:lnTo>
                  <a:lnTo>
                    <a:pt x="7212" y="2964"/>
                  </a:lnTo>
                  <a:lnTo>
                    <a:pt x="7216" y="2956"/>
                  </a:lnTo>
                  <a:lnTo>
                    <a:pt x="7220" y="2952"/>
                  </a:lnTo>
                  <a:lnTo>
                    <a:pt x="7222" y="2952"/>
                  </a:lnTo>
                  <a:lnTo>
                    <a:pt x="7224" y="2952"/>
                  </a:lnTo>
                  <a:lnTo>
                    <a:pt x="7230" y="2956"/>
                  </a:lnTo>
                  <a:lnTo>
                    <a:pt x="7232" y="2956"/>
                  </a:lnTo>
                  <a:lnTo>
                    <a:pt x="7236" y="2954"/>
                  </a:lnTo>
                  <a:lnTo>
                    <a:pt x="7240" y="2952"/>
                  </a:lnTo>
                  <a:lnTo>
                    <a:pt x="7246" y="2952"/>
                  </a:lnTo>
                  <a:lnTo>
                    <a:pt x="7256" y="2954"/>
                  </a:lnTo>
                  <a:lnTo>
                    <a:pt x="7266" y="2956"/>
                  </a:lnTo>
                  <a:lnTo>
                    <a:pt x="7270" y="2954"/>
                  </a:lnTo>
                  <a:lnTo>
                    <a:pt x="7274" y="2950"/>
                  </a:lnTo>
                  <a:lnTo>
                    <a:pt x="7278" y="2944"/>
                  </a:lnTo>
                  <a:lnTo>
                    <a:pt x="7278" y="2942"/>
                  </a:lnTo>
                  <a:lnTo>
                    <a:pt x="7276" y="2940"/>
                  </a:lnTo>
                  <a:lnTo>
                    <a:pt x="7268" y="2938"/>
                  </a:lnTo>
                  <a:lnTo>
                    <a:pt x="7256" y="2934"/>
                  </a:lnTo>
                  <a:lnTo>
                    <a:pt x="7244" y="2926"/>
                  </a:lnTo>
                  <a:lnTo>
                    <a:pt x="7238" y="2918"/>
                  </a:lnTo>
                  <a:lnTo>
                    <a:pt x="7236" y="2910"/>
                  </a:lnTo>
                  <a:lnTo>
                    <a:pt x="7236" y="2900"/>
                  </a:lnTo>
                  <a:lnTo>
                    <a:pt x="7236" y="2896"/>
                  </a:lnTo>
                  <a:lnTo>
                    <a:pt x="7234" y="2892"/>
                  </a:lnTo>
                  <a:lnTo>
                    <a:pt x="7230" y="2890"/>
                  </a:lnTo>
                  <a:lnTo>
                    <a:pt x="7226" y="2888"/>
                  </a:lnTo>
                  <a:lnTo>
                    <a:pt x="7224" y="2884"/>
                  </a:lnTo>
                  <a:lnTo>
                    <a:pt x="7224" y="2882"/>
                  </a:lnTo>
                  <a:lnTo>
                    <a:pt x="7224" y="2878"/>
                  </a:lnTo>
                  <a:lnTo>
                    <a:pt x="7222" y="2876"/>
                  </a:lnTo>
                  <a:lnTo>
                    <a:pt x="7216" y="2874"/>
                  </a:lnTo>
                  <a:lnTo>
                    <a:pt x="7212" y="2872"/>
                  </a:lnTo>
                  <a:lnTo>
                    <a:pt x="7220" y="2864"/>
                  </a:lnTo>
                  <a:lnTo>
                    <a:pt x="7226" y="2860"/>
                  </a:lnTo>
                  <a:lnTo>
                    <a:pt x="7230" y="2856"/>
                  </a:lnTo>
                  <a:lnTo>
                    <a:pt x="7232" y="2852"/>
                  </a:lnTo>
                  <a:lnTo>
                    <a:pt x="7232" y="2848"/>
                  </a:lnTo>
                  <a:lnTo>
                    <a:pt x="7230" y="2840"/>
                  </a:lnTo>
                  <a:lnTo>
                    <a:pt x="7232" y="2834"/>
                  </a:lnTo>
                  <a:lnTo>
                    <a:pt x="7234" y="2826"/>
                  </a:lnTo>
                  <a:lnTo>
                    <a:pt x="7240" y="2822"/>
                  </a:lnTo>
                  <a:lnTo>
                    <a:pt x="7244" y="2820"/>
                  </a:lnTo>
                  <a:lnTo>
                    <a:pt x="7250" y="2822"/>
                  </a:lnTo>
                  <a:lnTo>
                    <a:pt x="7254" y="2822"/>
                  </a:lnTo>
                  <a:lnTo>
                    <a:pt x="7256" y="2818"/>
                  </a:lnTo>
                  <a:lnTo>
                    <a:pt x="7258" y="2812"/>
                  </a:lnTo>
                  <a:lnTo>
                    <a:pt x="7258" y="2800"/>
                  </a:lnTo>
                  <a:lnTo>
                    <a:pt x="7262" y="2776"/>
                  </a:lnTo>
                  <a:lnTo>
                    <a:pt x="7264" y="2766"/>
                  </a:lnTo>
                  <a:lnTo>
                    <a:pt x="7268" y="2758"/>
                  </a:lnTo>
                  <a:lnTo>
                    <a:pt x="7272" y="2752"/>
                  </a:lnTo>
                  <a:lnTo>
                    <a:pt x="7278" y="2746"/>
                  </a:lnTo>
                  <a:lnTo>
                    <a:pt x="7284" y="2742"/>
                  </a:lnTo>
                  <a:lnTo>
                    <a:pt x="7292" y="2740"/>
                  </a:lnTo>
                  <a:lnTo>
                    <a:pt x="7300" y="2736"/>
                  </a:lnTo>
                  <a:lnTo>
                    <a:pt x="7302" y="2730"/>
                  </a:lnTo>
                  <a:lnTo>
                    <a:pt x="7304" y="2724"/>
                  </a:lnTo>
                  <a:lnTo>
                    <a:pt x="7306" y="2716"/>
                  </a:lnTo>
                  <a:lnTo>
                    <a:pt x="7306" y="2708"/>
                  </a:lnTo>
                  <a:lnTo>
                    <a:pt x="7304" y="2704"/>
                  </a:lnTo>
                  <a:lnTo>
                    <a:pt x="7302" y="2702"/>
                  </a:lnTo>
                  <a:lnTo>
                    <a:pt x="7300" y="2696"/>
                  </a:lnTo>
                  <a:lnTo>
                    <a:pt x="7300" y="2688"/>
                  </a:lnTo>
                  <a:lnTo>
                    <a:pt x="7304" y="2688"/>
                  </a:lnTo>
                  <a:lnTo>
                    <a:pt x="7310" y="2690"/>
                  </a:lnTo>
                  <a:lnTo>
                    <a:pt x="7316" y="2688"/>
                  </a:lnTo>
                  <a:lnTo>
                    <a:pt x="7320" y="2684"/>
                  </a:lnTo>
                  <a:lnTo>
                    <a:pt x="7332" y="2674"/>
                  </a:lnTo>
                  <a:lnTo>
                    <a:pt x="7340" y="2666"/>
                  </a:lnTo>
                  <a:lnTo>
                    <a:pt x="7344" y="2658"/>
                  </a:lnTo>
                  <a:lnTo>
                    <a:pt x="7346" y="2648"/>
                  </a:lnTo>
                  <a:lnTo>
                    <a:pt x="7346" y="2644"/>
                  </a:lnTo>
                  <a:lnTo>
                    <a:pt x="7348" y="2640"/>
                  </a:lnTo>
                  <a:lnTo>
                    <a:pt x="7352" y="2640"/>
                  </a:lnTo>
                  <a:lnTo>
                    <a:pt x="7356" y="2638"/>
                  </a:lnTo>
                  <a:lnTo>
                    <a:pt x="7366" y="2638"/>
                  </a:lnTo>
                  <a:lnTo>
                    <a:pt x="7374" y="2636"/>
                  </a:lnTo>
                  <a:lnTo>
                    <a:pt x="7382" y="2634"/>
                  </a:lnTo>
                  <a:lnTo>
                    <a:pt x="7386" y="2636"/>
                  </a:lnTo>
                  <a:lnTo>
                    <a:pt x="7390" y="2636"/>
                  </a:lnTo>
                  <a:lnTo>
                    <a:pt x="7390" y="2630"/>
                  </a:lnTo>
                  <a:lnTo>
                    <a:pt x="7392" y="2612"/>
                  </a:lnTo>
                  <a:lnTo>
                    <a:pt x="7394" y="2610"/>
                  </a:lnTo>
                  <a:lnTo>
                    <a:pt x="7396" y="2616"/>
                  </a:lnTo>
                  <a:lnTo>
                    <a:pt x="7396" y="2626"/>
                  </a:lnTo>
                  <a:lnTo>
                    <a:pt x="7396" y="2634"/>
                  </a:lnTo>
                  <a:lnTo>
                    <a:pt x="7398" y="2636"/>
                  </a:lnTo>
                  <a:lnTo>
                    <a:pt x="7402" y="2638"/>
                  </a:lnTo>
                  <a:lnTo>
                    <a:pt x="7408" y="2640"/>
                  </a:lnTo>
                  <a:lnTo>
                    <a:pt x="7418" y="2640"/>
                  </a:lnTo>
                  <a:lnTo>
                    <a:pt x="7410" y="2642"/>
                  </a:lnTo>
                  <a:lnTo>
                    <a:pt x="7404" y="2644"/>
                  </a:lnTo>
                  <a:lnTo>
                    <a:pt x="7392" y="2642"/>
                  </a:lnTo>
                  <a:lnTo>
                    <a:pt x="7384" y="2640"/>
                  </a:lnTo>
                  <a:lnTo>
                    <a:pt x="7382" y="2640"/>
                  </a:lnTo>
                  <a:lnTo>
                    <a:pt x="7380" y="2642"/>
                  </a:lnTo>
                  <a:lnTo>
                    <a:pt x="7380" y="2644"/>
                  </a:lnTo>
                  <a:lnTo>
                    <a:pt x="7384" y="2648"/>
                  </a:lnTo>
                  <a:lnTo>
                    <a:pt x="7392" y="2654"/>
                  </a:lnTo>
                  <a:lnTo>
                    <a:pt x="7402" y="2660"/>
                  </a:lnTo>
                  <a:lnTo>
                    <a:pt x="7406" y="2664"/>
                  </a:lnTo>
                  <a:lnTo>
                    <a:pt x="7406" y="2666"/>
                  </a:lnTo>
                  <a:lnTo>
                    <a:pt x="7408" y="2668"/>
                  </a:lnTo>
                  <a:lnTo>
                    <a:pt x="7412" y="2668"/>
                  </a:lnTo>
                  <a:lnTo>
                    <a:pt x="7424" y="2666"/>
                  </a:lnTo>
                  <a:lnTo>
                    <a:pt x="7438" y="2666"/>
                  </a:lnTo>
                  <a:lnTo>
                    <a:pt x="7444" y="2666"/>
                  </a:lnTo>
                  <a:lnTo>
                    <a:pt x="7448" y="2666"/>
                  </a:lnTo>
                  <a:lnTo>
                    <a:pt x="7450" y="2668"/>
                  </a:lnTo>
                  <a:lnTo>
                    <a:pt x="7454" y="2668"/>
                  </a:lnTo>
                  <a:lnTo>
                    <a:pt x="7458" y="2668"/>
                  </a:lnTo>
                  <a:lnTo>
                    <a:pt x="7460" y="2666"/>
                  </a:lnTo>
                  <a:lnTo>
                    <a:pt x="7464" y="2672"/>
                  </a:lnTo>
                  <a:lnTo>
                    <a:pt x="7464" y="2676"/>
                  </a:lnTo>
                  <a:lnTo>
                    <a:pt x="7464" y="2678"/>
                  </a:lnTo>
                  <a:lnTo>
                    <a:pt x="7458" y="2682"/>
                  </a:lnTo>
                  <a:lnTo>
                    <a:pt x="7440" y="2692"/>
                  </a:lnTo>
                  <a:lnTo>
                    <a:pt x="7422" y="2700"/>
                  </a:lnTo>
                  <a:lnTo>
                    <a:pt x="7416" y="2704"/>
                  </a:lnTo>
                  <a:lnTo>
                    <a:pt x="7416" y="2706"/>
                  </a:lnTo>
                  <a:lnTo>
                    <a:pt x="7416" y="2708"/>
                  </a:lnTo>
                  <a:lnTo>
                    <a:pt x="7420" y="2710"/>
                  </a:lnTo>
                  <a:lnTo>
                    <a:pt x="7426" y="2712"/>
                  </a:lnTo>
                  <a:lnTo>
                    <a:pt x="7440" y="2716"/>
                  </a:lnTo>
                  <a:lnTo>
                    <a:pt x="7446" y="2718"/>
                  </a:lnTo>
                  <a:lnTo>
                    <a:pt x="7452" y="2722"/>
                  </a:lnTo>
                  <a:lnTo>
                    <a:pt x="7458" y="2726"/>
                  </a:lnTo>
                  <a:lnTo>
                    <a:pt x="7458" y="2734"/>
                  </a:lnTo>
                  <a:lnTo>
                    <a:pt x="7458" y="2742"/>
                  </a:lnTo>
                  <a:lnTo>
                    <a:pt x="7456" y="2746"/>
                  </a:lnTo>
                  <a:lnTo>
                    <a:pt x="7452" y="2750"/>
                  </a:lnTo>
                  <a:lnTo>
                    <a:pt x="7452" y="2752"/>
                  </a:lnTo>
                  <a:lnTo>
                    <a:pt x="7458" y="2760"/>
                  </a:lnTo>
                  <a:lnTo>
                    <a:pt x="7466" y="2764"/>
                  </a:lnTo>
                  <a:lnTo>
                    <a:pt x="7472" y="2764"/>
                  </a:lnTo>
                  <a:lnTo>
                    <a:pt x="7478" y="2762"/>
                  </a:lnTo>
                  <a:lnTo>
                    <a:pt x="7484" y="2760"/>
                  </a:lnTo>
                  <a:lnTo>
                    <a:pt x="7494" y="2750"/>
                  </a:lnTo>
                  <a:lnTo>
                    <a:pt x="7506" y="2740"/>
                  </a:lnTo>
                  <a:lnTo>
                    <a:pt x="7510" y="2738"/>
                  </a:lnTo>
                  <a:lnTo>
                    <a:pt x="7514" y="2736"/>
                  </a:lnTo>
                  <a:lnTo>
                    <a:pt x="7518" y="2738"/>
                  </a:lnTo>
                  <a:lnTo>
                    <a:pt x="7520" y="2738"/>
                  </a:lnTo>
                  <a:lnTo>
                    <a:pt x="7528" y="2734"/>
                  </a:lnTo>
                  <a:lnTo>
                    <a:pt x="7534" y="2728"/>
                  </a:lnTo>
                  <a:lnTo>
                    <a:pt x="7540" y="2724"/>
                  </a:lnTo>
                  <a:lnTo>
                    <a:pt x="7544" y="2724"/>
                  </a:lnTo>
                  <a:lnTo>
                    <a:pt x="7546" y="2726"/>
                  </a:lnTo>
                  <a:lnTo>
                    <a:pt x="7554" y="2730"/>
                  </a:lnTo>
                  <a:lnTo>
                    <a:pt x="7560" y="2730"/>
                  </a:lnTo>
                  <a:lnTo>
                    <a:pt x="7566" y="2730"/>
                  </a:lnTo>
                  <a:lnTo>
                    <a:pt x="7576" y="2724"/>
                  </a:lnTo>
                  <a:lnTo>
                    <a:pt x="7578" y="2724"/>
                  </a:lnTo>
                  <a:lnTo>
                    <a:pt x="7578" y="2722"/>
                  </a:lnTo>
                  <a:lnTo>
                    <a:pt x="7576" y="2718"/>
                  </a:lnTo>
                  <a:lnTo>
                    <a:pt x="7576" y="2716"/>
                  </a:lnTo>
                  <a:lnTo>
                    <a:pt x="7578" y="2712"/>
                  </a:lnTo>
                  <a:lnTo>
                    <a:pt x="7580" y="2706"/>
                  </a:lnTo>
                  <a:lnTo>
                    <a:pt x="7578" y="2704"/>
                  </a:lnTo>
                  <a:lnTo>
                    <a:pt x="7570" y="2702"/>
                  </a:lnTo>
                  <a:lnTo>
                    <a:pt x="7558" y="2704"/>
                  </a:lnTo>
                  <a:lnTo>
                    <a:pt x="7552" y="2706"/>
                  </a:lnTo>
                  <a:lnTo>
                    <a:pt x="7548" y="2708"/>
                  </a:lnTo>
                  <a:lnTo>
                    <a:pt x="7540" y="2712"/>
                  </a:lnTo>
                  <a:lnTo>
                    <a:pt x="7536" y="2712"/>
                  </a:lnTo>
                  <a:lnTo>
                    <a:pt x="7532" y="2710"/>
                  </a:lnTo>
                  <a:lnTo>
                    <a:pt x="7526" y="2704"/>
                  </a:lnTo>
                  <a:lnTo>
                    <a:pt x="7520" y="2694"/>
                  </a:lnTo>
                  <a:lnTo>
                    <a:pt x="7510" y="2676"/>
                  </a:lnTo>
                  <a:lnTo>
                    <a:pt x="7508" y="2666"/>
                  </a:lnTo>
                  <a:lnTo>
                    <a:pt x="7508" y="2664"/>
                  </a:lnTo>
                  <a:lnTo>
                    <a:pt x="7510" y="2662"/>
                  </a:lnTo>
                  <a:lnTo>
                    <a:pt x="7514" y="2660"/>
                  </a:lnTo>
                  <a:lnTo>
                    <a:pt x="7520" y="2656"/>
                  </a:lnTo>
                  <a:lnTo>
                    <a:pt x="7522" y="2656"/>
                  </a:lnTo>
                  <a:lnTo>
                    <a:pt x="7524" y="2658"/>
                  </a:lnTo>
                  <a:lnTo>
                    <a:pt x="7522" y="2662"/>
                  </a:lnTo>
                  <a:lnTo>
                    <a:pt x="7522" y="2666"/>
                  </a:lnTo>
                  <a:lnTo>
                    <a:pt x="7526" y="2662"/>
                  </a:lnTo>
                  <a:lnTo>
                    <a:pt x="7536" y="2654"/>
                  </a:lnTo>
                  <a:lnTo>
                    <a:pt x="7546" y="2644"/>
                  </a:lnTo>
                  <a:lnTo>
                    <a:pt x="7556" y="2636"/>
                  </a:lnTo>
                  <a:lnTo>
                    <a:pt x="7560" y="2634"/>
                  </a:lnTo>
                  <a:lnTo>
                    <a:pt x="7564" y="2634"/>
                  </a:lnTo>
                  <a:lnTo>
                    <a:pt x="7572" y="2636"/>
                  </a:lnTo>
                  <a:lnTo>
                    <a:pt x="7580" y="2634"/>
                  </a:lnTo>
                  <a:lnTo>
                    <a:pt x="7590" y="2630"/>
                  </a:lnTo>
                  <a:lnTo>
                    <a:pt x="7600" y="2624"/>
                  </a:lnTo>
                  <a:lnTo>
                    <a:pt x="7618" y="2614"/>
                  </a:lnTo>
                  <a:lnTo>
                    <a:pt x="7628" y="2608"/>
                  </a:lnTo>
                  <a:lnTo>
                    <a:pt x="7638" y="2610"/>
                  </a:lnTo>
                  <a:lnTo>
                    <a:pt x="7642" y="2612"/>
                  </a:lnTo>
                  <a:lnTo>
                    <a:pt x="7644" y="2614"/>
                  </a:lnTo>
                  <a:lnTo>
                    <a:pt x="7648" y="2610"/>
                  </a:lnTo>
                  <a:lnTo>
                    <a:pt x="7658" y="2604"/>
                  </a:lnTo>
                  <a:lnTo>
                    <a:pt x="7660" y="2604"/>
                  </a:lnTo>
                  <a:lnTo>
                    <a:pt x="7660" y="2606"/>
                  </a:lnTo>
                  <a:lnTo>
                    <a:pt x="7666" y="2608"/>
                  </a:lnTo>
                  <a:lnTo>
                    <a:pt x="7670" y="2606"/>
                  </a:lnTo>
                  <a:lnTo>
                    <a:pt x="7676" y="2604"/>
                  </a:lnTo>
                  <a:lnTo>
                    <a:pt x="7682" y="2602"/>
                  </a:lnTo>
                  <a:lnTo>
                    <a:pt x="7686" y="2600"/>
                  </a:lnTo>
                  <a:lnTo>
                    <a:pt x="7688" y="2602"/>
                  </a:lnTo>
                  <a:lnTo>
                    <a:pt x="7690" y="2604"/>
                  </a:lnTo>
                  <a:lnTo>
                    <a:pt x="7688" y="2608"/>
                  </a:lnTo>
                  <a:lnTo>
                    <a:pt x="7686" y="2612"/>
                  </a:lnTo>
                  <a:lnTo>
                    <a:pt x="7680" y="2614"/>
                  </a:lnTo>
                  <a:lnTo>
                    <a:pt x="7674" y="2618"/>
                  </a:lnTo>
                  <a:lnTo>
                    <a:pt x="7664" y="2620"/>
                  </a:lnTo>
                  <a:lnTo>
                    <a:pt x="7658" y="2624"/>
                  </a:lnTo>
                  <a:lnTo>
                    <a:pt x="7652" y="2628"/>
                  </a:lnTo>
                  <a:lnTo>
                    <a:pt x="7646" y="2632"/>
                  </a:lnTo>
                  <a:lnTo>
                    <a:pt x="7634" y="2634"/>
                  </a:lnTo>
                  <a:lnTo>
                    <a:pt x="7630" y="2636"/>
                  </a:lnTo>
                  <a:lnTo>
                    <a:pt x="7628" y="2638"/>
                  </a:lnTo>
                  <a:lnTo>
                    <a:pt x="7628" y="2640"/>
                  </a:lnTo>
                  <a:lnTo>
                    <a:pt x="7630" y="2644"/>
                  </a:lnTo>
                  <a:lnTo>
                    <a:pt x="7636" y="2650"/>
                  </a:lnTo>
                  <a:lnTo>
                    <a:pt x="7640" y="2652"/>
                  </a:lnTo>
                  <a:lnTo>
                    <a:pt x="7644" y="2652"/>
                  </a:lnTo>
                  <a:lnTo>
                    <a:pt x="7648" y="2652"/>
                  </a:lnTo>
                  <a:lnTo>
                    <a:pt x="7652" y="2654"/>
                  </a:lnTo>
                  <a:lnTo>
                    <a:pt x="7660" y="2662"/>
                  </a:lnTo>
                  <a:lnTo>
                    <a:pt x="7662" y="2668"/>
                  </a:lnTo>
                  <a:lnTo>
                    <a:pt x="7662" y="2670"/>
                  </a:lnTo>
                  <a:lnTo>
                    <a:pt x="7658" y="2670"/>
                  </a:lnTo>
                  <a:lnTo>
                    <a:pt x="7648" y="2668"/>
                  </a:lnTo>
                  <a:lnTo>
                    <a:pt x="7642" y="2668"/>
                  </a:lnTo>
                  <a:lnTo>
                    <a:pt x="7636" y="2670"/>
                  </a:lnTo>
                  <a:lnTo>
                    <a:pt x="7634" y="2678"/>
                  </a:lnTo>
                  <a:lnTo>
                    <a:pt x="7626" y="2694"/>
                  </a:lnTo>
                  <a:lnTo>
                    <a:pt x="7624" y="2698"/>
                  </a:lnTo>
                  <a:lnTo>
                    <a:pt x="7626" y="2704"/>
                  </a:lnTo>
                  <a:lnTo>
                    <a:pt x="7628" y="2712"/>
                  </a:lnTo>
                  <a:lnTo>
                    <a:pt x="7628" y="2714"/>
                  </a:lnTo>
                  <a:lnTo>
                    <a:pt x="7624" y="2712"/>
                  </a:lnTo>
                  <a:lnTo>
                    <a:pt x="7618" y="2710"/>
                  </a:lnTo>
                  <a:lnTo>
                    <a:pt x="7614" y="2710"/>
                  </a:lnTo>
                  <a:lnTo>
                    <a:pt x="7610" y="2710"/>
                  </a:lnTo>
                  <a:lnTo>
                    <a:pt x="7606" y="2710"/>
                  </a:lnTo>
                  <a:lnTo>
                    <a:pt x="7602" y="2710"/>
                  </a:lnTo>
                  <a:lnTo>
                    <a:pt x="7594" y="2708"/>
                  </a:lnTo>
                  <a:lnTo>
                    <a:pt x="7590" y="2706"/>
                  </a:lnTo>
                  <a:lnTo>
                    <a:pt x="7588" y="2706"/>
                  </a:lnTo>
                  <a:lnTo>
                    <a:pt x="7588" y="2710"/>
                  </a:lnTo>
                  <a:lnTo>
                    <a:pt x="7588" y="2712"/>
                  </a:lnTo>
                  <a:lnTo>
                    <a:pt x="7588" y="2716"/>
                  </a:lnTo>
                  <a:lnTo>
                    <a:pt x="7584" y="2718"/>
                  </a:lnTo>
                  <a:lnTo>
                    <a:pt x="7584" y="2720"/>
                  </a:lnTo>
                  <a:lnTo>
                    <a:pt x="7586" y="2722"/>
                  </a:lnTo>
                  <a:lnTo>
                    <a:pt x="7596" y="2728"/>
                  </a:lnTo>
                  <a:lnTo>
                    <a:pt x="7604" y="2732"/>
                  </a:lnTo>
                  <a:lnTo>
                    <a:pt x="7608" y="2736"/>
                  </a:lnTo>
                  <a:lnTo>
                    <a:pt x="7614" y="2742"/>
                  </a:lnTo>
                  <a:lnTo>
                    <a:pt x="7618" y="2748"/>
                  </a:lnTo>
                  <a:lnTo>
                    <a:pt x="7622" y="2750"/>
                  </a:lnTo>
                  <a:lnTo>
                    <a:pt x="7630" y="2750"/>
                  </a:lnTo>
                  <a:lnTo>
                    <a:pt x="7636" y="2752"/>
                  </a:lnTo>
                  <a:lnTo>
                    <a:pt x="7638" y="2754"/>
                  </a:lnTo>
                  <a:lnTo>
                    <a:pt x="7640" y="2758"/>
                  </a:lnTo>
                  <a:lnTo>
                    <a:pt x="7642" y="2760"/>
                  </a:lnTo>
                  <a:lnTo>
                    <a:pt x="7646" y="2762"/>
                  </a:lnTo>
                  <a:lnTo>
                    <a:pt x="7650" y="2766"/>
                  </a:lnTo>
                  <a:lnTo>
                    <a:pt x="7660" y="2768"/>
                  </a:lnTo>
                  <a:lnTo>
                    <a:pt x="7674" y="2774"/>
                  </a:lnTo>
                  <a:lnTo>
                    <a:pt x="7678" y="2776"/>
                  </a:lnTo>
                  <a:lnTo>
                    <a:pt x="7680" y="2778"/>
                  </a:lnTo>
                  <a:lnTo>
                    <a:pt x="7690" y="2792"/>
                  </a:lnTo>
                  <a:lnTo>
                    <a:pt x="7718" y="2820"/>
                  </a:lnTo>
                  <a:lnTo>
                    <a:pt x="7726" y="2828"/>
                  </a:lnTo>
                  <a:lnTo>
                    <a:pt x="7734" y="2832"/>
                  </a:lnTo>
                  <a:lnTo>
                    <a:pt x="7746" y="2838"/>
                  </a:lnTo>
                  <a:lnTo>
                    <a:pt x="7754" y="2840"/>
                  </a:lnTo>
                  <a:lnTo>
                    <a:pt x="7758" y="2844"/>
                  </a:lnTo>
                  <a:lnTo>
                    <a:pt x="7760" y="2848"/>
                  </a:lnTo>
                  <a:lnTo>
                    <a:pt x="7764" y="2852"/>
                  </a:lnTo>
                  <a:lnTo>
                    <a:pt x="7766" y="2854"/>
                  </a:lnTo>
                  <a:lnTo>
                    <a:pt x="7772" y="2856"/>
                  </a:lnTo>
                  <a:lnTo>
                    <a:pt x="7776" y="2858"/>
                  </a:lnTo>
                  <a:lnTo>
                    <a:pt x="7778" y="2862"/>
                  </a:lnTo>
                  <a:lnTo>
                    <a:pt x="7782" y="2868"/>
                  </a:lnTo>
                  <a:lnTo>
                    <a:pt x="7786" y="2880"/>
                  </a:lnTo>
                  <a:lnTo>
                    <a:pt x="7788" y="2902"/>
                  </a:lnTo>
                  <a:lnTo>
                    <a:pt x="7788" y="2916"/>
                  </a:lnTo>
                  <a:lnTo>
                    <a:pt x="7786" y="2922"/>
                  </a:lnTo>
                  <a:lnTo>
                    <a:pt x="7782" y="2926"/>
                  </a:lnTo>
                  <a:lnTo>
                    <a:pt x="7770" y="2936"/>
                  </a:lnTo>
                  <a:lnTo>
                    <a:pt x="7750" y="2948"/>
                  </a:lnTo>
                  <a:lnTo>
                    <a:pt x="7740" y="2954"/>
                  </a:lnTo>
                  <a:lnTo>
                    <a:pt x="7728" y="2956"/>
                  </a:lnTo>
                  <a:lnTo>
                    <a:pt x="7718" y="2956"/>
                  </a:lnTo>
                  <a:lnTo>
                    <a:pt x="7712" y="2954"/>
                  </a:lnTo>
                  <a:lnTo>
                    <a:pt x="7708" y="2952"/>
                  </a:lnTo>
                  <a:lnTo>
                    <a:pt x="7698" y="2948"/>
                  </a:lnTo>
                  <a:lnTo>
                    <a:pt x="7690" y="2946"/>
                  </a:lnTo>
                  <a:lnTo>
                    <a:pt x="7680" y="2950"/>
                  </a:lnTo>
                  <a:lnTo>
                    <a:pt x="7670" y="2954"/>
                  </a:lnTo>
                  <a:lnTo>
                    <a:pt x="7662" y="2956"/>
                  </a:lnTo>
                  <a:lnTo>
                    <a:pt x="7652" y="2960"/>
                  </a:lnTo>
                  <a:lnTo>
                    <a:pt x="7644" y="2958"/>
                  </a:lnTo>
                  <a:lnTo>
                    <a:pt x="7640" y="2956"/>
                  </a:lnTo>
                  <a:lnTo>
                    <a:pt x="7636" y="2954"/>
                  </a:lnTo>
                  <a:lnTo>
                    <a:pt x="7626" y="2946"/>
                  </a:lnTo>
                  <a:lnTo>
                    <a:pt x="7624" y="2946"/>
                  </a:lnTo>
                  <a:lnTo>
                    <a:pt x="7624" y="2948"/>
                  </a:lnTo>
                  <a:lnTo>
                    <a:pt x="7622" y="2950"/>
                  </a:lnTo>
                  <a:lnTo>
                    <a:pt x="7620" y="2950"/>
                  </a:lnTo>
                  <a:lnTo>
                    <a:pt x="7616" y="2950"/>
                  </a:lnTo>
                  <a:lnTo>
                    <a:pt x="7610" y="2948"/>
                  </a:lnTo>
                  <a:lnTo>
                    <a:pt x="7602" y="2944"/>
                  </a:lnTo>
                  <a:lnTo>
                    <a:pt x="7598" y="2940"/>
                  </a:lnTo>
                  <a:lnTo>
                    <a:pt x="7594" y="2936"/>
                  </a:lnTo>
                  <a:lnTo>
                    <a:pt x="7592" y="2934"/>
                  </a:lnTo>
                  <a:lnTo>
                    <a:pt x="7590" y="2934"/>
                  </a:lnTo>
                  <a:lnTo>
                    <a:pt x="7582" y="2938"/>
                  </a:lnTo>
                  <a:lnTo>
                    <a:pt x="7574" y="2938"/>
                  </a:lnTo>
                  <a:lnTo>
                    <a:pt x="7572" y="2936"/>
                  </a:lnTo>
                  <a:lnTo>
                    <a:pt x="7568" y="2932"/>
                  </a:lnTo>
                  <a:lnTo>
                    <a:pt x="7566" y="2926"/>
                  </a:lnTo>
                  <a:lnTo>
                    <a:pt x="7564" y="2920"/>
                  </a:lnTo>
                  <a:lnTo>
                    <a:pt x="7560" y="2916"/>
                  </a:lnTo>
                  <a:lnTo>
                    <a:pt x="7554" y="2914"/>
                  </a:lnTo>
                  <a:lnTo>
                    <a:pt x="7544" y="2916"/>
                  </a:lnTo>
                  <a:lnTo>
                    <a:pt x="7534" y="2916"/>
                  </a:lnTo>
                  <a:lnTo>
                    <a:pt x="7528" y="2914"/>
                  </a:lnTo>
                  <a:lnTo>
                    <a:pt x="7526" y="2910"/>
                  </a:lnTo>
                  <a:lnTo>
                    <a:pt x="7524" y="2904"/>
                  </a:lnTo>
                  <a:lnTo>
                    <a:pt x="7524" y="2898"/>
                  </a:lnTo>
                  <a:lnTo>
                    <a:pt x="7522" y="2894"/>
                  </a:lnTo>
                  <a:lnTo>
                    <a:pt x="7520" y="2894"/>
                  </a:lnTo>
                  <a:lnTo>
                    <a:pt x="7514" y="2896"/>
                  </a:lnTo>
                  <a:lnTo>
                    <a:pt x="7506" y="2900"/>
                  </a:lnTo>
                  <a:lnTo>
                    <a:pt x="7498" y="2902"/>
                  </a:lnTo>
                  <a:lnTo>
                    <a:pt x="7482" y="2900"/>
                  </a:lnTo>
                  <a:lnTo>
                    <a:pt x="7474" y="2898"/>
                  </a:lnTo>
                  <a:lnTo>
                    <a:pt x="7462" y="2898"/>
                  </a:lnTo>
                  <a:lnTo>
                    <a:pt x="7450" y="2898"/>
                  </a:lnTo>
                  <a:lnTo>
                    <a:pt x="7436" y="2902"/>
                  </a:lnTo>
                  <a:lnTo>
                    <a:pt x="7408" y="2914"/>
                  </a:lnTo>
                  <a:lnTo>
                    <a:pt x="7390" y="2924"/>
                  </a:lnTo>
                  <a:lnTo>
                    <a:pt x="7378" y="2934"/>
                  </a:lnTo>
                  <a:lnTo>
                    <a:pt x="7372" y="2942"/>
                  </a:lnTo>
                  <a:lnTo>
                    <a:pt x="7368" y="2948"/>
                  </a:lnTo>
                  <a:lnTo>
                    <a:pt x="7362" y="2950"/>
                  </a:lnTo>
                  <a:lnTo>
                    <a:pt x="7354" y="2950"/>
                  </a:lnTo>
                  <a:lnTo>
                    <a:pt x="7342" y="2946"/>
                  </a:lnTo>
                  <a:lnTo>
                    <a:pt x="7330" y="2944"/>
                  </a:lnTo>
                  <a:lnTo>
                    <a:pt x="7322" y="2944"/>
                  </a:lnTo>
                  <a:lnTo>
                    <a:pt x="7314" y="2946"/>
                  </a:lnTo>
                  <a:lnTo>
                    <a:pt x="7302" y="2944"/>
                  </a:lnTo>
                  <a:lnTo>
                    <a:pt x="7292" y="2942"/>
                  </a:lnTo>
                  <a:lnTo>
                    <a:pt x="7286" y="2942"/>
                  </a:lnTo>
                  <a:lnTo>
                    <a:pt x="7282" y="2946"/>
                  </a:lnTo>
                  <a:lnTo>
                    <a:pt x="7280" y="2952"/>
                  </a:lnTo>
                  <a:lnTo>
                    <a:pt x="7278" y="2956"/>
                  </a:lnTo>
                  <a:lnTo>
                    <a:pt x="7280" y="2958"/>
                  </a:lnTo>
                  <a:lnTo>
                    <a:pt x="7284" y="2960"/>
                  </a:lnTo>
                  <a:lnTo>
                    <a:pt x="7288" y="2964"/>
                  </a:lnTo>
                  <a:lnTo>
                    <a:pt x="7292" y="2966"/>
                  </a:lnTo>
                  <a:lnTo>
                    <a:pt x="7296" y="2968"/>
                  </a:lnTo>
                  <a:lnTo>
                    <a:pt x="7304" y="2970"/>
                  </a:lnTo>
                  <a:lnTo>
                    <a:pt x="7306" y="2970"/>
                  </a:lnTo>
                  <a:lnTo>
                    <a:pt x="7290" y="2974"/>
                  </a:lnTo>
                  <a:lnTo>
                    <a:pt x="7270" y="2978"/>
                  </a:lnTo>
                  <a:lnTo>
                    <a:pt x="7268" y="2980"/>
                  </a:lnTo>
                  <a:lnTo>
                    <a:pt x="7270" y="2982"/>
                  </a:lnTo>
                  <a:lnTo>
                    <a:pt x="7276" y="2984"/>
                  </a:lnTo>
                  <a:lnTo>
                    <a:pt x="7278" y="2986"/>
                  </a:lnTo>
                  <a:lnTo>
                    <a:pt x="7278" y="2990"/>
                  </a:lnTo>
                  <a:lnTo>
                    <a:pt x="7270" y="2990"/>
                  </a:lnTo>
                  <a:lnTo>
                    <a:pt x="7256" y="2990"/>
                  </a:lnTo>
                  <a:lnTo>
                    <a:pt x="7242" y="2988"/>
                  </a:lnTo>
                  <a:lnTo>
                    <a:pt x="7238" y="2986"/>
                  </a:lnTo>
                  <a:lnTo>
                    <a:pt x="7236" y="2984"/>
                  </a:lnTo>
                  <a:lnTo>
                    <a:pt x="7236" y="2982"/>
                  </a:lnTo>
                  <a:lnTo>
                    <a:pt x="7236" y="2980"/>
                  </a:lnTo>
                  <a:lnTo>
                    <a:pt x="7228" y="2980"/>
                  </a:lnTo>
                  <a:lnTo>
                    <a:pt x="7222" y="2982"/>
                  </a:lnTo>
                  <a:lnTo>
                    <a:pt x="7222" y="2984"/>
                  </a:lnTo>
                  <a:lnTo>
                    <a:pt x="7222" y="2986"/>
                  </a:lnTo>
                  <a:lnTo>
                    <a:pt x="7224" y="2990"/>
                  </a:lnTo>
                  <a:lnTo>
                    <a:pt x="7220" y="2994"/>
                  </a:lnTo>
                  <a:lnTo>
                    <a:pt x="7214" y="2994"/>
                  </a:lnTo>
                  <a:lnTo>
                    <a:pt x="7212" y="2992"/>
                  </a:lnTo>
                  <a:lnTo>
                    <a:pt x="7210" y="2990"/>
                  </a:lnTo>
                  <a:lnTo>
                    <a:pt x="7208" y="2986"/>
                  </a:lnTo>
                  <a:lnTo>
                    <a:pt x="7204" y="2986"/>
                  </a:lnTo>
                  <a:lnTo>
                    <a:pt x="7200" y="2984"/>
                  </a:lnTo>
                  <a:lnTo>
                    <a:pt x="7196" y="2984"/>
                  </a:lnTo>
                  <a:lnTo>
                    <a:pt x="7190" y="2986"/>
                  </a:lnTo>
                  <a:lnTo>
                    <a:pt x="7184" y="2990"/>
                  </a:lnTo>
                  <a:lnTo>
                    <a:pt x="7178" y="2996"/>
                  </a:lnTo>
                  <a:lnTo>
                    <a:pt x="7172" y="3004"/>
                  </a:lnTo>
                  <a:lnTo>
                    <a:pt x="7168" y="3010"/>
                  </a:lnTo>
                  <a:lnTo>
                    <a:pt x="7164" y="3010"/>
                  </a:lnTo>
                  <a:lnTo>
                    <a:pt x="7162" y="3014"/>
                  </a:lnTo>
                  <a:lnTo>
                    <a:pt x="7160" y="3022"/>
                  </a:lnTo>
                  <a:lnTo>
                    <a:pt x="7158" y="3032"/>
                  </a:lnTo>
                  <a:lnTo>
                    <a:pt x="7160" y="3036"/>
                  </a:lnTo>
                  <a:lnTo>
                    <a:pt x="7160" y="3038"/>
                  </a:lnTo>
                  <a:lnTo>
                    <a:pt x="7168" y="3038"/>
                  </a:lnTo>
                  <a:lnTo>
                    <a:pt x="7180" y="3034"/>
                  </a:lnTo>
                  <a:lnTo>
                    <a:pt x="7188" y="3032"/>
                  </a:lnTo>
                  <a:lnTo>
                    <a:pt x="7190" y="3032"/>
                  </a:lnTo>
                  <a:lnTo>
                    <a:pt x="7190" y="3034"/>
                  </a:lnTo>
                  <a:lnTo>
                    <a:pt x="7188" y="3038"/>
                  </a:lnTo>
                  <a:lnTo>
                    <a:pt x="7184" y="3044"/>
                  </a:lnTo>
                  <a:lnTo>
                    <a:pt x="7184" y="3048"/>
                  </a:lnTo>
                  <a:lnTo>
                    <a:pt x="7186" y="3052"/>
                  </a:lnTo>
                  <a:lnTo>
                    <a:pt x="7188" y="3054"/>
                  </a:lnTo>
                  <a:lnTo>
                    <a:pt x="7190" y="3058"/>
                  </a:lnTo>
                  <a:lnTo>
                    <a:pt x="7188" y="3064"/>
                  </a:lnTo>
                  <a:lnTo>
                    <a:pt x="7186" y="3068"/>
                  </a:lnTo>
                  <a:lnTo>
                    <a:pt x="7188" y="3068"/>
                  </a:lnTo>
                  <a:lnTo>
                    <a:pt x="7192" y="3070"/>
                  </a:lnTo>
                  <a:lnTo>
                    <a:pt x="7194" y="3070"/>
                  </a:lnTo>
                  <a:lnTo>
                    <a:pt x="7194" y="3072"/>
                  </a:lnTo>
                  <a:lnTo>
                    <a:pt x="7188" y="3078"/>
                  </a:lnTo>
                  <a:lnTo>
                    <a:pt x="7182" y="3082"/>
                  </a:lnTo>
                  <a:lnTo>
                    <a:pt x="7182" y="3086"/>
                  </a:lnTo>
                  <a:lnTo>
                    <a:pt x="7186" y="3088"/>
                  </a:lnTo>
                  <a:lnTo>
                    <a:pt x="7192" y="3092"/>
                  </a:lnTo>
                  <a:lnTo>
                    <a:pt x="7194" y="3094"/>
                  </a:lnTo>
                  <a:lnTo>
                    <a:pt x="7194" y="3098"/>
                  </a:lnTo>
                  <a:lnTo>
                    <a:pt x="7192" y="3100"/>
                  </a:lnTo>
                  <a:lnTo>
                    <a:pt x="7188" y="3100"/>
                  </a:lnTo>
                  <a:lnTo>
                    <a:pt x="7184" y="3100"/>
                  </a:lnTo>
                  <a:lnTo>
                    <a:pt x="7182" y="3096"/>
                  </a:lnTo>
                  <a:lnTo>
                    <a:pt x="7178" y="3090"/>
                  </a:lnTo>
                  <a:lnTo>
                    <a:pt x="7176" y="3086"/>
                  </a:lnTo>
                  <a:lnTo>
                    <a:pt x="7174" y="3084"/>
                  </a:lnTo>
                  <a:lnTo>
                    <a:pt x="7170" y="3086"/>
                  </a:lnTo>
                  <a:lnTo>
                    <a:pt x="7170" y="3090"/>
                  </a:lnTo>
                  <a:lnTo>
                    <a:pt x="7170" y="3100"/>
                  </a:lnTo>
                  <a:lnTo>
                    <a:pt x="7170" y="3104"/>
                  </a:lnTo>
                  <a:lnTo>
                    <a:pt x="7174" y="3108"/>
                  </a:lnTo>
                  <a:lnTo>
                    <a:pt x="7180" y="3112"/>
                  </a:lnTo>
                  <a:lnTo>
                    <a:pt x="7182" y="3112"/>
                  </a:lnTo>
                  <a:lnTo>
                    <a:pt x="7186" y="3110"/>
                  </a:lnTo>
                  <a:lnTo>
                    <a:pt x="7188" y="3114"/>
                  </a:lnTo>
                  <a:lnTo>
                    <a:pt x="7192" y="3116"/>
                  </a:lnTo>
                  <a:lnTo>
                    <a:pt x="7196" y="3118"/>
                  </a:lnTo>
                  <a:lnTo>
                    <a:pt x="7202" y="3120"/>
                  </a:lnTo>
                  <a:lnTo>
                    <a:pt x="7204" y="3120"/>
                  </a:lnTo>
                  <a:lnTo>
                    <a:pt x="7206" y="3122"/>
                  </a:lnTo>
                  <a:lnTo>
                    <a:pt x="7206" y="3124"/>
                  </a:lnTo>
                  <a:lnTo>
                    <a:pt x="7204" y="3128"/>
                  </a:lnTo>
                  <a:lnTo>
                    <a:pt x="7200" y="3136"/>
                  </a:lnTo>
                  <a:lnTo>
                    <a:pt x="7202" y="3140"/>
                  </a:lnTo>
                  <a:lnTo>
                    <a:pt x="7204" y="3144"/>
                  </a:lnTo>
                  <a:lnTo>
                    <a:pt x="7204" y="3150"/>
                  </a:lnTo>
                  <a:lnTo>
                    <a:pt x="7204" y="3154"/>
                  </a:lnTo>
                  <a:lnTo>
                    <a:pt x="7208" y="3154"/>
                  </a:lnTo>
                  <a:lnTo>
                    <a:pt x="7212" y="3156"/>
                  </a:lnTo>
                  <a:lnTo>
                    <a:pt x="7214" y="3158"/>
                  </a:lnTo>
                  <a:lnTo>
                    <a:pt x="7214" y="3162"/>
                  </a:lnTo>
                  <a:lnTo>
                    <a:pt x="7216" y="3164"/>
                  </a:lnTo>
                  <a:lnTo>
                    <a:pt x="7214" y="3166"/>
                  </a:lnTo>
                  <a:lnTo>
                    <a:pt x="7208" y="3166"/>
                  </a:lnTo>
                  <a:lnTo>
                    <a:pt x="7204" y="3166"/>
                  </a:lnTo>
                  <a:lnTo>
                    <a:pt x="7202" y="3168"/>
                  </a:lnTo>
                  <a:lnTo>
                    <a:pt x="7204" y="3172"/>
                  </a:lnTo>
                  <a:lnTo>
                    <a:pt x="7208" y="3174"/>
                  </a:lnTo>
                  <a:lnTo>
                    <a:pt x="7212" y="3174"/>
                  </a:lnTo>
                  <a:lnTo>
                    <a:pt x="7226" y="3174"/>
                  </a:lnTo>
                  <a:lnTo>
                    <a:pt x="7238" y="3174"/>
                  </a:lnTo>
                  <a:lnTo>
                    <a:pt x="7240" y="3174"/>
                  </a:lnTo>
                  <a:lnTo>
                    <a:pt x="7238" y="3178"/>
                  </a:lnTo>
                  <a:lnTo>
                    <a:pt x="7234" y="3182"/>
                  </a:lnTo>
                  <a:lnTo>
                    <a:pt x="7230" y="3184"/>
                  </a:lnTo>
                  <a:lnTo>
                    <a:pt x="7220" y="3186"/>
                  </a:lnTo>
                  <a:lnTo>
                    <a:pt x="7210" y="3186"/>
                  </a:lnTo>
                  <a:lnTo>
                    <a:pt x="7210" y="3188"/>
                  </a:lnTo>
                  <a:lnTo>
                    <a:pt x="7210" y="3190"/>
                  </a:lnTo>
                  <a:lnTo>
                    <a:pt x="7212" y="3192"/>
                  </a:lnTo>
                  <a:lnTo>
                    <a:pt x="7216" y="3192"/>
                  </a:lnTo>
                  <a:lnTo>
                    <a:pt x="7224" y="3190"/>
                  </a:lnTo>
                  <a:lnTo>
                    <a:pt x="7232" y="3190"/>
                  </a:lnTo>
                  <a:lnTo>
                    <a:pt x="7236" y="3190"/>
                  </a:lnTo>
                  <a:lnTo>
                    <a:pt x="7236" y="3194"/>
                  </a:lnTo>
                  <a:lnTo>
                    <a:pt x="7236" y="3196"/>
                  </a:lnTo>
                  <a:lnTo>
                    <a:pt x="7238" y="3196"/>
                  </a:lnTo>
                  <a:lnTo>
                    <a:pt x="7244" y="3190"/>
                  </a:lnTo>
                  <a:lnTo>
                    <a:pt x="7248" y="3186"/>
                  </a:lnTo>
                  <a:lnTo>
                    <a:pt x="7252" y="3184"/>
                  </a:lnTo>
                  <a:lnTo>
                    <a:pt x="7256" y="3184"/>
                  </a:lnTo>
                  <a:lnTo>
                    <a:pt x="7260" y="3188"/>
                  </a:lnTo>
                  <a:lnTo>
                    <a:pt x="7264" y="3192"/>
                  </a:lnTo>
                  <a:lnTo>
                    <a:pt x="7268" y="3192"/>
                  </a:lnTo>
                  <a:lnTo>
                    <a:pt x="7272" y="3190"/>
                  </a:lnTo>
                  <a:lnTo>
                    <a:pt x="7274" y="3190"/>
                  </a:lnTo>
                  <a:lnTo>
                    <a:pt x="7276" y="3190"/>
                  </a:lnTo>
                  <a:lnTo>
                    <a:pt x="7278" y="3192"/>
                  </a:lnTo>
                  <a:lnTo>
                    <a:pt x="7280" y="3198"/>
                  </a:lnTo>
                  <a:lnTo>
                    <a:pt x="7282" y="3204"/>
                  </a:lnTo>
                  <a:lnTo>
                    <a:pt x="7286" y="3210"/>
                  </a:lnTo>
                  <a:lnTo>
                    <a:pt x="7296" y="3218"/>
                  </a:lnTo>
                  <a:lnTo>
                    <a:pt x="7300" y="3220"/>
                  </a:lnTo>
                  <a:lnTo>
                    <a:pt x="7304" y="3222"/>
                  </a:lnTo>
                  <a:lnTo>
                    <a:pt x="7310" y="3220"/>
                  </a:lnTo>
                  <a:lnTo>
                    <a:pt x="7312" y="3218"/>
                  </a:lnTo>
                  <a:lnTo>
                    <a:pt x="7318" y="3214"/>
                  </a:lnTo>
                  <a:lnTo>
                    <a:pt x="7322" y="3212"/>
                  </a:lnTo>
                  <a:lnTo>
                    <a:pt x="7326" y="3212"/>
                  </a:lnTo>
                  <a:lnTo>
                    <a:pt x="7328" y="3212"/>
                  </a:lnTo>
                  <a:lnTo>
                    <a:pt x="7330" y="3214"/>
                  </a:lnTo>
                  <a:lnTo>
                    <a:pt x="7332" y="3214"/>
                  </a:lnTo>
                  <a:lnTo>
                    <a:pt x="7336" y="3212"/>
                  </a:lnTo>
                  <a:lnTo>
                    <a:pt x="7338" y="3208"/>
                  </a:lnTo>
                  <a:lnTo>
                    <a:pt x="7338" y="3202"/>
                  </a:lnTo>
                  <a:lnTo>
                    <a:pt x="7338" y="3188"/>
                  </a:lnTo>
                  <a:lnTo>
                    <a:pt x="7340" y="3184"/>
                  </a:lnTo>
                  <a:lnTo>
                    <a:pt x="7346" y="3180"/>
                  </a:lnTo>
                  <a:lnTo>
                    <a:pt x="7356" y="3180"/>
                  </a:lnTo>
                  <a:lnTo>
                    <a:pt x="7370" y="3184"/>
                  </a:lnTo>
                  <a:lnTo>
                    <a:pt x="7384" y="3192"/>
                  </a:lnTo>
                  <a:lnTo>
                    <a:pt x="7396" y="3200"/>
                  </a:lnTo>
                  <a:lnTo>
                    <a:pt x="7404" y="3208"/>
                  </a:lnTo>
                  <a:lnTo>
                    <a:pt x="7412" y="3214"/>
                  </a:lnTo>
                  <a:lnTo>
                    <a:pt x="7418" y="3222"/>
                  </a:lnTo>
                  <a:lnTo>
                    <a:pt x="7422" y="3226"/>
                  </a:lnTo>
                  <a:lnTo>
                    <a:pt x="7428" y="3228"/>
                  </a:lnTo>
                  <a:lnTo>
                    <a:pt x="7436" y="3226"/>
                  </a:lnTo>
                  <a:lnTo>
                    <a:pt x="7450" y="3222"/>
                  </a:lnTo>
                  <a:lnTo>
                    <a:pt x="7462" y="3220"/>
                  </a:lnTo>
                  <a:lnTo>
                    <a:pt x="7466" y="3218"/>
                  </a:lnTo>
                  <a:lnTo>
                    <a:pt x="7472" y="3214"/>
                  </a:lnTo>
                  <a:lnTo>
                    <a:pt x="7480" y="3210"/>
                  </a:lnTo>
                  <a:lnTo>
                    <a:pt x="7488" y="3200"/>
                  </a:lnTo>
                  <a:lnTo>
                    <a:pt x="7498" y="3190"/>
                  </a:lnTo>
                  <a:lnTo>
                    <a:pt x="7506" y="3186"/>
                  </a:lnTo>
                  <a:lnTo>
                    <a:pt x="7514" y="3186"/>
                  </a:lnTo>
                  <a:lnTo>
                    <a:pt x="7518" y="3190"/>
                  </a:lnTo>
                  <a:lnTo>
                    <a:pt x="7524" y="3194"/>
                  </a:lnTo>
                  <a:lnTo>
                    <a:pt x="7528" y="3196"/>
                  </a:lnTo>
                  <a:lnTo>
                    <a:pt x="7534" y="3198"/>
                  </a:lnTo>
                  <a:lnTo>
                    <a:pt x="7540" y="3194"/>
                  </a:lnTo>
                  <a:lnTo>
                    <a:pt x="7552" y="3182"/>
                  </a:lnTo>
                  <a:lnTo>
                    <a:pt x="7560" y="3178"/>
                  </a:lnTo>
                  <a:lnTo>
                    <a:pt x="7562" y="3178"/>
                  </a:lnTo>
                  <a:lnTo>
                    <a:pt x="7564" y="3178"/>
                  </a:lnTo>
                  <a:lnTo>
                    <a:pt x="7566" y="3186"/>
                  </a:lnTo>
                  <a:lnTo>
                    <a:pt x="7566" y="3192"/>
                  </a:lnTo>
                  <a:lnTo>
                    <a:pt x="7564" y="3196"/>
                  </a:lnTo>
                  <a:lnTo>
                    <a:pt x="7556" y="3202"/>
                  </a:lnTo>
                  <a:lnTo>
                    <a:pt x="7550" y="3208"/>
                  </a:lnTo>
                  <a:lnTo>
                    <a:pt x="7550" y="3212"/>
                  </a:lnTo>
                  <a:lnTo>
                    <a:pt x="7550" y="3214"/>
                  </a:lnTo>
                  <a:lnTo>
                    <a:pt x="7556" y="3222"/>
                  </a:lnTo>
                  <a:lnTo>
                    <a:pt x="7558" y="3226"/>
                  </a:lnTo>
                  <a:lnTo>
                    <a:pt x="7556" y="3230"/>
                  </a:lnTo>
                  <a:lnTo>
                    <a:pt x="7552" y="3236"/>
                  </a:lnTo>
                  <a:lnTo>
                    <a:pt x="7548" y="3242"/>
                  </a:lnTo>
                  <a:lnTo>
                    <a:pt x="7546" y="3248"/>
                  </a:lnTo>
                  <a:lnTo>
                    <a:pt x="7550" y="3256"/>
                  </a:lnTo>
                  <a:lnTo>
                    <a:pt x="7554" y="3264"/>
                  </a:lnTo>
                  <a:lnTo>
                    <a:pt x="7554" y="3272"/>
                  </a:lnTo>
                  <a:lnTo>
                    <a:pt x="7554" y="3284"/>
                  </a:lnTo>
                  <a:lnTo>
                    <a:pt x="7556" y="3298"/>
                  </a:lnTo>
                  <a:lnTo>
                    <a:pt x="7556" y="3304"/>
                  </a:lnTo>
                  <a:lnTo>
                    <a:pt x="7556" y="3308"/>
                  </a:lnTo>
                  <a:lnTo>
                    <a:pt x="7550" y="3312"/>
                  </a:lnTo>
                  <a:lnTo>
                    <a:pt x="7544" y="3318"/>
                  </a:lnTo>
                  <a:lnTo>
                    <a:pt x="7542" y="3322"/>
                  </a:lnTo>
                  <a:lnTo>
                    <a:pt x="7542" y="3328"/>
                  </a:lnTo>
                  <a:lnTo>
                    <a:pt x="7544" y="3336"/>
                  </a:lnTo>
                  <a:lnTo>
                    <a:pt x="7542" y="3338"/>
                  </a:lnTo>
                  <a:lnTo>
                    <a:pt x="7538" y="3340"/>
                  </a:lnTo>
                  <a:lnTo>
                    <a:pt x="7536" y="3350"/>
                  </a:lnTo>
                  <a:lnTo>
                    <a:pt x="7532" y="3362"/>
                  </a:lnTo>
                  <a:lnTo>
                    <a:pt x="7530" y="3366"/>
                  </a:lnTo>
                  <a:lnTo>
                    <a:pt x="7526" y="3372"/>
                  </a:lnTo>
                  <a:lnTo>
                    <a:pt x="7522" y="3382"/>
                  </a:lnTo>
                  <a:lnTo>
                    <a:pt x="7508" y="3424"/>
                  </a:lnTo>
                  <a:lnTo>
                    <a:pt x="7502" y="3446"/>
                  </a:lnTo>
                  <a:lnTo>
                    <a:pt x="7498" y="3460"/>
                  </a:lnTo>
                  <a:lnTo>
                    <a:pt x="7492" y="3472"/>
                  </a:lnTo>
                  <a:lnTo>
                    <a:pt x="7486" y="3478"/>
                  </a:lnTo>
                  <a:lnTo>
                    <a:pt x="7452" y="3488"/>
                  </a:lnTo>
                  <a:lnTo>
                    <a:pt x="7448" y="3488"/>
                  </a:lnTo>
                  <a:lnTo>
                    <a:pt x="7444" y="3484"/>
                  </a:lnTo>
                  <a:lnTo>
                    <a:pt x="7440" y="3482"/>
                  </a:lnTo>
                  <a:lnTo>
                    <a:pt x="7438" y="3482"/>
                  </a:lnTo>
                  <a:lnTo>
                    <a:pt x="7432" y="3486"/>
                  </a:lnTo>
                  <a:lnTo>
                    <a:pt x="7428" y="3488"/>
                  </a:lnTo>
                  <a:lnTo>
                    <a:pt x="7424" y="3488"/>
                  </a:lnTo>
                  <a:lnTo>
                    <a:pt x="7418" y="3486"/>
                  </a:lnTo>
                  <a:lnTo>
                    <a:pt x="7414" y="3482"/>
                  </a:lnTo>
                  <a:lnTo>
                    <a:pt x="7410" y="3478"/>
                  </a:lnTo>
                  <a:lnTo>
                    <a:pt x="7408" y="3478"/>
                  </a:lnTo>
                  <a:lnTo>
                    <a:pt x="7408" y="3482"/>
                  </a:lnTo>
                  <a:lnTo>
                    <a:pt x="7408" y="3484"/>
                  </a:lnTo>
                  <a:lnTo>
                    <a:pt x="7406" y="3486"/>
                  </a:lnTo>
                  <a:lnTo>
                    <a:pt x="7402" y="3488"/>
                  </a:lnTo>
                  <a:lnTo>
                    <a:pt x="7400" y="3484"/>
                  </a:lnTo>
                  <a:lnTo>
                    <a:pt x="7398" y="3482"/>
                  </a:lnTo>
                  <a:lnTo>
                    <a:pt x="7394" y="3482"/>
                  </a:lnTo>
                  <a:lnTo>
                    <a:pt x="7390" y="3482"/>
                  </a:lnTo>
                  <a:lnTo>
                    <a:pt x="7388" y="3480"/>
                  </a:lnTo>
                  <a:lnTo>
                    <a:pt x="7388" y="3478"/>
                  </a:lnTo>
                  <a:lnTo>
                    <a:pt x="7390" y="3476"/>
                  </a:lnTo>
                  <a:lnTo>
                    <a:pt x="7392" y="3474"/>
                  </a:lnTo>
                  <a:lnTo>
                    <a:pt x="7392" y="3470"/>
                  </a:lnTo>
                  <a:lnTo>
                    <a:pt x="7394" y="3470"/>
                  </a:lnTo>
                  <a:lnTo>
                    <a:pt x="7398" y="3472"/>
                  </a:lnTo>
                  <a:lnTo>
                    <a:pt x="7402" y="3476"/>
                  </a:lnTo>
                  <a:lnTo>
                    <a:pt x="7404" y="3478"/>
                  </a:lnTo>
                  <a:lnTo>
                    <a:pt x="7404" y="3476"/>
                  </a:lnTo>
                  <a:lnTo>
                    <a:pt x="7402" y="3472"/>
                  </a:lnTo>
                  <a:lnTo>
                    <a:pt x="7396" y="3466"/>
                  </a:lnTo>
                  <a:lnTo>
                    <a:pt x="7392" y="3464"/>
                  </a:lnTo>
                  <a:lnTo>
                    <a:pt x="7390" y="3464"/>
                  </a:lnTo>
                  <a:lnTo>
                    <a:pt x="7384" y="3468"/>
                  </a:lnTo>
                  <a:lnTo>
                    <a:pt x="7382" y="3468"/>
                  </a:lnTo>
                  <a:lnTo>
                    <a:pt x="7378" y="3468"/>
                  </a:lnTo>
                  <a:lnTo>
                    <a:pt x="7370" y="3464"/>
                  </a:lnTo>
                  <a:lnTo>
                    <a:pt x="7362" y="3460"/>
                  </a:lnTo>
                  <a:lnTo>
                    <a:pt x="7358" y="3460"/>
                  </a:lnTo>
                  <a:lnTo>
                    <a:pt x="7352" y="3462"/>
                  </a:lnTo>
                  <a:lnTo>
                    <a:pt x="7342" y="3466"/>
                  </a:lnTo>
                  <a:lnTo>
                    <a:pt x="7336" y="3468"/>
                  </a:lnTo>
                  <a:lnTo>
                    <a:pt x="7332" y="3468"/>
                  </a:lnTo>
                  <a:lnTo>
                    <a:pt x="7326" y="3474"/>
                  </a:lnTo>
                  <a:lnTo>
                    <a:pt x="7324" y="3476"/>
                  </a:lnTo>
                  <a:lnTo>
                    <a:pt x="7320" y="3476"/>
                  </a:lnTo>
                  <a:lnTo>
                    <a:pt x="7312" y="3482"/>
                  </a:lnTo>
                  <a:lnTo>
                    <a:pt x="7298" y="3496"/>
                  </a:lnTo>
                  <a:lnTo>
                    <a:pt x="7290" y="3500"/>
                  </a:lnTo>
                  <a:lnTo>
                    <a:pt x="7284" y="3502"/>
                  </a:lnTo>
                  <a:lnTo>
                    <a:pt x="7278" y="3502"/>
                  </a:lnTo>
                  <a:lnTo>
                    <a:pt x="7270" y="3498"/>
                  </a:lnTo>
                  <a:lnTo>
                    <a:pt x="7258" y="3492"/>
                  </a:lnTo>
                  <a:lnTo>
                    <a:pt x="7254" y="3490"/>
                  </a:lnTo>
                  <a:lnTo>
                    <a:pt x="7248" y="3490"/>
                  </a:lnTo>
                  <a:lnTo>
                    <a:pt x="7240" y="3488"/>
                  </a:lnTo>
                  <a:lnTo>
                    <a:pt x="7236" y="3484"/>
                  </a:lnTo>
                  <a:lnTo>
                    <a:pt x="7230" y="3482"/>
                  </a:lnTo>
                  <a:lnTo>
                    <a:pt x="7226" y="3482"/>
                  </a:lnTo>
                  <a:lnTo>
                    <a:pt x="7222" y="3482"/>
                  </a:lnTo>
                  <a:lnTo>
                    <a:pt x="7218" y="3482"/>
                  </a:lnTo>
                  <a:lnTo>
                    <a:pt x="7216" y="3478"/>
                  </a:lnTo>
                  <a:lnTo>
                    <a:pt x="7214" y="3476"/>
                  </a:lnTo>
                  <a:lnTo>
                    <a:pt x="7208" y="3474"/>
                  </a:lnTo>
                  <a:lnTo>
                    <a:pt x="7198" y="3470"/>
                  </a:lnTo>
                  <a:lnTo>
                    <a:pt x="7182" y="3466"/>
                  </a:lnTo>
                  <a:lnTo>
                    <a:pt x="7166" y="3464"/>
                  </a:lnTo>
                  <a:lnTo>
                    <a:pt x="7154" y="3462"/>
                  </a:lnTo>
                  <a:lnTo>
                    <a:pt x="7138" y="3464"/>
                  </a:lnTo>
                  <a:lnTo>
                    <a:pt x="7128" y="3466"/>
                  </a:lnTo>
                  <a:lnTo>
                    <a:pt x="7124" y="3466"/>
                  </a:lnTo>
                  <a:lnTo>
                    <a:pt x="7122" y="3464"/>
                  </a:lnTo>
                  <a:lnTo>
                    <a:pt x="7120" y="3456"/>
                  </a:lnTo>
                  <a:lnTo>
                    <a:pt x="7118" y="3448"/>
                  </a:lnTo>
                  <a:lnTo>
                    <a:pt x="7116" y="3444"/>
                  </a:lnTo>
                  <a:lnTo>
                    <a:pt x="7112" y="3442"/>
                  </a:lnTo>
                  <a:lnTo>
                    <a:pt x="7106" y="3440"/>
                  </a:lnTo>
                  <a:lnTo>
                    <a:pt x="7096" y="3440"/>
                  </a:lnTo>
                  <a:lnTo>
                    <a:pt x="7082" y="3440"/>
                  </a:lnTo>
                  <a:lnTo>
                    <a:pt x="7076" y="3438"/>
                  </a:lnTo>
                  <a:lnTo>
                    <a:pt x="7072" y="3436"/>
                  </a:lnTo>
                  <a:lnTo>
                    <a:pt x="7060" y="3434"/>
                  </a:lnTo>
                  <a:lnTo>
                    <a:pt x="7052" y="3432"/>
                  </a:lnTo>
                  <a:lnTo>
                    <a:pt x="7048" y="3430"/>
                  </a:lnTo>
                  <a:lnTo>
                    <a:pt x="7044" y="3422"/>
                  </a:lnTo>
                  <a:lnTo>
                    <a:pt x="7042" y="3416"/>
                  </a:lnTo>
                  <a:lnTo>
                    <a:pt x="7036" y="3410"/>
                  </a:lnTo>
                  <a:lnTo>
                    <a:pt x="7028" y="3404"/>
                  </a:lnTo>
                  <a:lnTo>
                    <a:pt x="7016" y="3398"/>
                  </a:lnTo>
                  <a:lnTo>
                    <a:pt x="7000" y="3392"/>
                  </a:lnTo>
                  <a:lnTo>
                    <a:pt x="6988" y="3390"/>
                  </a:lnTo>
                  <a:lnTo>
                    <a:pt x="6980" y="3392"/>
                  </a:lnTo>
                  <a:lnTo>
                    <a:pt x="6972" y="3398"/>
                  </a:lnTo>
                  <a:lnTo>
                    <a:pt x="6968" y="3400"/>
                  </a:lnTo>
                  <a:lnTo>
                    <a:pt x="6964" y="3400"/>
                  </a:lnTo>
                  <a:lnTo>
                    <a:pt x="6956" y="3402"/>
                  </a:lnTo>
                  <a:lnTo>
                    <a:pt x="6948" y="3404"/>
                  </a:lnTo>
                  <a:lnTo>
                    <a:pt x="6942" y="3408"/>
                  </a:lnTo>
                  <a:lnTo>
                    <a:pt x="6932" y="3416"/>
                  </a:lnTo>
                  <a:lnTo>
                    <a:pt x="6920" y="3428"/>
                  </a:lnTo>
                  <a:lnTo>
                    <a:pt x="6914" y="3438"/>
                  </a:lnTo>
                  <a:lnTo>
                    <a:pt x="6912" y="3448"/>
                  </a:lnTo>
                  <a:lnTo>
                    <a:pt x="6914" y="3458"/>
                  </a:lnTo>
                  <a:lnTo>
                    <a:pt x="6914" y="3468"/>
                  </a:lnTo>
                  <a:lnTo>
                    <a:pt x="6916" y="3478"/>
                  </a:lnTo>
                  <a:lnTo>
                    <a:pt x="6918" y="3488"/>
                  </a:lnTo>
                  <a:lnTo>
                    <a:pt x="6916" y="3498"/>
                  </a:lnTo>
                  <a:lnTo>
                    <a:pt x="6910" y="3508"/>
                  </a:lnTo>
                  <a:lnTo>
                    <a:pt x="6904" y="3518"/>
                  </a:lnTo>
                  <a:lnTo>
                    <a:pt x="6896" y="3524"/>
                  </a:lnTo>
                  <a:lnTo>
                    <a:pt x="6888" y="3528"/>
                  </a:lnTo>
                  <a:lnTo>
                    <a:pt x="6882" y="3530"/>
                  </a:lnTo>
                  <a:lnTo>
                    <a:pt x="6874" y="3530"/>
                  </a:lnTo>
                  <a:lnTo>
                    <a:pt x="6868" y="3528"/>
                  </a:lnTo>
                  <a:lnTo>
                    <a:pt x="6862" y="3524"/>
                  </a:lnTo>
                  <a:lnTo>
                    <a:pt x="6856" y="3518"/>
                  </a:lnTo>
                  <a:lnTo>
                    <a:pt x="6850" y="3510"/>
                  </a:lnTo>
                  <a:lnTo>
                    <a:pt x="6842" y="3504"/>
                  </a:lnTo>
                  <a:lnTo>
                    <a:pt x="6824" y="3494"/>
                  </a:lnTo>
                  <a:lnTo>
                    <a:pt x="6802" y="3486"/>
                  </a:lnTo>
                  <a:lnTo>
                    <a:pt x="6780" y="3482"/>
                  </a:lnTo>
                  <a:lnTo>
                    <a:pt x="6762" y="3480"/>
                  </a:lnTo>
                  <a:lnTo>
                    <a:pt x="6754" y="3478"/>
                  </a:lnTo>
                  <a:lnTo>
                    <a:pt x="6748" y="3476"/>
                  </a:lnTo>
                  <a:lnTo>
                    <a:pt x="6742" y="3472"/>
                  </a:lnTo>
                  <a:lnTo>
                    <a:pt x="6738" y="3464"/>
                  </a:lnTo>
                  <a:lnTo>
                    <a:pt x="6734" y="3454"/>
                  </a:lnTo>
                  <a:lnTo>
                    <a:pt x="6732" y="3442"/>
                  </a:lnTo>
                  <a:lnTo>
                    <a:pt x="6728" y="3430"/>
                  </a:lnTo>
                  <a:lnTo>
                    <a:pt x="6724" y="3422"/>
                  </a:lnTo>
                  <a:lnTo>
                    <a:pt x="6718" y="3418"/>
                  </a:lnTo>
                  <a:lnTo>
                    <a:pt x="6712" y="3416"/>
                  </a:lnTo>
                  <a:lnTo>
                    <a:pt x="6698" y="3414"/>
                  </a:lnTo>
                  <a:lnTo>
                    <a:pt x="6692" y="3412"/>
                  </a:lnTo>
                  <a:lnTo>
                    <a:pt x="6688" y="3410"/>
                  </a:lnTo>
                  <a:lnTo>
                    <a:pt x="6676" y="3402"/>
                  </a:lnTo>
                  <a:lnTo>
                    <a:pt x="6660" y="3396"/>
                  </a:lnTo>
                  <a:lnTo>
                    <a:pt x="6644" y="3394"/>
                  </a:lnTo>
                  <a:lnTo>
                    <a:pt x="6636" y="3394"/>
                  </a:lnTo>
                  <a:lnTo>
                    <a:pt x="6628" y="3396"/>
                  </a:lnTo>
                  <a:lnTo>
                    <a:pt x="6622" y="3396"/>
                  </a:lnTo>
                  <a:lnTo>
                    <a:pt x="6614" y="3396"/>
                  </a:lnTo>
                  <a:lnTo>
                    <a:pt x="6600" y="3392"/>
                  </a:lnTo>
                  <a:lnTo>
                    <a:pt x="6586" y="3386"/>
                  </a:lnTo>
                  <a:lnTo>
                    <a:pt x="6576" y="3380"/>
                  </a:lnTo>
                  <a:lnTo>
                    <a:pt x="6564" y="3374"/>
                  </a:lnTo>
                  <a:lnTo>
                    <a:pt x="6560" y="3370"/>
                  </a:lnTo>
                  <a:lnTo>
                    <a:pt x="6558" y="3362"/>
                  </a:lnTo>
                  <a:lnTo>
                    <a:pt x="6556" y="3354"/>
                  </a:lnTo>
                  <a:lnTo>
                    <a:pt x="6554" y="3352"/>
                  </a:lnTo>
                  <a:lnTo>
                    <a:pt x="6552" y="3354"/>
                  </a:lnTo>
                  <a:lnTo>
                    <a:pt x="6548" y="3354"/>
                  </a:lnTo>
                  <a:lnTo>
                    <a:pt x="6546" y="3354"/>
                  </a:lnTo>
                  <a:lnTo>
                    <a:pt x="6544" y="3354"/>
                  </a:lnTo>
                  <a:lnTo>
                    <a:pt x="6536" y="3352"/>
                  </a:lnTo>
                  <a:lnTo>
                    <a:pt x="6528" y="3350"/>
                  </a:lnTo>
                  <a:lnTo>
                    <a:pt x="6522" y="3348"/>
                  </a:lnTo>
                  <a:lnTo>
                    <a:pt x="6518" y="3344"/>
                  </a:lnTo>
                  <a:lnTo>
                    <a:pt x="6516" y="3340"/>
                  </a:lnTo>
                  <a:lnTo>
                    <a:pt x="6512" y="3332"/>
                  </a:lnTo>
                  <a:lnTo>
                    <a:pt x="6514" y="3326"/>
                  </a:lnTo>
                  <a:lnTo>
                    <a:pt x="6520" y="3318"/>
                  </a:lnTo>
                  <a:lnTo>
                    <a:pt x="6538" y="3298"/>
                  </a:lnTo>
                  <a:lnTo>
                    <a:pt x="6548" y="3288"/>
                  </a:lnTo>
                  <a:lnTo>
                    <a:pt x="6554" y="3280"/>
                  </a:lnTo>
                  <a:lnTo>
                    <a:pt x="6558" y="3272"/>
                  </a:lnTo>
                  <a:lnTo>
                    <a:pt x="6558" y="3268"/>
                  </a:lnTo>
                  <a:lnTo>
                    <a:pt x="6556" y="3266"/>
                  </a:lnTo>
                  <a:lnTo>
                    <a:pt x="6554" y="3262"/>
                  </a:lnTo>
                  <a:lnTo>
                    <a:pt x="6554" y="3258"/>
                  </a:lnTo>
                  <a:lnTo>
                    <a:pt x="6554" y="3252"/>
                  </a:lnTo>
                  <a:lnTo>
                    <a:pt x="6552" y="3248"/>
                  </a:lnTo>
                  <a:lnTo>
                    <a:pt x="6550" y="3244"/>
                  </a:lnTo>
                  <a:lnTo>
                    <a:pt x="6548" y="3242"/>
                  </a:lnTo>
                  <a:lnTo>
                    <a:pt x="6540" y="3236"/>
                  </a:lnTo>
                  <a:lnTo>
                    <a:pt x="6536" y="3234"/>
                  </a:lnTo>
                  <a:lnTo>
                    <a:pt x="6532" y="3230"/>
                  </a:lnTo>
                  <a:lnTo>
                    <a:pt x="6528" y="3220"/>
                  </a:lnTo>
                  <a:lnTo>
                    <a:pt x="6528" y="3216"/>
                  </a:lnTo>
                  <a:lnTo>
                    <a:pt x="6528" y="3210"/>
                  </a:lnTo>
                  <a:lnTo>
                    <a:pt x="6532" y="3208"/>
                  </a:lnTo>
                  <a:lnTo>
                    <a:pt x="6534" y="3204"/>
                  </a:lnTo>
                  <a:lnTo>
                    <a:pt x="6544" y="3198"/>
                  </a:lnTo>
                  <a:lnTo>
                    <a:pt x="6552" y="3190"/>
                  </a:lnTo>
                  <a:lnTo>
                    <a:pt x="6556" y="3180"/>
                  </a:lnTo>
                  <a:lnTo>
                    <a:pt x="6556" y="3176"/>
                  </a:lnTo>
                  <a:lnTo>
                    <a:pt x="6556" y="3172"/>
                  </a:lnTo>
                  <a:lnTo>
                    <a:pt x="6552" y="3170"/>
                  </a:lnTo>
                  <a:lnTo>
                    <a:pt x="6550" y="3170"/>
                  </a:lnTo>
                  <a:lnTo>
                    <a:pt x="6542" y="3176"/>
                  </a:lnTo>
                  <a:lnTo>
                    <a:pt x="6532" y="3184"/>
                  </a:lnTo>
                  <a:lnTo>
                    <a:pt x="6530" y="3186"/>
                  </a:lnTo>
                  <a:lnTo>
                    <a:pt x="6526" y="3188"/>
                  </a:lnTo>
                  <a:lnTo>
                    <a:pt x="6524" y="3186"/>
                  </a:lnTo>
                  <a:lnTo>
                    <a:pt x="6524" y="3182"/>
                  </a:lnTo>
                  <a:lnTo>
                    <a:pt x="6522" y="3174"/>
                  </a:lnTo>
                  <a:lnTo>
                    <a:pt x="6520" y="3164"/>
                  </a:lnTo>
                  <a:lnTo>
                    <a:pt x="6516" y="3162"/>
                  </a:lnTo>
                  <a:lnTo>
                    <a:pt x="6512" y="3158"/>
                  </a:lnTo>
                  <a:lnTo>
                    <a:pt x="6502" y="3156"/>
                  </a:lnTo>
                  <a:lnTo>
                    <a:pt x="6492" y="3156"/>
                  </a:lnTo>
                  <a:lnTo>
                    <a:pt x="6484" y="3158"/>
                  </a:lnTo>
                  <a:lnTo>
                    <a:pt x="6478" y="3162"/>
                  </a:lnTo>
                  <a:lnTo>
                    <a:pt x="6468" y="3170"/>
                  </a:lnTo>
                  <a:lnTo>
                    <a:pt x="6462" y="3176"/>
                  </a:lnTo>
                  <a:lnTo>
                    <a:pt x="6456" y="3178"/>
                  </a:lnTo>
                  <a:lnTo>
                    <a:pt x="6444" y="3178"/>
                  </a:lnTo>
                  <a:lnTo>
                    <a:pt x="6438" y="3178"/>
                  </a:lnTo>
                  <a:lnTo>
                    <a:pt x="6432" y="3180"/>
                  </a:lnTo>
                  <a:lnTo>
                    <a:pt x="6426" y="3182"/>
                  </a:lnTo>
                  <a:lnTo>
                    <a:pt x="6422" y="3180"/>
                  </a:lnTo>
                  <a:lnTo>
                    <a:pt x="6420" y="3174"/>
                  </a:lnTo>
                  <a:lnTo>
                    <a:pt x="6410" y="3168"/>
                  </a:lnTo>
                  <a:lnTo>
                    <a:pt x="6406" y="3168"/>
                  </a:lnTo>
                  <a:lnTo>
                    <a:pt x="6404" y="3168"/>
                  </a:lnTo>
                  <a:lnTo>
                    <a:pt x="6398" y="3174"/>
                  </a:lnTo>
                  <a:lnTo>
                    <a:pt x="6396" y="3176"/>
                  </a:lnTo>
                  <a:lnTo>
                    <a:pt x="6392" y="3178"/>
                  </a:lnTo>
                  <a:lnTo>
                    <a:pt x="6388" y="3178"/>
                  </a:lnTo>
                  <a:lnTo>
                    <a:pt x="6382" y="3176"/>
                  </a:lnTo>
                  <a:lnTo>
                    <a:pt x="6370" y="3172"/>
                  </a:lnTo>
                  <a:lnTo>
                    <a:pt x="6366" y="3172"/>
                  </a:lnTo>
                  <a:lnTo>
                    <a:pt x="6364" y="3172"/>
                  </a:lnTo>
                  <a:lnTo>
                    <a:pt x="6358" y="3176"/>
                  </a:lnTo>
                  <a:lnTo>
                    <a:pt x="6346" y="3182"/>
                  </a:lnTo>
                  <a:lnTo>
                    <a:pt x="6340" y="3184"/>
                  </a:lnTo>
                  <a:lnTo>
                    <a:pt x="6334" y="3186"/>
                  </a:lnTo>
                  <a:lnTo>
                    <a:pt x="6328" y="3192"/>
                  </a:lnTo>
                  <a:lnTo>
                    <a:pt x="6326" y="3192"/>
                  </a:lnTo>
                  <a:lnTo>
                    <a:pt x="6322" y="3192"/>
                  </a:lnTo>
                  <a:lnTo>
                    <a:pt x="6318" y="3192"/>
                  </a:lnTo>
                  <a:lnTo>
                    <a:pt x="6314" y="3188"/>
                  </a:lnTo>
                  <a:lnTo>
                    <a:pt x="6310" y="3184"/>
                  </a:lnTo>
                  <a:lnTo>
                    <a:pt x="6304" y="3182"/>
                  </a:lnTo>
                  <a:lnTo>
                    <a:pt x="6290" y="3178"/>
                  </a:lnTo>
                  <a:lnTo>
                    <a:pt x="6274" y="3178"/>
                  </a:lnTo>
                  <a:lnTo>
                    <a:pt x="6258" y="3182"/>
                  </a:lnTo>
                  <a:lnTo>
                    <a:pt x="6252" y="3184"/>
                  </a:lnTo>
                  <a:lnTo>
                    <a:pt x="6246" y="3184"/>
                  </a:lnTo>
                  <a:lnTo>
                    <a:pt x="6236" y="3184"/>
                  </a:lnTo>
                  <a:lnTo>
                    <a:pt x="6228" y="3184"/>
                  </a:lnTo>
                  <a:lnTo>
                    <a:pt x="6224" y="3184"/>
                  </a:lnTo>
                  <a:lnTo>
                    <a:pt x="6222" y="3188"/>
                  </a:lnTo>
                  <a:lnTo>
                    <a:pt x="6216" y="3194"/>
                  </a:lnTo>
                  <a:lnTo>
                    <a:pt x="6208" y="3196"/>
                  </a:lnTo>
                  <a:lnTo>
                    <a:pt x="6180" y="3196"/>
                  </a:lnTo>
                  <a:lnTo>
                    <a:pt x="6158" y="3200"/>
                  </a:lnTo>
                  <a:lnTo>
                    <a:pt x="6138" y="3208"/>
                  </a:lnTo>
                  <a:lnTo>
                    <a:pt x="6128" y="3212"/>
                  </a:lnTo>
                  <a:lnTo>
                    <a:pt x="6120" y="3218"/>
                  </a:lnTo>
                  <a:lnTo>
                    <a:pt x="6114" y="3226"/>
                  </a:lnTo>
                  <a:lnTo>
                    <a:pt x="6110" y="3232"/>
                  </a:lnTo>
                  <a:lnTo>
                    <a:pt x="6108" y="3238"/>
                  </a:lnTo>
                  <a:lnTo>
                    <a:pt x="6106" y="3240"/>
                  </a:lnTo>
                  <a:lnTo>
                    <a:pt x="6102" y="3240"/>
                  </a:lnTo>
                  <a:lnTo>
                    <a:pt x="6100" y="3240"/>
                  </a:lnTo>
                  <a:lnTo>
                    <a:pt x="6094" y="3236"/>
                  </a:lnTo>
                  <a:lnTo>
                    <a:pt x="6090" y="3236"/>
                  </a:lnTo>
                  <a:lnTo>
                    <a:pt x="6086" y="3240"/>
                  </a:lnTo>
                  <a:lnTo>
                    <a:pt x="6084" y="3242"/>
                  </a:lnTo>
                  <a:lnTo>
                    <a:pt x="6080" y="3244"/>
                  </a:lnTo>
                  <a:lnTo>
                    <a:pt x="6076" y="3242"/>
                  </a:lnTo>
                  <a:lnTo>
                    <a:pt x="6072" y="3242"/>
                  </a:lnTo>
                  <a:lnTo>
                    <a:pt x="6070" y="3242"/>
                  </a:lnTo>
                  <a:lnTo>
                    <a:pt x="6066" y="3246"/>
                  </a:lnTo>
                  <a:lnTo>
                    <a:pt x="6062" y="3250"/>
                  </a:lnTo>
                  <a:lnTo>
                    <a:pt x="6054" y="3260"/>
                  </a:lnTo>
                  <a:lnTo>
                    <a:pt x="6044" y="3270"/>
                  </a:lnTo>
                  <a:lnTo>
                    <a:pt x="6038" y="3274"/>
                  </a:lnTo>
                  <a:lnTo>
                    <a:pt x="6032" y="3276"/>
                  </a:lnTo>
                  <a:lnTo>
                    <a:pt x="6026" y="3276"/>
                  </a:lnTo>
                  <a:lnTo>
                    <a:pt x="6020" y="3276"/>
                  </a:lnTo>
                  <a:lnTo>
                    <a:pt x="6006" y="3274"/>
                  </a:lnTo>
                  <a:lnTo>
                    <a:pt x="6000" y="3274"/>
                  </a:lnTo>
                  <a:lnTo>
                    <a:pt x="5996" y="3272"/>
                  </a:lnTo>
                  <a:lnTo>
                    <a:pt x="5992" y="3268"/>
                  </a:lnTo>
                  <a:lnTo>
                    <a:pt x="5990" y="3262"/>
                  </a:lnTo>
                  <a:lnTo>
                    <a:pt x="5990" y="3258"/>
                  </a:lnTo>
                  <a:lnTo>
                    <a:pt x="5988" y="3258"/>
                  </a:lnTo>
                  <a:lnTo>
                    <a:pt x="5986" y="3262"/>
                  </a:lnTo>
                  <a:lnTo>
                    <a:pt x="5982" y="3266"/>
                  </a:lnTo>
                  <a:lnTo>
                    <a:pt x="5978" y="3268"/>
                  </a:lnTo>
                  <a:lnTo>
                    <a:pt x="5974" y="3268"/>
                  </a:lnTo>
                  <a:lnTo>
                    <a:pt x="5968" y="3266"/>
                  </a:lnTo>
                  <a:lnTo>
                    <a:pt x="5962" y="3266"/>
                  </a:lnTo>
                  <a:lnTo>
                    <a:pt x="5958" y="3266"/>
                  </a:lnTo>
                  <a:lnTo>
                    <a:pt x="5948" y="3270"/>
                  </a:lnTo>
                  <a:lnTo>
                    <a:pt x="5942" y="3272"/>
                  </a:lnTo>
                  <a:lnTo>
                    <a:pt x="5934" y="3272"/>
                  </a:lnTo>
                  <a:lnTo>
                    <a:pt x="5926" y="3272"/>
                  </a:lnTo>
                  <a:lnTo>
                    <a:pt x="5914" y="3266"/>
                  </a:lnTo>
                  <a:lnTo>
                    <a:pt x="5904" y="3260"/>
                  </a:lnTo>
                  <a:lnTo>
                    <a:pt x="5898" y="3254"/>
                  </a:lnTo>
                  <a:lnTo>
                    <a:pt x="5896" y="3248"/>
                  </a:lnTo>
                  <a:lnTo>
                    <a:pt x="5896" y="3242"/>
                  </a:lnTo>
                  <a:lnTo>
                    <a:pt x="5896" y="3236"/>
                  </a:lnTo>
                  <a:lnTo>
                    <a:pt x="5894" y="3234"/>
                  </a:lnTo>
                  <a:lnTo>
                    <a:pt x="5890" y="3232"/>
                  </a:lnTo>
                  <a:lnTo>
                    <a:pt x="5884" y="3234"/>
                  </a:lnTo>
                  <a:lnTo>
                    <a:pt x="5880" y="3238"/>
                  </a:lnTo>
                  <a:lnTo>
                    <a:pt x="5874" y="3242"/>
                  </a:lnTo>
                  <a:lnTo>
                    <a:pt x="5868" y="3254"/>
                  </a:lnTo>
                  <a:lnTo>
                    <a:pt x="5856" y="3290"/>
                  </a:lnTo>
                  <a:lnTo>
                    <a:pt x="5848" y="3310"/>
                  </a:lnTo>
                  <a:lnTo>
                    <a:pt x="5838" y="3328"/>
                  </a:lnTo>
                  <a:lnTo>
                    <a:pt x="5830" y="3336"/>
                  </a:lnTo>
                  <a:lnTo>
                    <a:pt x="5822" y="3344"/>
                  </a:lnTo>
                  <a:lnTo>
                    <a:pt x="5814" y="3350"/>
                  </a:lnTo>
                  <a:lnTo>
                    <a:pt x="5804" y="3354"/>
                  </a:lnTo>
                  <a:lnTo>
                    <a:pt x="5786" y="3362"/>
                  </a:lnTo>
                  <a:lnTo>
                    <a:pt x="5772" y="3368"/>
                  </a:lnTo>
                  <a:lnTo>
                    <a:pt x="5766" y="3374"/>
                  </a:lnTo>
                  <a:lnTo>
                    <a:pt x="5762" y="3378"/>
                  </a:lnTo>
                  <a:lnTo>
                    <a:pt x="5756" y="3386"/>
                  </a:lnTo>
                  <a:lnTo>
                    <a:pt x="5752" y="3392"/>
                  </a:lnTo>
                  <a:lnTo>
                    <a:pt x="5746" y="3400"/>
                  </a:lnTo>
                  <a:lnTo>
                    <a:pt x="5738" y="3406"/>
                  </a:lnTo>
                  <a:lnTo>
                    <a:pt x="5736" y="3412"/>
                  </a:lnTo>
                  <a:lnTo>
                    <a:pt x="5734" y="3416"/>
                  </a:lnTo>
                  <a:lnTo>
                    <a:pt x="5736" y="3420"/>
                  </a:lnTo>
                  <a:lnTo>
                    <a:pt x="5736" y="3424"/>
                  </a:lnTo>
                  <a:lnTo>
                    <a:pt x="5734" y="3430"/>
                  </a:lnTo>
                  <a:lnTo>
                    <a:pt x="5732" y="3438"/>
                  </a:lnTo>
                  <a:lnTo>
                    <a:pt x="5724" y="3448"/>
                  </a:lnTo>
                  <a:lnTo>
                    <a:pt x="5716" y="3462"/>
                  </a:lnTo>
                  <a:lnTo>
                    <a:pt x="5714" y="3476"/>
                  </a:lnTo>
                  <a:lnTo>
                    <a:pt x="5712" y="3490"/>
                  </a:lnTo>
                  <a:lnTo>
                    <a:pt x="5714" y="3504"/>
                  </a:lnTo>
                  <a:lnTo>
                    <a:pt x="5718" y="3530"/>
                  </a:lnTo>
                  <a:lnTo>
                    <a:pt x="5718" y="3542"/>
                  </a:lnTo>
                  <a:lnTo>
                    <a:pt x="5714" y="3554"/>
                  </a:lnTo>
                  <a:lnTo>
                    <a:pt x="5702" y="3576"/>
                  </a:lnTo>
                  <a:lnTo>
                    <a:pt x="5694" y="3590"/>
                  </a:lnTo>
                  <a:lnTo>
                    <a:pt x="5686" y="3598"/>
                  </a:lnTo>
                  <a:lnTo>
                    <a:pt x="5680" y="3602"/>
                  </a:lnTo>
                  <a:lnTo>
                    <a:pt x="5668" y="3606"/>
                  </a:lnTo>
                  <a:lnTo>
                    <a:pt x="5662" y="3612"/>
                  </a:lnTo>
                  <a:lnTo>
                    <a:pt x="5654" y="3622"/>
                  </a:lnTo>
                  <a:lnTo>
                    <a:pt x="5644" y="3632"/>
                  </a:lnTo>
                  <a:lnTo>
                    <a:pt x="5634" y="3640"/>
                  </a:lnTo>
                  <a:lnTo>
                    <a:pt x="5622" y="3642"/>
                  </a:lnTo>
                  <a:lnTo>
                    <a:pt x="5610" y="3646"/>
                  </a:lnTo>
                  <a:lnTo>
                    <a:pt x="5600" y="3648"/>
                  </a:lnTo>
                  <a:lnTo>
                    <a:pt x="5592" y="3650"/>
                  </a:lnTo>
                  <a:lnTo>
                    <a:pt x="5584" y="3656"/>
                  </a:lnTo>
                  <a:lnTo>
                    <a:pt x="5580" y="3666"/>
                  </a:lnTo>
                  <a:lnTo>
                    <a:pt x="5570" y="3694"/>
                  </a:lnTo>
                  <a:lnTo>
                    <a:pt x="5560" y="3712"/>
                  </a:lnTo>
                  <a:lnTo>
                    <a:pt x="5552" y="3722"/>
                  </a:lnTo>
                  <a:lnTo>
                    <a:pt x="5544" y="3726"/>
                  </a:lnTo>
                  <a:lnTo>
                    <a:pt x="5538" y="3730"/>
                  </a:lnTo>
                  <a:lnTo>
                    <a:pt x="5534" y="3732"/>
                  </a:lnTo>
                  <a:lnTo>
                    <a:pt x="5528" y="3738"/>
                  </a:lnTo>
                  <a:lnTo>
                    <a:pt x="5524" y="3752"/>
                  </a:lnTo>
                  <a:lnTo>
                    <a:pt x="5520" y="3766"/>
                  </a:lnTo>
                  <a:lnTo>
                    <a:pt x="5518" y="3770"/>
                  </a:lnTo>
                  <a:lnTo>
                    <a:pt x="5516" y="3776"/>
                  </a:lnTo>
                  <a:lnTo>
                    <a:pt x="5512" y="3794"/>
                  </a:lnTo>
                  <a:lnTo>
                    <a:pt x="5508" y="3816"/>
                  </a:lnTo>
                  <a:lnTo>
                    <a:pt x="5506" y="3822"/>
                  </a:lnTo>
                  <a:lnTo>
                    <a:pt x="5502" y="3826"/>
                  </a:lnTo>
                  <a:lnTo>
                    <a:pt x="5494" y="3834"/>
                  </a:lnTo>
                  <a:lnTo>
                    <a:pt x="5482" y="3848"/>
                  </a:lnTo>
                  <a:lnTo>
                    <a:pt x="5468" y="3862"/>
                  </a:lnTo>
                  <a:lnTo>
                    <a:pt x="5462" y="3868"/>
                  </a:lnTo>
                  <a:lnTo>
                    <a:pt x="5462" y="3870"/>
                  </a:lnTo>
                  <a:lnTo>
                    <a:pt x="5464" y="3870"/>
                  </a:lnTo>
                  <a:lnTo>
                    <a:pt x="5470" y="3870"/>
                  </a:lnTo>
                  <a:lnTo>
                    <a:pt x="5470" y="3872"/>
                  </a:lnTo>
                  <a:lnTo>
                    <a:pt x="5466" y="3880"/>
                  </a:lnTo>
                  <a:lnTo>
                    <a:pt x="5458" y="3896"/>
                  </a:lnTo>
                  <a:lnTo>
                    <a:pt x="5456" y="3906"/>
                  </a:lnTo>
                  <a:lnTo>
                    <a:pt x="5454" y="3918"/>
                  </a:lnTo>
                  <a:lnTo>
                    <a:pt x="5452" y="3928"/>
                  </a:lnTo>
                  <a:lnTo>
                    <a:pt x="5450" y="3934"/>
                  </a:lnTo>
                  <a:lnTo>
                    <a:pt x="5446" y="3938"/>
                  </a:lnTo>
                  <a:lnTo>
                    <a:pt x="5442" y="3940"/>
                  </a:lnTo>
                  <a:lnTo>
                    <a:pt x="5436" y="3944"/>
                  </a:lnTo>
                  <a:lnTo>
                    <a:pt x="5432" y="3948"/>
                  </a:lnTo>
                  <a:lnTo>
                    <a:pt x="5428" y="3956"/>
                  </a:lnTo>
                  <a:lnTo>
                    <a:pt x="5424" y="3966"/>
                  </a:lnTo>
                  <a:lnTo>
                    <a:pt x="5420" y="3990"/>
                  </a:lnTo>
                  <a:lnTo>
                    <a:pt x="5420" y="4006"/>
                  </a:lnTo>
                  <a:lnTo>
                    <a:pt x="5420" y="4014"/>
                  </a:lnTo>
                  <a:lnTo>
                    <a:pt x="5422" y="4016"/>
                  </a:lnTo>
                  <a:lnTo>
                    <a:pt x="5424" y="4016"/>
                  </a:lnTo>
                  <a:lnTo>
                    <a:pt x="5424" y="4014"/>
                  </a:lnTo>
                  <a:lnTo>
                    <a:pt x="5426" y="4012"/>
                  </a:lnTo>
                  <a:lnTo>
                    <a:pt x="5426" y="4006"/>
                  </a:lnTo>
                  <a:lnTo>
                    <a:pt x="5428" y="4002"/>
                  </a:lnTo>
                  <a:lnTo>
                    <a:pt x="5430" y="4000"/>
                  </a:lnTo>
                  <a:lnTo>
                    <a:pt x="5432" y="4000"/>
                  </a:lnTo>
                  <a:lnTo>
                    <a:pt x="5434" y="4002"/>
                  </a:lnTo>
                  <a:lnTo>
                    <a:pt x="5434" y="4006"/>
                  </a:lnTo>
                  <a:lnTo>
                    <a:pt x="5436" y="4014"/>
                  </a:lnTo>
                  <a:lnTo>
                    <a:pt x="5438" y="4022"/>
                  </a:lnTo>
                  <a:lnTo>
                    <a:pt x="5440" y="4024"/>
                  </a:lnTo>
                  <a:lnTo>
                    <a:pt x="5442" y="4024"/>
                  </a:lnTo>
                  <a:lnTo>
                    <a:pt x="5446" y="4022"/>
                  </a:lnTo>
                  <a:lnTo>
                    <a:pt x="5448" y="4024"/>
                  </a:lnTo>
                  <a:lnTo>
                    <a:pt x="5452" y="4032"/>
                  </a:lnTo>
                  <a:lnTo>
                    <a:pt x="5454" y="4044"/>
                  </a:lnTo>
                  <a:lnTo>
                    <a:pt x="5454" y="4058"/>
                  </a:lnTo>
                  <a:lnTo>
                    <a:pt x="5454" y="4066"/>
                  </a:lnTo>
                  <a:lnTo>
                    <a:pt x="5452" y="4072"/>
                  </a:lnTo>
                  <a:lnTo>
                    <a:pt x="5446" y="4080"/>
                  </a:lnTo>
                  <a:lnTo>
                    <a:pt x="5442" y="4086"/>
                  </a:lnTo>
                  <a:lnTo>
                    <a:pt x="5444" y="4088"/>
                  </a:lnTo>
                  <a:lnTo>
                    <a:pt x="5446" y="4090"/>
                  </a:lnTo>
                  <a:lnTo>
                    <a:pt x="5450" y="4096"/>
                  </a:lnTo>
                  <a:lnTo>
                    <a:pt x="5456" y="4104"/>
                  </a:lnTo>
                  <a:lnTo>
                    <a:pt x="5458" y="4114"/>
                  </a:lnTo>
                  <a:lnTo>
                    <a:pt x="5462" y="4128"/>
                  </a:lnTo>
                  <a:lnTo>
                    <a:pt x="5464" y="4142"/>
                  </a:lnTo>
                  <a:lnTo>
                    <a:pt x="5464" y="4156"/>
                  </a:lnTo>
                  <a:lnTo>
                    <a:pt x="5462" y="4172"/>
                  </a:lnTo>
                  <a:lnTo>
                    <a:pt x="5460" y="4186"/>
                  </a:lnTo>
                  <a:lnTo>
                    <a:pt x="5448" y="4222"/>
                  </a:lnTo>
                  <a:lnTo>
                    <a:pt x="5446" y="4232"/>
                  </a:lnTo>
                  <a:lnTo>
                    <a:pt x="5444" y="4242"/>
                  </a:lnTo>
                  <a:lnTo>
                    <a:pt x="5444" y="4258"/>
                  </a:lnTo>
                  <a:lnTo>
                    <a:pt x="5438" y="4278"/>
                  </a:lnTo>
                  <a:lnTo>
                    <a:pt x="5434" y="4288"/>
                  </a:lnTo>
                  <a:lnTo>
                    <a:pt x="5428" y="4298"/>
                  </a:lnTo>
                  <a:lnTo>
                    <a:pt x="5420" y="4304"/>
                  </a:lnTo>
                  <a:lnTo>
                    <a:pt x="5412" y="4310"/>
                  </a:lnTo>
                  <a:lnTo>
                    <a:pt x="5406" y="4314"/>
                  </a:lnTo>
                  <a:lnTo>
                    <a:pt x="5404" y="4318"/>
                  </a:lnTo>
                  <a:lnTo>
                    <a:pt x="5408" y="4320"/>
                  </a:lnTo>
                  <a:lnTo>
                    <a:pt x="5414" y="4318"/>
                  </a:lnTo>
                  <a:lnTo>
                    <a:pt x="5418" y="4320"/>
                  </a:lnTo>
                  <a:lnTo>
                    <a:pt x="5422" y="4324"/>
                  </a:lnTo>
                  <a:lnTo>
                    <a:pt x="5428" y="4338"/>
                  </a:lnTo>
                  <a:lnTo>
                    <a:pt x="5434" y="4358"/>
                  </a:lnTo>
                  <a:lnTo>
                    <a:pt x="5438" y="4366"/>
                  </a:lnTo>
                  <a:lnTo>
                    <a:pt x="5442" y="4374"/>
                  </a:lnTo>
                  <a:lnTo>
                    <a:pt x="5444" y="4378"/>
                  </a:lnTo>
                  <a:lnTo>
                    <a:pt x="5448" y="4380"/>
                  </a:lnTo>
                  <a:lnTo>
                    <a:pt x="5452" y="4382"/>
                  </a:lnTo>
                  <a:lnTo>
                    <a:pt x="5456" y="4382"/>
                  </a:lnTo>
                  <a:lnTo>
                    <a:pt x="5468" y="4380"/>
                  </a:lnTo>
                  <a:lnTo>
                    <a:pt x="5484" y="4378"/>
                  </a:lnTo>
                  <a:lnTo>
                    <a:pt x="5466" y="4382"/>
                  </a:lnTo>
                  <a:lnTo>
                    <a:pt x="5454" y="4386"/>
                  </a:lnTo>
                  <a:lnTo>
                    <a:pt x="5446" y="4388"/>
                  </a:lnTo>
                  <a:lnTo>
                    <a:pt x="5442" y="4386"/>
                  </a:lnTo>
                  <a:lnTo>
                    <a:pt x="5440" y="4384"/>
                  </a:lnTo>
                  <a:lnTo>
                    <a:pt x="5438" y="4380"/>
                  </a:lnTo>
                  <a:lnTo>
                    <a:pt x="5436" y="4380"/>
                  </a:lnTo>
                  <a:lnTo>
                    <a:pt x="5432" y="4382"/>
                  </a:lnTo>
                  <a:lnTo>
                    <a:pt x="5430" y="4390"/>
                  </a:lnTo>
                  <a:lnTo>
                    <a:pt x="5432" y="4398"/>
                  </a:lnTo>
                  <a:lnTo>
                    <a:pt x="5434" y="4408"/>
                  </a:lnTo>
                  <a:lnTo>
                    <a:pt x="5434" y="4416"/>
                  </a:lnTo>
                  <a:lnTo>
                    <a:pt x="5436" y="4420"/>
                  </a:lnTo>
                  <a:lnTo>
                    <a:pt x="5440" y="4418"/>
                  </a:lnTo>
                  <a:lnTo>
                    <a:pt x="5444" y="4416"/>
                  </a:lnTo>
                  <a:lnTo>
                    <a:pt x="5448" y="4418"/>
                  </a:lnTo>
                  <a:lnTo>
                    <a:pt x="5452" y="4420"/>
                  </a:lnTo>
                  <a:lnTo>
                    <a:pt x="5458" y="4420"/>
                  </a:lnTo>
                  <a:lnTo>
                    <a:pt x="5464" y="4418"/>
                  </a:lnTo>
                  <a:lnTo>
                    <a:pt x="5468" y="4420"/>
                  </a:lnTo>
                  <a:lnTo>
                    <a:pt x="5474" y="4422"/>
                  </a:lnTo>
                  <a:lnTo>
                    <a:pt x="5480" y="4424"/>
                  </a:lnTo>
                  <a:lnTo>
                    <a:pt x="5468" y="4426"/>
                  </a:lnTo>
                  <a:lnTo>
                    <a:pt x="5460" y="4426"/>
                  </a:lnTo>
                  <a:lnTo>
                    <a:pt x="5448" y="4424"/>
                  </a:lnTo>
                  <a:lnTo>
                    <a:pt x="5442" y="4422"/>
                  </a:lnTo>
                  <a:lnTo>
                    <a:pt x="5440" y="4422"/>
                  </a:lnTo>
                  <a:lnTo>
                    <a:pt x="5436" y="4426"/>
                  </a:lnTo>
                  <a:lnTo>
                    <a:pt x="5434" y="4430"/>
                  </a:lnTo>
                  <a:lnTo>
                    <a:pt x="5434" y="4432"/>
                  </a:lnTo>
                  <a:lnTo>
                    <a:pt x="5438" y="4434"/>
                  </a:lnTo>
                  <a:lnTo>
                    <a:pt x="5442" y="4438"/>
                  </a:lnTo>
                  <a:lnTo>
                    <a:pt x="5444" y="4440"/>
                  </a:lnTo>
                  <a:lnTo>
                    <a:pt x="5446" y="4440"/>
                  </a:lnTo>
                  <a:lnTo>
                    <a:pt x="5452" y="4440"/>
                  </a:lnTo>
                  <a:lnTo>
                    <a:pt x="5456" y="4440"/>
                  </a:lnTo>
                  <a:lnTo>
                    <a:pt x="5454" y="4444"/>
                  </a:lnTo>
                  <a:lnTo>
                    <a:pt x="5452" y="4452"/>
                  </a:lnTo>
                  <a:lnTo>
                    <a:pt x="5452" y="4454"/>
                  </a:lnTo>
                  <a:lnTo>
                    <a:pt x="5454" y="4456"/>
                  </a:lnTo>
                  <a:lnTo>
                    <a:pt x="5458" y="4456"/>
                  </a:lnTo>
                  <a:lnTo>
                    <a:pt x="5464" y="4454"/>
                  </a:lnTo>
                  <a:lnTo>
                    <a:pt x="5468" y="4454"/>
                  </a:lnTo>
                  <a:lnTo>
                    <a:pt x="5470" y="4456"/>
                  </a:lnTo>
                  <a:lnTo>
                    <a:pt x="5468" y="4462"/>
                  </a:lnTo>
                  <a:lnTo>
                    <a:pt x="5468" y="4468"/>
                  </a:lnTo>
                  <a:lnTo>
                    <a:pt x="5470" y="4468"/>
                  </a:lnTo>
                  <a:lnTo>
                    <a:pt x="5474" y="4464"/>
                  </a:lnTo>
                  <a:lnTo>
                    <a:pt x="5484" y="4458"/>
                  </a:lnTo>
                  <a:lnTo>
                    <a:pt x="5490" y="4456"/>
                  </a:lnTo>
                  <a:lnTo>
                    <a:pt x="5492" y="4456"/>
                  </a:lnTo>
                  <a:lnTo>
                    <a:pt x="5488" y="4460"/>
                  </a:lnTo>
                  <a:lnTo>
                    <a:pt x="5484" y="4462"/>
                  </a:lnTo>
                  <a:lnTo>
                    <a:pt x="5484" y="4464"/>
                  </a:lnTo>
                  <a:lnTo>
                    <a:pt x="5484" y="4468"/>
                  </a:lnTo>
                  <a:lnTo>
                    <a:pt x="5488" y="4472"/>
                  </a:lnTo>
                  <a:lnTo>
                    <a:pt x="5488" y="4476"/>
                  </a:lnTo>
                  <a:lnTo>
                    <a:pt x="5486" y="4478"/>
                  </a:lnTo>
                  <a:lnTo>
                    <a:pt x="5486" y="4482"/>
                  </a:lnTo>
                  <a:lnTo>
                    <a:pt x="5486" y="4484"/>
                  </a:lnTo>
                  <a:lnTo>
                    <a:pt x="5488" y="4484"/>
                  </a:lnTo>
                  <a:lnTo>
                    <a:pt x="5490" y="4488"/>
                  </a:lnTo>
                  <a:lnTo>
                    <a:pt x="5490" y="4492"/>
                  </a:lnTo>
                  <a:lnTo>
                    <a:pt x="5492" y="4492"/>
                  </a:lnTo>
                  <a:lnTo>
                    <a:pt x="5494" y="4492"/>
                  </a:lnTo>
                  <a:lnTo>
                    <a:pt x="5496" y="4496"/>
                  </a:lnTo>
                  <a:lnTo>
                    <a:pt x="5496" y="4500"/>
                  </a:lnTo>
                  <a:lnTo>
                    <a:pt x="5498" y="4500"/>
                  </a:lnTo>
                  <a:lnTo>
                    <a:pt x="5504" y="4492"/>
                  </a:lnTo>
                  <a:lnTo>
                    <a:pt x="5502" y="4500"/>
                  </a:lnTo>
                  <a:lnTo>
                    <a:pt x="5504" y="4504"/>
                  </a:lnTo>
                  <a:lnTo>
                    <a:pt x="5502" y="4508"/>
                  </a:lnTo>
                  <a:lnTo>
                    <a:pt x="5504" y="4510"/>
                  </a:lnTo>
                  <a:lnTo>
                    <a:pt x="5506" y="4512"/>
                  </a:lnTo>
                  <a:lnTo>
                    <a:pt x="5508" y="4510"/>
                  </a:lnTo>
                  <a:lnTo>
                    <a:pt x="5508" y="4506"/>
                  </a:lnTo>
                  <a:lnTo>
                    <a:pt x="5512" y="4502"/>
                  </a:lnTo>
                  <a:lnTo>
                    <a:pt x="5514" y="4500"/>
                  </a:lnTo>
                  <a:lnTo>
                    <a:pt x="5518" y="4498"/>
                  </a:lnTo>
                  <a:lnTo>
                    <a:pt x="5520" y="4500"/>
                  </a:lnTo>
                  <a:lnTo>
                    <a:pt x="5518" y="4502"/>
                  </a:lnTo>
                  <a:lnTo>
                    <a:pt x="5514" y="4506"/>
                  </a:lnTo>
                  <a:lnTo>
                    <a:pt x="5514" y="4508"/>
                  </a:lnTo>
                  <a:lnTo>
                    <a:pt x="5516" y="4512"/>
                  </a:lnTo>
                  <a:lnTo>
                    <a:pt x="5516" y="4514"/>
                  </a:lnTo>
                  <a:lnTo>
                    <a:pt x="5518" y="4516"/>
                  </a:lnTo>
                  <a:lnTo>
                    <a:pt x="5522" y="4512"/>
                  </a:lnTo>
                  <a:lnTo>
                    <a:pt x="5524" y="4510"/>
                  </a:lnTo>
                  <a:lnTo>
                    <a:pt x="5522" y="4518"/>
                  </a:lnTo>
                  <a:lnTo>
                    <a:pt x="5522" y="4528"/>
                  </a:lnTo>
                  <a:lnTo>
                    <a:pt x="5524" y="4528"/>
                  </a:lnTo>
                  <a:lnTo>
                    <a:pt x="5524" y="4534"/>
                  </a:lnTo>
                  <a:lnTo>
                    <a:pt x="5528" y="4538"/>
                  </a:lnTo>
                  <a:lnTo>
                    <a:pt x="5532" y="4542"/>
                  </a:lnTo>
                  <a:lnTo>
                    <a:pt x="5538" y="4544"/>
                  </a:lnTo>
                  <a:lnTo>
                    <a:pt x="5544" y="4548"/>
                  </a:lnTo>
                  <a:lnTo>
                    <a:pt x="5550" y="4554"/>
                  </a:lnTo>
                  <a:lnTo>
                    <a:pt x="5558" y="4556"/>
                  </a:lnTo>
                  <a:lnTo>
                    <a:pt x="5562" y="4560"/>
                  </a:lnTo>
                  <a:lnTo>
                    <a:pt x="5564" y="4562"/>
                  </a:lnTo>
                  <a:lnTo>
                    <a:pt x="5562" y="4564"/>
                  </a:lnTo>
                  <a:lnTo>
                    <a:pt x="5560" y="4568"/>
                  </a:lnTo>
                  <a:lnTo>
                    <a:pt x="5560" y="4572"/>
                  </a:lnTo>
                  <a:lnTo>
                    <a:pt x="5560" y="4576"/>
                  </a:lnTo>
                  <a:lnTo>
                    <a:pt x="5566" y="4578"/>
                  </a:lnTo>
                  <a:lnTo>
                    <a:pt x="5570" y="4582"/>
                  </a:lnTo>
                  <a:lnTo>
                    <a:pt x="5570" y="4584"/>
                  </a:lnTo>
                  <a:lnTo>
                    <a:pt x="5572" y="4586"/>
                  </a:lnTo>
                  <a:lnTo>
                    <a:pt x="5574" y="4588"/>
                  </a:lnTo>
                  <a:lnTo>
                    <a:pt x="5576" y="4592"/>
                  </a:lnTo>
                  <a:lnTo>
                    <a:pt x="5574" y="4594"/>
                  </a:lnTo>
                  <a:lnTo>
                    <a:pt x="5574" y="4596"/>
                  </a:lnTo>
                  <a:lnTo>
                    <a:pt x="5580" y="4604"/>
                  </a:lnTo>
                  <a:lnTo>
                    <a:pt x="5580" y="4606"/>
                  </a:lnTo>
                  <a:lnTo>
                    <a:pt x="5576" y="4608"/>
                  </a:lnTo>
                  <a:lnTo>
                    <a:pt x="5576" y="4610"/>
                  </a:lnTo>
                  <a:lnTo>
                    <a:pt x="5576" y="4612"/>
                  </a:lnTo>
                  <a:lnTo>
                    <a:pt x="5578" y="4618"/>
                  </a:lnTo>
                  <a:lnTo>
                    <a:pt x="5580" y="4618"/>
                  </a:lnTo>
                  <a:lnTo>
                    <a:pt x="5584" y="4616"/>
                  </a:lnTo>
                  <a:lnTo>
                    <a:pt x="5590" y="4620"/>
                  </a:lnTo>
                  <a:lnTo>
                    <a:pt x="5586" y="4624"/>
                  </a:lnTo>
                  <a:lnTo>
                    <a:pt x="5584" y="4624"/>
                  </a:lnTo>
                  <a:lnTo>
                    <a:pt x="5578" y="4624"/>
                  </a:lnTo>
                  <a:lnTo>
                    <a:pt x="5574" y="4624"/>
                  </a:lnTo>
                  <a:lnTo>
                    <a:pt x="5574" y="4628"/>
                  </a:lnTo>
                  <a:lnTo>
                    <a:pt x="5580" y="4636"/>
                  </a:lnTo>
                  <a:lnTo>
                    <a:pt x="5584" y="4638"/>
                  </a:lnTo>
                  <a:lnTo>
                    <a:pt x="5586" y="4638"/>
                  </a:lnTo>
                  <a:lnTo>
                    <a:pt x="5590" y="4642"/>
                  </a:lnTo>
                  <a:lnTo>
                    <a:pt x="5590" y="4648"/>
                  </a:lnTo>
                  <a:lnTo>
                    <a:pt x="5588" y="4650"/>
                  </a:lnTo>
                  <a:lnTo>
                    <a:pt x="5586" y="4650"/>
                  </a:lnTo>
                  <a:lnTo>
                    <a:pt x="5588" y="4654"/>
                  </a:lnTo>
                  <a:lnTo>
                    <a:pt x="5590" y="4656"/>
                  </a:lnTo>
                  <a:lnTo>
                    <a:pt x="5596" y="4658"/>
                  </a:lnTo>
                  <a:lnTo>
                    <a:pt x="5602" y="4660"/>
                  </a:lnTo>
                  <a:lnTo>
                    <a:pt x="5606" y="4666"/>
                  </a:lnTo>
                  <a:lnTo>
                    <a:pt x="5608" y="4668"/>
                  </a:lnTo>
                  <a:lnTo>
                    <a:pt x="5608" y="4670"/>
                  </a:lnTo>
                  <a:lnTo>
                    <a:pt x="5606" y="4672"/>
                  </a:lnTo>
                  <a:lnTo>
                    <a:pt x="5606" y="4674"/>
                  </a:lnTo>
                  <a:lnTo>
                    <a:pt x="5606" y="4676"/>
                  </a:lnTo>
                  <a:lnTo>
                    <a:pt x="5612" y="4680"/>
                  </a:lnTo>
                  <a:lnTo>
                    <a:pt x="5632" y="4688"/>
                  </a:lnTo>
                  <a:lnTo>
                    <a:pt x="5640" y="4694"/>
                  </a:lnTo>
                  <a:lnTo>
                    <a:pt x="5646" y="4700"/>
                  </a:lnTo>
                  <a:lnTo>
                    <a:pt x="5650" y="4706"/>
                  </a:lnTo>
                  <a:lnTo>
                    <a:pt x="5656" y="4710"/>
                  </a:lnTo>
                  <a:lnTo>
                    <a:pt x="5664" y="4716"/>
                  </a:lnTo>
                  <a:lnTo>
                    <a:pt x="5672" y="4722"/>
                  </a:lnTo>
                  <a:lnTo>
                    <a:pt x="5676" y="4724"/>
                  </a:lnTo>
                  <a:lnTo>
                    <a:pt x="5676" y="4728"/>
                  </a:lnTo>
                  <a:lnTo>
                    <a:pt x="5678" y="4732"/>
                  </a:lnTo>
                  <a:lnTo>
                    <a:pt x="5680" y="4734"/>
                  </a:lnTo>
                  <a:lnTo>
                    <a:pt x="5686" y="4738"/>
                  </a:lnTo>
                  <a:lnTo>
                    <a:pt x="5698" y="4744"/>
                  </a:lnTo>
                  <a:lnTo>
                    <a:pt x="5706" y="4752"/>
                  </a:lnTo>
                  <a:lnTo>
                    <a:pt x="5714" y="4762"/>
                  </a:lnTo>
                  <a:lnTo>
                    <a:pt x="5732" y="4782"/>
                  </a:lnTo>
                  <a:lnTo>
                    <a:pt x="5752" y="4798"/>
                  </a:lnTo>
                  <a:lnTo>
                    <a:pt x="5768" y="4810"/>
                  </a:lnTo>
                  <a:lnTo>
                    <a:pt x="5784" y="4816"/>
                  </a:lnTo>
                  <a:lnTo>
                    <a:pt x="5794" y="4820"/>
                  </a:lnTo>
                  <a:lnTo>
                    <a:pt x="5796" y="4824"/>
                  </a:lnTo>
                  <a:lnTo>
                    <a:pt x="5800" y="4826"/>
                  </a:lnTo>
                  <a:lnTo>
                    <a:pt x="5808" y="4826"/>
                  </a:lnTo>
                  <a:lnTo>
                    <a:pt x="5812" y="4824"/>
                  </a:lnTo>
                  <a:lnTo>
                    <a:pt x="5816" y="4822"/>
                  </a:lnTo>
                  <a:lnTo>
                    <a:pt x="5826" y="4814"/>
                  </a:lnTo>
                  <a:lnTo>
                    <a:pt x="5840" y="4804"/>
                  </a:lnTo>
                  <a:lnTo>
                    <a:pt x="5852" y="4798"/>
                  </a:lnTo>
                  <a:lnTo>
                    <a:pt x="5866" y="4794"/>
                  </a:lnTo>
                  <a:lnTo>
                    <a:pt x="5892" y="4788"/>
                  </a:lnTo>
                  <a:lnTo>
                    <a:pt x="5908" y="4788"/>
                  </a:lnTo>
                  <a:lnTo>
                    <a:pt x="5920" y="4788"/>
                  </a:lnTo>
                  <a:lnTo>
                    <a:pt x="5934" y="4786"/>
                  </a:lnTo>
                  <a:lnTo>
                    <a:pt x="5944" y="4782"/>
                  </a:lnTo>
                  <a:lnTo>
                    <a:pt x="5958" y="4786"/>
                  </a:lnTo>
                  <a:lnTo>
                    <a:pt x="5972" y="4786"/>
                  </a:lnTo>
                  <a:lnTo>
                    <a:pt x="5976" y="4786"/>
                  </a:lnTo>
                  <a:lnTo>
                    <a:pt x="5980" y="4784"/>
                  </a:lnTo>
                  <a:lnTo>
                    <a:pt x="5984" y="4784"/>
                  </a:lnTo>
                  <a:lnTo>
                    <a:pt x="5994" y="4786"/>
                  </a:lnTo>
                  <a:lnTo>
                    <a:pt x="5996" y="4788"/>
                  </a:lnTo>
                  <a:lnTo>
                    <a:pt x="5994" y="4788"/>
                  </a:lnTo>
                  <a:lnTo>
                    <a:pt x="5986" y="4790"/>
                  </a:lnTo>
                  <a:lnTo>
                    <a:pt x="5982" y="4790"/>
                  </a:lnTo>
                  <a:lnTo>
                    <a:pt x="5980" y="4790"/>
                  </a:lnTo>
                  <a:lnTo>
                    <a:pt x="5982" y="4792"/>
                  </a:lnTo>
                  <a:lnTo>
                    <a:pt x="6000" y="4796"/>
                  </a:lnTo>
                  <a:lnTo>
                    <a:pt x="6010" y="4800"/>
                  </a:lnTo>
                  <a:lnTo>
                    <a:pt x="6022" y="4804"/>
                  </a:lnTo>
                  <a:lnTo>
                    <a:pt x="6026" y="4806"/>
                  </a:lnTo>
                  <a:lnTo>
                    <a:pt x="6030" y="4806"/>
                  </a:lnTo>
                  <a:lnTo>
                    <a:pt x="6040" y="4800"/>
                  </a:lnTo>
                  <a:lnTo>
                    <a:pt x="6052" y="4790"/>
                  </a:lnTo>
                  <a:lnTo>
                    <a:pt x="6060" y="4786"/>
                  </a:lnTo>
                  <a:lnTo>
                    <a:pt x="6068" y="4784"/>
                  </a:lnTo>
                  <a:lnTo>
                    <a:pt x="6078" y="4782"/>
                  </a:lnTo>
                  <a:lnTo>
                    <a:pt x="6084" y="4778"/>
                  </a:lnTo>
                  <a:lnTo>
                    <a:pt x="6096" y="4770"/>
                  </a:lnTo>
                  <a:lnTo>
                    <a:pt x="6102" y="4766"/>
                  </a:lnTo>
                  <a:lnTo>
                    <a:pt x="6110" y="4762"/>
                  </a:lnTo>
                  <a:lnTo>
                    <a:pt x="6120" y="4758"/>
                  </a:lnTo>
                  <a:lnTo>
                    <a:pt x="6134" y="4756"/>
                  </a:lnTo>
                  <a:lnTo>
                    <a:pt x="6146" y="4754"/>
                  </a:lnTo>
                  <a:lnTo>
                    <a:pt x="6150" y="4752"/>
                  </a:lnTo>
                  <a:lnTo>
                    <a:pt x="6152" y="4750"/>
                  </a:lnTo>
                  <a:lnTo>
                    <a:pt x="6152" y="4746"/>
                  </a:lnTo>
                  <a:lnTo>
                    <a:pt x="6158" y="4740"/>
                  </a:lnTo>
                  <a:lnTo>
                    <a:pt x="6164" y="4736"/>
                  </a:lnTo>
                  <a:lnTo>
                    <a:pt x="6178" y="4732"/>
                  </a:lnTo>
                  <a:lnTo>
                    <a:pt x="6202" y="4730"/>
                  </a:lnTo>
                  <a:lnTo>
                    <a:pt x="6218" y="4728"/>
                  </a:lnTo>
                  <a:lnTo>
                    <a:pt x="6236" y="4726"/>
                  </a:lnTo>
                  <a:lnTo>
                    <a:pt x="6242" y="4726"/>
                  </a:lnTo>
                  <a:lnTo>
                    <a:pt x="6246" y="4722"/>
                  </a:lnTo>
                  <a:lnTo>
                    <a:pt x="6248" y="4720"/>
                  </a:lnTo>
                  <a:lnTo>
                    <a:pt x="6250" y="4722"/>
                  </a:lnTo>
                  <a:lnTo>
                    <a:pt x="6254" y="4724"/>
                  </a:lnTo>
                  <a:lnTo>
                    <a:pt x="6264" y="4726"/>
                  </a:lnTo>
                  <a:lnTo>
                    <a:pt x="6278" y="4726"/>
                  </a:lnTo>
                  <a:lnTo>
                    <a:pt x="6290" y="4730"/>
                  </a:lnTo>
                  <a:lnTo>
                    <a:pt x="6294" y="4734"/>
                  </a:lnTo>
                  <a:lnTo>
                    <a:pt x="6300" y="4738"/>
                  </a:lnTo>
                  <a:lnTo>
                    <a:pt x="6314" y="4756"/>
                  </a:lnTo>
                  <a:lnTo>
                    <a:pt x="6320" y="4772"/>
                  </a:lnTo>
                  <a:lnTo>
                    <a:pt x="6328" y="4796"/>
                  </a:lnTo>
                  <a:lnTo>
                    <a:pt x="6334" y="4808"/>
                  </a:lnTo>
                  <a:lnTo>
                    <a:pt x="6340" y="4818"/>
                  </a:lnTo>
                  <a:lnTo>
                    <a:pt x="6348" y="4826"/>
                  </a:lnTo>
                  <a:lnTo>
                    <a:pt x="6352" y="4826"/>
                  </a:lnTo>
                  <a:lnTo>
                    <a:pt x="6358" y="4828"/>
                  </a:lnTo>
                  <a:lnTo>
                    <a:pt x="6374" y="4828"/>
                  </a:lnTo>
                  <a:lnTo>
                    <a:pt x="6380" y="4828"/>
                  </a:lnTo>
                  <a:lnTo>
                    <a:pt x="6388" y="4826"/>
                  </a:lnTo>
                  <a:lnTo>
                    <a:pt x="6394" y="4822"/>
                  </a:lnTo>
                  <a:lnTo>
                    <a:pt x="6396" y="4820"/>
                  </a:lnTo>
                  <a:lnTo>
                    <a:pt x="6398" y="4816"/>
                  </a:lnTo>
                  <a:lnTo>
                    <a:pt x="6398" y="4814"/>
                  </a:lnTo>
                  <a:lnTo>
                    <a:pt x="6396" y="4810"/>
                  </a:lnTo>
                  <a:lnTo>
                    <a:pt x="6402" y="4814"/>
                  </a:lnTo>
                  <a:lnTo>
                    <a:pt x="6406" y="4816"/>
                  </a:lnTo>
                  <a:lnTo>
                    <a:pt x="6414" y="4818"/>
                  </a:lnTo>
                  <a:lnTo>
                    <a:pt x="6422" y="4818"/>
                  </a:lnTo>
                  <a:lnTo>
                    <a:pt x="6432" y="4818"/>
                  </a:lnTo>
                  <a:lnTo>
                    <a:pt x="6440" y="4816"/>
                  </a:lnTo>
                  <a:lnTo>
                    <a:pt x="6444" y="4812"/>
                  </a:lnTo>
                  <a:lnTo>
                    <a:pt x="6446" y="4808"/>
                  </a:lnTo>
                  <a:lnTo>
                    <a:pt x="6446" y="4806"/>
                  </a:lnTo>
                  <a:lnTo>
                    <a:pt x="6440" y="4796"/>
                  </a:lnTo>
                  <a:lnTo>
                    <a:pt x="6452" y="4806"/>
                  </a:lnTo>
                  <a:lnTo>
                    <a:pt x="6452" y="4814"/>
                  </a:lnTo>
                  <a:lnTo>
                    <a:pt x="6454" y="4818"/>
                  </a:lnTo>
                  <a:lnTo>
                    <a:pt x="6458" y="4818"/>
                  </a:lnTo>
                  <a:lnTo>
                    <a:pt x="6460" y="4818"/>
                  </a:lnTo>
                  <a:lnTo>
                    <a:pt x="6464" y="4816"/>
                  </a:lnTo>
                  <a:lnTo>
                    <a:pt x="6466" y="4816"/>
                  </a:lnTo>
                  <a:lnTo>
                    <a:pt x="6468" y="4822"/>
                  </a:lnTo>
                  <a:lnTo>
                    <a:pt x="6470" y="4836"/>
                  </a:lnTo>
                  <a:lnTo>
                    <a:pt x="6474" y="4840"/>
                  </a:lnTo>
                  <a:lnTo>
                    <a:pt x="6482" y="4844"/>
                  </a:lnTo>
                  <a:lnTo>
                    <a:pt x="6486" y="4846"/>
                  </a:lnTo>
                  <a:lnTo>
                    <a:pt x="6488" y="4844"/>
                  </a:lnTo>
                  <a:lnTo>
                    <a:pt x="6492" y="4842"/>
                  </a:lnTo>
                  <a:lnTo>
                    <a:pt x="6494" y="4838"/>
                  </a:lnTo>
                  <a:lnTo>
                    <a:pt x="6498" y="4840"/>
                  </a:lnTo>
                  <a:lnTo>
                    <a:pt x="6500" y="4844"/>
                  </a:lnTo>
                  <a:lnTo>
                    <a:pt x="6500" y="4846"/>
                  </a:lnTo>
                  <a:lnTo>
                    <a:pt x="6498" y="4850"/>
                  </a:lnTo>
                  <a:lnTo>
                    <a:pt x="6494" y="4852"/>
                  </a:lnTo>
                  <a:lnTo>
                    <a:pt x="6494" y="4856"/>
                  </a:lnTo>
                  <a:lnTo>
                    <a:pt x="6496" y="4858"/>
                  </a:lnTo>
                  <a:lnTo>
                    <a:pt x="6500" y="4862"/>
                  </a:lnTo>
                  <a:lnTo>
                    <a:pt x="6500" y="4864"/>
                  </a:lnTo>
                  <a:lnTo>
                    <a:pt x="6500" y="4866"/>
                  </a:lnTo>
                  <a:lnTo>
                    <a:pt x="6504" y="4874"/>
                  </a:lnTo>
                  <a:lnTo>
                    <a:pt x="6506" y="4880"/>
                  </a:lnTo>
                  <a:lnTo>
                    <a:pt x="6508" y="4886"/>
                  </a:lnTo>
                  <a:lnTo>
                    <a:pt x="6508" y="4898"/>
                  </a:lnTo>
                  <a:lnTo>
                    <a:pt x="6504" y="4910"/>
                  </a:lnTo>
                  <a:lnTo>
                    <a:pt x="6504" y="4924"/>
                  </a:lnTo>
                  <a:lnTo>
                    <a:pt x="6504" y="4936"/>
                  </a:lnTo>
                  <a:lnTo>
                    <a:pt x="6502" y="4946"/>
                  </a:lnTo>
                  <a:lnTo>
                    <a:pt x="6498" y="4954"/>
                  </a:lnTo>
                  <a:lnTo>
                    <a:pt x="6494" y="4960"/>
                  </a:lnTo>
                  <a:lnTo>
                    <a:pt x="6488" y="4970"/>
                  </a:lnTo>
                  <a:lnTo>
                    <a:pt x="6486" y="4974"/>
                  </a:lnTo>
                  <a:lnTo>
                    <a:pt x="6486" y="4978"/>
                  </a:lnTo>
                  <a:lnTo>
                    <a:pt x="6486" y="4982"/>
                  </a:lnTo>
                  <a:lnTo>
                    <a:pt x="6488" y="4984"/>
                  </a:lnTo>
                  <a:lnTo>
                    <a:pt x="6494" y="4984"/>
                  </a:lnTo>
                  <a:lnTo>
                    <a:pt x="6496" y="4984"/>
                  </a:lnTo>
                  <a:lnTo>
                    <a:pt x="6496" y="4988"/>
                  </a:lnTo>
                  <a:lnTo>
                    <a:pt x="6494" y="4994"/>
                  </a:lnTo>
                  <a:lnTo>
                    <a:pt x="6496" y="4998"/>
                  </a:lnTo>
                  <a:lnTo>
                    <a:pt x="6498" y="5002"/>
                  </a:lnTo>
                  <a:lnTo>
                    <a:pt x="6496" y="5006"/>
                  </a:lnTo>
                  <a:lnTo>
                    <a:pt x="6494" y="5006"/>
                  </a:lnTo>
                  <a:lnTo>
                    <a:pt x="6492" y="5004"/>
                  </a:lnTo>
                  <a:lnTo>
                    <a:pt x="6490" y="5004"/>
                  </a:lnTo>
                  <a:lnTo>
                    <a:pt x="6486" y="5006"/>
                  </a:lnTo>
                  <a:lnTo>
                    <a:pt x="6486" y="5010"/>
                  </a:lnTo>
                  <a:lnTo>
                    <a:pt x="6486" y="5014"/>
                  </a:lnTo>
                  <a:lnTo>
                    <a:pt x="6490" y="5018"/>
                  </a:lnTo>
                  <a:lnTo>
                    <a:pt x="6500" y="5024"/>
                  </a:lnTo>
                  <a:lnTo>
                    <a:pt x="6510" y="5026"/>
                  </a:lnTo>
                  <a:lnTo>
                    <a:pt x="6514" y="5028"/>
                  </a:lnTo>
                  <a:lnTo>
                    <a:pt x="6516" y="5030"/>
                  </a:lnTo>
                  <a:lnTo>
                    <a:pt x="6514" y="5032"/>
                  </a:lnTo>
                  <a:lnTo>
                    <a:pt x="6512" y="5034"/>
                  </a:lnTo>
                  <a:lnTo>
                    <a:pt x="6508" y="5034"/>
                  </a:lnTo>
                  <a:lnTo>
                    <a:pt x="6502" y="5034"/>
                  </a:lnTo>
                  <a:lnTo>
                    <a:pt x="6498" y="5034"/>
                  </a:lnTo>
                  <a:lnTo>
                    <a:pt x="6494" y="5030"/>
                  </a:lnTo>
                  <a:lnTo>
                    <a:pt x="6488" y="5022"/>
                  </a:lnTo>
                  <a:lnTo>
                    <a:pt x="6486" y="5022"/>
                  </a:lnTo>
                  <a:lnTo>
                    <a:pt x="6484" y="5022"/>
                  </a:lnTo>
                  <a:lnTo>
                    <a:pt x="6484" y="5026"/>
                  </a:lnTo>
                  <a:lnTo>
                    <a:pt x="6484" y="5038"/>
                  </a:lnTo>
                  <a:lnTo>
                    <a:pt x="6484" y="5052"/>
                  </a:lnTo>
                  <a:lnTo>
                    <a:pt x="6480" y="5066"/>
                  </a:lnTo>
                  <a:lnTo>
                    <a:pt x="6476" y="5070"/>
                  </a:lnTo>
                  <a:lnTo>
                    <a:pt x="6474" y="5072"/>
                  </a:lnTo>
                  <a:lnTo>
                    <a:pt x="6470" y="5072"/>
                  </a:lnTo>
                  <a:lnTo>
                    <a:pt x="6466" y="5070"/>
                  </a:lnTo>
                  <a:lnTo>
                    <a:pt x="6460" y="5066"/>
                  </a:lnTo>
                  <a:lnTo>
                    <a:pt x="6460" y="5068"/>
                  </a:lnTo>
                  <a:lnTo>
                    <a:pt x="6462" y="5076"/>
                  </a:lnTo>
                  <a:lnTo>
                    <a:pt x="6468" y="5092"/>
                  </a:lnTo>
                  <a:lnTo>
                    <a:pt x="6480" y="5120"/>
                  </a:lnTo>
                  <a:lnTo>
                    <a:pt x="6484" y="5130"/>
                  </a:lnTo>
                  <a:lnTo>
                    <a:pt x="6488" y="5136"/>
                  </a:lnTo>
                  <a:lnTo>
                    <a:pt x="6494" y="5144"/>
                  </a:lnTo>
                  <a:lnTo>
                    <a:pt x="6498" y="5152"/>
                  </a:lnTo>
                  <a:lnTo>
                    <a:pt x="6504" y="5162"/>
                  </a:lnTo>
                  <a:lnTo>
                    <a:pt x="6514" y="5174"/>
                  </a:lnTo>
                  <a:lnTo>
                    <a:pt x="6536" y="5198"/>
                  </a:lnTo>
                  <a:lnTo>
                    <a:pt x="6544" y="5208"/>
                  </a:lnTo>
                  <a:lnTo>
                    <a:pt x="6546" y="5214"/>
                  </a:lnTo>
                  <a:lnTo>
                    <a:pt x="6556" y="5224"/>
                  </a:lnTo>
                  <a:lnTo>
                    <a:pt x="6576" y="5248"/>
                  </a:lnTo>
                  <a:lnTo>
                    <a:pt x="6582" y="5256"/>
                  </a:lnTo>
                  <a:lnTo>
                    <a:pt x="6584" y="5264"/>
                  </a:lnTo>
                  <a:lnTo>
                    <a:pt x="6588" y="5274"/>
                  </a:lnTo>
                  <a:lnTo>
                    <a:pt x="6594" y="5282"/>
                  </a:lnTo>
                  <a:lnTo>
                    <a:pt x="6600" y="5292"/>
                  </a:lnTo>
                  <a:lnTo>
                    <a:pt x="6600" y="5296"/>
                  </a:lnTo>
                  <a:lnTo>
                    <a:pt x="6600" y="5302"/>
                  </a:lnTo>
                  <a:lnTo>
                    <a:pt x="6598" y="5310"/>
                  </a:lnTo>
                  <a:lnTo>
                    <a:pt x="6598" y="5314"/>
                  </a:lnTo>
                  <a:lnTo>
                    <a:pt x="6600" y="5314"/>
                  </a:lnTo>
                  <a:lnTo>
                    <a:pt x="6602" y="5318"/>
                  </a:lnTo>
                  <a:lnTo>
                    <a:pt x="6606" y="5324"/>
                  </a:lnTo>
                  <a:lnTo>
                    <a:pt x="6608" y="5324"/>
                  </a:lnTo>
                  <a:lnTo>
                    <a:pt x="6614" y="5322"/>
                  </a:lnTo>
                  <a:lnTo>
                    <a:pt x="6620" y="5320"/>
                  </a:lnTo>
                  <a:lnTo>
                    <a:pt x="6626" y="5318"/>
                  </a:lnTo>
                  <a:lnTo>
                    <a:pt x="6630" y="5316"/>
                  </a:lnTo>
                  <a:lnTo>
                    <a:pt x="6638" y="5318"/>
                  </a:lnTo>
                  <a:lnTo>
                    <a:pt x="6630" y="5324"/>
                  </a:lnTo>
                  <a:lnTo>
                    <a:pt x="6624" y="5328"/>
                  </a:lnTo>
                  <a:lnTo>
                    <a:pt x="6612" y="5330"/>
                  </a:lnTo>
                  <a:lnTo>
                    <a:pt x="6606" y="5332"/>
                  </a:lnTo>
                  <a:lnTo>
                    <a:pt x="6604" y="5334"/>
                  </a:lnTo>
                  <a:lnTo>
                    <a:pt x="6606" y="5336"/>
                  </a:lnTo>
                  <a:lnTo>
                    <a:pt x="6616" y="5358"/>
                  </a:lnTo>
                  <a:lnTo>
                    <a:pt x="6630" y="5394"/>
                  </a:lnTo>
                  <a:lnTo>
                    <a:pt x="6638" y="5416"/>
                  </a:lnTo>
                  <a:lnTo>
                    <a:pt x="6642" y="5434"/>
                  </a:lnTo>
                  <a:lnTo>
                    <a:pt x="6642" y="5450"/>
                  </a:lnTo>
                  <a:lnTo>
                    <a:pt x="6642" y="5456"/>
                  </a:lnTo>
                  <a:lnTo>
                    <a:pt x="6638" y="5460"/>
                  </a:lnTo>
                  <a:lnTo>
                    <a:pt x="6634" y="5470"/>
                  </a:lnTo>
                  <a:lnTo>
                    <a:pt x="6634" y="5480"/>
                  </a:lnTo>
                  <a:lnTo>
                    <a:pt x="6636" y="5490"/>
                  </a:lnTo>
                  <a:lnTo>
                    <a:pt x="6638" y="5502"/>
                  </a:lnTo>
                  <a:lnTo>
                    <a:pt x="6650" y="5526"/>
                  </a:lnTo>
                  <a:lnTo>
                    <a:pt x="6660" y="5552"/>
                  </a:lnTo>
                  <a:lnTo>
                    <a:pt x="6664" y="5564"/>
                  </a:lnTo>
                  <a:lnTo>
                    <a:pt x="6666" y="5578"/>
                  </a:lnTo>
                  <a:lnTo>
                    <a:pt x="6668" y="5592"/>
                  </a:lnTo>
                  <a:lnTo>
                    <a:pt x="6666" y="5606"/>
                  </a:lnTo>
                  <a:lnTo>
                    <a:pt x="6664" y="5618"/>
                  </a:lnTo>
                  <a:lnTo>
                    <a:pt x="6658" y="5630"/>
                  </a:lnTo>
                  <a:lnTo>
                    <a:pt x="6652" y="5642"/>
                  </a:lnTo>
                  <a:lnTo>
                    <a:pt x="6642" y="5650"/>
                  </a:lnTo>
                  <a:lnTo>
                    <a:pt x="6634" y="5658"/>
                  </a:lnTo>
                  <a:lnTo>
                    <a:pt x="6628" y="5666"/>
                  </a:lnTo>
                  <a:lnTo>
                    <a:pt x="6622" y="5674"/>
                  </a:lnTo>
                  <a:lnTo>
                    <a:pt x="6618" y="5684"/>
                  </a:lnTo>
                  <a:lnTo>
                    <a:pt x="6610" y="5704"/>
                  </a:lnTo>
                  <a:lnTo>
                    <a:pt x="6606" y="5724"/>
                  </a:lnTo>
                  <a:lnTo>
                    <a:pt x="6600" y="5764"/>
                  </a:lnTo>
                  <a:lnTo>
                    <a:pt x="6598" y="5782"/>
                  </a:lnTo>
                  <a:lnTo>
                    <a:pt x="6592" y="5794"/>
                  </a:lnTo>
                  <a:lnTo>
                    <a:pt x="6586" y="5806"/>
                  </a:lnTo>
                  <a:lnTo>
                    <a:pt x="6582" y="5816"/>
                  </a:lnTo>
                  <a:lnTo>
                    <a:pt x="6582" y="5826"/>
                  </a:lnTo>
                  <a:lnTo>
                    <a:pt x="6582" y="5836"/>
                  </a:lnTo>
                  <a:lnTo>
                    <a:pt x="6584" y="5854"/>
                  </a:lnTo>
                  <a:lnTo>
                    <a:pt x="6584" y="5868"/>
                  </a:lnTo>
                  <a:lnTo>
                    <a:pt x="6582" y="5882"/>
                  </a:lnTo>
                  <a:lnTo>
                    <a:pt x="6580" y="5892"/>
                  </a:lnTo>
                  <a:lnTo>
                    <a:pt x="6582" y="5900"/>
                  </a:lnTo>
                  <a:lnTo>
                    <a:pt x="6586" y="5920"/>
                  </a:lnTo>
                  <a:lnTo>
                    <a:pt x="6594" y="5938"/>
                  </a:lnTo>
                  <a:lnTo>
                    <a:pt x="6604" y="5960"/>
                  </a:lnTo>
                  <a:lnTo>
                    <a:pt x="6628" y="6004"/>
                  </a:lnTo>
                  <a:lnTo>
                    <a:pt x="6638" y="6030"/>
                  </a:lnTo>
                  <a:lnTo>
                    <a:pt x="6646" y="6060"/>
                  </a:lnTo>
                  <a:lnTo>
                    <a:pt x="6654" y="6084"/>
                  </a:lnTo>
                  <a:lnTo>
                    <a:pt x="6664" y="6102"/>
                  </a:lnTo>
                  <a:lnTo>
                    <a:pt x="6672" y="6112"/>
                  </a:lnTo>
                  <a:lnTo>
                    <a:pt x="6682" y="6122"/>
                  </a:lnTo>
                  <a:lnTo>
                    <a:pt x="6688" y="6132"/>
                  </a:lnTo>
                  <a:lnTo>
                    <a:pt x="6692" y="6144"/>
                  </a:lnTo>
                  <a:lnTo>
                    <a:pt x="6692" y="6164"/>
                  </a:lnTo>
                  <a:lnTo>
                    <a:pt x="6690" y="6194"/>
                  </a:lnTo>
                  <a:lnTo>
                    <a:pt x="6688" y="6208"/>
                  </a:lnTo>
                  <a:lnTo>
                    <a:pt x="6690" y="6226"/>
                  </a:lnTo>
                  <a:lnTo>
                    <a:pt x="6698" y="6266"/>
                  </a:lnTo>
                  <a:lnTo>
                    <a:pt x="6708" y="6312"/>
                  </a:lnTo>
                  <a:lnTo>
                    <a:pt x="6712" y="6334"/>
                  </a:lnTo>
                  <a:lnTo>
                    <a:pt x="6714" y="6356"/>
                  </a:lnTo>
                  <a:lnTo>
                    <a:pt x="6718" y="6376"/>
                  </a:lnTo>
                  <a:lnTo>
                    <a:pt x="6722" y="6394"/>
                  </a:lnTo>
                  <a:lnTo>
                    <a:pt x="6730" y="6408"/>
                  </a:lnTo>
                  <a:lnTo>
                    <a:pt x="6738" y="6422"/>
                  </a:lnTo>
                  <a:lnTo>
                    <a:pt x="6748" y="6432"/>
                  </a:lnTo>
                  <a:lnTo>
                    <a:pt x="6756" y="6442"/>
                  </a:lnTo>
                  <a:lnTo>
                    <a:pt x="6772" y="6456"/>
                  </a:lnTo>
                  <a:lnTo>
                    <a:pt x="6782" y="6470"/>
                  </a:lnTo>
                  <a:lnTo>
                    <a:pt x="6788" y="6484"/>
                  </a:lnTo>
                  <a:lnTo>
                    <a:pt x="6792" y="6498"/>
                  </a:lnTo>
                  <a:lnTo>
                    <a:pt x="6796" y="6514"/>
                  </a:lnTo>
                  <a:lnTo>
                    <a:pt x="6800" y="6530"/>
                  </a:lnTo>
                  <a:lnTo>
                    <a:pt x="6806" y="6548"/>
                  </a:lnTo>
                  <a:lnTo>
                    <a:pt x="6816" y="6568"/>
                  </a:lnTo>
                  <a:lnTo>
                    <a:pt x="6830" y="6592"/>
                  </a:lnTo>
                  <a:lnTo>
                    <a:pt x="6840" y="6612"/>
                  </a:lnTo>
                  <a:lnTo>
                    <a:pt x="6848" y="6630"/>
                  </a:lnTo>
                  <a:lnTo>
                    <a:pt x="6850" y="6644"/>
                  </a:lnTo>
                  <a:lnTo>
                    <a:pt x="6850" y="6656"/>
                  </a:lnTo>
                  <a:lnTo>
                    <a:pt x="6846" y="6666"/>
                  </a:lnTo>
                  <a:lnTo>
                    <a:pt x="6844" y="6672"/>
                  </a:lnTo>
                  <a:lnTo>
                    <a:pt x="6840" y="6674"/>
                  </a:lnTo>
                  <a:lnTo>
                    <a:pt x="6836" y="6674"/>
                  </a:lnTo>
                  <a:lnTo>
                    <a:pt x="6834" y="6672"/>
                  </a:lnTo>
                  <a:lnTo>
                    <a:pt x="6832" y="6672"/>
                  </a:lnTo>
                  <a:lnTo>
                    <a:pt x="6830" y="6674"/>
                  </a:lnTo>
                  <a:lnTo>
                    <a:pt x="6828" y="6676"/>
                  </a:lnTo>
                  <a:lnTo>
                    <a:pt x="6828" y="6682"/>
                  </a:lnTo>
                  <a:lnTo>
                    <a:pt x="6830" y="6686"/>
                  </a:lnTo>
                  <a:lnTo>
                    <a:pt x="6832" y="6694"/>
                  </a:lnTo>
                  <a:lnTo>
                    <a:pt x="6836" y="6700"/>
                  </a:lnTo>
                  <a:lnTo>
                    <a:pt x="6846" y="6714"/>
                  </a:lnTo>
                  <a:lnTo>
                    <a:pt x="6850" y="6722"/>
                  </a:lnTo>
                  <a:lnTo>
                    <a:pt x="6852" y="6730"/>
                  </a:lnTo>
                  <a:lnTo>
                    <a:pt x="6848" y="6734"/>
                  </a:lnTo>
                  <a:lnTo>
                    <a:pt x="6846" y="6738"/>
                  </a:lnTo>
                  <a:lnTo>
                    <a:pt x="6846" y="6742"/>
                  </a:lnTo>
                  <a:lnTo>
                    <a:pt x="6848" y="6752"/>
                  </a:lnTo>
                  <a:lnTo>
                    <a:pt x="6850" y="6758"/>
                  </a:lnTo>
                  <a:lnTo>
                    <a:pt x="6852" y="6756"/>
                  </a:lnTo>
                  <a:lnTo>
                    <a:pt x="6854" y="6754"/>
                  </a:lnTo>
                  <a:lnTo>
                    <a:pt x="6854" y="6750"/>
                  </a:lnTo>
                  <a:lnTo>
                    <a:pt x="6856" y="6746"/>
                  </a:lnTo>
                  <a:lnTo>
                    <a:pt x="6858" y="6744"/>
                  </a:lnTo>
                  <a:lnTo>
                    <a:pt x="6862" y="6744"/>
                  </a:lnTo>
                  <a:lnTo>
                    <a:pt x="6864" y="6744"/>
                  </a:lnTo>
                  <a:lnTo>
                    <a:pt x="6866" y="6746"/>
                  </a:lnTo>
                  <a:lnTo>
                    <a:pt x="6868" y="6748"/>
                  </a:lnTo>
                  <a:lnTo>
                    <a:pt x="6868" y="6752"/>
                  </a:lnTo>
                  <a:lnTo>
                    <a:pt x="6870" y="6758"/>
                  </a:lnTo>
                  <a:lnTo>
                    <a:pt x="6870" y="6760"/>
                  </a:lnTo>
                  <a:lnTo>
                    <a:pt x="6874" y="6760"/>
                  </a:lnTo>
                  <a:lnTo>
                    <a:pt x="6876" y="6760"/>
                  </a:lnTo>
                  <a:lnTo>
                    <a:pt x="6882" y="6762"/>
                  </a:lnTo>
                  <a:lnTo>
                    <a:pt x="6884" y="6764"/>
                  </a:lnTo>
                  <a:lnTo>
                    <a:pt x="6886" y="6768"/>
                  </a:lnTo>
                  <a:lnTo>
                    <a:pt x="6888" y="6774"/>
                  </a:lnTo>
                  <a:lnTo>
                    <a:pt x="6890" y="6776"/>
                  </a:lnTo>
                  <a:lnTo>
                    <a:pt x="6894" y="6776"/>
                  </a:lnTo>
                  <a:lnTo>
                    <a:pt x="6898" y="6780"/>
                  </a:lnTo>
                  <a:lnTo>
                    <a:pt x="6902" y="6782"/>
                  </a:lnTo>
                  <a:lnTo>
                    <a:pt x="6906" y="6782"/>
                  </a:lnTo>
                  <a:lnTo>
                    <a:pt x="6910" y="6782"/>
                  </a:lnTo>
                  <a:lnTo>
                    <a:pt x="6916" y="6782"/>
                  </a:lnTo>
                  <a:lnTo>
                    <a:pt x="6918" y="6782"/>
                  </a:lnTo>
                  <a:lnTo>
                    <a:pt x="6920" y="6782"/>
                  </a:lnTo>
                  <a:lnTo>
                    <a:pt x="6924" y="6774"/>
                  </a:lnTo>
                  <a:lnTo>
                    <a:pt x="6932" y="6768"/>
                  </a:lnTo>
                  <a:lnTo>
                    <a:pt x="6936" y="6764"/>
                  </a:lnTo>
                  <a:lnTo>
                    <a:pt x="6944" y="6762"/>
                  </a:lnTo>
                  <a:lnTo>
                    <a:pt x="6956" y="6762"/>
                  </a:lnTo>
                  <a:lnTo>
                    <a:pt x="6962" y="6764"/>
                  </a:lnTo>
                  <a:lnTo>
                    <a:pt x="6970" y="6764"/>
                  </a:lnTo>
                  <a:lnTo>
                    <a:pt x="6982" y="6760"/>
                  </a:lnTo>
                  <a:lnTo>
                    <a:pt x="6988" y="6758"/>
                  </a:lnTo>
                  <a:lnTo>
                    <a:pt x="6994" y="6754"/>
                  </a:lnTo>
                  <a:lnTo>
                    <a:pt x="7000" y="6748"/>
                  </a:lnTo>
                  <a:lnTo>
                    <a:pt x="7004" y="6742"/>
                  </a:lnTo>
                  <a:lnTo>
                    <a:pt x="7008" y="6740"/>
                  </a:lnTo>
                  <a:lnTo>
                    <a:pt x="7012" y="6740"/>
                  </a:lnTo>
                  <a:lnTo>
                    <a:pt x="7024" y="6740"/>
                  </a:lnTo>
                  <a:lnTo>
                    <a:pt x="7036" y="6742"/>
                  </a:lnTo>
                  <a:lnTo>
                    <a:pt x="7046" y="6744"/>
                  </a:lnTo>
                  <a:lnTo>
                    <a:pt x="7052" y="6744"/>
                  </a:lnTo>
                  <a:lnTo>
                    <a:pt x="7056" y="6742"/>
                  </a:lnTo>
                  <a:lnTo>
                    <a:pt x="7062" y="6740"/>
                  </a:lnTo>
                  <a:lnTo>
                    <a:pt x="7068" y="6742"/>
                  </a:lnTo>
                  <a:lnTo>
                    <a:pt x="7084" y="6746"/>
                  </a:lnTo>
                  <a:lnTo>
                    <a:pt x="7092" y="6750"/>
                  </a:lnTo>
                  <a:lnTo>
                    <a:pt x="7098" y="6750"/>
                  </a:lnTo>
                  <a:lnTo>
                    <a:pt x="7106" y="6748"/>
                  </a:lnTo>
                  <a:lnTo>
                    <a:pt x="7112" y="6744"/>
                  </a:lnTo>
                  <a:lnTo>
                    <a:pt x="7116" y="6740"/>
                  </a:lnTo>
                  <a:lnTo>
                    <a:pt x="7122" y="6738"/>
                  </a:lnTo>
                  <a:lnTo>
                    <a:pt x="7128" y="6738"/>
                  </a:lnTo>
                  <a:lnTo>
                    <a:pt x="7134" y="6740"/>
                  </a:lnTo>
                  <a:lnTo>
                    <a:pt x="7142" y="6742"/>
                  </a:lnTo>
                  <a:lnTo>
                    <a:pt x="7144" y="6740"/>
                  </a:lnTo>
                  <a:lnTo>
                    <a:pt x="7144" y="6734"/>
                  </a:lnTo>
                  <a:lnTo>
                    <a:pt x="7144" y="6730"/>
                  </a:lnTo>
                  <a:lnTo>
                    <a:pt x="7148" y="6728"/>
                  </a:lnTo>
                  <a:lnTo>
                    <a:pt x="7152" y="6726"/>
                  </a:lnTo>
                  <a:lnTo>
                    <a:pt x="7160" y="6726"/>
                  </a:lnTo>
                  <a:lnTo>
                    <a:pt x="7168" y="6726"/>
                  </a:lnTo>
                  <a:lnTo>
                    <a:pt x="7178" y="6726"/>
                  </a:lnTo>
                  <a:lnTo>
                    <a:pt x="7188" y="6724"/>
                  </a:lnTo>
                  <a:lnTo>
                    <a:pt x="7196" y="6718"/>
                  </a:lnTo>
                  <a:lnTo>
                    <a:pt x="7214" y="6704"/>
                  </a:lnTo>
                  <a:lnTo>
                    <a:pt x="7236" y="6686"/>
                  </a:lnTo>
                  <a:lnTo>
                    <a:pt x="7262" y="6662"/>
                  </a:lnTo>
                  <a:lnTo>
                    <a:pt x="7276" y="6646"/>
                  </a:lnTo>
                  <a:lnTo>
                    <a:pt x="7288" y="6626"/>
                  </a:lnTo>
                  <a:lnTo>
                    <a:pt x="7296" y="6618"/>
                  </a:lnTo>
                  <a:lnTo>
                    <a:pt x="7302" y="6610"/>
                  </a:lnTo>
                  <a:lnTo>
                    <a:pt x="7316" y="6598"/>
                  </a:lnTo>
                  <a:lnTo>
                    <a:pt x="7324" y="6588"/>
                  </a:lnTo>
                  <a:lnTo>
                    <a:pt x="7334" y="6574"/>
                  </a:lnTo>
                  <a:lnTo>
                    <a:pt x="7344" y="6554"/>
                  </a:lnTo>
                  <a:lnTo>
                    <a:pt x="7356" y="6528"/>
                  </a:lnTo>
                  <a:lnTo>
                    <a:pt x="7372" y="6498"/>
                  </a:lnTo>
                  <a:lnTo>
                    <a:pt x="7384" y="6480"/>
                  </a:lnTo>
                  <a:lnTo>
                    <a:pt x="7396" y="6468"/>
                  </a:lnTo>
                  <a:lnTo>
                    <a:pt x="7406" y="6460"/>
                  </a:lnTo>
                  <a:lnTo>
                    <a:pt x="7416" y="6448"/>
                  </a:lnTo>
                  <a:lnTo>
                    <a:pt x="7424" y="6432"/>
                  </a:lnTo>
                  <a:lnTo>
                    <a:pt x="7430" y="6406"/>
                  </a:lnTo>
                  <a:lnTo>
                    <a:pt x="7436" y="6366"/>
                  </a:lnTo>
                  <a:lnTo>
                    <a:pt x="7438" y="6338"/>
                  </a:lnTo>
                  <a:lnTo>
                    <a:pt x="7438" y="6332"/>
                  </a:lnTo>
                  <a:lnTo>
                    <a:pt x="7436" y="6330"/>
                  </a:lnTo>
                  <a:lnTo>
                    <a:pt x="7430" y="6332"/>
                  </a:lnTo>
                  <a:lnTo>
                    <a:pt x="7428" y="6330"/>
                  </a:lnTo>
                  <a:lnTo>
                    <a:pt x="7426" y="6326"/>
                  </a:lnTo>
                  <a:lnTo>
                    <a:pt x="7426" y="6320"/>
                  </a:lnTo>
                  <a:lnTo>
                    <a:pt x="7428" y="6312"/>
                  </a:lnTo>
                  <a:lnTo>
                    <a:pt x="7434" y="6304"/>
                  </a:lnTo>
                  <a:lnTo>
                    <a:pt x="7440" y="6296"/>
                  </a:lnTo>
                  <a:lnTo>
                    <a:pt x="7450" y="6288"/>
                  </a:lnTo>
                  <a:lnTo>
                    <a:pt x="7462" y="6280"/>
                  </a:lnTo>
                  <a:lnTo>
                    <a:pt x="7474" y="6274"/>
                  </a:lnTo>
                  <a:lnTo>
                    <a:pt x="7488" y="6268"/>
                  </a:lnTo>
                  <a:lnTo>
                    <a:pt x="7502" y="6262"/>
                  </a:lnTo>
                  <a:lnTo>
                    <a:pt x="7514" y="6256"/>
                  </a:lnTo>
                  <a:lnTo>
                    <a:pt x="7524" y="6248"/>
                  </a:lnTo>
                  <a:lnTo>
                    <a:pt x="7530" y="6242"/>
                  </a:lnTo>
                  <a:lnTo>
                    <a:pt x="7536" y="6234"/>
                  </a:lnTo>
                  <a:lnTo>
                    <a:pt x="7540" y="6226"/>
                  </a:lnTo>
                  <a:lnTo>
                    <a:pt x="7540" y="6218"/>
                  </a:lnTo>
                  <a:lnTo>
                    <a:pt x="7538" y="6210"/>
                  </a:lnTo>
                  <a:lnTo>
                    <a:pt x="7534" y="6206"/>
                  </a:lnTo>
                  <a:lnTo>
                    <a:pt x="7534" y="6200"/>
                  </a:lnTo>
                  <a:lnTo>
                    <a:pt x="7536" y="6188"/>
                  </a:lnTo>
                  <a:lnTo>
                    <a:pt x="7540" y="6172"/>
                  </a:lnTo>
                  <a:lnTo>
                    <a:pt x="7542" y="6160"/>
                  </a:lnTo>
                  <a:lnTo>
                    <a:pt x="7542" y="6146"/>
                  </a:lnTo>
                  <a:lnTo>
                    <a:pt x="7540" y="6126"/>
                  </a:lnTo>
                  <a:lnTo>
                    <a:pt x="7538" y="6128"/>
                  </a:lnTo>
                  <a:lnTo>
                    <a:pt x="7536" y="6130"/>
                  </a:lnTo>
                  <a:lnTo>
                    <a:pt x="7534" y="6130"/>
                  </a:lnTo>
                  <a:lnTo>
                    <a:pt x="7532" y="6126"/>
                  </a:lnTo>
                  <a:lnTo>
                    <a:pt x="7530" y="6118"/>
                  </a:lnTo>
                  <a:lnTo>
                    <a:pt x="7526" y="6090"/>
                  </a:lnTo>
                  <a:lnTo>
                    <a:pt x="7524" y="6074"/>
                  </a:lnTo>
                  <a:lnTo>
                    <a:pt x="7522" y="6064"/>
                  </a:lnTo>
                  <a:lnTo>
                    <a:pt x="7512" y="6052"/>
                  </a:lnTo>
                  <a:lnTo>
                    <a:pt x="7508" y="6046"/>
                  </a:lnTo>
                  <a:lnTo>
                    <a:pt x="7506" y="6042"/>
                  </a:lnTo>
                  <a:lnTo>
                    <a:pt x="7506" y="6034"/>
                  </a:lnTo>
                  <a:lnTo>
                    <a:pt x="7508" y="6026"/>
                  </a:lnTo>
                  <a:lnTo>
                    <a:pt x="7508" y="6016"/>
                  </a:lnTo>
                  <a:lnTo>
                    <a:pt x="7508" y="6010"/>
                  </a:lnTo>
                  <a:lnTo>
                    <a:pt x="7514" y="6008"/>
                  </a:lnTo>
                  <a:lnTo>
                    <a:pt x="7518" y="6008"/>
                  </a:lnTo>
                  <a:lnTo>
                    <a:pt x="7524" y="6004"/>
                  </a:lnTo>
                  <a:lnTo>
                    <a:pt x="7530" y="5998"/>
                  </a:lnTo>
                  <a:lnTo>
                    <a:pt x="7540" y="5988"/>
                  </a:lnTo>
                  <a:lnTo>
                    <a:pt x="7548" y="5976"/>
                  </a:lnTo>
                  <a:lnTo>
                    <a:pt x="7556" y="5972"/>
                  </a:lnTo>
                  <a:lnTo>
                    <a:pt x="7566" y="5966"/>
                  </a:lnTo>
                  <a:lnTo>
                    <a:pt x="7570" y="5964"/>
                  </a:lnTo>
                  <a:lnTo>
                    <a:pt x="7576" y="5960"/>
                  </a:lnTo>
                  <a:lnTo>
                    <a:pt x="7582" y="5950"/>
                  </a:lnTo>
                  <a:lnTo>
                    <a:pt x="7590" y="5936"/>
                  </a:lnTo>
                  <a:lnTo>
                    <a:pt x="7600" y="5918"/>
                  </a:lnTo>
                  <a:lnTo>
                    <a:pt x="7610" y="5906"/>
                  </a:lnTo>
                  <a:lnTo>
                    <a:pt x="7620" y="5896"/>
                  </a:lnTo>
                  <a:lnTo>
                    <a:pt x="7630" y="5888"/>
                  </a:lnTo>
                  <a:lnTo>
                    <a:pt x="7640" y="5884"/>
                  </a:lnTo>
                  <a:lnTo>
                    <a:pt x="7650" y="5880"/>
                  </a:lnTo>
                  <a:lnTo>
                    <a:pt x="7670" y="5874"/>
                  </a:lnTo>
                  <a:lnTo>
                    <a:pt x="7680" y="5868"/>
                  </a:lnTo>
                  <a:lnTo>
                    <a:pt x="7690" y="5862"/>
                  </a:lnTo>
                  <a:lnTo>
                    <a:pt x="7698" y="5854"/>
                  </a:lnTo>
                  <a:lnTo>
                    <a:pt x="7708" y="5844"/>
                  </a:lnTo>
                  <a:lnTo>
                    <a:pt x="7724" y="5822"/>
                  </a:lnTo>
                  <a:lnTo>
                    <a:pt x="7742" y="5792"/>
                  </a:lnTo>
                  <a:lnTo>
                    <a:pt x="7748" y="5778"/>
                  </a:lnTo>
                  <a:lnTo>
                    <a:pt x="7748" y="5774"/>
                  </a:lnTo>
                  <a:lnTo>
                    <a:pt x="7748" y="5772"/>
                  </a:lnTo>
                  <a:lnTo>
                    <a:pt x="7752" y="5762"/>
                  </a:lnTo>
                  <a:lnTo>
                    <a:pt x="7756" y="5754"/>
                  </a:lnTo>
                  <a:lnTo>
                    <a:pt x="7756" y="5748"/>
                  </a:lnTo>
                  <a:lnTo>
                    <a:pt x="7754" y="5744"/>
                  </a:lnTo>
                  <a:lnTo>
                    <a:pt x="7752" y="5742"/>
                  </a:lnTo>
                  <a:lnTo>
                    <a:pt x="7748" y="5736"/>
                  </a:lnTo>
                  <a:lnTo>
                    <a:pt x="7744" y="5730"/>
                  </a:lnTo>
                  <a:lnTo>
                    <a:pt x="7742" y="5720"/>
                  </a:lnTo>
                  <a:lnTo>
                    <a:pt x="7742" y="5706"/>
                  </a:lnTo>
                  <a:lnTo>
                    <a:pt x="7744" y="5654"/>
                  </a:lnTo>
                  <a:lnTo>
                    <a:pt x="7742" y="5632"/>
                  </a:lnTo>
                  <a:lnTo>
                    <a:pt x="7738" y="5610"/>
                  </a:lnTo>
                  <a:lnTo>
                    <a:pt x="7738" y="5596"/>
                  </a:lnTo>
                  <a:lnTo>
                    <a:pt x="7740" y="5588"/>
                  </a:lnTo>
                  <a:lnTo>
                    <a:pt x="7742" y="5582"/>
                  </a:lnTo>
                  <a:lnTo>
                    <a:pt x="7746" y="5578"/>
                  </a:lnTo>
                  <a:lnTo>
                    <a:pt x="7748" y="5576"/>
                  </a:lnTo>
                  <a:lnTo>
                    <a:pt x="7748" y="5570"/>
                  </a:lnTo>
                  <a:lnTo>
                    <a:pt x="7746" y="5562"/>
                  </a:lnTo>
                  <a:lnTo>
                    <a:pt x="7738" y="5550"/>
                  </a:lnTo>
                  <a:lnTo>
                    <a:pt x="7728" y="5538"/>
                  </a:lnTo>
                  <a:lnTo>
                    <a:pt x="7722" y="5536"/>
                  </a:lnTo>
                  <a:lnTo>
                    <a:pt x="7716" y="5532"/>
                  </a:lnTo>
                  <a:lnTo>
                    <a:pt x="7712" y="5524"/>
                  </a:lnTo>
                  <a:lnTo>
                    <a:pt x="7708" y="5512"/>
                  </a:lnTo>
                  <a:lnTo>
                    <a:pt x="7708" y="5502"/>
                  </a:lnTo>
                  <a:lnTo>
                    <a:pt x="7704" y="5488"/>
                  </a:lnTo>
                  <a:lnTo>
                    <a:pt x="7696" y="5466"/>
                  </a:lnTo>
                  <a:lnTo>
                    <a:pt x="7692" y="5454"/>
                  </a:lnTo>
                  <a:lnTo>
                    <a:pt x="7692" y="5446"/>
                  </a:lnTo>
                  <a:lnTo>
                    <a:pt x="7692" y="5440"/>
                  </a:lnTo>
                  <a:lnTo>
                    <a:pt x="7694" y="5436"/>
                  </a:lnTo>
                  <a:lnTo>
                    <a:pt x="7698" y="5432"/>
                  </a:lnTo>
                  <a:lnTo>
                    <a:pt x="7700" y="5428"/>
                  </a:lnTo>
                  <a:lnTo>
                    <a:pt x="7700" y="5422"/>
                  </a:lnTo>
                  <a:lnTo>
                    <a:pt x="7696" y="5414"/>
                  </a:lnTo>
                  <a:lnTo>
                    <a:pt x="7694" y="5402"/>
                  </a:lnTo>
                  <a:lnTo>
                    <a:pt x="7692" y="5396"/>
                  </a:lnTo>
                  <a:lnTo>
                    <a:pt x="7694" y="5390"/>
                  </a:lnTo>
                  <a:lnTo>
                    <a:pt x="7696" y="5388"/>
                  </a:lnTo>
                  <a:lnTo>
                    <a:pt x="7700" y="5386"/>
                  </a:lnTo>
                  <a:lnTo>
                    <a:pt x="7700" y="5384"/>
                  </a:lnTo>
                  <a:lnTo>
                    <a:pt x="7700" y="5380"/>
                  </a:lnTo>
                  <a:lnTo>
                    <a:pt x="7698" y="5374"/>
                  </a:lnTo>
                  <a:lnTo>
                    <a:pt x="7686" y="5360"/>
                  </a:lnTo>
                  <a:lnTo>
                    <a:pt x="7676" y="5348"/>
                  </a:lnTo>
                  <a:lnTo>
                    <a:pt x="7672" y="5340"/>
                  </a:lnTo>
                  <a:lnTo>
                    <a:pt x="7670" y="5330"/>
                  </a:lnTo>
                  <a:lnTo>
                    <a:pt x="7672" y="5318"/>
                  </a:lnTo>
                  <a:lnTo>
                    <a:pt x="7676" y="5304"/>
                  </a:lnTo>
                  <a:lnTo>
                    <a:pt x="7680" y="5294"/>
                  </a:lnTo>
                  <a:lnTo>
                    <a:pt x="7682" y="5286"/>
                  </a:lnTo>
                  <a:lnTo>
                    <a:pt x="7686" y="5278"/>
                  </a:lnTo>
                  <a:lnTo>
                    <a:pt x="7692" y="5264"/>
                  </a:lnTo>
                  <a:lnTo>
                    <a:pt x="7708" y="5240"/>
                  </a:lnTo>
                  <a:lnTo>
                    <a:pt x="7712" y="5228"/>
                  </a:lnTo>
                  <a:lnTo>
                    <a:pt x="7714" y="5214"/>
                  </a:lnTo>
                  <a:lnTo>
                    <a:pt x="7716" y="5208"/>
                  </a:lnTo>
                  <a:lnTo>
                    <a:pt x="7718" y="5204"/>
                  </a:lnTo>
                  <a:lnTo>
                    <a:pt x="7724" y="5202"/>
                  </a:lnTo>
                  <a:lnTo>
                    <a:pt x="7726" y="5200"/>
                  </a:lnTo>
                  <a:lnTo>
                    <a:pt x="7728" y="5198"/>
                  </a:lnTo>
                  <a:lnTo>
                    <a:pt x="7728" y="5192"/>
                  </a:lnTo>
                  <a:lnTo>
                    <a:pt x="7728" y="5182"/>
                  </a:lnTo>
                  <a:lnTo>
                    <a:pt x="7728" y="5170"/>
                  </a:lnTo>
                  <a:lnTo>
                    <a:pt x="7732" y="5164"/>
                  </a:lnTo>
                  <a:lnTo>
                    <a:pt x="7736" y="5160"/>
                  </a:lnTo>
                  <a:lnTo>
                    <a:pt x="7744" y="5158"/>
                  </a:lnTo>
                  <a:lnTo>
                    <a:pt x="7754" y="5154"/>
                  </a:lnTo>
                  <a:lnTo>
                    <a:pt x="7758" y="5150"/>
                  </a:lnTo>
                  <a:lnTo>
                    <a:pt x="7758" y="5144"/>
                  </a:lnTo>
                  <a:lnTo>
                    <a:pt x="7756" y="5136"/>
                  </a:lnTo>
                  <a:lnTo>
                    <a:pt x="7760" y="5136"/>
                  </a:lnTo>
                  <a:lnTo>
                    <a:pt x="7764" y="5134"/>
                  </a:lnTo>
                  <a:lnTo>
                    <a:pt x="7770" y="5132"/>
                  </a:lnTo>
                  <a:lnTo>
                    <a:pt x="7776" y="5126"/>
                  </a:lnTo>
                  <a:lnTo>
                    <a:pt x="7786" y="5116"/>
                  </a:lnTo>
                  <a:lnTo>
                    <a:pt x="7792" y="5106"/>
                  </a:lnTo>
                  <a:lnTo>
                    <a:pt x="7796" y="5098"/>
                  </a:lnTo>
                  <a:lnTo>
                    <a:pt x="7798" y="5088"/>
                  </a:lnTo>
                  <a:lnTo>
                    <a:pt x="7800" y="5082"/>
                  </a:lnTo>
                  <a:lnTo>
                    <a:pt x="7804" y="5074"/>
                  </a:lnTo>
                  <a:lnTo>
                    <a:pt x="7814" y="5062"/>
                  </a:lnTo>
                  <a:lnTo>
                    <a:pt x="7826" y="5046"/>
                  </a:lnTo>
                  <a:lnTo>
                    <a:pt x="7854" y="5016"/>
                  </a:lnTo>
                  <a:lnTo>
                    <a:pt x="7874" y="4990"/>
                  </a:lnTo>
                  <a:lnTo>
                    <a:pt x="7898" y="4966"/>
                  </a:lnTo>
                  <a:lnTo>
                    <a:pt x="7936" y="4934"/>
                  </a:lnTo>
                  <a:lnTo>
                    <a:pt x="7960" y="4914"/>
                  </a:lnTo>
                  <a:lnTo>
                    <a:pt x="7984" y="4892"/>
                  </a:lnTo>
                  <a:lnTo>
                    <a:pt x="8008" y="4864"/>
                  </a:lnTo>
                  <a:lnTo>
                    <a:pt x="8030" y="4834"/>
                  </a:lnTo>
                  <a:lnTo>
                    <a:pt x="8050" y="4802"/>
                  </a:lnTo>
                  <a:lnTo>
                    <a:pt x="8070" y="4766"/>
                  </a:lnTo>
                  <a:lnTo>
                    <a:pt x="8090" y="4726"/>
                  </a:lnTo>
                  <a:lnTo>
                    <a:pt x="8108" y="4682"/>
                  </a:lnTo>
                  <a:lnTo>
                    <a:pt x="8116" y="4658"/>
                  </a:lnTo>
                  <a:lnTo>
                    <a:pt x="8126" y="4638"/>
                  </a:lnTo>
                  <a:lnTo>
                    <a:pt x="8142" y="4606"/>
                  </a:lnTo>
                  <a:lnTo>
                    <a:pt x="8154" y="4582"/>
                  </a:lnTo>
                  <a:lnTo>
                    <a:pt x="8158" y="4570"/>
                  </a:lnTo>
                  <a:lnTo>
                    <a:pt x="8160" y="4558"/>
                  </a:lnTo>
                  <a:lnTo>
                    <a:pt x="8162" y="4542"/>
                  </a:lnTo>
                  <a:lnTo>
                    <a:pt x="8166" y="4534"/>
                  </a:lnTo>
                  <a:lnTo>
                    <a:pt x="8172" y="4530"/>
                  </a:lnTo>
                  <a:lnTo>
                    <a:pt x="8176" y="4530"/>
                  </a:lnTo>
                  <a:lnTo>
                    <a:pt x="8180" y="4532"/>
                  </a:lnTo>
                  <a:lnTo>
                    <a:pt x="8182" y="4532"/>
                  </a:lnTo>
                  <a:lnTo>
                    <a:pt x="8174" y="4518"/>
                  </a:lnTo>
                  <a:lnTo>
                    <a:pt x="8168" y="4508"/>
                  </a:lnTo>
                  <a:lnTo>
                    <a:pt x="8168" y="4496"/>
                  </a:lnTo>
                  <a:lnTo>
                    <a:pt x="8168" y="4486"/>
                  </a:lnTo>
                  <a:lnTo>
                    <a:pt x="8172" y="4478"/>
                  </a:lnTo>
                  <a:lnTo>
                    <a:pt x="8174" y="4470"/>
                  </a:lnTo>
                  <a:lnTo>
                    <a:pt x="8174" y="4464"/>
                  </a:lnTo>
                  <a:lnTo>
                    <a:pt x="8172" y="4460"/>
                  </a:lnTo>
                  <a:lnTo>
                    <a:pt x="8166" y="4456"/>
                  </a:lnTo>
                  <a:lnTo>
                    <a:pt x="8158" y="4454"/>
                  </a:lnTo>
                  <a:lnTo>
                    <a:pt x="8150" y="4458"/>
                  </a:lnTo>
                  <a:lnTo>
                    <a:pt x="8134" y="4468"/>
                  </a:lnTo>
                  <a:lnTo>
                    <a:pt x="8124" y="4474"/>
                  </a:lnTo>
                  <a:lnTo>
                    <a:pt x="8112" y="4480"/>
                  </a:lnTo>
                  <a:lnTo>
                    <a:pt x="8098" y="4484"/>
                  </a:lnTo>
                  <a:lnTo>
                    <a:pt x="8080" y="4486"/>
                  </a:lnTo>
                  <a:lnTo>
                    <a:pt x="8064" y="4486"/>
                  </a:lnTo>
                  <a:lnTo>
                    <a:pt x="8056" y="4488"/>
                  </a:lnTo>
                  <a:lnTo>
                    <a:pt x="8052" y="4490"/>
                  </a:lnTo>
                  <a:lnTo>
                    <a:pt x="8050" y="4492"/>
                  </a:lnTo>
                  <a:lnTo>
                    <a:pt x="8050" y="4494"/>
                  </a:lnTo>
                  <a:lnTo>
                    <a:pt x="8048" y="4496"/>
                  </a:lnTo>
                  <a:lnTo>
                    <a:pt x="8044" y="4496"/>
                  </a:lnTo>
                  <a:lnTo>
                    <a:pt x="8034" y="4496"/>
                  </a:lnTo>
                  <a:lnTo>
                    <a:pt x="8022" y="4496"/>
                  </a:lnTo>
                  <a:lnTo>
                    <a:pt x="8014" y="4498"/>
                  </a:lnTo>
                  <a:lnTo>
                    <a:pt x="8006" y="4502"/>
                  </a:lnTo>
                  <a:lnTo>
                    <a:pt x="8000" y="4508"/>
                  </a:lnTo>
                  <a:lnTo>
                    <a:pt x="7994" y="4512"/>
                  </a:lnTo>
                  <a:lnTo>
                    <a:pt x="7988" y="4516"/>
                  </a:lnTo>
                  <a:lnTo>
                    <a:pt x="7980" y="4516"/>
                  </a:lnTo>
                  <a:lnTo>
                    <a:pt x="7968" y="4514"/>
                  </a:lnTo>
                  <a:lnTo>
                    <a:pt x="7956" y="4510"/>
                  </a:lnTo>
                  <a:lnTo>
                    <a:pt x="7948" y="4512"/>
                  </a:lnTo>
                  <a:lnTo>
                    <a:pt x="7940" y="4516"/>
                  </a:lnTo>
                  <a:lnTo>
                    <a:pt x="7932" y="4522"/>
                  </a:lnTo>
                  <a:lnTo>
                    <a:pt x="7924" y="4526"/>
                  </a:lnTo>
                  <a:lnTo>
                    <a:pt x="7918" y="4530"/>
                  </a:lnTo>
                  <a:lnTo>
                    <a:pt x="7908" y="4532"/>
                  </a:lnTo>
                  <a:lnTo>
                    <a:pt x="7898" y="4530"/>
                  </a:lnTo>
                  <a:lnTo>
                    <a:pt x="7888" y="4524"/>
                  </a:lnTo>
                  <a:lnTo>
                    <a:pt x="7880" y="4518"/>
                  </a:lnTo>
                  <a:lnTo>
                    <a:pt x="7874" y="4512"/>
                  </a:lnTo>
                  <a:lnTo>
                    <a:pt x="7870" y="4504"/>
                  </a:lnTo>
                  <a:lnTo>
                    <a:pt x="7862" y="4490"/>
                  </a:lnTo>
                  <a:lnTo>
                    <a:pt x="7858" y="4484"/>
                  </a:lnTo>
                  <a:lnTo>
                    <a:pt x="7852" y="4476"/>
                  </a:lnTo>
                  <a:lnTo>
                    <a:pt x="7848" y="4472"/>
                  </a:lnTo>
                  <a:lnTo>
                    <a:pt x="7842" y="4472"/>
                  </a:lnTo>
                  <a:lnTo>
                    <a:pt x="7832" y="4472"/>
                  </a:lnTo>
                  <a:lnTo>
                    <a:pt x="7830" y="4472"/>
                  </a:lnTo>
                  <a:lnTo>
                    <a:pt x="7832" y="4470"/>
                  </a:lnTo>
                  <a:lnTo>
                    <a:pt x="7848" y="4458"/>
                  </a:lnTo>
                  <a:lnTo>
                    <a:pt x="7854" y="4454"/>
                  </a:lnTo>
                  <a:lnTo>
                    <a:pt x="7856" y="4448"/>
                  </a:lnTo>
                  <a:lnTo>
                    <a:pt x="7858" y="4444"/>
                  </a:lnTo>
                  <a:lnTo>
                    <a:pt x="7856" y="4438"/>
                  </a:lnTo>
                  <a:lnTo>
                    <a:pt x="7852" y="4428"/>
                  </a:lnTo>
                  <a:lnTo>
                    <a:pt x="7846" y="4414"/>
                  </a:lnTo>
                  <a:lnTo>
                    <a:pt x="7842" y="4412"/>
                  </a:lnTo>
                  <a:lnTo>
                    <a:pt x="7836" y="4410"/>
                  </a:lnTo>
                  <a:lnTo>
                    <a:pt x="7832" y="4408"/>
                  </a:lnTo>
                  <a:lnTo>
                    <a:pt x="7826" y="4400"/>
                  </a:lnTo>
                  <a:lnTo>
                    <a:pt x="7824" y="4394"/>
                  </a:lnTo>
                  <a:lnTo>
                    <a:pt x="7822" y="4392"/>
                  </a:lnTo>
                  <a:lnTo>
                    <a:pt x="7818" y="4388"/>
                  </a:lnTo>
                  <a:lnTo>
                    <a:pt x="7814" y="4380"/>
                  </a:lnTo>
                  <a:lnTo>
                    <a:pt x="7808" y="4370"/>
                  </a:lnTo>
                  <a:lnTo>
                    <a:pt x="7808" y="4368"/>
                  </a:lnTo>
                  <a:lnTo>
                    <a:pt x="7808" y="4370"/>
                  </a:lnTo>
                  <a:lnTo>
                    <a:pt x="7806" y="4370"/>
                  </a:lnTo>
                  <a:lnTo>
                    <a:pt x="7802" y="4364"/>
                  </a:lnTo>
                  <a:lnTo>
                    <a:pt x="7798" y="4360"/>
                  </a:lnTo>
                  <a:lnTo>
                    <a:pt x="7796" y="4358"/>
                  </a:lnTo>
                  <a:lnTo>
                    <a:pt x="7792" y="4358"/>
                  </a:lnTo>
                  <a:lnTo>
                    <a:pt x="7790" y="4356"/>
                  </a:lnTo>
                  <a:lnTo>
                    <a:pt x="7786" y="4354"/>
                  </a:lnTo>
                  <a:lnTo>
                    <a:pt x="7782" y="4348"/>
                  </a:lnTo>
                  <a:lnTo>
                    <a:pt x="7776" y="4336"/>
                  </a:lnTo>
                  <a:lnTo>
                    <a:pt x="7770" y="4326"/>
                  </a:lnTo>
                  <a:lnTo>
                    <a:pt x="7766" y="4320"/>
                  </a:lnTo>
                  <a:lnTo>
                    <a:pt x="7762" y="4320"/>
                  </a:lnTo>
                  <a:lnTo>
                    <a:pt x="7760" y="4320"/>
                  </a:lnTo>
                  <a:lnTo>
                    <a:pt x="7758" y="4320"/>
                  </a:lnTo>
                  <a:lnTo>
                    <a:pt x="7756" y="4320"/>
                  </a:lnTo>
                  <a:lnTo>
                    <a:pt x="7752" y="4318"/>
                  </a:lnTo>
                  <a:lnTo>
                    <a:pt x="7748" y="4312"/>
                  </a:lnTo>
                  <a:lnTo>
                    <a:pt x="7744" y="4306"/>
                  </a:lnTo>
                  <a:lnTo>
                    <a:pt x="7742" y="4304"/>
                  </a:lnTo>
                  <a:lnTo>
                    <a:pt x="7740" y="4306"/>
                  </a:lnTo>
                  <a:lnTo>
                    <a:pt x="7736" y="4308"/>
                  </a:lnTo>
                  <a:lnTo>
                    <a:pt x="7734" y="4308"/>
                  </a:lnTo>
                  <a:lnTo>
                    <a:pt x="7732" y="4306"/>
                  </a:lnTo>
                  <a:lnTo>
                    <a:pt x="7726" y="4300"/>
                  </a:lnTo>
                  <a:lnTo>
                    <a:pt x="7720" y="4288"/>
                  </a:lnTo>
                  <a:lnTo>
                    <a:pt x="7716" y="4280"/>
                  </a:lnTo>
                  <a:lnTo>
                    <a:pt x="7714" y="4276"/>
                  </a:lnTo>
                  <a:lnTo>
                    <a:pt x="7714" y="4278"/>
                  </a:lnTo>
                  <a:lnTo>
                    <a:pt x="7712" y="4284"/>
                  </a:lnTo>
                  <a:lnTo>
                    <a:pt x="7714" y="4296"/>
                  </a:lnTo>
                  <a:lnTo>
                    <a:pt x="7712" y="4300"/>
                  </a:lnTo>
                  <a:lnTo>
                    <a:pt x="7710" y="4300"/>
                  </a:lnTo>
                  <a:lnTo>
                    <a:pt x="7708" y="4298"/>
                  </a:lnTo>
                  <a:lnTo>
                    <a:pt x="7706" y="4292"/>
                  </a:lnTo>
                  <a:lnTo>
                    <a:pt x="7702" y="4282"/>
                  </a:lnTo>
                  <a:lnTo>
                    <a:pt x="7696" y="4266"/>
                  </a:lnTo>
                  <a:lnTo>
                    <a:pt x="7692" y="4254"/>
                  </a:lnTo>
                  <a:lnTo>
                    <a:pt x="7688" y="4242"/>
                  </a:lnTo>
                  <a:lnTo>
                    <a:pt x="7684" y="4212"/>
                  </a:lnTo>
                  <a:lnTo>
                    <a:pt x="7680" y="4196"/>
                  </a:lnTo>
                  <a:lnTo>
                    <a:pt x="7676" y="4182"/>
                  </a:lnTo>
                  <a:lnTo>
                    <a:pt x="7672" y="4166"/>
                  </a:lnTo>
                  <a:lnTo>
                    <a:pt x="7664" y="4154"/>
                  </a:lnTo>
                  <a:lnTo>
                    <a:pt x="7656" y="4142"/>
                  </a:lnTo>
                  <a:lnTo>
                    <a:pt x="7652" y="4140"/>
                  </a:lnTo>
                  <a:lnTo>
                    <a:pt x="7648" y="4142"/>
                  </a:lnTo>
                  <a:lnTo>
                    <a:pt x="7646" y="4142"/>
                  </a:lnTo>
                  <a:lnTo>
                    <a:pt x="7644" y="4140"/>
                  </a:lnTo>
                  <a:lnTo>
                    <a:pt x="7640" y="4132"/>
                  </a:lnTo>
                  <a:lnTo>
                    <a:pt x="7634" y="4124"/>
                  </a:lnTo>
                  <a:lnTo>
                    <a:pt x="7630" y="4120"/>
                  </a:lnTo>
                  <a:lnTo>
                    <a:pt x="7626" y="4120"/>
                  </a:lnTo>
                  <a:lnTo>
                    <a:pt x="7624" y="4120"/>
                  </a:lnTo>
                  <a:lnTo>
                    <a:pt x="7622" y="4118"/>
                  </a:lnTo>
                  <a:lnTo>
                    <a:pt x="7618" y="4110"/>
                  </a:lnTo>
                  <a:lnTo>
                    <a:pt x="7614" y="4098"/>
                  </a:lnTo>
                  <a:lnTo>
                    <a:pt x="7610" y="4084"/>
                  </a:lnTo>
                  <a:lnTo>
                    <a:pt x="7606" y="4056"/>
                  </a:lnTo>
                  <a:lnTo>
                    <a:pt x="7606" y="4046"/>
                  </a:lnTo>
                  <a:lnTo>
                    <a:pt x="7606" y="4040"/>
                  </a:lnTo>
                  <a:lnTo>
                    <a:pt x="7608" y="4032"/>
                  </a:lnTo>
                  <a:lnTo>
                    <a:pt x="7608" y="4024"/>
                  </a:lnTo>
                  <a:lnTo>
                    <a:pt x="7606" y="4014"/>
                  </a:lnTo>
                  <a:lnTo>
                    <a:pt x="7602" y="4006"/>
                  </a:lnTo>
                  <a:lnTo>
                    <a:pt x="7604" y="4004"/>
                  </a:lnTo>
                  <a:lnTo>
                    <a:pt x="7608" y="4004"/>
                  </a:lnTo>
                  <a:lnTo>
                    <a:pt x="7612" y="4006"/>
                  </a:lnTo>
                  <a:lnTo>
                    <a:pt x="7614" y="4004"/>
                  </a:lnTo>
                  <a:lnTo>
                    <a:pt x="7610" y="3996"/>
                  </a:lnTo>
                  <a:lnTo>
                    <a:pt x="7602" y="3982"/>
                  </a:lnTo>
                  <a:lnTo>
                    <a:pt x="7598" y="3970"/>
                  </a:lnTo>
                  <a:lnTo>
                    <a:pt x="7596" y="3958"/>
                  </a:lnTo>
                  <a:lnTo>
                    <a:pt x="7594" y="3950"/>
                  </a:lnTo>
                  <a:lnTo>
                    <a:pt x="7592" y="3944"/>
                  </a:lnTo>
                  <a:lnTo>
                    <a:pt x="7588" y="3942"/>
                  </a:lnTo>
                  <a:lnTo>
                    <a:pt x="7582" y="3940"/>
                  </a:lnTo>
                  <a:lnTo>
                    <a:pt x="7578" y="3938"/>
                  </a:lnTo>
                  <a:lnTo>
                    <a:pt x="7574" y="3936"/>
                  </a:lnTo>
                  <a:lnTo>
                    <a:pt x="7572" y="3928"/>
                  </a:lnTo>
                  <a:lnTo>
                    <a:pt x="7568" y="3922"/>
                  </a:lnTo>
                  <a:lnTo>
                    <a:pt x="7564" y="3920"/>
                  </a:lnTo>
                  <a:lnTo>
                    <a:pt x="7558" y="3918"/>
                  </a:lnTo>
                  <a:lnTo>
                    <a:pt x="7554" y="3918"/>
                  </a:lnTo>
                  <a:lnTo>
                    <a:pt x="7550" y="3914"/>
                  </a:lnTo>
                  <a:lnTo>
                    <a:pt x="7544" y="3902"/>
                  </a:lnTo>
                  <a:lnTo>
                    <a:pt x="7538" y="3908"/>
                  </a:lnTo>
                  <a:lnTo>
                    <a:pt x="7544" y="3902"/>
                  </a:lnTo>
                  <a:lnTo>
                    <a:pt x="7538" y="3886"/>
                  </a:lnTo>
                  <a:lnTo>
                    <a:pt x="7536" y="3872"/>
                  </a:lnTo>
                  <a:lnTo>
                    <a:pt x="7536" y="3866"/>
                  </a:lnTo>
                  <a:lnTo>
                    <a:pt x="7538" y="3860"/>
                  </a:lnTo>
                  <a:lnTo>
                    <a:pt x="7542" y="3858"/>
                  </a:lnTo>
                  <a:lnTo>
                    <a:pt x="7546" y="3856"/>
                  </a:lnTo>
                  <a:lnTo>
                    <a:pt x="7550" y="3856"/>
                  </a:lnTo>
                  <a:lnTo>
                    <a:pt x="7542" y="3852"/>
                  </a:lnTo>
                  <a:lnTo>
                    <a:pt x="7538" y="3848"/>
                  </a:lnTo>
                  <a:lnTo>
                    <a:pt x="7532" y="3840"/>
                  </a:lnTo>
                  <a:lnTo>
                    <a:pt x="7526" y="3830"/>
                  </a:lnTo>
                  <a:lnTo>
                    <a:pt x="7520" y="3818"/>
                  </a:lnTo>
                  <a:lnTo>
                    <a:pt x="7512" y="3798"/>
                  </a:lnTo>
                  <a:lnTo>
                    <a:pt x="7504" y="3780"/>
                  </a:lnTo>
                  <a:lnTo>
                    <a:pt x="7488" y="3750"/>
                  </a:lnTo>
                  <a:lnTo>
                    <a:pt x="7476" y="3728"/>
                  </a:lnTo>
                  <a:lnTo>
                    <a:pt x="7474" y="3718"/>
                  </a:lnTo>
                  <a:lnTo>
                    <a:pt x="7474" y="3710"/>
                  </a:lnTo>
                  <a:lnTo>
                    <a:pt x="7476" y="3704"/>
                  </a:lnTo>
                  <a:lnTo>
                    <a:pt x="7474" y="3700"/>
                  </a:lnTo>
                  <a:lnTo>
                    <a:pt x="7470" y="3690"/>
                  </a:lnTo>
                  <a:lnTo>
                    <a:pt x="7464" y="3680"/>
                  </a:lnTo>
                  <a:lnTo>
                    <a:pt x="7462" y="3674"/>
                  </a:lnTo>
                  <a:lnTo>
                    <a:pt x="7460" y="3668"/>
                  </a:lnTo>
                  <a:lnTo>
                    <a:pt x="7460" y="3658"/>
                  </a:lnTo>
                  <a:lnTo>
                    <a:pt x="7454" y="3648"/>
                  </a:lnTo>
                  <a:lnTo>
                    <a:pt x="7440" y="3628"/>
                  </a:lnTo>
                  <a:lnTo>
                    <a:pt x="7426" y="3608"/>
                  </a:lnTo>
                  <a:lnTo>
                    <a:pt x="7422" y="3598"/>
                  </a:lnTo>
                  <a:lnTo>
                    <a:pt x="7420" y="3588"/>
                  </a:lnTo>
                  <a:lnTo>
                    <a:pt x="7420" y="3582"/>
                  </a:lnTo>
                  <a:lnTo>
                    <a:pt x="7418" y="3576"/>
                  </a:lnTo>
                  <a:lnTo>
                    <a:pt x="7414" y="3570"/>
                  </a:lnTo>
                  <a:lnTo>
                    <a:pt x="7412" y="3568"/>
                  </a:lnTo>
                  <a:lnTo>
                    <a:pt x="7412" y="3562"/>
                  </a:lnTo>
                  <a:lnTo>
                    <a:pt x="7414" y="3556"/>
                  </a:lnTo>
                  <a:lnTo>
                    <a:pt x="7420" y="3546"/>
                  </a:lnTo>
                  <a:lnTo>
                    <a:pt x="7422" y="3550"/>
                  </a:lnTo>
                  <a:lnTo>
                    <a:pt x="7424" y="3552"/>
                  </a:lnTo>
                  <a:lnTo>
                    <a:pt x="7424" y="3560"/>
                  </a:lnTo>
                  <a:lnTo>
                    <a:pt x="7426" y="3570"/>
                  </a:lnTo>
                  <a:lnTo>
                    <a:pt x="7428" y="3576"/>
                  </a:lnTo>
                  <a:lnTo>
                    <a:pt x="7434" y="3584"/>
                  </a:lnTo>
                  <a:lnTo>
                    <a:pt x="7438" y="3590"/>
                  </a:lnTo>
                  <a:lnTo>
                    <a:pt x="7442" y="3594"/>
                  </a:lnTo>
                  <a:lnTo>
                    <a:pt x="7444" y="3606"/>
                  </a:lnTo>
                  <a:lnTo>
                    <a:pt x="7446" y="3618"/>
                  </a:lnTo>
                  <a:lnTo>
                    <a:pt x="7450" y="3622"/>
                  </a:lnTo>
                  <a:lnTo>
                    <a:pt x="7454" y="3628"/>
                  </a:lnTo>
                  <a:lnTo>
                    <a:pt x="7468" y="3644"/>
                  </a:lnTo>
                  <a:lnTo>
                    <a:pt x="7478" y="3658"/>
                  </a:lnTo>
                  <a:lnTo>
                    <a:pt x="7480" y="3660"/>
                  </a:lnTo>
                  <a:lnTo>
                    <a:pt x="7484" y="3662"/>
                  </a:lnTo>
                  <a:lnTo>
                    <a:pt x="7486" y="3662"/>
                  </a:lnTo>
                  <a:lnTo>
                    <a:pt x="7490" y="3658"/>
                  </a:lnTo>
                  <a:lnTo>
                    <a:pt x="7494" y="3644"/>
                  </a:lnTo>
                  <a:lnTo>
                    <a:pt x="7496" y="3632"/>
                  </a:lnTo>
                  <a:lnTo>
                    <a:pt x="7502" y="3610"/>
                  </a:lnTo>
                  <a:lnTo>
                    <a:pt x="7514" y="3572"/>
                  </a:lnTo>
                  <a:lnTo>
                    <a:pt x="7516" y="3568"/>
                  </a:lnTo>
                  <a:lnTo>
                    <a:pt x="7516" y="3572"/>
                  </a:lnTo>
                  <a:lnTo>
                    <a:pt x="7516" y="3578"/>
                  </a:lnTo>
                  <a:lnTo>
                    <a:pt x="7510" y="3602"/>
                  </a:lnTo>
                  <a:lnTo>
                    <a:pt x="7510" y="3614"/>
                  </a:lnTo>
                  <a:lnTo>
                    <a:pt x="7510" y="3620"/>
                  </a:lnTo>
                  <a:lnTo>
                    <a:pt x="7508" y="3630"/>
                  </a:lnTo>
                  <a:lnTo>
                    <a:pt x="7502" y="3644"/>
                  </a:lnTo>
                  <a:lnTo>
                    <a:pt x="7502" y="3646"/>
                  </a:lnTo>
                  <a:lnTo>
                    <a:pt x="7508" y="3644"/>
                  </a:lnTo>
                  <a:lnTo>
                    <a:pt x="7512" y="3644"/>
                  </a:lnTo>
                  <a:lnTo>
                    <a:pt x="7518" y="3644"/>
                  </a:lnTo>
                  <a:lnTo>
                    <a:pt x="7522" y="3646"/>
                  </a:lnTo>
                  <a:lnTo>
                    <a:pt x="7526" y="3648"/>
                  </a:lnTo>
                  <a:lnTo>
                    <a:pt x="7532" y="3658"/>
                  </a:lnTo>
                  <a:lnTo>
                    <a:pt x="7548" y="3688"/>
                  </a:lnTo>
                  <a:lnTo>
                    <a:pt x="7564" y="3722"/>
                  </a:lnTo>
                  <a:lnTo>
                    <a:pt x="7572" y="3736"/>
                  </a:lnTo>
                  <a:lnTo>
                    <a:pt x="7580" y="3746"/>
                  </a:lnTo>
                  <a:lnTo>
                    <a:pt x="7584" y="3752"/>
                  </a:lnTo>
                  <a:lnTo>
                    <a:pt x="7586" y="3756"/>
                  </a:lnTo>
                  <a:lnTo>
                    <a:pt x="7586" y="3762"/>
                  </a:lnTo>
                  <a:lnTo>
                    <a:pt x="7592" y="3768"/>
                  </a:lnTo>
                  <a:lnTo>
                    <a:pt x="7600" y="3776"/>
                  </a:lnTo>
                  <a:lnTo>
                    <a:pt x="7608" y="3788"/>
                  </a:lnTo>
                  <a:lnTo>
                    <a:pt x="7610" y="3798"/>
                  </a:lnTo>
                  <a:lnTo>
                    <a:pt x="7610" y="3804"/>
                  </a:lnTo>
                  <a:lnTo>
                    <a:pt x="7608" y="3808"/>
                  </a:lnTo>
                  <a:lnTo>
                    <a:pt x="7608" y="3814"/>
                  </a:lnTo>
                  <a:lnTo>
                    <a:pt x="7608" y="3818"/>
                  </a:lnTo>
                  <a:lnTo>
                    <a:pt x="7610" y="3824"/>
                  </a:lnTo>
                  <a:lnTo>
                    <a:pt x="7612" y="3830"/>
                  </a:lnTo>
                  <a:lnTo>
                    <a:pt x="7622" y="3840"/>
                  </a:lnTo>
                  <a:lnTo>
                    <a:pt x="7628" y="3844"/>
                  </a:lnTo>
                  <a:lnTo>
                    <a:pt x="7636" y="3846"/>
                  </a:lnTo>
                  <a:lnTo>
                    <a:pt x="7642" y="3850"/>
                  </a:lnTo>
                  <a:lnTo>
                    <a:pt x="7648" y="3856"/>
                  </a:lnTo>
                  <a:lnTo>
                    <a:pt x="7656" y="3866"/>
                  </a:lnTo>
                  <a:lnTo>
                    <a:pt x="7662" y="3878"/>
                  </a:lnTo>
                  <a:lnTo>
                    <a:pt x="7672" y="3904"/>
                  </a:lnTo>
                  <a:lnTo>
                    <a:pt x="7680" y="3928"/>
                  </a:lnTo>
                  <a:lnTo>
                    <a:pt x="7684" y="3938"/>
                  </a:lnTo>
                  <a:lnTo>
                    <a:pt x="7684" y="3944"/>
                  </a:lnTo>
                  <a:lnTo>
                    <a:pt x="7682" y="3948"/>
                  </a:lnTo>
                  <a:lnTo>
                    <a:pt x="7680" y="3952"/>
                  </a:lnTo>
                  <a:lnTo>
                    <a:pt x="7678" y="3956"/>
                  </a:lnTo>
                  <a:lnTo>
                    <a:pt x="7678" y="3960"/>
                  </a:lnTo>
                  <a:lnTo>
                    <a:pt x="7678" y="3966"/>
                  </a:lnTo>
                  <a:lnTo>
                    <a:pt x="7680" y="3972"/>
                  </a:lnTo>
                  <a:lnTo>
                    <a:pt x="7684" y="3980"/>
                  </a:lnTo>
                  <a:lnTo>
                    <a:pt x="7684" y="3984"/>
                  </a:lnTo>
                  <a:lnTo>
                    <a:pt x="7684" y="3988"/>
                  </a:lnTo>
                  <a:lnTo>
                    <a:pt x="7682" y="3990"/>
                  </a:lnTo>
                  <a:lnTo>
                    <a:pt x="7680" y="3992"/>
                  </a:lnTo>
                  <a:lnTo>
                    <a:pt x="7680" y="3994"/>
                  </a:lnTo>
                  <a:lnTo>
                    <a:pt x="7688" y="4006"/>
                  </a:lnTo>
                  <a:lnTo>
                    <a:pt x="7698" y="4022"/>
                  </a:lnTo>
                  <a:lnTo>
                    <a:pt x="7704" y="4032"/>
                  </a:lnTo>
                  <a:lnTo>
                    <a:pt x="7710" y="4040"/>
                  </a:lnTo>
                  <a:lnTo>
                    <a:pt x="7720" y="4044"/>
                  </a:lnTo>
                  <a:lnTo>
                    <a:pt x="7726" y="4046"/>
                  </a:lnTo>
                  <a:lnTo>
                    <a:pt x="7732" y="4050"/>
                  </a:lnTo>
                  <a:lnTo>
                    <a:pt x="7742" y="4062"/>
                  </a:lnTo>
                  <a:lnTo>
                    <a:pt x="7750" y="4074"/>
                  </a:lnTo>
                  <a:lnTo>
                    <a:pt x="7756" y="4088"/>
                  </a:lnTo>
                  <a:lnTo>
                    <a:pt x="7762" y="4096"/>
                  </a:lnTo>
                  <a:lnTo>
                    <a:pt x="7766" y="4100"/>
                  </a:lnTo>
                  <a:lnTo>
                    <a:pt x="7768" y="4104"/>
                  </a:lnTo>
                  <a:lnTo>
                    <a:pt x="7768" y="4112"/>
                  </a:lnTo>
                  <a:lnTo>
                    <a:pt x="7770" y="4122"/>
                  </a:lnTo>
                  <a:lnTo>
                    <a:pt x="7772" y="4128"/>
                  </a:lnTo>
                  <a:lnTo>
                    <a:pt x="7776" y="4132"/>
                  </a:lnTo>
                  <a:lnTo>
                    <a:pt x="7778" y="4142"/>
                  </a:lnTo>
                  <a:lnTo>
                    <a:pt x="7780" y="4148"/>
                  </a:lnTo>
                  <a:lnTo>
                    <a:pt x="7782" y="4154"/>
                  </a:lnTo>
                  <a:lnTo>
                    <a:pt x="7792" y="4166"/>
                  </a:lnTo>
                  <a:lnTo>
                    <a:pt x="7804" y="4180"/>
                  </a:lnTo>
                  <a:lnTo>
                    <a:pt x="7808" y="4188"/>
                  </a:lnTo>
                  <a:lnTo>
                    <a:pt x="7812" y="4196"/>
                  </a:lnTo>
                  <a:lnTo>
                    <a:pt x="7814" y="4202"/>
                  </a:lnTo>
                  <a:lnTo>
                    <a:pt x="7816" y="4204"/>
                  </a:lnTo>
                  <a:lnTo>
                    <a:pt x="7820" y="4202"/>
                  </a:lnTo>
                  <a:lnTo>
                    <a:pt x="7822" y="4204"/>
                  </a:lnTo>
                  <a:lnTo>
                    <a:pt x="7824" y="4210"/>
                  </a:lnTo>
                  <a:lnTo>
                    <a:pt x="7828" y="4220"/>
                  </a:lnTo>
                  <a:lnTo>
                    <a:pt x="7832" y="4236"/>
                  </a:lnTo>
                  <a:lnTo>
                    <a:pt x="7832" y="4254"/>
                  </a:lnTo>
                  <a:lnTo>
                    <a:pt x="7830" y="4260"/>
                  </a:lnTo>
                  <a:lnTo>
                    <a:pt x="7826" y="4268"/>
                  </a:lnTo>
                  <a:lnTo>
                    <a:pt x="7826" y="4272"/>
                  </a:lnTo>
                  <a:lnTo>
                    <a:pt x="7826" y="4276"/>
                  </a:lnTo>
                  <a:lnTo>
                    <a:pt x="7828" y="4282"/>
                  </a:lnTo>
                  <a:lnTo>
                    <a:pt x="7832" y="4286"/>
                  </a:lnTo>
                  <a:lnTo>
                    <a:pt x="7830" y="4288"/>
                  </a:lnTo>
                  <a:lnTo>
                    <a:pt x="7828" y="4290"/>
                  </a:lnTo>
                  <a:lnTo>
                    <a:pt x="7824" y="4294"/>
                  </a:lnTo>
                  <a:lnTo>
                    <a:pt x="7826" y="4296"/>
                  </a:lnTo>
                  <a:lnTo>
                    <a:pt x="7832" y="4300"/>
                  </a:lnTo>
                  <a:lnTo>
                    <a:pt x="7832" y="4302"/>
                  </a:lnTo>
                  <a:lnTo>
                    <a:pt x="7834" y="4306"/>
                  </a:lnTo>
                  <a:lnTo>
                    <a:pt x="7834" y="4312"/>
                  </a:lnTo>
                  <a:lnTo>
                    <a:pt x="7836" y="4318"/>
                  </a:lnTo>
                  <a:lnTo>
                    <a:pt x="7840" y="4326"/>
                  </a:lnTo>
                  <a:lnTo>
                    <a:pt x="7840" y="4336"/>
                  </a:lnTo>
                  <a:lnTo>
                    <a:pt x="7842" y="4350"/>
                  </a:lnTo>
                  <a:lnTo>
                    <a:pt x="7846" y="4362"/>
                  </a:lnTo>
                  <a:lnTo>
                    <a:pt x="7850" y="4370"/>
                  </a:lnTo>
                  <a:lnTo>
                    <a:pt x="7850" y="4376"/>
                  </a:lnTo>
                  <a:lnTo>
                    <a:pt x="7850" y="4380"/>
                  </a:lnTo>
                  <a:lnTo>
                    <a:pt x="7850" y="4388"/>
                  </a:lnTo>
                  <a:lnTo>
                    <a:pt x="7850" y="4394"/>
                  </a:lnTo>
                  <a:lnTo>
                    <a:pt x="7854" y="4398"/>
                  </a:lnTo>
                  <a:lnTo>
                    <a:pt x="7856" y="4410"/>
                  </a:lnTo>
                  <a:lnTo>
                    <a:pt x="7860" y="4418"/>
                  </a:lnTo>
                  <a:lnTo>
                    <a:pt x="7862" y="4418"/>
                  </a:lnTo>
                  <a:lnTo>
                    <a:pt x="7864" y="4418"/>
                  </a:lnTo>
                  <a:lnTo>
                    <a:pt x="7868" y="4418"/>
                  </a:lnTo>
                  <a:lnTo>
                    <a:pt x="7872" y="4420"/>
                  </a:lnTo>
                  <a:lnTo>
                    <a:pt x="7874" y="4422"/>
                  </a:lnTo>
                  <a:lnTo>
                    <a:pt x="7880" y="4424"/>
                  </a:lnTo>
                  <a:lnTo>
                    <a:pt x="7884" y="4424"/>
                  </a:lnTo>
                  <a:lnTo>
                    <a:pt x="7888" y="4422"/>
                  </a:lnTo>
                  <a:lnTo>
                    <a:pt x="7892" y="4422"/>
                  </a:lnTo>
                  <a:lnTo>
                    <a:pt x="7896" y="4420"/>
                  </a:lnTo>
                  <a:lnTo>
                    <a:pt x="7900" y="4418"/>
                  </a:lnTo>
                  <a:lnTo>
                    <a:pt x="7902" y="4416"/>
                  </a:lnTo>
                  <a:lnTo>
                    <a:pt x="7910" y="4416"/>
                  </a:lnTo>
                  <a:lnTo>
                    <a:pt x="7916" y="4416"/>
                  </a:lnTo>
                  <a:lnTo>
                    <a:pt x="7920" y="4416"/>
                  </a:lnTo>
                  <a:lnTo>
                    <a:pt x="7922" y="4414"/>
                  </a:lnTo>
                  <a:lnTo>
                    <a:pt x="7924" y="4412"/>
                  </a:lnTo>
                  <a:lnTo>
                    <a:pt x="7926" y="4408"/>
                  </a:lnTo>
                  <a:lnTo>
                    <a:pt x="7928" y="4406"/>
                  </a:lnTo>
                  <a:lnTo>
                    <a:pt x="7932" y="4404"/>
                  </a:lnTo>
                  <a:lnTo>
                    <a:pt x="7936" y="4404"/>
                  </a:lnTo>
                  <a:lnTo>
                    <a:pt x="7938" y="4400"/>
                  </a:lnTo>
                  <a:lnTo>
                    <a:pt x="7942" y="4392"/>
                  </a:lnTo>
                  <a:lnTo>
                    <a:pt x="7946" y="4388"/>
                  </a:lnTo>
                  <a:lnTo>
                    <a:pt x="7950" y="4384"/>
                  </a:lnTo>
                  <a:lnTo>
                    <a:pt x="7958" y="4382"/>
                  </a:lnTo>
                  <a:lnTo>
                    <a:pt x="7968" y="4382"/>
                  </a:lnTo>
                  <a:lnTo>
                    <a:pt x="7984" y="4384"/>
                  </a:lnTo>
                  <a:lnTo>
                    <a:pt x="7998" y="4380"/>
                  </a:lnTo>
                  <a:lnTo>
                    <a:pt x="8008" y="4374"/>
                  </a:lnTo>
                  <a:lnTo>
                    <a:pt x="8018" y="4368"/>
                  </a:lnTo>
                  <a:lnTo>
                    <a:pt x="8034" y="4356"/>
                  </a:lnTo>
                  <a:lnTo>
                    <a:pt x="8040" y="4354"/>
                  </a:lnTo>
                  <a:lnTo>
                    <a:pt x="8048" y="4354"/>
                  </a:lnTo>
                  <a:lnTo>
                    <a:pt x="8054" y="4356"/>
                  </a:lnTo>
                  <a:lnTo>
                    <a:pt x="8058" y="4356"/>
                  </a:lnTo>
                  <a:lnTo>
                    <a:pt x="8066" y="4352"/>
                  </a:lnTo>
                  <a:lnTo>
                    <a:pt x="8074" y="4346"/>
                  </a:lnTo>
                  <a:lnTo>
                    <a:pt x="8082" y="4336"/>
                  </a:lnTo>
                  <a:lnTo>
                    <a:pt x="8090" y="4328"/>
                  </a:lnTo>
                  <a:lnTo>
                    <a:pt x="8100" y="4320"/>
                  </a:lnTo>
                  <a:lnTo>
                    <a:pt x="8110" y="4316"/>
                  </a:lnTo>
                  <a:lnTo>
                    <a:pt x="8116" y="4314"/>
                  </a:lnTo>
                  <a:lnTo>
                    <a:pt x="8124" y="4314"/>
                  </a:lnTo>
                  <a:lnTo>
                    <a:pt x="8128" y="4314"/>
                  </a:lnTo>
                  <a:lnTo>
                    <a:pt x="8130" y="4314"/>
                  </a:lnTo>
                  <a:lnTo>
                    <a:pt x="8136" y="4310"/>
                  </a:lnTo>
                  <a:lnTo>
                    <a:pt x="8146" y="4302"/>
                  </a:lnTo>
                  <a:lnTo>
                    <a:pt x="8154" y="4300"/>
                  </a:lnTo>
                  <a:lnTo>
                    <a:pt x="8164" y="4296"/>
                  </a:lnTo>
                  <a:lnTo>
                    <a:pt x="8184" y="4290"/>
                  </a:lnTo>
                  <a:lnTo>
                    <a:pt x="8192" y="4286"/>
                  </a:lnTo>
                  <a:lnTo>
                    <a:pt x="8194" y="4282"/>
                  </a:lnTo>
                  <a:lnTo>
                    <a:pt x="8204" y="4280"/>
                  </a:lnTo>
                  <a:lnTo>
                    <a:pt x="8210" y="4276"/>
                  </a:lnTo>
                  <a:lnTo>
                    <a:pt x="8212" y="4272"/>
                  </a:lnTo>
                  <a:lnTo>
                    <a:pt x="8212" y="4260"/>
                  </a:lnTo>
                  <a:lnTo>
                    <a:pt x="8212" y="4252"/>
                  </a:lnTo>
                  <a:lnTo>
                    <a:pt x="8216" y="4244"/>
                  </a:lnTo>
                  <a:lnTo>
                    <a:pt x="8228" y="4234"/>
                  </a:lnTo>
                  <a:lnTo>
                    <a:pt x="8246" y="4222"/>
                  </a:lnTo>
                  <a:lnTo>
                    <a:pt x="8252" y="4220"/>
                  </a:lnTo>
                  <a:lnTo>
                    <a:pt x="8256" y="4218"/>
                  </a:lnTo>
                  <a:lnTo>
                    <a:pt x="8264" y="4218"/>
                  </a:lnTo>
                  <a:lnTo>
                    <a:pt x="8268" y="4218"/>
                  </a:lnTo>
                  <a:lnTo>
                    <a:pt x="8272" y="4216"/>
                  </a:lnTo>
                  <a:lnTo>
                    <a:pt x="8280" y="4212"/>
                  </a:lnTo>
                  <a:lnTo>
                    <a:pt x="8284" y="4208"/>
                  </a:lnTo>
                  <a:lnTo>
                    <a:pt x="8290" y="4206"/>
                  </a:lnTo>
                  <a:lnTo>
                    <a:pt x="8298" y="4206"/>
                  </a:lnTo>
                  <a:lnTo>
                    <a:pt x="8308" y="4206"/>
                  </a:lnTo>
                  <a:lnTo>
                    <a:pt x="8314" y="4208"/>
                  </a:lnTo>
                  <a:lnTo>
                    <a:pt x="8320" y="4208"/>
                  </a:lnTo>
                  <a:lnTo>
                    <a:pt x="8322" y="4206"/>
                  </a:lnTo>
                  <a:lnTo>
                    <a:pt x="8326" y="4202"/>
                  </a:lnTo>
                  <a:lnTo>
                    <a:pt x="8330" y="4194"/>
                  </a:lnTo>
                  <a:lnTo>
                    <a:pt x="8334" y="4186"/>
                  </a:lnTo>
                  <a:lnTo>
                    <a:pt x="8338" y="4176"/>
                  </a:lnTo>
                  <a:lnTo>
                    <a:pt x="8342" y="4168"/>
                  </a:lnTo>
                  <a:lnTo>
                    <a:pt x="8350" y="4160"/>
                  </a:lnTo>
                  <a:lnTo>
                    <a:pt x="8354" y="4160"/>
                  </a:lnTo>
                  <a:lnTo>
                    <a:pt x="8360" y="4158"/>
                  </a:lnTo>
                  <a:lnTo>
                    <a:pt x="8374" y="4158"/>
                  </a:lnTo>
                  <a:lnTo>
                    <a:pt x="8382" y="4154"/>
                  </a:lnTo>
                  <a:lnTo>
                    <a:pt x="8386" y="4146"/>
                  </a:lnTo>
                  <a:lnTo>
                    <a:pt x="8390" y="4138"/>
                  </a:lnTo>
                  <a:lnTo>
                    <a:pt x="8392" y="4130"/>
                  </a:lnTo>
                  <a:lnTo>
                    <a:pt x="8396" y="4122"/>
                  </a:lnTo>
                  <a:lnTo>
                    <a:pt x="8406" y="4116"/>
                  </a:lnTo>
                  <a:lnTo>
                    <a:pt x="8420" y="4110"/>
                  </a:lnTo>
                  <a:lnTo>
                    <a:pt x="8430" y="4108"/>
                  </a:lnTo>
                  <a:lnTo>
                    <a:pt x="8436" y="4104"/>
                  </a:lnTo>
                  <a:lnTo>
                    <a:pt x="8438" y="4100"/>
                  </a:lnTo>
                  <a:lnTo>
                    <a:pt x="8438" y="4094"/>
                  </a:lnTo>
                  <a:lnTo>
                    <a:pt x="8436" y="4086"/>
                  </a:lnTo>
                  <a:lnTo>
                    <a:pt x="8434" y="4076"/>
                  </a:lnTo>
                  <a:lnTo>
                    <a:pt x="8434" y="4062"/>
                  </a:lnTo>
                  <a:lnTo>
                    <a:pt x="8438" y="4046"/>
                  </a:lnTo>
                  <a:lnTo>
                    <a:pt x="8444" y="4034"/>
                  </a:lnTo>
                  <a:lnTo>
                    <a:pt x="8448" y="4028"/>
                  </a:lnTo>
                  <a:lnTo>
                    <a:pt x="8452" y="4028"/>
                  </a:lnTo>
                  <a:lnTo>
                    <a:pt x="8454" y="4032"/>
                  </a:lnTo>
                  <a:lnTo>
                    <a:pt x="8458" y="4036"/>
                  </a:lnTo>
                  <a:lnTo>
                    <a:pt x="8460" y="4036"/>
                  </a:lnTo>
                  <a:lnTo>
                    <a:pt x="8464" y="4034"/>
                  </a:lnTo>
                  <a:lnTo>
                    <a:pt x="8470" y="4022"/>
                  </a:lnTo>
                  <a:lnTo>
                    <a:pt x="8476" y="4010"/>
                  </a:lnTo>
                  <a:lnTo>
                    <a:pt x="8480" y="4002"/>
                  </a:lnTo>
                  <a:lnTo>
                    <a:pt x="8490" y="3992"/>
                  </a:lnTo>
                  <a:lnTo>
                    <a:pt x="8500" y="3982"/>
                  </a:lnTo>
                  <a:lnTo>
                    <a:pt x="8504" y="3974"/>
                  </a:lnTo>
                  <a:lnTo>
                    <a:pt x="8510" y="3962"/>
                  </a:lnTo>
                  <a:lnTo>
                    <a:pt x="8516" y="3946"/>
                  </a:lnTo>
                  <a:lnTo>
                    <a:pt x="8518" y="3936"/>
                  </a:lnTo>
                  <a:lnTo>
                    <a:pt x="8518" y="3932"/>
                  </a:lnTo>
                  <a:lnTo>
                    <a:pt x="8516" y="3930"/>
                  </a:lnTo>
                  <a:lnTo>
                    <a:pt x="8508" y="3926"/>
                  </a:lnTo>
                  <a:lnTo>
                    <a:pt x="8502" y="3922"/>
                  </a:lnTo>
                  <a:lnTo>
                    <a:pt x="8498" y="3916"/>
                  </a:lnTo>
                  <a:lnTo>
                    <a:pt x="8488" y="3896"/>
                  </a:lnTo>
                  <a:lnTo>
                    <a:pt x="8482" y="3886"/>
                  </a:lnTo>
                  <a:lnTo>
                    <a:pt x="8476" y="3880"/>
                  </a:lnTo>
                  <a:lnTo>
                    <a:pt x="8470" y="3874"/>
                  </a:lnTo>
                  <a:lnTo>
                    <a:pt x="8468" y="3874"/>
                  </a:lnTo>
                  <a:lnTo>
                    <a:pt x="8464" y="3874"/>
                  </a:lnTo>
                  <a:lnTo>
                    <a:pt x="8460" y="3876"/>
                  </a:lnTo>
                  <a:lnTo>
                    <a:pt x="8458" y="3876"/>
                  </a:lnTo>
                  <a:lnTo>
                    <a:pt x="8452" y="3872"/>
                  </a:lnTo>
                  <a:lnTo>
                    <a:pt x="8446" y="3868"/>
                  </a:lnTo>
                  <a:lnTo>
                    <a:pt x="8440" y="3866"/>
                  </a:lnTo>
                  <a:lnTo>
                    <a:pt x="8432" y="3864"/>
                  </a:lnTo>
                  <a:lnTo>
                    <a:pt x="8422" y="3862"/>
                  </a:lnTo>
                  <a:lnTo>
                    <a:pt x="8412" y="3856"/>
                  </a:lnTo>
                  <a:lnTo>
                    <a:pt x="8404" y="3850"/>
                  </a:lnTo>
                  <a:lnTo>
                    <a:pt x="8396" y="3842"/>
                  </a:lnTo>
                  <a:lnTo>
                    <a:pt x="8390" y="3834"/>
                  </a:lnTo>
                  <a:lnTo>
                    <a:pt x="8386" y="3824"/>
                  </a:lnTo>
                  <a:lnTo>
                    <a:pt x="8382" y="3814"/>
                  </a:lnTo>
                  <a:lnTo>
                    <a:pt x="8378" y="3804"/>
                  </a:lnTo>
                  <a:lnTo>
                    <a:pt x="8378" y="3780"/>
                  </a:lnTo>
                  <a:lnTo>
                    <a:pt x="8378" y="3774"/>
                  </a:lnTo>
                  <a:lnTo>
                    <a:pt x="8376" y="3770"/>
                  </a:lnTo>
                  <a:lnTo>
                    <a:pt x="8376" y="3766"/>
                  </a:lnTo>
                  <a:lnTo>
                    <a:pt x="8378" y="3760"/>
                  </a:lnTo>
                  <a:lnTo>
                    <a:pt x="8382" y="3756"/>
                  </a:lnTo>
                  <a:lnTo>
                    <a:pt x="8382" y="3752"/>
                  </a:lnTo>
                  <a:lnTo>
                    <a:pt x="8382" y="3746"/>
                  </a:lnTo>
                  <a:lnTo>
                    <a:pt x="8384" y="3740"/>
                  </a:lnTo>
                  <a:lnTo>
                    <a:pt x="8384" y="3734"/>
                  </a:lnTo>
                  <a:lnTo>
                    <a:pt x="8384" y="3732"/>
                  </a:lnTo>
                  <a:lnTo>
                    <a:pt x="8380" y="3732"/>
                  </a:lnTo>
                  <a:lnTo>
                    <a:pt x="8378" y="3732"/>
                  </a:lnTo>
                  <a:lnTo>
                    <a:pt x="8378" y="3734"/>
                  </a:lnTo>
                  <a:lnTo>
                    <a:pt x="8378" y="3738"/>
                  </a:lnTo>
                  <a:lnTo>
                    <a:pt x="8378" y="3742"/>
                  </a:lnTo>
                  <a:lnTo>
                    <a:pt x="8376" y="3742"/>
                  </a:lnTo>
                  <a:lnTo>
                    <a:pt x="8372" y="3740"/>
                  </a:lnTo>
                  <a:lnTo>
                    <a:pt x="8370" y="3740"/>
                  </a:lnTo>
                  <a:lnTo>
                    <a:pt x="8368" y="3748"/>
                  </a:lnTo>
                  <a:lnTo>
                    <a:pt x="8364" y="3760"/>
                  </a:lnTo>
                  <a:lnTo>
                    <a:pt x="8362" y="3762"/>
                  </a:lnTo>
                  <a:lnTo>
                    <a:pt x="8360" y="3762"/>
                  </a:lnTo>
                  <a:lnTo>
                    <a:pt x="8358" y="3762"/>
                  </a:lnTo>
                  <a:lnTo>
                    <a:pt x="8354" y="3770"/>
                  </a:lnTo>
                  <a:lnTo>
                    <a:pt x="8350" y="3776"/>
                  </a:lnTo>
                  <a:lnTo>
                    <a:pt x="8344" y="3780"/>
                  </a:lnTo>
                  <a:lnTo>
                    <a:pt x="8338" y="3784"/>
                  </a:lnTo>
                  <a:lnTo>
                    <a:pt x="8330" y="3794"/>
                  </a:lnTo>
                  <a:lnTo>
                    <a:pt x="8322" y="3804"/>
                  </a:lnTo>
                  <a:lnTo>
                    <a:pt x="8312" y="3814"/>
                  </a:lnTo>
                  <a:lnTo>
                    <a:pt x="8300" y="3826"/>
                  </a:lnTo>
                  <a:lnTo>
                    <a:pt x="8300" y="3828"/>
                  </a:lnTo>
                  <a:lnTo>
                    <a:pt x="8302" y="3830"/>
                  </a:lnTo>
                  <a:lnTo>
                    <a:pt x="8302" y="3832"/>
                  </a:lnTo>
                  <a:lnTo>
                    <a:pt x="8298" y="3840"/>
                  </a:lnTo>
                  <a:lnTo>
                    <a:pt x="8290" y="3848"/>
                  </a:lnTo>
                  <a:lnTo>
                    <a:pt x="8282" y="3850"/>
                  </a:lnTo>
                  <a:lnTo>
                    <a:pt x="8272" y="3850"/>
                  </a:lnTo>
                  <a:lnTo>
                    <a:pt x="8262" y="3850"/>
                  </a:lnTo>
                  <a:lnTo>
                    <a:pt x="8242" y="3846"/>
                  </a:lnTo>
                  <a:lnTo>
                    <a:pt x="8232" y="3846"/>
                  </a:lnTo>
                  <a:lnTo>
                    <a:pt x="8222" y="3848"/>
                  </a:lnTo>
                  <a:lnTo>
                    <a:pt x="8208" y="3854"/>
                  </a:lnTo>
                  <a:lnTo>
                    <a:pt x="8200" y="3856"/>
                  </a:lnTo>
                  <a:lnTo>
                    <a:pt x="8196" y="3854"/>
                  </a:lnTo>
                  <a:lnTo>
                    <a:pt x="8196" y="3852"/>
                  </a:lnTo>
                  <a:lnTo>
                    <a:pt x="8194" y="3846"/>
                  </a:lnTo>
                  <a:lnTo>
                    <a:pt x="8194" y="3840"/>
                  </a:lnTo>
                  <a:lnTo>
                    <a:pt x="8190" y="3838"/>
                  </a:lnTo>
                  <a:lnTo>
                    <a:pt x="8186" y="3838"/>
                  </a:lnTo>
                  <a:lnTo>
                    <a:pt x="8180" y="3838"/>
                  </a:lnTo>
                  <a:lnTo>
                    <a:pt x="8176" y="3838"/>
                  </a:lnTo>
                  <a:lnTo>
                    <a:pt x="8176" y="3836"/>
                  </a:lnTo>
                  <a:lnTo>
                    <a:pt x="8176" y="3832"/>
                  </a:lnTo>
                  <a:lnTo>
                    <a:pt x="8180" y="3826"/>
                  </a:lnTo>
                  <a:lnTo>
                    <a:pt x="8182" y="3824"/>
                  </a:lnTo>
                  <a:lnTo>
                    <a:pt x="8180" y="3824"/>
                  </a:lnTo>
                  <a:lnTo>
                    <a:pt x="8176" y="3824"/>
                  </a:lnTo>
                  <a:lnTo>
                    <a:pt x="8174" y="3826"/>
                  </a:lnTo>
                  <a:lnTo>
                    <a:pt x="8172" y="3824"/>
                  </a:lnTo>
                  <a:lnTo>
                    <a:pt x="8172" y="3822"/>
                  </a:lnTo>
                  <a:lnTo>
                    <a:pt x="8176" y="3822"/>
                  </a:lnTo>
                  <a:lnTo>
                    <a:pt x="8178" y="3820"/>
                  </a:lnTo>
                  <a:lnTo>
                    <a:pt x="8180" y="3818"/>
                  </a:lnTo>
                  <a:lnTo>
                    <a:pt x="8184" y="3812"/>
                  </a:lnTo>
                  <a:lnTo>
                    <a:pt x="8188" y="3796"/>
                  </a:lnTo>
                  <a:lnTo>
                    <a:pt x="8186" y="3790"/>
                  </a:lnTo>
                  <a:lnTo>
                    <a:pt x="8184" y="3786"/>
                  </a:lnTo>
                  <a:lnTo>
                    <a:pt x="8182" y="3780"/>
                  </a:lnTo>
                  <a:lnTo>
                    <a:pt x="8182" y="3776"/>
                  </a:lnTo>
                  <a:lnTo>
                    <a:pt x="8182" y="3772"/>
                  </a:lnTo>
                  <a:lnTo>
                    <a:pt x="8184" y="3764"/>
                  </a:lnTo>
                  <a:lnTo>
                    <a:pt x="8184" y="3758"/>
                  </a:lnTo>
                  <a:lnTo>
                    <a:pt x="8180" y="3750"/>
                  </a:lnTo>
                  <a:lnTo>
                    <a:pt x="8174" y="3746"/>
                  </a:lnTo>
                  <a:lnTo>
                    <a:pt x="8170" y="3744"/>
                  </a:lnTo>
                  <a:lnTo>
                    <a:pt x="8168" y="3744"/>
                  </a:lnTo>
                  <a:lnTo>
                    <a:pt x="8164" y="3748"/>
                  </a:lnTo>
                  <a:lnTo>
                    <a:pt x="8160" y="3762"/>
                  </a:lnTo>
                  <a:lnTo>
                    <a:pt x="8156" y="3774"/>
                  </a:lnTo>
                  <a:lnTo>
                    <a:pt x="8154" y="3784"/>
                  </a:lnTo>
                  <a:lnTo>
                    <a:pt x="8152" y="3816"/>
                  </a:lnTo>
                  <a:lnTo>
                    <a:pt x="8148" y="3804"/>
                  </a:lnTo>
                  <a:lnTo>
                    <a:pt x="8146" y="3794"/>
                  </a:lnTo>
                  <a:lnTo>
                    <a:pt x="8142" y="3786"/>
                  </a:lnTo>
                  <a:lnTo>
                    <a:pt x="8138" y="3778"/>
                  </a:lnTo>
                  <a:lnTo>
                    <a:pt x="8132" y="3774"/>
                  </a:lnTo>
                  <a:lnTo>
                    <a:pt x="8132" y="3770"/>
                  </a:lnTo>
                  <a:lnTo>
                    <a:pt x="8132" y="3768"/>
                  </a:lnTo>
                  <a:lnTo>
                    <a:pt x="8130" y="3760"/>
                  </a:lnTo>
                  <a:lnTo>
                    <a:pt x="8128" y="3756"/>
                  </a:lnTo>
                  <a:lnTo>
                    <a:pt x="8126" y="3752"/>
                  </a:lnTo>
                  <a:lnTo>
                    <a:pt x="8128" y="3744"/>
                  </a:lnTo>
                  <a:lnTo>
                    <a:pt x="8128" y="3736"/>
                  </a:lnTo>
                  <a:lnTo>
                    <a:pt x="8126" y="3732"/>
                  </a:lnTo>
                  <a:lnTo>
                    <a:pt x="8124" y="3726"/>
                  </a:lnTo>
                  <a:lnTo>
                    <a:pt x="8122" y="3720"/>
                  </a:lnTo>
                  <a:lnTo>
                    <a:pt x="8122" y="3718"/>
                  </a:lnTo>
                  <a:lnTo>
                    <a:pt x="8126" y="3718"/>
                  </a:lnTo>
                  <a:lnTo>
                    <a:pt x="8128" y="3722"/>
                  </a:lnTo>
                  <a:lnTo>
                    <a:pt x="8130" y="3722"/>
                  </a:lnTo>
                  <a:lnTo>
                    <a:pt x="8132" y="3722"/>
                  </a:lnTo>
                  <a:lnTo>
                    <a:pt x="8132" y="3724"/>
                  </a:lnTo>
                  <a:lnTo>
                    <a:pt x="8130" y="3726"/>
                  </a:lnTo>
                  <a:lnTo>
                    <a:pt x="8128" y="3728"/>
                  </a:lnTo>
                  <a:lnTo>
                    <a:pt x="8132" y="3728"/>
                  </a:lnTo>
                  <a:lnTo>
                    <a:pt x="8134" y="3730"/>
                  </a:lnTo>
                  <a:lnTo>
                    <a:pt x="8132" y="3732"/>
                  </a:lnTo>
                  <a:lnTo>
                    <a:pt x="8134" y="3734"/>
                  </a:lnTo>
                  <a:lnTo>
                    <a:pt x="8138" y="3736"/>
                  </a:lnTo>
                  <a:lnTo>
                    <a:pt x="8140" y="3738"/>
                  </a:lnTo>
                  <a:lnTo>
                    <a:pt x="8142" y="3740"/>
                  </a:lnTo>
                  <a:lnTo>
                    <a:pt x="8144" y="3740"/>
                  </a:lnTo>
                  <a:lnTo>
                    <a:pt x="8144" y="3738"/>
                  </a:lnTo>
                  <a:lnTo>
                    <a:pt x="8146" y="3738"/>
                  </a:lnTo>
                  <a:lnTo>
                    <a:pt x="8146" y="3736"/>
                  </a:lnTo>
                  <a:lnTo>
                    <a:pt x="8146" y="3734"/>
                  </a:lnTo>
                  <a:lnTo>
                    <a:pt x="8150" y="3730"/>
                  </a:lnTo>
                  <a:lnTo>
                    <a:pt x="8150" y="3722"/>
                  </a:lnTo>
                  <a:lnTo>
                    <a:pt x="8150" y="3720"/>
                  </a:lnTo>
                  <a:lnTo>
                    <a:pt x="8152" y="3718"/>
                  </a:lnTo>
                  <a:lnTo>
                    <a:pt x="8158" y="3720"/>
                  </a:lnTo>
                  <a:lnTo>
                    <a:pt x="8160" y="3722"/>
                  </a:lnTo>
                  <a:lnTo>
                    <a:pt x="8160" y="3720"/>
                  </a:lnTo>
                  <a:lnTo>
                    <a:pt x="8162" y="3718"/>
                  </a:lnTo>
                  <a:lnTo>
                    <a:pt x="8164" y="3718"/>
                  </a:lnTo>
                  <a:lnTo>
                    <a:pt x="8164" y="3714"/>
                  </a:lnTo>
                  <a:lnTo>
                    <a:pt x="8166" y="3712"/>
                  </a:lnTo>
                  <a:lnTo>
                    <a:pt x="8168" y="3708"/>
                  </a:lnTo>
                  <a:lnTo>
                    <a:pt x="8166" y="3706"/>
                  </a:lnTo>
                  <a:lnTo>
                    <a:pt x="8166" y="3704"/>
                  </a:lnTo>
                  <a:lnTo>
                    <a:pt x="8166" y="3702"/>
                  </a:lnTo>
                  <a:lnTo>
                    <a:pt x="8164" y="3700"/>
                  </a:lnTo>
                  <a:lnTo>
                    <a:pt x="8162" y="3700"/>
                  </a:lnTo>
                  <a:lnTo>
                    <a:pt x="8162" y="3702"/>
                  </a:lnTo>
                  <a:lnTo>
                    <a:pt x="8162" y="3704"/>
                  </a:lnTo>
                  <a:lnTo>
                    <a:pt x="8160" y="3704"/>
                  </a:lnTo>
                  <a:lnTo>
                    <a:pt x="8156" y="3704"/>
                  </a:lnTo>
                  <a:lnTo>
                    <a:pt x="8154" y="3706"/>
                  </a:lnTo>
                  <a:lnTo>
                    <a:pt x="8152" y="3700"/>
                  </a:lnTo>
                  <a:lnTo>
                    <a:pt x="8152" y="3696"/>
                  </a:lnTo>
                  <a:lnTo>
                    <a:pt x="8152" y="3690"/>
                  </a:lnTo>
                  <a:lnTo>
                    <a:pt x="8152" y="3688"/>
                  </a:lnTo>
                  <a:lnTo>
                    <a:pt x="8150" y="3688"/>
                  </a:lnTo>
                  <a:lnTo>
                    <a:pt x="8148" y="3688"/>
                  </a:lnTo>
                  <a:lnTo>
                    <a:pt x="8148" y="3692"/>
                  </a:lnTo>
                  <a:lnTo>
                    <a:pt x="8148" y="3696"/>
                  </a:lnTo>
                  <a:lnTo>
                    <a:pt x="8146" y="3698"/>
                  </a:lnTo>
                  <a:lnTo>
                    <a:pt x="8144" y="3698"/>
                  </a:lnTo>
                  <a:lnTo>
                    <a:pt x="8140" y="3696"/>
                  </a:lnTo>
                  <a:lnTo>
                    <a:pt x="8136" y="3698"/>
                  </a:lnTo>
                  <a:lnTo>
                    <a:pt x="8134" y="3700"/>
                  </a:lnTo>
                  <a:lnTo>
                    <a:pt x="8130" y="3702"/>
                  </a:lnTo>
                  <a:lnTo>
                    <a:pt x="8128" y="3704"/>
                  </a:lnTo>
                  <a:lnTo>
                    <a:pt x="8126" y="3712"/>
                  </a:lnTo>
                  <a:lnTo>
                    <a:pt x="8118" y="3704"/>
                  </a:lnTo>
                  <a:lnTo>
                    <a:pt x="8106" y="3696"/>
                  </a:lnTo>
                  <a:lnTo>
                    <a:pt x="8098" y="3686"/>
                  </a:lnTo>
                  <a:lnTo>
                    <a:pt x="8094" y="3680"/>
                  </a:lnTo>
                  <a:lnTo>
                    <a:pt x="8094" y="3676"/>
                  </a:lnTo>
                  <a:lnTo>
                    <a:pt x="8094" y="3672"/>
                  </a:lnTo>
                  <a:lnTo>
                    <a:pt x="8092" y="3670"/>
                  </a:lnTo>
                  <a:lnTo>
                    <a:pt x="8086" y="3668"/>
                  </a:lnTo>
                  <a:lnTo>
                    <a:pt x="8080" y="3666"/>
                  </a:lnTo>
                  <a:lnTo>
                    <a:pt x="8078" y="3664"/>
                  </a:lnTo>
                  <a:lnTo>
                    <a:pt x="8076" y="3662"/>
                  </a:lnTo>
                  <a:lnTo>
                    <a:pt x="8074" y="3654"/>
                  </a:lnTo>
                  <a:lnTo>
                    <a:pt x="8072" y="3648"/>
                  </a:lnTo>
                  <a:lnTo>
                    <a:pt x="8066" y="3638"/>
                  </a:lnTo>
                  <a:lnTo>
                    <a:pt x="8060" y="3620"/>
                  </a:lnTo>
                  <a:lnTo>
                    <a:pt x="8056" y="3608"/>
                  </a:lnTo>
                  <a:lnTo>
                    <a:pt x="8052" y="3602"/>
                  </a:lnTo>
                  <a:lnTo>
                    <a:pt x="8048" y="3596"/>
                  </a:lnTo>
                  <a:lnTo>
                    <a:pt x="8046" y="3588"/>
                  </a:lnTo>
                  <a:lnTo>
                    <a:pt x="8046" y="3584"/>
                  </a:lnTo>
                  <a:lnTo>
                    <a:pt x="8042" y="3580"/>
                  </a:lnTo>
                  <a:lnTo>
                    <a:pt x="8036" y="3578"/>
                  </a:lnTo>
                  <a:lnTo>
                    <a:pt x="8030" y="3578"/>
                  </a:lnTo>
                  <a:lnTo>
                    <a:pt x="8030" y="3576"/>
                  </a:lnTo>
                  <a:lnTo>
                    <a:pt x="8032" y="3572"/>
                  </a:lnTo>
                  <a:lnTo>
                    <a:pt x="8034" y="3568"/>
                  </a:lnTo>
                  <a:lnTo>
                    <a:pt x="8038" y="3566"/>
                  </a:lnTo>
                  <a:lnTo>
                    <a:pt x="8046" y="3566"/>
                  </a:lnTo>
                  <a:lnTo>
                    <a:pt x="8046" y="3562"/>
                  </a:lnTo>
                  <a:lnTo>
                    <a:pt x="8038" y="3546"/>
                  </a:lnTo>
                  <a:lnTo>
                    <a:pt x="8038" y="3542"/>
                  </a:lnTo>
                  <a:lnTo>
                    <a:pt x="8040" y="3540"/>
                  </a:lnTo>
                  <a:lnTo>
                    <a:pt x="8048" y="3544"/>
                  </a:lnTo>
                  <a:lnTo>
                    <a:pt x="8056" y="3548"/>
                  </a:lnTo>
                  <a:lnTo>
                    <a:pt x="8060" y="3548"/>
                  </a:lnTo>
                  <a:lnTo>
                    <a:pt x="8062" y="3548"/>
                  </a:lnTo>
                  <a:lnTo>
                    <a:pt x="8070" y="3544"/>
                  </a:lnTo>
                  <a:lnTo>
                    <a:pt x="8074" y="3544"/>
                  </a:lnTo>
                  <a:lnTo>
                    <a:pt x="8076" y="3540"/>
                  </a:lnTo>
                  <a:lnTo>
                    <a:pt x="8078" y="3532"/>
                  </a:lnTo>
                  <a:lnTo>
                    <a:pt x="8080" y="3530"/>
                  </a:lnTo>
                  <a:lnTo>
                    <a:pt x="8082" y="3530"/>
                  </a:lnTo>
                  <a:lnTo>
                    <a:pt x="8090" y="3534"/>
                  </a:lnTo>
                  <a:lnTo>
                    <a:pt x="8096" y="3538"/>
                  </a:lnTo>
                  <a:lnTo>
                    <a:pt x="8102" y="3540"/>
                  </a:lnTo>
                  <a:lnTo>
                    <a:pt x="8108" y="3542"/>
                  </a:lnTo>
                  <a:lnTo>
                    <a:pt x="8114" y="3538"/>
                  </a:lnTo>
                  <a:lnTo>
                    <a:pt x="8120" y="3536"/>
                  </a:lnTo>
                  <a:lnTo>
                    <a:pt x="8122" y="3536"/>
                  </a:lnTo>
                  <a:lnTo>
                    <a:pt x="8126" y="3538"/>
                  </a:lnTo>
                  <a:lnTo>
                    <a:pt x="8126" y="3540"/>
                  </a:lnTo>
                  <a:lnTo>
                    <a:pt x="8130" y="3550"/>
                  </a:lnTo>
                  <a:lnTo>
                    <a:pt x="8132" y="3556"/>
                  </a:lnTo>
                  <a:lnTo>
                    <a:pt x="8138" y="3562"/>
                  </a:lnTo>
                  <a:lnTo>
                    <a:pt x="8142" y="3566"/>
                  </a:lnTo>
                  <a:lnTo>
                    <a:pt x="8146" y="3572"/>
                  </a:lnTo>
                  <a:lnTo>
                    <a:pt x="8150" y="3582"/>
                  </a:lnTo>
                  <a:lnTo>
                    <a:pt x="8154" y="3594"/>
                  </a:lnTo>
                  <a:lnTo>
                    <a:pt x="8156" y="3600"/>
                  </a:lnTo>
                  <a:lnTo>
                    <a:pt x="8160" y="3606"/>
                  </a:lnTo>
                  <a:lnTo>
                    <a:pt x="8164" y="3612"/>
                  </a:lnTo>
                  <a:lnTo>
                    <a:pt x="8166" y="3616"/>
                  </a:lnTo>
                  <a:lnTo>
                    <a:pt x="8166" y="3624"/>
                  </a:lnTo>
                  <a:lnTo>
                    <a:pt x="8168" y="3632"/>
                  </a:lnTo>
                  <a:lnTo>
                    <a:pt x="8170" y="3636"/>
                  </a:lnTo>
                  <a:lnTo>
                    <a:pt x="8176" y="3644"/>
                  </a:lnTo>
                  <a:lnTo>
                    <a:pt x="8182" y="3650"/>
                  </a:lnTo>
                  <a:lnTo>
                    <a:pt x="8190" y="3656"/>
                  </a:lnTo>
                  <a:lnTo>
                    <a:pt x="8208" y="3664"/>
                  </a:lnTo>
                  <a:lnTo>
                    <a:pt x="8222" y="3670"/>
                  </a:lnTo>
                  <a:lnTo>
                    <a:pt x="8226" y="3672"/>
                  </a:lnTo>
                  <a:lnTo>
                    <a:pt x="8226" y="3678"/>
                  </a:lnTo>
                  <a:lnTo>
                    <a:pt x="8226" y="3680"/>
                  </a:lnTo>
                  <a:lnTo>
                    <a:pt x="8230" y="3684"/>
                  </a:lnTo>
                  <a:lnTo>
                    <a:pt x="8238" y="3690"/>
                  </a:lnTo>
                  <a:lnTo>
                    <a:pt x="8248" y="3696"/>
                  </a:lnTo>
                  <a:lnTo>
                    <a:pt x="8254" y="3700"/>
                  </a:lnTo>
                  <a:lnTo>
                    <a:pt x="8262" y="3708"/>
                  </a:lnTo>
                  <a:lnTo>
                    <a:pt x="8270" y="3712"/>
                  </a:lnTo>
                  <a:lnTo>
                    <a:pt x="8276" y="3714"/>
                  </a:lnTo>
                  <a:lnTo>
                    <a:pt x="8282" y="3714"/>
                  </a:lnTo>
                  <a:lnTo>
                    <a:pt x="8292" y="3714"/>
                  </a:lnTo>
                  <a:lnTo>
                    <a:pt x="8298" y="3716"/>
                  </a:lnTo>
                  <a:lnTo>
                    <a:pt x="8302" y="3720"/>
                  </a:lnTo>
                  <a:lnTo>
                    <a:pt x="8308" y="3724"/>
                  </a:lnTo>
                  <a:lnTo>
                    <a:pt x="8312" y="3726"/>
                  </a:lnTo>
                  <a:lnTo>
                    <a:pt x="8316" y="3724"/>
                  </a:lnTo>
                  <a:lnTo>
                    <a:pt x="8322" y="3722"/>
                  </a:lnTo>
                  <a:lnTo>
                    <a:pt x="8330" y="3714"/>
                  </a:lnTo>
                  <a:lnTo>
                    <a:pt x="8334" y="3712"/>
                  </a:lnTo>
                  <a:lnTo>
                    <a:pt x="8340" y="3712"/>
                  </a:lnTo>
                  <a:lnTo>
                    <a:pt x="8346" y="3710"/>
                  </a:lnTo>
                  <a:lnTo>
                    <a:pt x="8348" y="3706"/>
                  </a:lnTo>
                  <a:lnTo>
                    <a:pt x="8350" y="3702"/>
                  </a:lnTo>
                  <a:lnTo>
                    <a:pt x="8352" y="3702"/>
                  </a:lnTo>
                  <a:lnTo>
                    <a:pt x="8356" y="3700"/>
                  </a:lnTo>
                  <a:lnTo>
                    <a:pt x="8360" y="3700"/>
                  </a:lnTo>
                  <a:lnTo>
                    <a:pt x="8364" y="3698"/>
                  </a:lnTo>
                  <a:lnTo>
                    <a:pt x="8368" y="3692"/>
                  </a:lnTo>
                  <a:lnTo>
                    <a:pt x="8372" y="3690"/>
                  </a:lnTo>
                  <a:lnTo>
                    <a:pt x="8376" y="3690"/>
                  </a:lnTo>
                  <a:lnTo>
                    <a:pt x="8382" y="3690"/>
                  </a:lnTo>
                  <a:lnTo>
                    <a:pt x="8388" y="3690"/>
                  </a:lnTo>
                  <a:lnTo>
                    <a:pt x="8396" y="3694"/>
                  </a:lnTo>
                  <a:lnTo>
                    <a:pt x="8402" y="3702"/>
                  </a:lnTo>
                  <a:lnTo>
                    <a:pt x="8406" y="3712"/>
                  </a:lnTo>
                  <a:lnTo>
                    <a:pt x="8408" y="3722"/>
                  </a:lnTo>
                  <a:lnTo>
                    <a:pt x="8412" y="3742"/>
                  </a:lnTo>
                  <a:lnTo>
                    <a:pt x="8414" y="3758"/>
                  </a:lnTo>
                  <a:lnTo>
                    <a:pt x="8418" y="3762"/>
                  </a:lnTo>
                  <a:lnTo>
                    <a:pt x="8420" y="3764"/>
                  </a:lnTo>
                  <a:lnTo>
                    <a:pt x="8430" y="3766"/>
                  </a:lnTo>
                  <a:lnTo>
                    <a:pt x="8438" y="3768"/>
                  </a:lnTo>
                  <a:lnTo>
                    <a:pt x="8444" y="3770"/>
                  </a:lnTo>
                  <a:lnTo>
                    <a:pt x="8446" y="3772"/>
                  </a:lnTo>
                  <a:lnTo>
                    <a:pt x="8450" y="3774"/>
                  </a:lnTo>
                  <a:lnTo>
                    <a:pt x="8454" y="3774"/>
                  </a:lnTo>
                  <a:lnTo>
                    <a:pt x="8458" y="3772"/>
                  </a:lnTo>
                  <a:lnTo>
                    <a:pt x="8468" y="3772"/>
                  </a:lnTo>
                  <a:lnTo>
                    <a:pt x="8474" y="3774"/>
                  </a:lnTo>
                  <a:lnTo>
                    <a:pt x="8478" y="3776"/>
                  </a:lnTo>
                  <a:lnTo>
                    <a:pt x="8484" y="3780"/>
                  </a:lnTo>
                  <a:lnTo>
                    <a:pt x="8490" y="3782"/>
                  </a:lnTo>
                  <a:lnTo>
                    <a:pt x="8492" y="3782"/>
                  </a:lnTo>
                  <a:lnTo>
                    <a:pt x="8496" y="3782"/>
                  </a:lnTo>
                  <a:lnTo>
                    <a:pt x="8502" y="3780"/>
                  </a:lnTo>
                  <a:lnTo>
                    <a:pt x="8508" y="3780"/>
                  </a:lnTo>
                  <a:lnTo>
                    <a:pt x="8524" y="3784"/>
                  </a:lnTo>
                  <a:lnTo>
                    <a:pt x="8538" y="3788"/>
                  </a:lnTo>
                  <a:lnTo>
                    <a:pt x="8542" y="3788"/>
                  </a:lnTo>
                  <a:lnTo>
                    <a:pt x="8542" y="3786"/>
                  </a:lnTo>
                  <a:lnTo>
                    <a:pt x="8542" y="3782"/>
                  </a:lnTo>
                  <a:lnTo>
                    <a:pt x="8544" y="3780"/>
                  </a:lnTo>
                  <a:lnTo>
                    <a:pt x="8546" y="3780"/>
                  </a:lnTo>
                  <a:lnTo>
                    <a:pt x="8550" y="3786"/>
                  </a:lnTo>
                  <a:lnTo>
                    <a:pt x="8554" y="3790"/>
                  </a:lnTo>
                  <a:lnTo>
                    <a:pt x="8560" y="3792"/>
                  </a:lnTo>
                  <a:lnTo>
                    <a:pt x="8568" y="3792"/>
                  </a:lnTo>
                  <a:lnTo>
                    <a:pt x="8578" y="3796"/>
                  </a:lnTo>
                  <a:lnTo>
                    <a:pt x="8582" y="3798"/>
                  </a:lnTo>
                  <a:lnTo>
                    <a:pt x="8584" y="3798"/>
                  </a:lnTo>
                  <a:lnTo>
                    <a:pt x="8586" y="3796"/>
                  </a:lnTo>
                  <a:lnTo>
                    <a:pt x="8586" y="3792"/>
                  </a:lnTo>
                  <a:lnTo>
                    <a:pt x="8588" y="3790"/>
                  </a:lnTo>
                  <a:lnTo>
                    <a:pt x="8590" y="3790"/>
                  </a:lnTo>
                  <a:lnTo>
                    <a:pt x="8594" y="3798"/>
                  </a:lnTo>
                  <a:lnTo>
                    <a:pt x="8598" y="3800"/>
                  </a:lnTo>
                  <a:lnTo>
                    <a:pt x="8602" y="3800"/>
                  </a:lnTo>
                  <a:lnTo>
                    <a:pt x="8604" y="3798"/>
                  </a:lnTo>
                  <a:lnTo>
                    <a:pt x="8612" y="3794"/>
                  </a:lnTo>
                  <a:lnTo>
                    <a:pt x="8616" y="3792"/>
                  </a:lnTo>
                  <a:lnTo>
                    <a:pt x="8618" y="3792"/>
                  </a:lnTo>
                  <a:lnTo>
                    <a:pt x="8620" y="3794"/>
                  </a:lnTo>
                  <a:lnTo>
                    <a:pt x="8622" y="3794"/>
                  </a:lnTo>
                  <a:lnTo>
                    <a:pt x="8626" y="3790"/>
                  </a:lnTo>
                  <a:lnTo>
                    <a:pt x="8628" y="3788"/>
                  </a:lnTo>
                  <a:lnTo>
                    <a:pt x="8634" y="3788"/>
                  </a:lnTo>
                  <a:lnTo>
                    <a:pt x="8640" y="3788"/>
                  </a:lnTo>
                  <a:lnTo>
                    <a:pt x="8650" y="3790"/>
                  </a:lnTo>
                  <a:lnTo>
                    <a:pt x="8658" y="3792"/>
                  </a:lnTo>
                  <a:lnTo>
                    <a:pt x="8664" y="3794"/>
                  </a:lnTo>
                  <a:lnTo>
                    <a:pt x="8666" y="3792"/>
                  </a:lnTo>
                  <a:lnTo>
                    <a:pt x="8666" y="3790"/>
                  </a:lnTo>
                  <a:lnTo>
                    <a:pt x="8668" y="3788"/>
                  </a:lnTo>
                  <a:lnTo>
                    <a:pt x="8670" y="3786"/>
                  </a:lnTo>
                  <a:lnTo>
                    <a:pt x="8674" y="3786"/>
                  </a:lnTo>
                  <a:lnTo>
                    <a:pt x="8682" y="3786"/>
                  </a:lnTo>
                  <a:lnTo>
                    <a:pt x="8698" y="3790"/>
                  </a:lnTo>
                  <a:lnTo>
                    <a:pt x="8708" y="3792"/>
                  </a:lnTo>
                  <a:lnTo>
                    <a:pt x="8712" y="3794"/>
                  </a:lnTo>
                  <a:lnTo>
                    <a:pt x="8716" y="3790"/>
                  </a:lnTo>
                  <a:lnTo>
                    <a:pt x="8720" y="3788"/>
                  </a:lnTo>
                  <a:lnTo>
                    <a:pt x="8728" y="3786"/>
                  </a:lnTo>
                  <a:lnTo>
                    <a:pt x="8754" y="3782"/>
                  </a:lnTo>
                  <a:lnTo>
                    <a:pt x="8780" y="3782"/>
                  </a:lnTo>
                  <a:lnTo>
                    <a:pt x="8788" y="3784"/>
                  </a:lnTo>
                  <a:lnTo>
                    <a:pt x="8792" y="3786"/>
                  </a:lnTo>
                  <a:lnTo>
                    <a:pt x="8792" y="3788"/>
                  </a:lnTo>
                  <a:lnTo>
                    <a:pt x="8794" y="3798"/>
                  </a:lnTo>
                  <a:lnTo>
                    <a:pt x="8792" y="3804"/>
                  </a:lnTo>
                  <a:lnTo>
                    <a:pt x="8794" y="3808"/>
                  </a:lnTo>
                  <a:lnTo>
                    <a:pt x="8796" y="3810"/>
                  </a:lnTo>
                  <a:lnTo>
                    <a:pt x="8804" y="3812"/>
                  </a:lnTo>
                  <a:lnTo>
                    <a:pt x="8810" y="3812"/>
                  </a:lnTo>
                  <a:lnTo>
                    <a:pt x="8812" y="3814"/>
                  </a:lnTo>
                  <a:lnTo>
                    <a:pt x="8814" y="3816"/>
                  </a:lnTo>
                  <a:lnTo>
                    <a:pt x="8814" y="3820"/>
                  </a:lnTo>
                  <a:lnTo>
                    <a:pt x="8814" y="3826"/>
                  </a:lnTo>
                  <a:lnTo>
                    <a:pt x="8814" y="3830"/>
                  </a:lnTo>
                  <a:lnTo>
                    <a:pt x="8816" y="3832"/>
                  </a:lnTo>
                  <a:lnTo>
                    <a:pt x="8820" y="3838"/>
                  </a:lnTo>
                  <a:lnTo>
                    <a:pt x="8820" y="3842"/>
                  </a:lnTo>
                  <a:lnTo>
                    <a:pt x="8820" y="3846"/>
                  </a:lnTo>
                  <a:lnTo>
                    <a:pt x="8822" y="3850"/>
                  </a:lnTo>
                  <a:lnTo>
                    <a:pt x="8826" y="3854"/>
                  </a:lnTo>
                  <a:lnTo>
                    <a:pt x="8824" y="3856"/>
                  </a:lnTo>
                  <a:lnTo>
                    <a:pt x="8824" y="3858"/>
                  </a:lnTo>
                  <a:lnTo>
                    <a:pt x="8828" y="3862"/>
                  </a:lnTo>
                  <a:lnTo>
                    <a:pt x="8832" y="3864"/>
                  </a:lnTo>
                  <a:lnTo>
                    <a:pt x="8834" y="3864"/>
                  </a:lnTo>
                  <a:lnTo>
                    <a:pt x="8838" y="3862"/>
                  </a:lnTo>
                  <a:lnTo>
                    <a:pt x="8840" y="3862"/>
                  </a:lnTo>
                  <a:lnTo>
                    <a:pt x="8844" y="3862"/>
                  </a:lnTo>
                  <a:lnTo>
                    <a:pt x="8846" y="3864"/>
                  </a:lnTo>
                  <a:lnTo>
                    <a:pt x="8852" y="3870"/>
                  </a:lnTo>
                  <a:lnTo>
                    <a:pt x="8856" y="3874"/>
                  </a:lnTo>
                  <a:lnTo>
                    <a:pt x="8860" y="3876"/>
                  </a:lnTo>
                  <a:lnTo>
                    <a:pt x="8864" y="3880"/>
                  </a:lnTo>
                  <a:lnTo>
                    <a:pt x="8870" y="3888"/>
                  </a:lnTo>
                  <a:lnTo>
                    <a:pt x="8874" y="3896"/>
                  </a:lnTo>
                  <a:lnTo>
                    <a:pt x="8880" y="3902"/>
                  </a:lnTo>
                  <a:lnTo>
                    <a:pt x="8888" y="3908"/>
                  </a:lnTo>
                  <a:lnTo>
                    <a:pt x="8896" y="3912"/>
                  </a:lnTo>
                  <a:lnTo>
                    <a:pt x="8904" y="3914"/>
                  </a:lnTo>
                  <a:lnTo>
                    <a:pt x="8912" y="3916"/>
                  </a:lnTo>
                  <a:lnTo>
                    <a:pt x="8920" y="3914"/>
                  </a:lnTo>
                  <a:lnTo>
                    <a:pt x="8926" y="3910"/>
                  </a:lnTo>
                  <a:lnTo>
                    <a:pt x="8932" y="3908"/>
                  </a:lnTo>
                  <a:lnTo>
                    <a:pt x="8936" y="3908"/>
                  </a:lnTo>
                  <a:lnTo>
                    <a:pt x="8940" y="3910"/>
                  </a:lnTo>
                  <a:lnTo>
                    <a:pt x="8940" y="3914"/>
                  </a:lnTo>
                  <a:lnTo>
                    <a:pt x="8940" y="3920"/>
                  </a:lnTo>
                  <a:lnTo>
                    <a:pt x="8934" y="3926"/>
                  </a:lnTo>
                  <a:lnTo>
                    <a:pt x="8928" y="3930"/>
                  </a:lnTo>
                  <a:lnTo>
                    <a:pt x="8916" y="3934"/>
                  </a:lnTo>
                  <a:lnTo>
                    <a:pt x="8904" y="3934"/>
                  </a:lnTo>
                  <a:lnTo>
                    <a:pt x="8894" y="3934"/>
                  </a:lnTo>
                  <a:lnTo>
                    <a:pt x="8880" y="3932"/>
                  </a:lnTo>
                  <a:lnTo>
                    <a:pt x="8880" y="3934"/>
                  </a:lnTo>
                  <a:lnTo>
                    <a:pt x="8884" y="3940"/>
                  </a:lnTo>
                  <a:lnTo>
                    <a:pt x="8908" y="3970"/>
                  </a:lnTo>
                  <a:lnTo>
                    <a:pt x="8938" y="4004"/>
                  </a:lnTo>
                  <a:lnTo>
                    <a:pt x="8948" y="4014"/>
                  </a:lnTo>
                  <a:lnTo>
                    <a:pt x="8958" y="4020"/>
                  </a:lnTo>
                  <a:lnTo>
                    <a:pt x="8968" y="4020"/>
                  </a:lnTo>
                  <a:lnTo>
                    <a:pt x="8978" y="4018"/>
                  </a:lnTo>
                  <a:lnTo>
                    <a:pt x="8990" y="4010"/>
                  </a:lnTo>
                  <a:lnTo>
                    <a:pt x="9006" y="3998"/>
                  </a:lnTo>
                  <a:lnTo>
                    <a:pt x="9012" y="3990"/>
                  </a:lnTo>
                  <a:lnTo>
                    <a:pt x="9016" y="3980"/>
                  </a:lnTo>
                  <a:lnTo>
                    <a:pt x="9016" y="3972"/>
                  </a:lnTo>
                  <a:lnTo>
                    <a:pt x="9016" y="3964"/>
                  </a:lnTo>
                  <a:lnTo>
                    <a:pt x="9016" y="3956"/>
                  </a:lnTo>
                  <a:lnTo>
                    <a:pt x="9018" y="3950"/>
                  </a:lnTo>
                  <a:lnTo>
                    <a:pt x="9020" y="3944"/>
                  </a:lnTo>
                  <a:lnTo>
                    <a:pt x="9026" y="3940"/>
                  </a:lnTo>
                  <a:lnTo>
                    <a:pt x="9034" y="3940"/>
                  </a:lnTo>
                  <a:lnTo>
                    <a:pt x="9036" y="3940"/>
                  </a:lnTo>
                  <a:lnTo>
                    <a:pt x="9036" y="3942"/>
                  </a:lnTo>
                  <a:lnTo>
                    <a:pt x="9034" y="3944"/>
                  </a:lnTo>
                  <a:lnTo>
                    <a:pt x="9030" y="3954"/>
                  </a:lnTo>
                  <a:lnTo>
                    <a:pt x="9030" y="3958"/>
                  </a:lnTo>
                  <a:lnTo>
                    <a:pt x="9032" y="3964"/>
                  </a:lnTo>
                  <a:lnTo>
                    <a:pt x="9034" y="3968"/>
                  </a:lnTo>
                  <a:lnTo>
                    <a:pt x="9034" y="3972"/>
                  </a:lnTo>
                  <a:lnTo>
                    <a:pt x="9032" y="3978"/>
                  </a:lnTo>
                  <a:lnTo>
                    <a:pt x="9032" y="3982"/>
                  </a:lnTo>
                  <a:lnTo>
                    <a:pt x="9032" y="3988"/>
                  </a:lnTo>
                  <a:lnTo>
                    <a:pt x="9034" y="3994"/>
                  </a:lnTo>
                  <a:lnTo>
                    <a:pt x="9038" y="4004"/>
                  </a:lnTo>
                  <a:lnTo>
                    <a:pt x="9042" y="4014"/>
                  </a:lnTo>
                  <a:lnTo>
                    <a:pt x="9042" y="4022"/>
                  </a:lnTo>
                  <a:lnTo>
                    <a:pt x="9040" y="4038"/>
                  </a:lnTo>
                  <a:lnTo>
                    <a:pt x="9038" y="4048"/>
                  </a:lnTo>
                  <a:lnTo>
                    <a:pt x="9036" y="4062"/>
                  </a:lnTo>
                  <a:lnTo>
                    <a:pt x="9036" y="4084"/>
                  </a:lnTo>
                  <a:lnTo>
                    <a:pt x="9040" y="4112"/>
                  </a:lnTo>
                  <a:lnTo>
                    <a:pt x="9058" y="4210"/>
                  </a:lnTo>
                  <a:lnTo>
                    <a:pt x="9064" y="4240"/>
                  </a:lnTo>
                  <a:lnTo>
                    <a:pt x="9072" y="4260"/>
                  </a:lnTo>
                  <a:lnTo>
                    <a:pt x="9082" y="4284"/>
                  </a:lnTo>
                  <a:lnTo>
                    <a:pt x="9098" y="4320"/>
                  </a:lnTo>
                  <a:lnTo>
                    <a:pt x="9112" y="4364"/>
                  </a:lnTo>
                  <a:lnTo>
                    <a:pt x="9118" y="4384"/>
                  </a:lnTo>
                  <a:lnTo>
                    <a:pt x="9122" y="4404"/>
                  </a:lnTo>
                  <a:lnTo>
                    <a:pt x="9124" y="4418"/>
                  </a:lnTo>
                  <a:lnTo>
                    <a:pt x="9130" y="4432"/>
                  </a:lnTo>
                  <a:lnTo>
                    <a:pt x="9142" y="4454"/>
                  </a:lnTo>
                  <a:lnTo>
                    <a:pt x="9150" y="4468"/>
                  </a:lnTo>
                  <a:lnTo>
                    <a:pt x="9158" y="4484"/>
                  </a:lnTo>
                  <a:lnTo>
                    <a:pt x="9164" y="4504"/>
                  </a:lnTo>
                  <a:lnTo>
                    <a:pt x="9170" y="4530"/>
                  </a:lnTo>
                  <a:lnTo>
                    <a:pt x="9178" y="4558"/>
                  </a:lnTo>
                  <a:lnTo>
                    <a:pt x="9186" y="4582"/>
                  </a:lnTo>
                  <a:lnTo>
                    <a:pt x="9194" y="4604"/>
                  </a:lnTo>
                  <a:lnTo>
                    <a:pt x="9202" y="4622"/>
                  </a:lnTo>
                  <a:lnTo>
                    <a:pt x="9212" y="4636"/>
                  </a:lnTo>
                  <a:lnTo>
                    <a:pt x="9218" y="4640"/>
                  </a:lnTo>
                  <a:lnTo>
                    <a:pt x="9222" y="4644"/>
                  </a:lnTo>
                  <a:lnTo>
                    <a:pt x="9228" y="4646"/>
                  </a:lnTo>
                  <a:lnTo>
                    <a:pt x="9232" y="4646"/>
                  </a:lnTo>
                  <a:lnTo>
                    <a:pt x="9238" y="4644"/>
                  </a:lnTo>
                  <a:lnTo>
                    <a:pt x="9242" y="4640"/>
                  </a:lnTo>
                  <a:lnTo>
                    <a:pt x="9250" y="4630"/>
                  </a:lnTo>
                  <a:lnTo>
                    <a:pt x="9254" y="4624"/>
                  </a:lnTo>
                  <a:lnTo>
                    <a:pt x="9256" y="4616"/>
                  </a:lnTo>
                  <a:lnTo>
                    <a:pt x="9256" y="4610"/>
                  </a:lnTo>
                  <a:lnTo>
                    <a:pt x="9258" y="4604"/>
                  </a:lnTo>
                  <a:lnTo>
                    <a:pt x="9260" y="4600"/>
                  </a:lnTo>
                  <a:lnTo>
                    <a:pt x="9264" y="4596"/>
                  </a:lnTo>
                  <a:lnTo>
                    <a:pt x="9272" y="4592"/>
                  </a:lnTo>
                  <a:lnTo>
                    <a:pt x="9290" y="4590"/>
                  </a:lnTo>
                  <a:lnTo>
                    <a:pt x="9300" y="4590"/>
                  </a:lnTo>
                  <a:lnTo>
                    <a:pt x="9306" y="4590"/>
                  </a:lnTo>
                  <a:lnTo>
                    <a:pt x="9308" y="4590"/>
                  </a:lnTo>
                  <a:lnTo>
                    <a:pt x="9308" y="4588"/>
                  </a:lnTo>
                  <a:lnTo>
                    <a:pt x="9308" y="4586"/>
                  </a:lnTo>
                  <a:lnTo>
                    <a:pt x="9304" y="4584"/>
                  </a:lnTo>
                  <a:lnTo>
                    <a:pt x="9296" y="4582"/>
                  </a:lnTo>
                  <a:lnTo>
                    <a:pt x="9292" y="4578"/>
                  </a:lnTo>
                  <a:lnTo>
                    <a:pt x="9290" y="4574"/>
                  </a:lnTo>
                  <a:lnTo>
                    <a:pt x="9290" y="4570"/>
                  </a:lnTo>
                  <a:lnTo>
                    <a:pt x="9294" y="4562"/>
                  </a:lnTo>
                  <a:lnTo>
                    <a:pt x="9300" y="4554"/>
                  </a:lnTo>
                  <a:lnTo>
                    <a:pt x="9302" y="4548"/>
                  </a:lnTo>
                  <a:lnTo>
                    <a:pt x="9302" y="4540"/>
                  </a:lnTo>
                  <a:lnTo>
                    <a:pt x="9304" y="4538"/>
                  </a:lnTo>
                  <a:lnTo>
                    <a:pt x="9316" y="4538"/>
                  </a:lnTo>
                  <a:lnTo>
                    <a:pt x="9324" y="4536"/>
                  </a:lnTo>
                  <a:lnTo>
                    <a:pt x="9326" y="4534"/>
                  </a:lnTo>
                  <a:lnTo>
                    <a:pt x="9326" y="4530"/>
                  </a:lnTo>
                  <a:lnTo>
                    <a:pt x="9326" y="4522"/>
                  </a:lnTo>
                  <a:lnTo>
                    <a:pt x="9324" y="4512"/>
                  </a:lnTo>
                  <a:lnTo>
                    <a:pt x="9322" y="4498"/>
                  </a:lnTo>
                  <a:lnTo>
                    <a:pt x="9322" y="4482"/>
                  </a:lnTo>
                  <a:lnTo>
                    <a:pt x="9322" y="4464"/>
                  </a:lnTo>
                  <a:lnTo>
                    <a:pt x="9328" y="4446"/>
                  </a:lnTo>
                  <a:lnTo>
                    <a:pt x="9336" y="4424"/>
                  </a:lnTo>
                  <a:lnTo>
                    <a:pt x="9342" y="4406"/>
                  </a:lnTo>
                  <a:lnTo>
                    <a:pt x="9344" y="4396"/>
                  </a:lnTo>
                  <a:lnTo>
                    <a:pt x="9344" y="4384"/>
                  </a:lnTo>
                  <a:lnTo>
                    <a:pt x="9342" y="4370"/>
                  </a:lnTo>
                  <a:lnTo>
                    <a:pt x="9338" y="4354"/>
                  </a:lnTo>
                  <a:lnTo>
                    <a:pt x="9336" y="4342"/>
                  </a:lnTo>
                  <a:lnTo>
                    <a:pt x="9338" y="4336"/>
                  </a:lnTo>
                  <a:lnTo>
                    <a:pt x="9338" y="4328"/>
                  </a:lnTo>
                  <a:lnTo>
                    <a:pt x="9334" y="4308"/>
                  </a:lnTo>
                  <a:lnTo>
                    <a:pt x="9332" y="4296"/>
                  </a:lnTo>
                  <a:lnTo>
                    <a:pt x="9330" y="4288"/>
                  </a:lnTo>
                  <a:lnTo>
                    <a:pt x="9332" y="4282"/>
                  </a:lnTo>
                  <a:lnTo>
                    <a:pt x="9334" y="4276"/>
                  </a:lnTo>
                  <a:lnTo>
                    <a:pt x="9336" y="4272"/>
                  </a:lnTo>
                  <a:lnTo>
                    <a:pt x="9340" y="4270"/>
                  </a:lnTo>
                  <a:lnTo>
                    <a:pt x="9348" y="4266"/>
                  </a:lnTo>
                  <a:lnTo>
                    <a:pt x="9358" y="4264"/>
                  </a:lnTo>
                  <a:lnTo>
                    <a:pt x="9368" y="4262"/>
                  </a:lnTo>
                  <a:lnTo>
                    <a:pt x="9376" y="4258"/>
                  </a:lnTo>
                  <a:lnTo>
                    <a:pt x="9378" y="4254"/>
                  </a:lnTo>
                  <a:lnTo>
                    <a:pt x="9380" y="4248"/>
                  </a:lnTo>
                  <a:lnTo>
                    <a:pt x="9382" y="4240"/>
                  </a:lnTo>
                  <a:lnTo>
                    <a:pt x="9384" y="4236"/>
                  </a:lnTo>
                  <a:lnTo>
                    <a:pt x="9386" y="4236"/>
                  </a:lnTo>
                  <a:lnTo>
                    <a:pt x="9390" y="4238"/>
                  </a:lnTo>
                  <a:lnTo>
                    <a:pt x="9396" y="4240"/>
                  </a:lnTo>
                  <a:lnTo>
                    <a:pt x="9402" y="4242"/>
                  </a:lnTo>
                  <a:lnTo>
                    <a:pt x="9408" y="4240"/>
                  </a:lnTo>
                  <a:lnTo>
                    <a:pt x="9418" y="4232"/>
                  </a:lnTo>
                  <a:lnTo>
                    <a:pt x="9424" y="4224"/>
                  </a:lnTo>
                  <a:lnTo>
                    <a:pt x="9426" y="4218"/>
                  </a:lnTo>
                  <a:lnTo>
                    <a:pt x="9426" y="4216"/>
                  </a:lnTo>
                  <a:lnTo>
                    <a:pt x="9426" y="4214"/>
                  </a:lnTo>
                  <a:lnTo>
                    <a:pt x="9426" y="4210"/>
                  </a:lnTo>
                  <a:lnTo>
                    <a:pt x="9430" y="4204"/>
                  </a:lnTo>
                  <a:lnTo>
                    <a:pt x="9440" y="4196"/>
                  </a:lnTo>
                  <a:lnTo>
                    <a:pt x="9454" y="4182"/>
                  </a:lnTo>
                  <a:lnTo>
                    <a:pt x="9472" y="4166"/>
                  </a:lnTo>
                  <a:lnTo>
                    <a:pt x="9488" y="4148"/>
                  </a:lnTo>
                  <a:lnTo>
                    <a:pt x="9512" y="4118"/>
                  </a:lnTo>
                  <a:lnTo>
                    <a:pt x="9532" y="4090"/>
                  </a:lnTo>
                  <a:lnTo>
                    <a:pt x="9542" y="4080"/>
                  </a:lnTo>
                  <a:lnTo>
                    <a:pt x="9554" y="4070"/>
                  </a:lnTo>
                  <a:lnTo>
                    <a:pt x="9562" y="4066"/>
                  </a:lnTo>
                  <a:lnTo>
                    <a:pt x="9568" y="4064"/>
                  </a:lnTo>
                  <a:lnTo>
                    <a:pt x="9576" y="4064"/>
                  </a:lnTo>
                  <a:lnTo>
                    <a:pt x="9580" y="4062"/>
                  </a:lnTo>
                  <a:lnTo>
                    <a:pt x="9586" y="4060"/>
                  </a:lnTo>
                  <a:lnTo>
                    <a:pt x="9592" y="4052"/>
                  </a:lnTo>
                  <a:lnTo>
                    <a:pt x="9602" y="4040"/>
                  </a:lnTo>
                  <a:lnTo>
                    <a:pt x="9610" y="4026"/>
                  </a:lnTo>
                  <a:lnTo>
                    <a:pt x="9612" y="4016"/>
                  </a:lnTo>
                  <a:lnTo>
                    <a:pt x="9612" y="4008"/>
                  </a:lnTo>
                  <a:lnTo>
                    <a:pt x="9610" y="4000"/>
                  </a:lnTo>
                  <a:lnTo>
                    <a:pt x="9608" y="3994"/>
                  </a:lnTo>
                  <a:lnTo>
                    <a:pt x="9608" y="3988"/>
                  </a:lnTo>
                  <a:lnTo>
                    <a:pt x="9614" y="3984"/>
                  </a:lnTo>
                  <a:lnTo>
                    <a:pt x="9624" y="3978"/>
                  </a:lnTo>
                  <a:lnTo>
                    <a:pt x="9636" y="3972"/>
                  </a:lnTo>
                  <a:lnTo>
                    <a:pt x="9646" y="3966"/>
                  </a:lnTo>
                  <a:lnTo>
                    <a:pt x="9656" y="3958"/>
                  </a:lnTo>
                  <a:lnTo>
                    <a:pt x="9658" y="3956"/>
                  </a:lnTo>
                  <a:lnTo>
                    <a:pt x="9660" y="3956"/>
                  </a:lnTo>
                  <a:lnTo>
                    <a:pt x="9662" y="3966"/>
                  </a:lnTo>
                  <a:lnTo>
                    <a:pt x="9664" y="3972"/>
                  </a:lnTo>
                  <a:lnTo>
                    <a:pt x="9666" y="3976"/>
                  </a:lnTo>
                  <a:lnTo>
                    <a:pt x="9668" y="3976"/>
                  </a:lnTo>
                  <a:lnTo>
                    <a:pt x="9672" y="3976"/>
                  </a:lnTo>
                  <a:lnTo>
                    <a:pt x="9678" y="3974"/>
                  </a:lnTo>
                  <a:lnTo>
                    <a:pt x="9682" y="3972"/>
                  </a:lnTo>
                  <a:lnTo>
                    <a:pt x="9686" y="3974"/>
                  </a:lnTo>
                  <a:lnTo>
                    <a:pt x="9694" y="3976"/>
                  </a:lnTo>
                  <a:lnTo>
                    <a:pt x="9696" y="3976"/>
                  </a:lnTo>
                  <a:lnTo>
                    <a:pt x="9698" y="3972"/>
                  </a:lnTo>
                  <a:lnTo>
                    <a:pt x="9696" y="3966"/>
                  </a:lnTo>
                  <a:lnTo>
                    <a:pt x="9694" y="3960"/>
                  </a:lnTo>
                  <a:lnTo>
                    <a:pt x="9694" y="3958"/>
                  </a:lnTo>
                  <a:lnTo>
                    <a:pt x="9698" y="3956"/>
                  </a:lnTo>
                  <a:lnTo>
                    <a:pt x="9700" y="3962"/>
                  </a:lnTo>
                  <a:lnTo>
                    <a:pt x="9704" y="3964"/>
                  </a:lnTo>
                  <a:lnTo>
                    <a:pt x="9706" y="3966"/>
                  </a:lnTo>
                  <a:lnTo>
                    <a:pt x="9708" y="3966"/>
                  </a:lnTo>
                  <a:lnTo>
                    <a:pt x="9714" y="3964"/>
                  </a:lnTo>
                  <a:lnTo>
                    <a:pt x="9716" y="3966"/>
                  </a:lnTo>
                  <a:lnTo>
                    <a:pt x="9716" y="3968"/>
                  </a:lnTo>
                  <a:lnTo>
                    <a:pt x="9718" y="3970"/>
                  </a:lnTo>
                  <a:lnTo>
                    <a:pt x="9720" y="3970"/>
                  </a:lnTo>
                  <a:lnTo>
                    <a:pt x="9726" y="3964"/>
                  </a:lnTo>
                  <a:lnTo>
                    <a:pt x="9730" y="3958"/>
                  </a:lnTo>
                  <a:lnTo>
                    <a:pt x="9734" y="3958"/>
                  </a:lnTo>
                  <a:lnTo>
                    <a:pt x="9736" y="3962"/>
                  </a:lnTo>
                  <a:lnTo>
                    <a:pt x="9740" y="3964"/>
                  </a:lnTo>
                  <a:lnTo>
                    <a:pt x="9744" y="3964"/>
                  </a:lnTo>
                  <a:lnTo>
                    <a:pt x="9748" y="3960"/>
                  </a:lnTo>
                  <a:lnTo>
                    <a:pt x="9752" y="3954"/>
                  </a:lnTo>
                  <a:lnTo>
                    <a:pt x="9754" y="3948"/>
                  </a:lnTo>
                  <a:lnTo>
                    <a:pt x="9756" y="3940"/>
                  </a:lnTo>
                  <a:lnTo>
                    <a:pt x="9756" y="3932"/>
                  </a:lnTo>
                  <a:lnTo>
                    <a:pt x="9756" y="3926"/>
                  </a:lnTo>
                  <a:lnTo>
                    <a:pt x="9752" y="3916"/>
                  </a:lnTo>
                  <a:lnTo>
                    <a:pt x="9754" y="3906"/>
                  </a:lnTo>
                  <a:lnTo>
                    <a:pt x="9754" y="3898"/>
                  </a:lnTo>
                  <a:lnTo>
                    <a:pt x="9754" y="3890"/>
                  </a:lnTo>
                  <a:lnTo>
                    <a:pt x="9752" y="3884"/>
                  </a:lnTo>
                  <a:lnTo>
                    <a:pt x="9754" y="3884"/>
                  </a:lnTo>
                  <a:lnTo>
                    <a:pt x="9756" y="3878"/>
                  </a:lnTo>
                  <a:lnTo>
                    <a:pt x="9758" y="3876"/>
                  </a:lnTo>
                  <a:lnTo>
                    <a:pt x="9760" y="3876"/>
                  </a:lnTo>
                  <a:lnTo>
                    <a:pt x="9762" y="3884"/>
                  </a:lnTo>
                  <a:lnTo>
                    <a:pt x="9764" y="3910"/>
                  </a:lnTo>
                  <a:lnTo>
                    <a:pt x="9768" y="3920"/>
                  </a:lnTo>
                  <a:lnTo>
                    <a:pt x="9770" y="3924"/>
                  </a:lnTo>
                  <a:lnTo>
                    <a:pt x="9772" y="3926"/>
                  </a:lnTo>
                  <a:lnTo>
                    <a:pt x="9776" y="3926"/>
                  </a:lnTo>
                  <a:lnTo>
                    <a:pt x="9780" y="3926"/>
                  </a:lnTo>
                  <a:lnTo>
                    <a:pt x="9786" y="3920"/>
                  </a:lnTo>
                  <a:lnTo>
                    <a:pt x="9788" y="3918"/>
                  </a:lnTo>
                  <a:lnTo>
                    <a:pt x="9792" y="3918"/>
                  </a:lnTo>
                  <a:lnTo>
                    <a:pt x="9794" y="3920"/>
                  </a:lnTo>
                  <a:lnTo>
                    <a:pt x="9798" y="3924"/>
                  </a:lnTo>
                  <a:lnTo>
                    <a:pt x="9804" y="3938"/>
                  </a:lnTo>
                  <a:lnTo>
                    <a:pt x="9812" y="3958"/>
                  </a:lnTo>
                  <a:lnTo>
                    <a:pt x="9814" y="3968"/>
                  </a:lnTo>
                  <a:lnTo>
                    <a:pt x="9816" y="3972"/>
                  </a:lnTo>
                  <a:lnTo>
                    <a:pt x="9818" y="3974"/>
                  </a:lnTo>
                  <a:lnTo>
                    <a:pt x="9816" y="3978"/>
                  </a:lnTo>
                  <a:lnTo>
                    <a:pt x="9814" y="3986"/>
                  </a:lnTo>
                  <a:lnTo>
                    <a:pt x="9814" y="3992"/>
                  </a:lnTo>
                  <a:lnTo>
                    <a:pt x="9820" y="4004"/>
                  </a:lnTo>
                  <a:lnTo>
                    <a:pt x="9824" y="4012"/>
                  </a:lnTo>
                  <a:lnTo>
                    <a:pt x="9824" y="4010"/>
                  </a:lnTo>
                  <a:lnTo>
                    <a:pt x="9824" y="4000"/>
                  </a:lnTo>
                  <a:lnTo>
                    <a:pt x="9826" y="4006"/>
                  </a:lnTo>
                  <a:lnTo>
                    <a:pt x="9830" y="4016"/>
                  </a:lnTo>
                  <a:lnTo>
                    <a:pt x="9834" y="4026"/>
                  </a:lnTo>
                  <a:lnTo>
                    <a:pt x="9840" y="4038"/>
                  </a:lnTo>
                  <a:lnTo>
                    <a:pt x="9858" y="4062"/>
                  </a:lnTo>
                  <a:lnTo>
                    <a:pt x="9862" y="4064"/>
                  </a:lnTo>
                  <a:lnTo>
                    <a:pt x="9862" y="4058"/>
                  </a:lnTo>
                  <a:lnTo>
                    <a:pt x="9864" y="4054"/>
                  </a:lnTo>
                  <a:lnTo>
                    <a:pt x="9866" y="4052"/>
                  </a:lnTo>
                  <a:lnTo>
                    <a:pt x="9868" y="4052"/>
                  </a:lnTo>
                  <a:lnTo>
                    <a:pt x="9872" y="4054"/>
                  </a:lnTo>
                  <a:lnTo>
                    <a:pt x="9878" y="4060"/>
                  </a:lnTo>
                  <a:lnTo>
                    <a:pt x="9882" y="4068"/>
                  </a:lnTo>
                  <a:lnTo>
                    <a:pt x="9888" y="4076"/>
                  </a:lnTo>
                  <a:lnTo>
                    <a:pt x="9892" y="4080"/>
                  </a:lnTo>
                  <a:lnTo>
                    <a:pt x="9896" y="4086"/>
                  </a:lnTo>
                  <a:lnTo>
                    <a:pt x="9896" y="4088"/>
                  </a:lnTo>
                  <a:lnTo>
                    <a:pt x="9894" y="4090"/>
                  </a:lnTo>
                  <a:lnTo>
                    <a:pt x="9890" y="4092"/>
                  </a:lnTo>
                  <a:lnTo>
                    <a:pt x="9888" y="4092"/>
                  </a:lnTo>
                  <a:lnTo>
                    <a:pt x="9884" y="4088"/>
                  </a:lnTo>
                  <a:lnTo>
                    <a:pt x="9880" y="4086"/>
                  </a:lnTo>
                  <a:lnTo>
                    <a:pt x="9878" y="4086"/>
                  </a:lnTo>
                  <a:lnTo>
                    <a:pt x="9876" y="4086"/>
                  </a:lnTo>
                  <a:lnTo>
                    <a:pt x="9874" y="4090"/>
                  </a:lnTo>
                  <a:lnTo>
                    <a:pt x="9876" y="4094"/>
                  </a:lnTo>
                  <a:lnTo>
                    <a:pt x="9880" y="4104"/>
                  </a:lnTo>
                  <a:lnTo>
                    <a:pt x="9886" y="4110"/>
                  </a:lnTo>
                  <a:lnTo>
                    <a:pt x="9888" y="4112"/>
                  </a:lnTo>
                  <a:lnTo>
                    <a:pt x="9888" y="4110"/>
                  </a:lnTo>
                  <a:lnTo>
                    <a:pt x="9890" y="4104"/>
                  </a:lnTo>
                  <a:lnTo>
                    <a:pt x="9892" y="4098"/>
                  </a:lnTo>
                  <a:lnTo>
                    <a:pt x="9894" y="4098"/>
                  </a:lnTo>
                  <a:lnTo>
                    <a:pt x="9896" y="4100"/>
                  </a:lnTo>
                  <a:lnTo>
                    <a:pt x="9898" y="4110"/>
                  </a:lnTo>
                  <a:lnTo>
                    <a:pt x="9904" y="4128"/>
                  </a:lnTo>
                  <a:lnTo>
                    <a:pt x="9914" y="4150"/>
                  </a:lnTo>
                  <a:lnTo>
                    <a:pt x="9918" y="4160"/>
                  </a:lnTo>
                  <a:lnTo>
                    <a:pt x="9920" y="4170"/>
                  </a:lnTo>
                  <a:lnTo>
                    <a:pt x="9920" y="4182"/>
                  </a:lnTo>
                  <a:lnTo>
                    <a:pt x="9920" y="4192"/>
                  </a:lnTo>
                  <a:lnTo>
                    <a:pt x="9906" y="4234"/>
                  </a:lnTo>
                  <a:lnTo>
                    <a:pt x="9902" y="4250"/>
                  </a:lnTo>
                  <a:lnTo>
                    <a:pt x="9902" y="4256"/>
                  </a:lnTo>
                  <a:lnTo>
                    <a:pt x="9906" y="4258"/>
                  </a:lnTo>
                  <a:lnTo>
                    <a:pt x="9908" y="4258"/>
                  </a:lnTo>
                  <a:lnTo>
                    <a:pt x="9910" y="4256"/>
                  </a:lnTo>
                  <a:lnTo>
                    <a:pt x="9914" y="4250"/>
                  </a:lnTo>
                  <a:lnTo>
                    <a:pt x="9916" y="4242"/>
                  </a:lnTo>
                  <a:lnTo>
                    <a:pt x="9918" y="4242"/>
                  </a:lnTo>
                  <a:lnTo>
                    <a:pt x="9922" y="4240"/>
                  </a:lnTo>
                  <a:lnTo>
                    <a:pt x="9924" y="4242"/>
                  </a:lnTo>
                  <a:lnTo>
                    <a:pt x="9924" y="4244"/>
                  </a:lnTo>
                  <a:lnTo>
                    <a:pt x="9922" y="4248"/>
                  </a:lnTo>
                  <a:lnTo>
                    <a:pt x="9920" y="4252"/>
                  </a:lnTo>
                  <a:lnTo>
                    <a:pt x="9920" y="4256"/>
                  </a:lnTo>
                  <a:lnTo>
                    <a:pt x="9924" y="4260"/>
                  </a:lnTo>
                  <a:lnTo>
                    <a:pt x="9928" y="4262"/>
                  </a:lnTo>
                  <a:lnTo>
                    <a:pt x="9930" y="4264"/>
                  </a:lnTo>
                  <a:lnTo>
                    <a:pt x="9934" y="4262"/>
                  </a:lnTo>
                  <a:lnTo>
                    <a:pt x="9936" y="4260"/>
                  </a:lnTo>
                  <a:lnTo>
                    <a:pt x="9938" y="4260"/>
                  </a:lnTo>
                  <a:lnTo>
                    <a:pt x="9940" y="4262"/>
                  </a:lnTo>
                  <a:lnTo>
                    <a:pt x="9944" y="4264"/>
                  </a:lnTo>
                  <a:lnTo>
                    <a:pt x="9950" y="4268"/>
                  </a:lnTo>
                  <a:lnTo>
                    <a:pt x="9954" y="4268"/>
                  </a:lnTo>
                  <a:lnTo>
                    <a:pt x="9958" y="4264"/>
                  </a:lnTo>
                  <a:lnTo>
                    <a:pt x="9962" y="4260"/>
                  </a:lnTo>
                  <a:lnTo>
                    <a:pt x="9970" y="4246"/>
                  </a:lnTo>
                  <a:lnTo>
                    <a:pt x="9974" y="4242"/>
                  </a:lnTo>
                  <a:lnTo>
                    <a:pt x="9980" y="4238"/>
                  </a:lnTo>
                  <a:lnTo>
                    <a:pt x="9994" y="4232"/>
                  </a:lnTo>
                  <a:lnTo>
                    <a:pt x="10000" y="4228"/>
                  </a:lnTo>
                  <a:lnTo>
                    <a:pt x="10006" y="4222"/>
                  </a:lnTo>
                  <a:lnTo>
                    <a:pt x="10010" y="4216"/>
                  </a:lnTo>
                  <a:lnTo>
                    <a:pt x="10014" y="4208"/>
                  </a:lnTo>
                  <a:lnTo>
                    <a:pt x="10014" y="4198"/>
                  </a:lnTo>
                  <a:lnTo>
                    <a:pt x="10012" y="4184"/>
                  </a:lnTo>
                  <a:lnTo>
                    <a:pt x="10016" y="4190"/>
                  </a:lnTo>
                  <a:lnTo>
                    <a:pt x="10018" y="4192"/>
                  </a:lnTo>
                  <a:lnTo>
                    <a:pt x="10020" y="4196"/>
                  </a:lnTo>
                  <a:lnTo>
                    <a:pt x="10022" y="4200"/>
                  </a:lnTo>
                  <a:lnTo>
                    <a:pt x="10024" y="4204"/>
                  </a:lnTo>
                  <a:lnTo>
                    <a:pt x="10026" y="4208"/>
                  </a:lnTo>
                  <a:lnTo>
                    <a:pt x="10028" y="4218"/>
                  </a:lnTo>
                  <a:lnTo>
                    <a:pt x="10032" y="4228"/>
                  </a:lnTo>
                  <a:lnTo>
                    <a:pt x="10034" y="4230"/>
                  </a:lnTo>
                  <a:lnTo>
                    <a:pt x="10036" y="4230"/>
                  </a:lnTo>
                  <a:lnTo>
                    <a:pt x="10040" y="4228"/>
                  </a:lnTo>
                  <a:lnTo>
                    <a:pt x="10044" y="4226"/>
                  </a:lnTo>
                  <a:lnTo>
                    <a:pt x="10046" y="4226"/>
                  </a:lnTo>
                  <a:lnTo>
                    <a:pt x="10046" y="4228"/>
                  </a:lnTo>
                  <a:lnTo>
                    <a:pt x="10044" y="4232"/>
                  </a:lnTo>
                  <a:lnTo>
                    <a:pt x="10040" y="4238"/>
                  </a:lnTo>
                  <a:lnTo>
                    <a:pt x="10038" y="4246"/>
                  </a:lnTo>
                  <a:lnTo>
                    <a:pt x="10040" y="4252"/>
                  </a:lnTo>
                  <a:lnTo>
                    <a:pt x="10042" y="4258"/>
                  </a:lnTo>
                  <a:lnTo>
                    <a:pt x="10046" y="4270"/>
                  </a:lnTo>
                  <a:lnTo>
                    <a:pt x="10046" y="4290"/>
                  </a:lnTo>
                  <a:lnTo>
                    <a:pt x="10048" y="4312"/>
                  </a:lnTo>
                  <a:lnTo>
                    <a:pt x="10052" y="4328"/>
                  </a:lnTo>
                  <a:lnTo>
                    <a:pt x="10058" y="4340"/>
                  </a:lnTo>
                  <a:lnTo>
                    <a:pt x="10060" y="4354"/>
                  </a:lnTo>
                  <a:lnTo>
                    <a:pt x="10060" y="4372"/>
                  </a:lnTo>
                  <a:lnTo>
                    <a:pt x="10062" y="4372"/>
                  </a:lnTo>
                  <a:lnTo>
                    <a:pt x="10062" y="4370"/>
                  </a:lnTo>
                  <a:lnTo>
                    <a:pt x="10064" y="4366"/>
                  </a:lnTo>
                  <a:lnTo>
                    <a:pt x="10066" y="4366"/>
                  </a:lnTo>
                  <a:lnTo>
                    <a:pt x="10068" y="4372"/>
                  </a:lnTo>
                  <a:lnTo>
                    <a:pt x="10074" y="4384"/>
                  </a:lnTo>
                  <a:lnTo>
                    <a:pt x="10076" y="4398"/>
                  </a:lnTo>
                  <a:lnTo>
                    <a:pt x="10078" y="4408"/>
                  </a:lnTo>
                  <a:lnTo>
                    <a:pt x="10080" y="4416"/>
                  </a:lnTo>
                  <a:lnTo>
                    <a:pt x="10082" y="4424"/>
                  </a:lnTo>
                  <a:lnTo>
                    <a:pt x="10080" y="4432"/>
                  </a:lnTo>
                  <a:lnTo>
                    <a:pt x="10080" y="4440"/>
                  </a:lnTo>
                  <a:lnTo>
                    <a:pt x="10080" y="4442"/>
                  </a:lnTo>
                  <a:lnTo>
                    <a:pt x="10082" y="4444"/>
                  </a:lnTo>
                  <a:lnTo>
                    <a:pt x="10082" y="4446"/>
                  </a:lnTo>
                  <a:lnTo>
                    <a:pt x="10082" y="4450"/>
                  </a:lnTo>
                  <a:lnTo>
                    <a:pt x="10080" y="4458"/>
                  </a:lnTo>
                  <a:lnTo>
                    <a:pt x="10080" y="4464"/>
                  </a:lnTo>
                  <a:lnTo>
                    <a:pt x="10080" y="4466"/>
                  </a:lnTo>
                  <a:lnTo>
                    <a:pt x="10084" y="4468"/>
                  </a:lnTo>
                  <a:lnTo>
                    <a:pt x="10088" y="4468"/>
                  </a:lnTo>
                  <a:lnTo>
                    <a:pt x="10088" y="4470"/>
                  </a:lnTo>
                  <a:lnTo>
                    <a:pt x="10088" y="4476"/>
                  </a:lnTo>
                  <a:lnTo>
                    <a:pt x="10084" y="4486"/>
                  </a:lnTo>
                  <a:lnTo>
                    <a:pt x="10084" y="4496"/>
                  </a:lnTo>
                  <a:lnTo>
                    <a:pt x="10084" y="4504"/>
                  </a:lnTo>
                  <a:lnTo>
                    <a:pt x="10080" y="4510"/>
                  </a:lnTo>
                  <a:lnTo>
                    <a:pt x="10078" y="4518"/>
                  </a:lnTo>
                  <a:lnTo>
                    <a:pt x="10076" y="4542"/>
                  </a:lnTo>
                  <a:lnTo>
                    <a:pt x="10078" y="4550"/>
                  </a:lnTo>
                  <a:lnTo>
                    <a:pt x="10078" y="4552"/>
                  </a:lnTo>
                  <a:lnTo>
                    <a:pt x="10080" y="4552"/>
                  </a:lnTo>
                  <a:lnTo>
                    <a:pt x="10086" y="4536"/>
                  </a:lnTo>
                  <a:lnTo>
                    <a:pt x="10086" y="4540"/>
                  </a:lnTo>
                  <a:lnTo>
                    <a:pt x="10086" y="4544"/>
                  </a:lnTo>
                  <a:lnTo>
                    <a:pt x="10078" y="4560"/>
                  </a:lnTo>
                  <a:lnTo>
                    <a:pt x="10076" y="4568"/>
                  </a:lnTo>
                  <a:lnTo>
                    <a:pt x="10076" y="4572"/>
                  </a:lnTo>
                  <a:lnTo>
                    <a:pt x="10076" y="4574"/>
                  </a:lnTo>
                  <a:lnTo>
                    <a:pt x="10074" y="4578"/>
                  </a:lnTo>
                  <a:lnTo>
                    <a:pt x="10070" y="4590"/>
                  </a:lnTo>
                  <a:lnTo>
                    <a:pt x="10070" y="4594"/>
                  </a:lnTo>
                  <a:lnTo>
                    <a:pt x="10070" y="4600"/>
                  </a:lnTo>
                  <a:lnTo>
                    <a:pt x="10070" y="4606"/>
                  </a:lnTo>
                  <a:lnTo>
                    <a:pt x="10066" y="4616"/>
                  </a:lnTo>
                  <a:lnTo>
                    <a:pt x="10066" y="4626"/>
                  </a:lnTo>
                  <a:lnTo>
                    <a:pt x="10066" y="4634"/>
                  </a:lnTo>
                  <a:lnTo>
                    <a:pt x="10068" y="4638"/>
                  </a:lnTo>
                  <a:lnTo>
                    <a:pt x="10070" y="4642"/>
                  </a:lnTo>
                  <a:lnTo>
                    <a:pt x="10072" y="4642"/>
                  </a:lnTo>
                  <a:lnTo>
                    <a:pt x="10076" y="4638"/>
                  </a:lnTo>
                  <a:lnTo>
                    <a:pt x="10078" y="4632"/>
                  </a:lnTo>
                  <a:lnTo>
                    <a:pt x="10078" y="4630"/>
                  </a:lnTo>
                  <a:lnTo>
                    <a:pt x="10080" y="4630"/>
                  </a:lnTo>
                  <a:lnTo>
                    <a:pt x="10086" y="4638"/>
                  </a:lnTo>
                  <a:lnTo>
                    <a:pt x="10092" y="4650"/>
                  </a:lnTo>
                  <a:lnTo>
                    <a:pt x="10100" y="4664"/>
                  </a:lnTo>
                  <a:lnTo>
                    <a:pt x="10108" y="4680"/>
                  </a:lnTo>
                  <a:lnTo>
                    <a:pt x="10112" y="4684"/>
                  </a:lnTo>
                  <a:lnTo>
                    <a:pt x="10116" y="4684"/>
                  </a:lnTo>
                  <a:lnTo>
                    <a:pt x="10120" y="4684"/>
                  </a:lnTo>
                  <a:lnTo>
                    <a:pt x="10122" y="4688"/>
                  </a:lnTo>
                  <a:lnTo>
                    <a:pt x="10122" y="4692"/>
                  </a:lnTo>
                  <a:lnTo>
                    <a:pt x="10122" y="4698"/>
                  </a:lnTo>
                  <a:lnTo>
                    <a:pt x="10124" y="4702"/>
                  </a:lnTo>
                  <a:lnTo>
                    <a:pt x="10128" y="4706"/>
                  </a:lnTo>
                  <a:lnTo>
                    <a:pt x="10136" y="4716"/>
                  </a:lnTo>
                  <a:lnTo>
                    <a:pt x="10142" y="4726"/>
                  </a:lnTo>
                  <a:lnTo>
                    <a:pt x="10148" y="4734"/>
                  </a:lnTo>
                  <a:lnTo>
                    <a:pt x="10150" y="4744"/>
                  </a:lnTo>
                  <a:lnTo>
                    <a:pt x="10154" y="4762"/>
                  </a:lnTo>
                  <a:lnTo>
                    <a:pt x="10156" y="4778"/>
                  </a:lnTo>
                  <a:lnTo>
                    <a:pt x="10154" y="4788"/>
                  </a:lnTo>
                  <a:lnTo>
                    <a:pt x="10152" y="4792"/>
                  </a:lnTo>
                  <a:lnTo>
                    <a:pt x="10154" y="4794"/>
                  </a:lnTo>
                  <a:lnTo>
                    <a:pt x="10156" y="4798"/>
                  </a:lnTo>
                  <a:lnTo>
                    <a:pt x="10158" y="4802"/>
                  </a:lnTo>
                  <a:lnTo>
                    <a:pt x="10160" y="4806"/>
                  </a:lnTo>
                  <a:lnTo>
                    <a:pt x="10162" y="4812"/>
                  </a:lnTo>
                  <a:lnTo>
                    <a:pt x="10160" y="4820"/>
                  </a:lnTo>
                  <a:lnTo>
                    <a:pt x="10160" y="4834"/>
                  </a:lnTo>
                  <a:lnTo>
                    <a:pt x="10164" y="4838"/>
                  </a:lnTo>
                  <a:lnTo>
                    <a:pt x="10166" y="4840"/>
                  </a:lnTo>
                  <a:lnTo>
                    <a:pt x="10166" y="4844"/>
                  </a:lnTo>
                  <a:lnTo>
                    <a:pt x="10166" y="4848"/>
                  </a:lnTo>
                  <a:lnTo>
                    <a:pt x="10170" y="4854"/>
                  </a:lnTo>
                  <a:lnTo>
                    <a:pt x="10180" y="4866"/>
                  </a:lnTo>
                  <a:lnTo>
                    <a:pt x="10184" y="4872"/>
                  </a:lnTo>
                  <a:lnTo>
                    <a:pt x="10188" y="4880"/>
                  </a:lnTo>
                  <a:lnTo>
                    <a:pt x="10192" y="4888"/>
                  </a:lnTo>
                  <a:lnTo>
                    <a:pt x="10190" y="4894"/>
                  </a:lnTo>
                  <a:lnTo>
                    <a:pt x="10190" y="4900"/>
                  </a:lnTo>
                  <a:lnTo>
                    <a:pt x="10190" y="4902"/>
                  </a:lnTo>
                  <a:lnTo>
                    <a:pt x="10196" y="4906"/>
                  </a:lnTo>
                  <a:lnTo>
                    <a:pt x="10210" y="4916"/>
                  </a:lnTo>
                  <a:lnTo>
                    <a:pt x="10220" y="4924"/>
                  </a:lnTo>
                  <a:lnTo>
                    <a:pt x="10232" y="4936"/>
                  </a:lnTo>
                  <a:lnTo>
                    <a:pt x="10244" y="4946"/>
                  </a:lnTo>
                  <a:lnTo>
                    <a:pt x="10252" y="4952"/>
                  </a:lnTo>
                  <a:lnTo>
                    <a:pt x="10264" y="4958"/>
                  </a:lnTo>
                  <a:lnTo>
                    <a:pt x="10270" y="4962"/>
                  </a:lnTo>
                  <a:lnTo>
                    <a:pt x="10272" y="4966"/>
                  </a:lnTo>
                  <a:lnTo>
                    <a:pt x="10276" y="4970"/>
                  </a:lnTo>
                  <a:lnTo>
                    <a:pt x="10278" y="4976"/>
                  </a:lnTo>
                  <a:lnTo>
                    <a:pt x="10280" y="4974"/>
                  </a:lnTo>
                  <a:lnTo>
                    <a:pt x="10284" y="4970"/>
                  </a:lnTo>
                  <a:lnTo>
                    <a:pt x="10288" y="4968"/>
                  </a:lnTo>
                  <a:lnTo>
                    <a:pt x="10292" y="4970"/>
                  </a:lnTo>
                  <a:lnTo>
                    <a:pt x="10296" y="4968"/>
                  </a:lnTo>
                  <a:lnTo>
                    <a:pt x="10298" y="4966"/>
                  </a:lnTo>
                  <a:lnTo>
                    <a:pt x="10298" y="4964"/>
                  </a:lnTo>
                  <a:lnTo>
                    <a:pt x="10302" y="4964"/>
                  </a:lnTo>
                  <a:lnTo>
                    <a:pt x="10304" y="4966"/>
                  </a:lnTo>
                  <a:lnTo>
                    <a:pt x="10304" y="4968"/>
                  </a:lnTo>
                  <a:lnTo>
                    <a:pt x="10302" y="4972"/>
                  </a:lnTo>
                  <a:lnTo>
                    <a:pt x="10306" y="4974"/>
                  </a:lnTo>
                  <a:lnTo>
                    <a:pt x="10308" y="4974"/>
                  </a:lnTo>
                  <a:lnTo>
                    <a:pt x="10310" y="4972"/>
                  </a:lnTo>
                  <a:lnTo>
                    <a:pt x="10310" y="4964"/>
                  </a:lnTo>
                  <a:lnTo>
                    <a:pt x="10308" y="4956"/>
                  </a:lnTo>
                  <a:lnTo>
                    <a:pt x="10304" y="4948"/>
                  </a:lnTo>
                  <a:lnTo>
                    <a:pt x="10302" y="4944"/>
                  </a:lnTo>
                  <a:lnTo>
                    <a:pt x="10300" y="4940"/>
                  </a:lnTo>
                  <a:lnTo>
                    <a:pt x="10298" y="4928"/>
                  </a:lnTo>
                  <a:lnTo>
                    <a:pt x="10294" y="4918"/>
                  </a:lnTo>
                  <a:lnTo>
                    <a:pt x="10292" y="4912"/>
                  </a:lnTo>
                  <a:lnTo>
                    <a:pt x="10286" y="4908"/>
                  </a:lnTo>
                  <a:lnTo>
                    <a:pt x="10280" y="4902"/>
                  </a:lnTo>
                  <a:lnTo>
                    <a:pt x="10276" y="4896"/>
                  </a:lnTo>
                  <a:lnTo>
                    <a:pt x="10276" y="4890"/>
                  </a:lnTo>
                  <a:lnTo>
                    <a:pt x="10276" y="4884"/>
                  </a:lnTo>
                  <a:lnTo>
                    <a:pt x="10278" y="4872"/>
                  </a:lnTo>
                  <a:lnTo>
                    <a:pt x="10278" y="4868"/>
                  </a:lnTo>
                  <a:lnTo>
                    <a:pt x="10276" y="4862"/>
                  </a:lnTo>
                  <a:lnTo>
                    <a:pt x="10274" y="4858"/>
                  </a:lnTo>
                  <a:lnTo>
                    <a:pt x="10274" y="4852"/>
                  </a:lnTo>
                  <a:lnTo>
                    <a:pt x="10276" y="4846"/>
                  </a:lnTo>
                  <a:lnTo>
                    <a:pt x="10276" y="4842"/>
                  </a:lnTo>
                  <a:lnTo>
                    <a:pt x="10276" y="4836"/>
                  </a:lnTo>
                  <a:lnTo>
                    <a:pt x="10278" y="4826"/>
                  </a:lnTo>
                  <a:lnTo>
                    <a:pt x="10278" y="4814"/>
                  </a:lnTo>
                  <a:lnTo>
                    <a:pt x="10276" y="4798"/>
                  </a:lnTo>
                  <a:lnTo>
                    <a:pt x="10272" y="4790"/>
                  </a:lnTo>
                  <a:lnTo>
                    <a:pt x="10266" y="4782"/>
                  </a:lnTo>
                  <a:lnTo>
                    <a:pt x="10254" y="4768"/>
                  </a:lnTo>
                  <a:lnTo>
                    <a:pt x="10244" y="4756"/>
                  </a:lnTo>
                  <a:lnTo>
                    <a:pt x="10238" y="4750"/>
                  </a:lnTo>
                  <a:lnTo>
                    <a:pt x="10236" y="4744"/>
                  </a:lnTo>
                  <a:lnTo>
                    <a:pt x="10234" y="4738"/>
                  </a:lnTo>
                  <a:lnTo>
                    <a:pt x="10230" y="4736"/>
                  </a:lnTo>
                  <a:lnTo>
                    <a:pt x="10222" y="4734"/>
                  </a:lnTo>
                  <a:lnTo>
                    <a:pt x="10212" y="4724"/>
                  </a:lnTo>
                  <a:lnTo>
                    <a:pt x="10200" y="4706"/>
                  </a:lnTo>
                  <a:lnTo>
                    <a:pt x="10196" y="4702"/>
                  </a:lnTo>
                  <a:lnTo>
                    <a:pt x="10192" y="4700"/>
                  </a:lnTo>
                  <a:lnTo>
                    <a:pt x="10188" y="4702"/>
                  </a:lnTo>
                  <a:lnTo>
                    <a:pt x="10184" y="4704"/>
                  </a:lnTo>
                  <a:lnTo>
                    <a:pt x="10180" y="4704"/>
                  </a:lnTo>
                  <a:lnTo>
                    <a:pt x="10174" y="4700"/>
                  </a:lnTo>
                  <a:lnTo>
                    <a:pt x="10166" y="4692"/>
                  </a:lnTo>
                  <a:lnTo>
                    <a:pt x="10160" y="4686"/>
                  </a:lnTo>
                  <a:lnTo>
                    <a:pt x="10158" y="4676"/>
                  </a:lnTo>
                  <a:lnTo>
                    <a:pt x="10154" y="4652"/>
                  </a:lnTo>
                  <a:lnTo>
                    <a:pt x="10150" y="4632"/>
                  </a:lnTo>
                  <a:lnTo>
                    <a:pt x="10148" y="4626"/>
                  </a:lnTo>
                  <a:lnTo>
                    <a:pt x="10146" y="4626"/>
                  </a:lnTo>
                  <a:lnTo>
                    <a:pt x="10144" y="4626"/>
                  </a:lnTo>
                  <a:lnTo>
                    <a:pt x="10140" y="4624"/>
                  </a:lnTo>
                  <a:lnTo>
                    <a:pt x="10136" y="4614"/>
                  </a:lnTo>
                  <a:lnTo>
                    <a:pt x="10134" y="4602"/>
                  </a:lnTo>
                  <a:lnTo>
                    <a:pt x="10132" y="4588"/>
                  </a:lnTo>
                  <a:lnTo>
                    <a:pt x="10130" y="4584"/>
                  </a:lnTo>
                  <a:lnTo>
                    <a:pt x="10128" y="4584"/>
                  </a:lnTo>
                  <a:lnTo>
                    <a:pt x="10118" y="4588"/>
                  </a:lnTo>
                  <a:lnTo>
                    <a:pt x="10114" y="4588"/>
                  </a:lnTo>
                  <a:lnTo>
                    <a:pt x="10110" y="4590"/>
                  </a:lnTo>
                  <a:lnTo>
                    <a:pt x="10108" y="4586"/>
                  </a:lnTo>
                  <a:lnTo>
                    <a:pt x="10108" y="4580"/>
                  </a:lnTo>
                  <a:lnTo>
                    <a:pt x="10106" y="4550"/>
                  </a:lnTo>
                  <a:lnTo>
                    <a:pt x="10108" y="4528"/>
                  </a:lnTo>
                  <a:lnTo>
                    <a:pt x="10108" y="4520"/>
                  </a:lnTo>
                  <a:lnTo>
                    <a:pt x="10112" y="4514"/>
                  </a:lnTo>
                  <a:lnTo>
                    <a:pt x="10116" y="4510"/>
                  </a:lnTo>
                  <a:lnTo>
                    <a:pt x="10118" y="4506"/>
                  </a:lnTo>
                  <a:lnTo>
                    <a:pt x="10120" y="4494"/>
                  </a:lnTo>
                  <a:lnTo>
                    <a:pt x="10122" y="4484"/>
                  </a:lnTo>
                  <a:lnTo>
                    <a:pt x="10126" y="4474"/>
                  </a:lnTo>
                  <a:lnTo>
                    <a:pt x="10132" y="4458"/>
                  </a:lnTo>
                  <a:lnTo>
                    <a:pt x="10138" y="4432"/>
                  </a:lnTo>
                  <a:lnTo>
                    <a:pt x="10140" y="4408"/>
                  </a:lnTo>
                  <a:lnTo>
                    <a:pt x="10142" y="4400"/>
                  </a:lnTo>
                  <a:lnTo>
                    <a:pt x="10140" y="4396"/>
                  </a:lnTo>
                  <a:lnTo>
                    <a:pt x="10138" y="4392"/>
                  </a:lnTo>
                  <a:lnTo>
                    <a:pt x="10136" y="4388"/>
                  </a:lnTo>
                  <a:lnTo>
                    <a:pt x="10136" y="4386"/>
                  </a:lnTo>
                  <a:lnTo>
                    <a:pt x="10138" y="4382"/>
                  </a:lnTo>
                  <a:lnTo>
                    <a:pt x="10140" y="4380"/>
                  </a:lnTo>
                  <a:lnTo>
                    <a:pt x="10146" y="4378"/>
                  </a:lnTo>
                  <a:lnTo>
                    <a:pt x="10160" y="4376"/>
                  </a:lnTo>
                  <a:lnTo>
                    <a:pt x="10166" y="4376"/>
                  </a:lnTo>
                  <a:lnTo>
                    <a:pt x="10172" y="4378"/>
                  </a:lnTo>
                  <a:lnTo>
                    <a:pt x="10174" y="4380"/>
                  </a:lnTo>
                  <a:lnTo>
                    <a:pt x="10174" y="4384"/>
                  </a:lnTo>
                  <a:lnTo>
                    <a:pt x="10174" y="4394"/>
                  </a:lnTo>
                  <a:lnTo>
                    <a:pt x="10170" y="4410"/>
                  </a:lnTo>
                  <a:lnTo>
                    <a:pt x="10170" y="4420"/>
                  </a:lnTo>
                  <a:lnTo>
                    <a:pt x="10172" y="4422"/>
                  </a:lnTo>
                  <a:lnTo>
                    <a:pt x="10174" y="4422"/>
                  </a:lnTo>
                  <a:lnTo>
                    <a:pt x="10182" y="4420"/>
                  </a:lnTo>
                  <a:lnTo>
                    <a:pt x="10184" y="4420"/>
                  </a:lnTo>
                  <a:lnTo>
                    <a:pt x="10188" y="4422"/>
                  </a:lnTo>
                  <a:lnTo>
                    <a:pt x="10192" y="4422"/>
                  </a:lnTo>
                  <a:lnTo>
                    <a:pt x="10194" y="4422"/>
                  </a:lnTo>
                  <a:lnTo>
                    <a:pt x="10200" y="4420"/>
                  </a:lnTo>
                  <a:lnTo>
                    <a:pt x="10204" y="4418"/>
                  </a:lnTo>
                  <a:lnTo>
                    <a:pt x="10206" y="4418"/>
                  </a:lnTo>
                  <a:lnTo>
                    <a:pt x="10210" y="4420"/>
                  </a:lnTo>
                  <a:lnTo>
                    <a:pt x="10218" y="4428"/>
                  </a:lnTo>
                  <a:lnTo>
                    <a:pt x="10224" y="4436"/>
                  </a:lnTo>
                  <a:lnTo>
                    <a:pt x="10232" y="4442"/>
                  </a:lnTo>
                  <a:lnTo>
                    <a:pt x="10234" y="4446"/>
                  </a:lnTo>
                  <a:lnTo>
                    <a:pt x="10238" y="4448"/>
                  </a:lnTo>
                  <a:lnTo>
                    <a:pt x="10242" y="4448"/>
                  </a:lnTo>
                  <a:lnTo>
                    <a:pt x="10244" y="4452"/>
                  </a:lnTo>
                  <a:lnTo>
                    <a:pt x="10248" y="4458"/>
                  </a:lnTo>
                  <a:lnTo>
                    <a:pt x="10250" y="4464"/>
                  </a:lnTo>
                  <a:lnTo>
                    <a:pt x="10252" y="4466"/>
                  </a:lnTo>
                  <a:lnTo>
                    <a:pt x="10256" y="4468"/>
                  </a:lnTo>
                  <a:lnTo>
                    <a:pt x="10250" y="4454"/>
                  </a:lnTo>
                  <a:lnTo>
                    <a:pt x="10250" y="4446"/>
                  </a:lnTo>
                  <a:lnTo>
                    <a:pt x="10250" y="4454"/>
                  </a:lnTo>
                  <a:lnTo>
                    <a:pt x="10256" y="4468"/>
                  </a:lnTo>
                  <a:lnTo>
                    <a:pt x="10262" y="4480"/>
                  </a:lnTo>
                  <a:lnTo>
                    <a:pt x="10264" y="4486"/>
                  </a:lnTo>
                  <a:lnTo>
                    <a:pt x="10262" y="4490"/>
                  </a:lnTo>
                  <a:lnTo>
                    <a:pt x="10262" y="4500"/>
                  </a:lnTo>
                  <a:lnTo>
                    <a:pt x="10264" y="4508"/>
                  </a:lnTo>
                  <a:lnTo>
                    <a:pt x="10264" y="4510"/>
                  </a:lnTo>
                  <a:lnTo>
                    <a:pt x="10266" y="4510"/>
                  </a:lnTo>
                  <a:lnTo>
                    <a:pt x="10270" y="4508"/>
                  </a:lnTo>
                  <a:lnTo>
                    <a:pt x="10274" y="4506"/>
                  </a:lnTo>
                  <a:lnTo>
                    <a:pt x="10276" y="4506"/>
                  </a:lnTo>
                  <a:lnTo>
                    <a:pt x="10276" y="4504"/>
                  </a:lnTo>
                  <a:lnTo>
                    <a:pt x="10276" y="4498"/>
                  </a:lnTo>
                  <a:lnTo>
                    <a:pt x="10276" y="4496"/>
                  </a:lnTo>
                  <a:lnTo>
                    <a:pt x="10278" y="4494"/>
                  </a:lnTo>
                  <a:lnTo>
                    <a:pt x="10280" y="4496"/>
                  </a:lnTo>
                  <a:lnTo>
                    <a:pt x="10284" y="4500"/>
                  </a:lnTo>
                  <a:lnTo>
                    <a:pt x="10286" y="4504"/>
                  </a:lnTo>
                  <a:lnTo>
                    <a:pt x="10288" y="4508"/>
                  </a:lnTo>
                  <a:lnTo>
                    <a:pt x="10284" y="4514"/>
                  </a:lnTo>
                  <a:lnTo>
                    <a:pt x="10280" y="4518"/>
                  </a:lnTo>
                  <a:lnTo>
                    <a:pt x="10280" y="4522"/>
                  </a:lnTo>
                  <a:lnTo>
                    <a:pt x="10282" y="4524"/>
                  </a:lnTo>
                  <a:lnTo>
                    <a:pt x="10284" y="4526"/>
                  </a:lnTo>
                  <a:lnTo>
                    <a:pt x="10286" y="4526"/>
                  </a:lnTo>
                  <a:lnTo>
                    <a:pt x="10290" y="4524"/>
                  </a:lnTo>
                  <a:lnTo>
                    <a:pt x="10292" y="4520"/>
                  </a:lnTo>
                  <a:lnTo>
                    <a:pt x="10294" y="4520"/>
                  </a:lnTo>
                  <a:lnTo>
                    <a:pt x="10296" y="4522"/>
                  </a:lnTo>
                  <a:lnTo>
                    <a:pt x="10300" y="4524"/>
                  </a:lnTo>
                  <a:lnTo>
                    <a:pt x="10304" y="4524"/>
                  </a:lnTo>
                  <a:lnTo>
                    <a:pt x="10310" y="4526"/>
                  </a:lnTo>
                  <a:lnTo>
                    <a:pt x="10312" y="4528"/>
                  </a:lnTo>
                  <a:lnTo>
                    <a:pt x="10316" y="4532"/>
                  </a:lnTo>
                  <a:lnTo>
                    <a:pt x="10320" y="4540"/>
                  </a:lnTo>
                  <a:lnTo>
                    <a:pt x="10322" y="4542"/>
                  </a:lnTo>
                  <a:lnTo>
                    <a:pt x="10324" y="4544"/>
                  </a:lnTo>
                  <a:lnTo>
                    <a:pt x="10328" y="4542"/>
                  </a:lnTo>
                  <a:lnTo>
                    <a:pt x="10332" y="4542"/>
                  </a:lnTo>
                  <a:lnTo>
                    <a:pt x="10334" y="4542"/>
                  </a:lnTo>
                  <a:lnTo>
                    <a:pt x="10338" y="4544"/>
                  </a:lnTo>
                  <a:lnTo>
                    <a:pt x="10340" y="4548"/>
                  </a:lnTo>
                  <a:lnTo>
                    <a:pt x="10340" y="4552"/>
                  </a:lnTo>
                  <a:lnTo>
                    <a:pt x="10336" y="4558"/>
                  </a:lnTo>
                  <a:lnTo>
                    <a:pt x="10332" y="4568"/>
                  </a:lnTo>
                  <a:lnTo>
                    <a:pt x="10330" y="4576"/>
                  </a:lnTo>
                  <a:lnTo>
                    <a:pt x="10330" y="4588"/>
                  </a:lnTo>
                  <a:lnTo>
                    <a:pt x="10328" y="4608"/>
                  </a:lnTo>
                  <a:lnTo>
                    <a:pt x="10330" y="4620"/>
                  </a:lnTo>
                  <a:lnTo>
                    <a:pt x="10332" y="4624"/>
                  </a:lnTo>
                  <a:lnTo>
                    <a:pt x="10334" y="4624"/>
                  </a:lnTo>
                  <a:lnTo>
                    <a:pt x="10338" y="4622"/>
                  </a:lnTo>
                  <a:lnTo>
                    <a:pt x="10344" y="4616"/>
                  </a:lnTo>
                  <a:lnTo>
                    <a:pt x="10366" y="4594"/>
                  </a:lnTo>
                  <a:lnTo>
                    <a:pt x="10376" y="4588"/>
                  </a:lnTo>
                  <a:lnTo>
                    <a:pt x="10384" y="4584"/>
                  </a:lnTo>
                  <a:lnTo>
                    <a:pt x="10388" y="4582"/>
                  </a:lnTo>
                  <a:lnTo>
                    <a:pt x="10390" y="4580"/>
                  </a:lnTo>
                  <a:lnTo>
                    <a:pt x="10390" y="4576"/>
                  </a:lnTo>
                  <a:lnTo>
                    <a:pt x="10390" y="4574"/>
                  </a:lnTo>
                  <a:lnTo>
                    <a:pt x="10396" y="4572"/>
                  </a:lnTo>
                  <a:lnTo>
                    <a:pt x="10400" y="4570"/>
                  </a:lnTo>
                  <a:lnTo>
                    <a:pt x="10404" y="4564"/>
                  </a:lnTo>
                  <a:lnTo>
                    <a:pt x="10408" y="4544"/>
                  </a:lnTo>
                  <a:lnTo>
                    <a:pt x="10412" y="4528"/>
                  </a:lnTo>
                  <a:lnTo>
                    <a:pt x="10414" y="4522"/>
                  </a:lnTo>
                  <a:lnTo>
                    <a:pt x="10416" y="4522"/>
                  </a:lnTo>
                  <a:lnTo>
                    <a:pt x="10422" y="4528"/>
                  </a:lnTo>
                  <a:lnTo>
                    <a:pt x="10424" y="4530"/>
                  </a:lnTo>
                  <a:lnTo>
                    <a:pt x="10428" y="4532"/>
                  </a:lnTo>
                  <a:lnTo>
                    <a:pt x="10432" y="4532"/>
                  </a:lnTo>
                  <a:lnTo>
                    <a:pt x="10438" y="4530"/>
                  </a:lnTo>
                  <a:lnTo>
                    <a:pt x="10444" y="4526"/>
                  </a:lnTo>
                  <a:lnTo>
                    <a:pt x="10454" y="4518"/>
                  </a:lnTo>
                  <a:lnTo>
                    <a:pt x="10464" y="4510"/>
                  </a:lnTo>
                  <a:lnTo>
                    <a:pt x="10472" y="4504"/>
                  </a:lnTo>
                  <a:lnTo>
                    <a:pt x="10488" y="4494"/>
                  </a:lnTo>
                  <a:lnTo>
                    <a:pt x="10494" y="4492"/>
                  </a:lnTo>
                  <a:lnTo>
                    <a:pt x="10498" y="4486"/>
                  </a:lnTo>
                  <a:lnTo>
                    <a:pt x="10502" y="4480"/>
                  </a:lnTo>
                  <a:lnTo>
                    <a:pt x="10506" y="4470"/>
                  </a:lnTo>
                  <a:lnTo>
                    <a:pt x="10510" y="4452"/>
                  </a:lnTo>
                  <a:lnTo>
                    <a:pt x="10510" y="4436"/>
                  </a:lnTo>
                  <a:lnTo>
                    <a:pt x="10512" y="4426"/>
                  </a:lnTo>
                  <a:lnTo>
                    <a:pt x="10512" y="4424"/>
                  </a:lnTo>
                  <a:lnTo>
                    <a:pt x="10514" y="4422"/>
                  </a:lnTo>
                  <a:lnTo>
                    <a:pt x="10518" y="4420"/>
                  </a:lnTo>
                  <a:lnTo>
                    <a:pt x="10518" y="4418"/>
                  </a:lnTo>
                  <a:lnTo>
                    <a:pt x="10518" y="4412"/>
                  </a:lnTo>
                  <a:lnTo>
                    <a:pt x="10516" y="4406"/>
                  </a:lnTo>
                  <a:lnTo>
                    <a:pt x="10512" y="4398"/>
                  </a:lnTo>
                  <a:lnTo>
                    <a:pt x="10510" y="4394"/>
                  </a:lnTo>
                  <a:lnTo>
                    <a:pt x="10510" y="4388"/>
                  </a:lnTo>
                  <a:lnTo>
                    <a:pt x="10512" y="4374"/>
                  </a:lnTo>
                  <a:lnTo>
                    <a:pt x="10512" y="4352"/>
                  </a:lnTo>
                  <a:lnTo>
                    <a:pt x="10510" y="4338"/>
                  </a:lnTo>
                  <a:lnTo>
                    <a:pt x="10506" y="4322"/>
                  </a:lnTo>
                  <a:lnTo>
                    <a:pt x="10494" y="4294"/>
                  </a:lnTo>
                  <a:lnTo>
                    <a:pt x="10486" y="4278"/>
                  </a:lnTo>
                  <a:lnTo>
                    <a:pt x="10478" y="4268"/>
                  </a:lnTo>
                  <a:lnTo>
                    <a:pt x="10474" y="4256"/>
                  </a:lnTo>
                  <a:lnTo>
                    <a:pt x="10468" y="4246"/>
                  </a:lnTo>
                  <a:lnTo>
                    <a:pt x="10462" y="4240"/>
                  </a:lnTo>
                  <a:lnTo>
                    <a:pt x="10452" y="4234"/>
                  </a:lnTo>
                  <a:lnTo>
                    <a:pt x="10438" y="4220"/>
                  </a:lnTo>
                  <a:lnTo>
                    <a:pt x="10422" y="4202"/>
                  </a:lnTo>
                  <a:lnTo>
                    <a:pt x="10410" y="4186"/>
                  </a:lnTo>
                  <a:lnTo>
                    <a:pt x="10402" y="4172"/>
                  </a:lnTo>
                  <a:lnTo>
                    <a:pt x="10398" y="4166"/>
                  </a:lnTo>
                  <a:lnTo>
                    <a:pt x="10398" y="4158"/>
                  </a:lnTo>
                  <a:lnTo>
                    <a:pt x="10396" y="4154"/>
                  </a:lnTo>
                  <a:lnTo>
                    <a:pt x="10394" y="4150"/>
                  </a:lnTo>
                  <a:lnTo>
                    <a:pt x="10388" y="4146"/>
                  </a:lnTo>
                  <a:lnTo>
                    <a:pt x="10380" y="4138"/>
                  </a:lnTo>
                  <a:lnTo>
                    <a:pt x="10376" y="4132"/>
                  </a:lnTo>
                  <a:lnTo>
                    <a:pt x="10370" y="4124"/>
                  </a:lnTo>
                  <a:lnTo>
                    <a:pt x="10368" y="4114"/>
                  </a:lnTo>
                  <a:lnTo>
                    <a:pt x="10366" y="4104"/>
                  </a:lnTo>
                  <a:lnTo>
                    <a:pt x="10368" y="4094"/>
                  </a:lnTo>
                  <a:lnTo>
                    <a:pt x="10370" y="4082"/>
                  </a:lnTo>
                  <a:lnTo>
                    <a:pt x="10374" y="4072"/>
                  </a:lnTo>
                  <a:lnTo>
                    <a:pt x="10380" y="4064"/>
                  </a:lnTo>
                  <a:lnTo>
                    <a:pt x="10386" y="4054"/>
                  </a:lnTo>
                  <a:lnTo>
                    <a:pt x="10394" y="4048"/>
                  </a:lnTo>
                  <a:lnTo>
                    <a:pt x="10400" y="4042"/>
                  </a:lnTo>
                  <a:lnTo>
                    <a:pt x="10404" y="4036"/>
                  </a:lnTo>
                  <a:lnTo>
                    <a:pt x="10408" y="4024"/>
                  </a:lnTo>
                  <a:lnTo>
                    <a:pt x="10410" y="4016"/>
                  </a:lnTo>
                  <a:lnTo>
                    <a:pt x="10412" y="4012"/>
                  </a:lnTo>
                  <a:lnTo>
                    <a:pt x="10414" y="4008"/>
                  </a:lnTo>
                  <a:lnTo>
                    <a:pt x="10420" y="4006"/>
                  </a:lnTo>
                  <a:lnTo>
                    <a:pt x="10424" y="4006"/>
                  </a:lnTo>
                  <a:lnTo>
                    <a:pt x="10426" y="4008"/>
                  </a:lnTo>
                  <a:lnTo>
                    <a:pt x="10430" y="4006"/>
                  </a:lnTo>
                  <a:lnTo>
                    <a:pt x="10432" y="4002"/>
                  </a:lnTo>
                  <a:lnTo>
                    <a:pt x="10434" y="3998"/>
                  </a:lnTo>
                  <a:lnTo>
                    <a:pt x="10436" y="3994"/>
                  </a:lnTo>
                  <a:lnTo>
                    <a:pt x="10442" y="3988"/>
                  </a:lnTo>
                  <a:lnTo>
                    <a:pt x="10450" y="3984"/>
                  </a:lnTo>
                  <a:lnTo>
                    <a:pt x="10456" y="3982"/>
                  </a:lnTo>
                  <a:lnTo>
                    <a:pt x="10460" y="3980"/>
                  </a:lnTo>
                  <a:lnTo>
                    <a:pt x="10462" y="3978"/>
                  </a:lnTo>
                  <a:lnTo>
                    <a:pt x="10464" y="3980"/>
                  </a:lnTo>
                  <a:lnTo>
                    <a:pt x="10468" y="3980"/>
                  </a:lnTo>
                  <a:lnTo>
                    <a:pt x="10470" y="3980"/>
                  </a:lnTo>
                  <a:lnTo>
                    <a:pt x="10472" y="3976"/>
                  </a:lnTo>
                  <a:lnTo>
                    <a:pt x="10474" y="3974"/>
                  </a:lnTo>
                  <a:lnTo>
                    <a:pt x="10476" y="3974"/>
                  </a:lnTo>
                  <a:lnTo>
                    <a:pt x="10478" y="3976"/>
                  </a:lnTo>
                  <a:lnTo>
                    <a:pt x="10480" y="3976"/>
                  </a:lnTo>
                  <a:lnTo>
                    <a:pt x="10482" y="3974"/>
                  </a:lnTo>
                  <a:lnTo>
                    <a:pt x="10482" y="3970"/>
                  </a:lnTo>
                  <a:lnTo>
                    <a:pt x="10480" y="3966"/>
                  </a:lnTo>
                  <a:lnTo>
                    <a:pt x="10480" y="3962"/>
                  </a:lnTo>
                  <a:lnTo>
                    <a:pt x="10480" y="3960"/>
                  </a:lnTo>
                  <a:lnTo>
                    <a:pt x="10482" y="3960"/>
                  </a:lnTo>
                  <a:lnTo>
                    <a:pt x="10484" y="3966"/>
                  </a:lnTo>
                  <a:lnTo>
                    <a:pt x="10490" y="3972"/>
                  </a:lnTo>
                  <a:lnTo>
                    <a:pt x="10494" y="3974"/>
                  </a:lnTo>
                  <a:lnTo>
                    <a:pt x="10498" y="3974"/>
                  </a:lnTo>
                  <a:lnTo>
                    <a:pt x="10502" y="3976"/>
                  </a:lnTo>
                  <a:lnTo>
                    <a:pt x="10504" y="3976"/>
                  </a:lnTo>
                  <a:lnTo>
                    <a:pt x="10504" y="3980"/>
                  </a:lnTo>
                  <a:lnTo>
                    <a:pt x="10502" y="3984"/>
                  </a:lnTo>
                  <a:lnTo>
                    <a:pt x="10504" y="3984"/>
                  </a:lnTo>
                  <a:lnTo>
                    <a:pt x="10508" y="3984"/>
                  </a:lnTo>
                  <a:lnTo>
                    <a:pt x="10518" y="3984"/>
                  </a:lnTo>
                  <a:lnTo>
                    <a:pt x="10522" y="3982"/>
                  </a:lnTo>
                  <a:lnTo>
                    <a:pt x="10522" y="3978"/>
                  </a:lnTo>
                  <a:lnTo>
                    <a:pt x="10522" y="3970"/>
                  </a:lnTo>
                  <a:lnTo>
                    <a:pt x="10522" y="3972"/>
                  </a:lnTo>
                  <a:lnTo>
                    <a:pt x="10526" y="3976"/>
                  </a:lnTo>
                  <a:lnTo>
                    <a:pt x="10528" y="3982"/>
                  </a:lnTo>
                  <a:lnTo>
                    <a:pt x="10530" y="3982"/>
                  </a:lnTo>
                  <a:lnTo>
                    <a:pt x="10534" y="3982"/>
                  </a:lnTo>
                  <a:lnTo>
                    <a:pt x="10536" y="3982"/>
                  </a:lnTo>
                  <a:lnTo>
                    <a:pt x="10538" y="3986"/>
                  </a:lnTo>
                  <a:lnTo>
                    <a:pt x="10534" y="3988"/>
                  </a:lnTo>
                  <a:lnTo>
                    <a:pt x="10530" y="3994"/>
                  </a:lnTo>
                  <a:lnTo>
                    <a:pt x="10528" y="4002"/>
                  </a:lnTo>
                  <a:lnTo>
                    <a:pt x="10528" y="4010"/>
                  </a:lnTo>
                  <a:lnTo>
                    <a:pt x="10528" y="4014"/>
                  </a:lnTo>
                  <a:lnTo>
                    <a:pt x="10530" y="4016"/>
                  </a:lnTo>
                  <a:lnTo>
                    <a:pt x="10530" y="4020"/>
                  </a:lnTo>
                  <a:lnTo>
                    <a:pt x="10530" y="4024"/>
                  </a:lnTo>
                  <a:lnTo>
                    <a:pt x="10532" y="4028"/>
                  </a:lnTo>
                  <a:lnTo>
                    <a:pt x="10534" y="4030"/>
                  </a:lnTo>
                  <a:lnTo>
                    <a:pt x="10536" y="4034"/>
                  </a:lnTo>
                  <a:lnTo>
                    <a:pt x="10536" y="4038"/>
                  </a:lnTo>
                  <a:lnTo>
                    <a:pt x="10536" y="4042"/>
                  </a:lnTo>
                  <a:lnTo>
                    <a:pt x="10540" y="4044"/>
                  </a:lnTo>
                  <a:lnTo>
                    <a:pt x="10552" y="4042"/>
                  </a:lnTo>
                  <a:lnTo>
                    <a:pt x="10560" y="4038"/>
                  </a:lnTo>
                  <a:lnTo>
                    <a:pt x="10562" y="4036"/>
                  </a:lnTo>
                  <a:lnTo>
                    <a:pt x="10562" y="4032"/>
                  </a:lnTo>
                  <a:lnTo>
                    <a:pt x="10560" y="4026"/>
                  </a:lnTo>
                  <a:lnTo>
                    <a:pt x="10556" y="4018"/>
                  </a:lnTo>
                  <a:lnTo>
                    <a:pt x="10554" y="4012"/>
                  </a:lnTo>
                  <a:lnTo>
                    <a:pt x="10550" y="4012"/>
                  </a:lnTo>
                  <a:lnTo>
                    <a:pt x="10548" y="4012"/>
                  </a:lnTo>
                  <a:lnTo>
                    <a:pt x="10546" y="4008"/>
                  </a:lnTo>
                  <a:lnTo>
                    <a:pt x="10548" y="4004"/>
                  </a:lnTo>
                  <a:lnTo>
                    <a:pt x="10554" y="4000"/>
                  </a:lnTo>
                  <a:lnTo>
                    <a:pt x="10572" y="3988"/>
                  </a:lnTo>
                  <a:lnTo>
                    <a:pt x="10580" y="3982"/>
                  </a:lnTo>
                  <a:lnTo>
                    <a:pt x="10586" y="3982"/>
                  </a:lnTo>
                  <a:lnTo>
                    <a:pt x="10592" y="3982"/>
                  </a:lnTo>
                  <a:lnTo>
                    <a:pt x="10604" y="3980"/>
                  </a:lnTo>
                  <a:lnTo>
                    <a:pt x="10610" y="3976"/>
                  </a:lnTo>
                  <a:lnTo>
                    <a:pt x="10614" y="3974"/>
                  </a:lnTo>
                  <a:lnTo>
                    <a:pt x="10618" y="3968"/>
                  </a:lnTo>
                  <a:lnTo>
                    <a:pt x="10620" y="3964"/>
                  </a:lnTo>
                  <a:lnTo>
                    <a:pt x="10624" y="3964"/>
                  </a:lnTo>
                  <a:lnTo>
                    <a:pt x="10630" y="3968"/>
                  </a:lnTo>
                  <a:lnTo>
                    <a:pt x="10630" y="3972"/>
                  </a:lnTo>
                  <a:lnTo>
                    <a:pt x="10632" y="3972"/>
                  </a:lnTo>
                  <a:lnTo>
                    <a:pt x="10634" y="3966"/>
                  </a:lnTo>
                  <a:lnTo>
                    <a:pt x="10638" y="3964"/>
                  </a:lnTo>
                  <a:lnTo>
                    <a:pt x="10640" y="3966"/>
                  </a:lnTo>
                  <a:lnTo>
                    <a:pt x="10642" y="3966"/>
                  </a:lnTo>
                  <a:lnTo>
                    <a:pt x="10646" y="3962"/>
                  </a:lnTo>
                  <a:lnTo>
                    <a:pt x="10650" y="3960"/>
                  </a:lnTo>
                  <a:lnTo>
                    <a:pt x="10652" y="3958"/>
                  </a:lnTo>
                  <a:lnTo>
                    <a:pt x="10658" y="3960"/>
                  </a:lnTo>
                  <a:lnTo>
                    <a:pt x="10660" y="3962"/>
                  </a:lnTo>
                  <a:lnTo>
                    <a:pt x="10662" y="3960"/>
                  </a:lnTo>
                  <a:lnTo>
                    <a:pt x="10662" y="3956"/>
                  </a:lnTo>
                  <a:lnTo>
                    <a:pt x="10664" y="3948"/>
                  </a:lnTo>
                  <a:lnTo>
                    <a:pt x="10666" y="3950"/>
                  </a:lnTo>
                  <a:lnTo>
                    <a:pt x="10670" y="3954"/>
                  </a:lnTo>
                  <a:lnTo>
                    <a:pt x="10670" y="3952"/>
                  </a:lnTo>
                  <a:lnTo>
                    <a:pt x="10672" y="3950"/>
                  </a:lnTo>
                  <a:lnTo>
                    <a:pt x="10676" y="3948"/>
                  </a:lnTo>
                  <a:lnTo>
                    <a:pt x="10678" y="3948"/>
                  </a:lnTo>
                  <a:lnTo>
                    <a:pt x="10682" y="3948"/>
                  </a:lnTo>
                  <a:lnTo>
                    <a:pt x="10684" y="3944"/>
                  </a:lnTo>
                  <a:lnTo>
                    <a:pt x="10686" y="3940"/>
                  </a:lnTo>
                  <a:lnTo>
                    <a:pt x="10686" y="3934"/>
                  </a:lnTo>
                  <a:lnTo>
                    <a:pt x="10682" y="3924"/>
                  </a:lnTo>
                  <a:lnTo>
                    <a:pt x="10680" y="3914"/>
                  </a:lnTo>
                  <a:lnTo>
                    <a:pt x="10680" y="3910"/>
                  </a:lnTo>
                  <a:lnTo>
                    <a:pt x="10680" y="3908"/>
                  </a:lnTo>
                  <a:lnTo>
                    <a:pt x="10682" y="3906"/>
                  </a:lnTo>
                  <a:lnTo>
                    <a:pt x="10686" y="3908"/>
                  </a:lnTo>
                  <a:lnTo>
                    <a:pt x="10692" y="3918"/>
                  </a:lnTo>
                  <a:lnTo>
                    <a:pt x="10696" y="3924"/>
                  </a:lnTo>
                  <a:lnTo>
                    <a:pt x="10700" y="3930"/>
                  </a:lnTo>
                  <a:lnTo>
                    <a:pt x="10700" y="3934"/>
                  </a:lnTo>
                  <a:lnTo>
                    <a:pt x="10698" y="3936"/>
                  </a:lnTo>
                  <a:lnTo>
                    <a:pt x="10702" y="3938"/>
                  </a:lnTo>
                  <a:lnTo>
                    <a:pt x="10706" y="3938"/>
                  </a:lnTo>
                  <a:lnTo>
                    <a:pt x="10708" y="3940"/>
                  </a:lnTo>
                  <a:lnTo>
                    <a:pt x="10712" y="3940"/>
                  </a:lnTo>
                  <a:lnTo>
                    <a:pt x="10716" y="3938"/>
                  </a:lnTo>
                  <a:lnTo>
                    <a:pt x="10716" y="3936"/>
                  </a:lnTo>
                  <a:lnTo>
                    <a:pt x="10716" y="3932"/>
                  </a:lnTo>
                  <a:lnTo>
                    <a:pt x="10714" y="3930"/>
                  </a:lnTo>
                  <a:lnTo>
                    <a:pt x="10714" y="3926"/>
                  </a:lnTo>
                  <a:lnTo>
                    <a:pt x="10716" y="3924"/>
                  </a:lnTo>
                  <a:lnTo>
                    <a:pt x="10718" y="3928"/>
                  </a:lnTo>
                  <a:lnTo>
                    <a:pt x="10722" y="3930"/>
                  </a:lnTo>
                  <a:lnTo>
                    <a:pt x="10724" y="3930"/>
                  </a:lnTo>
                  <a:lnTo>
                    <a:pt x="10726" y="3930"/>
                  </a:lnTo>
                  <a:lnTo>
                    <a:pt x="10728" y="3926"/>
                  </a:lnTo>
                  <a:lnTo>
                    <a:pt x="10726" y="3924"/>
                  </a:lnTo>
                  <a:lnTo>
                    <a:pt x="10726" y="3920"/>
                  </a:lnTo>
                  <a:lnTo>
                    <a:pt x="10726" y="3918"/>
                  </a:lnTo>
                  <a:lnTo>
                    <a:pt x="10728" y="3916"/>
                  </a:lnTo>
                  <a:lnTo>
                    <a:pt x="10730" y="3916"/>
                  </a:lnTo>
                  <a:lnTo>
                    <a:pt x="10732" y="3918"/>
                  </a:lnTo>
                  <a:lnTo>
                    <a:pt x="10734" y="3924"/>
                  </a:lnTo>
                  <a:lnTo>
                    <a:pt x="10736" y="3926"/>
                  </a:lnTo>
                  <a:lnTo>
                    <a:pt x="10736" y="3928"/>
                  </a:lnTo>
                  <a:lnTo>
                    <a:pt x="10738" y="3926"/>
                  </a:lnTo>
                  <a:lnTo>
                    <a:pt x="10742" y="3922"/>
                  </a:lnTo>
                  <a:lnTo>
                    <a:pt x="10748" y="3916"/>
                  </a:lnTo>
                  <a:lnTo>
                    <a:pt x="10752" y="3916"/>
                  </a:lnTo>
                  <a:lnTo>
                    <a:pt x="10762" y="3922"/>
                  </a:lnTo>
                  <a:lnTo>
                    <a:pt x="10764" y="3922"/>
                  </a:lnTo>
                  <a:lnTo>
                    <a:pt x="10766" y="3922"/>
                  </a:lnTo>
                  <a:lnTo>
                    <a:pt x="10766" y="3918"/>
                  </a:lnTo>
                  <a:lnTo>
                    <a:pt x="10766" y="3914"/>
                  </a:lnTo>
                  <a:lnTo>
                    <a:pt x="10766" y="3912"/>
                  </a:lnTo>
                  <a:lnTo>
                    <a:pt x="10768" y="3912"/>
                  </a:lnTo>
                  <a:lnTo>
                    <a:pt x="10770" y="3912"/>
                  </a:lnTo>
                  <a:lnTo>
                    <a:pt x="10772" y="3916"/>
                  </a:lnTo>
                  <a:lnTo>
                    <a:pt x="10776" y="3918"/>
                  </a:lnTo>
                  <a:lnTo>
                    <a:pt x="10782" y="3916"/>
                  </a:lnTo>
                  <a:lnTo>
                    <a:pt x="10792" y="3910"/>
                  </a:lnTo>
                  <a:lnTo>
                    <a:pt x="10798" y="3908"/>
                  </a:lnTo>
                  <a:lnTo>
                    <a:pt x="10804" y="3906"/>
                  </a:lnTo>
                  <a:lnTo>
                    <a:pt x="10806" y="3900"/>
                  </a:lnTo>
                  <a:lnTo>
                    <a:pt x="10806" y="3898"/>
                  </a:lnTo>
                  <a:lnTo>
                    <a:pt x="10808" y="3896"/>
                  </a:lnTo>
                  <a:lnTo>
                    <a:pt x="10812" y="3894"/>
                  </a:lnTo>
                  <a:lnTo>
                    <a:pt x="10814" y="3892"/>
                  </a:lnTo>
                  <a:lnTo>
                    <a:pt x="10812" y="3890"/>
                  </a:lnTo>
                  <a:lnTo>
                    <a:pt x="10810" y="3888"/>
                  </a:lnTo>
                  <a:lnTo>
                    <a:pt x="10812" y="3886"/>
                  </a:lnTo>
                  <a:lnTo>
                    <a:pt x="10814" y="3884"/>
                  </a:lnTo>
                  <a:lnTo>
                    <a:pt x="10818" y="3878"/>
                  </a:lnTo>
                  <a:lnTo>
                    <a:pt x="10822" y="3874"/>
                  </a:lnTo>
                  <a:lnTo>
                    <a:pt x="10824" y="3874"/>
                  </a:lnTo>
                  <a:lnTo>
                    <a:pt x="10830" y="3874"/>
                  </a:lnTo>
                  <a:lnTo>
                    <a:pt x="10832" y="3872"/>
                  </a:lnTo>
                  <a:lnTo>
                    <a:pt x="10836" y="3868"/>
                  </a:lnTo>
                  <a:lnTo>
                    <a:pt x="10842" y="3862"/>
                  </a:lnTo>
                  <a:lnTo>
                    <a:pt x="10844" y="3862"/>
                  </a:lnTo>
                  <a:lnTo>
                    <a:pt x="10846" y="3862"/>
                  </a:lnTo>
                  <a:lnTo>
                    <a:pt x="10846" y="3866"/>
                  </a:lnTo>
                  <a:lnTo>
                    <a:pt x="10850" y="3862"/>
                  </a:lnTo>
                  <a:lnTo>
                    <a:pt x="10862" y="3846"/>
                  </a:lnTo>
                  <a:lnTo>
                    <a:pt x="10868" y="3840"/>
                  </a:lnTo>
                  <a:lnTo>
                    <a:pt x="10868" y="3838"/>
                  </a:lnTo>
                  <a:lnTo>
                    <a:pt x="10868" y="3836"/>
                  </a:lnTo>
                  <a:lnTo>
                    <a:pt x="10864" y="3832"/>
                  </a:lnTo>
                  <a:lnTo>
                    <a:pt x="10866" y="3826"/>
                  </a:lnTo>
                  <a:lnTo>
                    <a:pt x="10868" y="3822"/>
                  </a:lnTo>
                  <a:lnTo>
                    <a:pt x="10870" y="3822"/>
                  </a:lnTo>
                  <a:lnTo>
                    <a:pt x="10872" y="3824"/>
                  </a:lnTo>
                  <a:lnTo>
                    <a:pt x="10874" y="3828"/>
                  </a:lnTo>
                  <a:lnTo>
                    <a:pt x="10876" y="3826"/>
                  </a:lnTo>
                  <a:lnTo>
                    <a:pt x="10878" y="3824"/>
                  </a:lnTo>
                  <a:lnTo>
                    <a:pt x="10884" y="3826"/>
                  </a:lnTo>
                  <a:lnTo>
                    <a:pt x="10886" y="3828"/>
                  </a:lnTo>
                  <a:lnTo>
                    <a:pt x="10888" y="3828"/>
                  </a:lnTo>
                  <a:lnTo>
                    <a:pt x="10890" y="3824"/>
                  </a:lnTo>
                  <a:lnTo>
                    <a:pt x="10892" y="3816"/>
                  </a:lnTo>
                  <a:lnTo>
                    <a:pt x="10896" y="3812"/>
                  </a:lnTo>
                  <a:lnTo>
                    <a:pt x="10900" y="3810"/>
                  </a:lnTo>
                  <a:lnTo>
                    <a:pt x="10906" y="3808"/>
                  </a:lnTo>
                  <a:lnTo>
                    <a:pt x="10904" y="3804"/>
                  </a:lnTo>
                  <a:lnTo>
                    <a:pt x="10900" y="3800"/>
                  </a:lnTo>
                  <a:lnTo>
                    <a:pt x="10900" y="3798"/>
                  </a:lnTo>
                  <a:lnTo>
                    <a:pt x="10900" y="3794"/>
                  </a:lnTo>
                  <a:lnTo>
                    <a:pt x="10902" y="3790"/>
                  </a:lnTo>
                  <a:lnTo>
                    <a:pt x="10904" y="3794"/>
                  </a:lnTo>
                  <a:lnTo>
                    <a:pt x="10906" y="3796"/>
                  </a:lnTo>
                  <a:lnTo>
                    <a:pt x="10910" y="3796"/>
                  </a:lnTo>
                  <a:lnTo>
                    <a:pt x="10914" y="3794"/>
                  </a:lnTo>
                  <a:lnTo>
                    <a:pt x="10918" y="3788"/>
                  </a:lnTo>
                  <a:lnTo>
                    <a:pt x="10916" y="3788"/>
                  </a:lnTo>
                  <a:lnTo>
                    <a:pt x="10912" y="3786"/>
                  </a:lnTo>
                  <a:lnTo>
                    <a:pt x="10908" y="3784"/>
                  </a:lnTo>
                  <a:lnTo>
                    <a:pt x="10908" y="3780"/>
                  </a:lnTo>
                  <a:lnTo>
                    <a:pt x="10910" y="3776"/>
                  </a:lnTo>
                  <a:lnTo>
                    <a:pt x="10912" y="3776"/>
                  </a:lnTo>
                  <a:lnTo>
                    <a:pt x="10916" y="3776"/>
                  </a:lnTo>
                  <a:lnTo>
                    <a:pt x="10918" y="3776"/>
                  </a:lnTo>
                  <a:lnTo>
                    <a:pt x="10920" y="3780"/>
                  </a:lnTo>
                  <a:lnTo>
                    <a:pt x="10926" y="3786"/>
                  </a:lnTo>
                  <a:lnTo>
                    <a:pt x="10928" y="3786"/>
                  </a:lnTo>
                  <a:lnTo>
                    <a:pt x="10930" y="3782"/>
                  </a:lnTo>
                  <a:lnTo>
                    <a:pt x="10926" y="3776"/>
                  </a:lnTo>
                  <a:lnTo>
                    <a:pt x="10926" y="3772"/>
                  </a:lnTo>
                  <a:lnTo>
                    <a:pt x="10926" y="3766"/>
                  </a:lnTo>
                  <a:lnTo>
                    <a:pt x="10930" y="3758"/>
                  </a:lnTo>
                  <a:lnTo>
                    <a:pt x="10932" y="3752"/>
                  </a:lnTo>
                  <a:lnTo>
                    <a:pt x="10932" y="3750"/>
                  </a:lnTo>
                  <a:lnTo>
                    <a:pt x="10928" y="3750"/>
                  </a:lnTo>
                  <a:lnTo>
                    <a:pt x="10926" y="3750"/>
                  </a:lnTo>
                  <a:lnTo>
                    <a:pt x="10924" y="3750"/>
                  </a:lnTo>
                  <a:lnTo>
                    <a:pt x="10926" y="3746"/>
                  </a:lnTo>
                  <a:lnTo>
                    <a:pt x="10930" y="3740"/>
                  </a:lnTo>
                  <a:lnTo>
                    <a:pt x="10936" y="3736"/>
                  </a:lnTo>
                  <a:lnTo>
                    <a:pt x="10942" y="3732"/>
                  </a:lnTo>
                  <a:lnTo>
                    <a:pt x="10938" y="3730"/>
                  </a:lnTo>
                  <a:lnTo>
                    <a:pt x="10934" y="3726"/>
                  </a:lnTo>
                  <a:lnTo>
                    <a:pt x="10932" y="3720"/>
                  </a:lnTo>
                  <a:lnTo>
                    <a:pt x="10928" y="3718"/>
                  </a:lnTo>
                  <a:lnTo>
                    <a:pt x="10928" y="3716"/>
                  </a:lnTo>
                  <a:lnTo>
                    <a:pt x="10930" y="3714"/>
                  </a:lnTo>
                  <a:lnTo>
                    <a:pt x="10934" y="3714"/>
                  </a:lnTo>
                  <a:lnTo>
                    <a:pt x="10936" y="3714"/>
                  </a:lnTo>
                  <a:lnTo>
                    <a:pt x="10938" y="3718"/>
                  </a:lnTo>
                  <a:lnTo>
                    <a:pt x="10940" y="3722"/>
                  </a:lnTo>
                  <a:lnTo>
                    <a:pt x="10942" y="3722"/>
                  </a:lnTo>
                  <a:lnTo>
                    <a:pt x="10946" y="3722"/>
                  </a:lnTo>
                  <a:lnTo>
                    <a:pt x="10948" y="3720"/>
                  </a:lnTo>
                  <a:lnTo>
                    <a:pt x="10950" y="3716"/>
                  </a:lnTo>
                  <a:lnTo>
                    <a:pt x="10950" y="3712"/>
                  </a:lnTo>
                  <a:lnTo>
                    <a:pt x="10948" y="3708"/>
                  </a:lnTo>
                  <a:lnTo>
                    <a:pt x="10948" y="3706"/>
                  </a:lnTo>
                  <a:lnTo>
                    <a:pt x="10950" y="3706"/>
                  </a:lnTo>
                  <a:lnTo>
                    <a:pt x="10956" y="3700"/>
                  </a:lnTo>
                  <a:lnTo>
                    <a:pt x="10964" y="3692"/>
                  </a:lnTo>
                  <a:lnTo>
                    <a:pt x="10968" y="3682"/>
                  </a:lnTo>
                  <a:lnTo>
                    <a:pt x="10970" y="3676"/>
                  </a:lnTo>
                  <a:lnTo>
                    <a:pt x="10968" y="3674"/>
                  </a:lnTo>
                  <a:lnTo>
                    <a:pt x="10968" y="3670"/>
                  </a:lnTo>
                  <a:lnTo>
                    <a:pt x="10968" y="3668"/>
                  </a:lnTo>
                  <a:lnTo>
                    <a:pt x="10972" y="3662"/>
                  </a:lnTo>
                  <a:lnTo>
                    <a:pt x="10980" y="3654"/>
                  </a:lnTo>
                  <a:lnTo>
                    <a:pt x="10986" y="3640"/>
                  </a:lnTo>
                  <a:lnTo>
                    <a:pt x="10988" y="3634"/>
                  </a:lnTo>
                  <a:lnTo>
                    <a:pt x="10990" y="3632"/>
                  </a:lnTo>
                  <a:lnTo>
                    <a:pt x="10992" y="3632"/>
                  </a:lnTo>
                  <a:lnTo>
                    <a:pt x="10994" y="3634"/>
                  </a:lnTo>
                  <a:lnTo>
                    <a:pt x="10996" y="3640"/>
                  </a:lnTo>
                  <a:lnTo>
                    <a:pt x="10998" y="3640"/>
                  </a:lnTo>
                  <a:lnTo>
                    <a:pt x="11000" y="3638"/>
                  </a:lnTo>
                  <a:lnTo>
                    <a:pt x="11004" y="3634"/>
                  </a:lnTo>
                  <a:lnTo>
                    <a:pt x="11008" y="3634"/>
                  </a:lnTo>
                  <a:lnTo>
                    <a:pt x="11010" y="3632"/>
                  </a:lnTo>
                  <a:lnTo>
                    <a:pt x="11006" y="3624"/>
                  </a:lnTo>
                  <a:lnTo>
                    <a:pt x="11004" y="3618"/>
                  </a:lnTo>
                  <a:lnTo>
                    <a:pt x="11004" y="3616"/>
                  </a:lnTo>
                  <a:lnTo>
                    <a:pt x="11006" y="3614"/>
                  </a:lnTo>
                  <a:lnTo>
                    <a:pt x="11008" y="3612"/>
                  </a:lnTo>
                  <a:lnTo>
                    <a:pt x="11010" y="3610"/>
                  </a:lnTo>
                  <a:lnTo>
                    <a:pt x="11012" y="3610"/>
                  </a:lnTo>
                  <a:lnTo>
                    <a:pt x="11010" y="3606"/>
                  </a:lnTo>
                  <a:lnTo>
                    <a:pt x="11010" y="3602"/>
                  </a:lnTo>
                  <a:lnTo>
                    <a:pt x="11012" y="3600"/>
                  </a:lnTo>
                  <a:lnTo>
                    <a:pt x="11012" y="3596"/>
                  </a:lnTo>
                  <a:lnTo>
                    <a:pt x="11008" y="3592"/>
                  </a:lnTo>
                  <a:lnTo>
                    <a:pt x="11006" y="3590"/>
                  </a:lnTo>
                  <a:lnTo>
                    <a:pt x="11008" y="3590"/>
                  </a:lnTo>
                  <a:lnTo>
                    <a:pt x="11012" y="3590"/>
                  </a:lnTo>
                  <a:lnTo>
                    <a:pt x="11016" y="3590"/>
                  </a:lnTo>
                  <a:lnTo>
                    <a:pt x="11020" y="3588"/>
                  </a:lnTo>
                  <a:lnTo>
                    <a:pt x="11022" y="3582"/>
                  </a:lnTo>
                  <a:lnTo>
                    <a:pt x="11024" y="3574"/>
                  </a:lnTo>
                  <a:lnTo>
                    <a:pt x="11022" y="3568"/>
                  </a:lnTo>
                  <a:lnTo>
                    <a:pt x="11020" y="3566"/>
                  </a:lnTo>
                  <a:lnTo>
                    <a:pt x="11016" y="3562"/>
                  </a:lnTo>
                  <a:lnTo>
                    <a:pt x="11016" y="3560"/>
                  </a:lnTo>
                  <a:lnTo>
                    <a:pt x="11026" y="3554"/>
                  </a:lnTo>
                  <a:lnTo>
                    <a:pt x="11028" y="3550"/>
                  </a:lnTo>
                  <a:lnTo>
                    <a:pt x="11024" y="3550"/>
                  </a:lnTo>
                  <a:lnTo>
                    <a:pt x="11016" y="3546"/>
                  </a:lnTo>
                  <a:lnTo>
                    <a:pt x="11010" y="3544"/>
                  </a:lnTo>
                  <a:lnTo>
                    <a:pt x="11006" y="3538"/>
                  </a:lnTo>
                  <a:lnTo>
                    <a:pt x="11002" y="3532"/>
                  </a:lnTo>
                  <a:lnTo>
                    <a:pt x="10996" y="3528"/>
                  </a:lnTo>
                  <a:lnTo>
                    <a:pt x="10990" y="3530"/>
                  </a:lnTo>
                  <a:lnTo>
                    <a:pt x="10984" y="3532"/>
                  </a:lnTo>
                  <a:lnTo>
                    <a:pt x="10976" y="3538"/>
                  </a:lnTo>
                  <a:lnTo>
                    <a:pt x="10970" y="3538"/>
                  </a:lnTo>
                  <a:lnTo>
                    <a:pt x="10966" y="3534"/>
                  </a:lnTo>
                  <a:lnTo>
                    <a:pt x="10966" y="3532"/>
                  </a:lnTo>
                  <a:lnTo>
                    <a:pt x="10964" y="3530"/>
                  </a:lnTo>
                  <a:lnTo>
                    <a:pt x="10960" y="3530"/>
                  </a:lnTo>
                  <a:lnTo>
                    <a:pt x="10958" y="3530"/>
                  </a:lnTo>
                  <a:lnTo>
                    <a:pt x="10958" y="3528"/>
                  </a:lnTo>
                  <a:lnTo>
                    <a:pt x="10960" y="3524"/>
                  </a:lnTo>
                  <a:lnTo>
                    <a:pt x="10964" y="3524"/>
                  </a:lnTo>
                  <a:lnTo>
                    <a:pt x="10970" y="3524"/>
                  </a:lnTo>
                  <a:lnTo>
                    <a:pt x="10976" y="3526"/>
                  </a:lnTo>
                  <a:lnTo>
                    <a:pt x="10978" y="3524"/>
                  </a:lnTo>
                  <a:lnTo>
                    <a:pt x="10980" y="3522"/>
                  </a:lnTo>
                  <a:lnTo>
                    <a:pt x="10986" y="3516"/>
                  </a:lnTo>
                  <a:lnTo>
                    <a:pt x="10994" y="3508"/>
                  </a:lnTo>
                  <a:lnTo>
                    <a:pt x="11004" y="3504"/>
                  </a:lnTo>
                  <a:lnTo>
                    <a:pt x="11012" y="3502"/>
                  </a:lnTo>
                  <a:lnTo>
                    <a:pt x="11018" y="3500"/>
                  </a:lnTo>
                  <a:lnTo>
                    <a:pt x="11020" y="3498"/>
                  </a:lnTo>
                  <a:lnTo>
                    <a:pt x="11020" y="3494"/>
                  </a:lnTo>
                  <a:lnTo>
                    <a:pt x="11018" y="3488"/>
                  </a:lnTo>
                  <a:lnTo>
                    <a:pt x="11010" y="3478"/>
                  </a:lnTo>
                  <a:lnTo>
                    <a:pt x="10998" y="3466"/>
                  </a:lnTo>
                  <a:lnTo>
                    <a:pt x="10988" y="3458"/>
                  </a:lnTo>
                  <a:lnTo>
                    <a:pt x="10980" y="3454"/>
                  </a:lnTo>
                  <a:lnTo>
                    <a:pt x="10974" y="3450"/>
                  </a:lnTo>
                  <a:lnTo>
                    <a:pt x="10974" y="3448"/>
                  </a:lnTo>
                  <a:lnTo>
                    <a:pt x="10976" y="3446"/>
                  </a:lnTo>
                  <a:lnTo>
                    <a:pt x="10974" y="3444"/>
                  </a:lnTo>
                  <a:lnTo>
                    <a:pt x="10970" y="3442"/>
                  </a:lnTo>
                  <a:lnTo>
                    <a:pt x="10966" y="3440"/>
                  </a:lnTo>
                  <a:lnTo>
                    <a:pt x="10962" y="3442"/>
                  </a:lnTo>
                  <a:lnTo>
                    <a:pt x="10956" y="3444"/>
                  </a:lnTo>
                  <a:lnTo>
                    <a:pt x="10950" y="3446"/>
                  </a:lnTo>
                  <a:lnTo>
                    <a:pt x="10944" y="3444"/>
                  </a:lnTo>
                  <a:lnTo>
                    <a:pt x="10940" y="3440"/>
                  </a:lnTo>
                  <a:lnTo>
                    <a:pt x="10936" y="3436"/>
                  </a:lnTo>
                  <a:lnTo>
                    <a:pt x="10932" y="3432"/>
                  </a:lnTo>
                  <a:lnTo>
                    <a:pt x="10932" y="3428"/>
                  </a:lnTo>
                  <a:lnTo>
                    <a:pt x="10932" y="3424"/>
                  </a:lnTo>
                  <a:lnTo>
                    <a:pt x="10934" y="3424"/>
                  </a:lnTo>
                  <a:lnTo>
                    <a:pt x="10936" y="3424"/>
                  </a:lnTo>
                  <a:lnTo>
                    <a:pt x="10940" y="3430"/>
                  </a:lnTo>
                  <a:lnTo>
                    <a:pt x="10944" y="3438"/>
                  </a:lnTo>
                  <a:lnTo>
                    <a:pt x="10948" y="3442"/>
                  </a:lnTo>
                  <a:lnTo>
                    <a:pt x="10952" y="3442"/>
                  </a:lnTo>
                  <a:lnTo>
                    <a:pt x="10954" y="3442"/>
                  </a:lnTo>
                  <a:lnTo>
                    <a:pt x="10960" y="3438"/>
                  </a:lnTo>
                  <a:lnTo>
                    <a:pt x="10966" y="3436"/>
                  </a:lnTo>
                  <a:lnTo>
                    <a:pt x="10968" y="3434"/>
                  </a:lnTo>
                  <a:lnTo>
                    <a:pt x="10972" y="3436"/>
                  </a:lnTo>
                  <a:lnTo>
                    <a:pt x="10976" y="3438"/>
                  </a:lnTo>
                  <a:lnTo>
                    <a:pt x="10978" y="3442"/>
                  </a:lnTo>
                  <a:lnTo>
                    <a:pt x="10980" y="3444"/>
                  </a:lnTo>
                  <a:lnTo>
                    <a:pt x="10984" y="3448"/>
                  </a:lnTo>
                  <a:lnTo>
                    <a:pt x="10988" y="3448"/>
                  </a:lnTo>
                  <a:lnTo>
                    <a:pt x="10992" y="3448"/>
                  </a:lnTo>
                  <a:lnTo>
                    <a:pt x="10998" y="3450"/>
                  </a:lnTo>
                  <a:lnTo>
                    <a:pt x="11010" y="3454"/>
                  </a:lnTo>
                  <a:lnTo>
                    <a:pt x="11016" y="3458"/>
                  </a:lnTo>
                  <a:lnTo>
                    <a:pt x="11020" y="3458"/>
                  </a:lnTo>
                  <a:lnTo>
                    <a:pt x="11020" y="3456"/>
                  </a:lnTo>
                  <a:lnTo>
                    <a:pt x="11020" y="3452"/>
                  </a:lnTo>
                  <a:lnTo>
                    <a:pt x="11016" y="3444"/>
                  </a:lnTo>
                  <a:lnTo>
                    <a:pt x="11008" y="3436"/>
                  </a:lnTo>
                  <a:lnTo>
                    <a:pt x="11002" y="3430"/>
                  </a:lnTo>
                  <a:lnTo>
                    <a:pt x="11000" y="3424"/>
                  </a:lnTo>
                  <a:lnTo>
                    <a:pt x="10996" y="3420"/>
                  </a:lnTo>
                  <a:lnTo>
                    <a:pt x="10988" y="3412"/>
                  </a:lnTo>
                  <a:lnTo>
                    <a:pt x="10980" y="3406"/>
                  </a:lnTo>
                  <a:lnTo>
                    <a:pt x="10980" y="3400"/>
                  </a:lnTo>
                  <a:lnTo>
                    <a:pt x="10978" y="3390"/>
                  </a:lnTo>
                  <a:lnTo>
                    <a:pt x="10978" y="3384"/>
                  </a:lnTo>
                  <a:lnTo>
                    <a:pt x="10974" y="3376"/>
                  </a:lnTo>
                  <a:lnTo>
                    <a:pt x="10970" y="3366"/>
                  </a:lnTo>
                  <a:lnTo>
                    <a:pt x="10966" y="3356"/>
                  </a:lnTo>
                  <a:lnTo>
                    <a:pt x="10962" y="3338"/>
                  </a:lnTo>
                  <a:lnTo>
                    <a:pt x="10958" y="3328"/>
                  </a:lnTo>
                  <a:lnTo>
                    <a:pt x="10954" y="3320"/>
                  </a:lnTo>
                  <a:lnTo>
                    <a:pt x="10948" y="3314"/>
                  </a:lnTo>
                  <a:lnTo>
                    <a:pt x="10940" y="3310"/>
                  </a:lnTo>
                  <a:lnTo>
                    <a:pt x="10934" y="3308"/>
                  </a:lnTo>
                  <a:lnTo>
                    <a:pt x="10928" y="3304"/>
                  </a:lnTo>
                  <a:lnTo>
                    <a:pt x="10924" y="3298"/>
                  </a:lnTo>
                  <a:lnTo>
                    <a:pt x="10922" y="3294"/>
                  </a:lnTo>
                  <a:lnTo>
                    <a:pt x="10920" y="3294"/>
                  </a:lnTo>
                  <a:lnTo>
                    <a:pt x="10914" y="3294"/>
                  </a:lnTo>
                  <a:lnTo>
                    <a:pt x="10910" y="3294"/>
                  </a:lnTo>
                  <a:lnTo>
                    <a:pt x="10910" y="3290"/>
                  </a:lnTo>
                  <a:lnTo>
                    <a:pt x="10912" y="3284"/>
                  </a:lnTo>
                  <a:lnTo>
                    <a:pt x="10916" y="3276"/>
                  </a:lnTo>
                  <a:lnTo>
                    <a:pt x="10926" y="3258"/>
                  </a:lnTo>
                  <a:lnTo>
                    <a:pt x="10932" y="3252"/>
                  </a:lnTo>
                  <a:lnTo>
                    <a:pt x="10936" y="3248"/>
                  </a:lnTo>
                  <a:lnTo>
                    <a:pt x="10942" y="3244"/>
                  </a:lnTo>
                  <a:lnTo>
                    <a:pt x="10944" y="3242"/>
                  </a:lnTo>
                  <a:lnTo>
                    <a:pt x="10946" y="3238"/>
                  </a:lnTo>
                  <a:lnTo>
                    <a:pt x="10950" y="3232"/>
                  </a:lnTo>
                  <a:lnTo>
                    <a:pt x="10952" y="3230"/>
                  </a:lnTo>
                  <a:lnTo>
                    <a:pt x="10952" y="3228"/>
                  </a:lnTo>
                  <a:lnTo>
                    <a:pt x="10950" y="3224"/>
                  </a:lnTo>
                  <a:lnTo>
                    <a:pt x="10948" y="3220"/>
                  </a:lnTo>
                  <a:lnTo>
                    <a:pt x="10948" y="3218"/>
                  </a:lnTo>
                  <a:lnTo>
                    <a:pt x="10950" y="3216"/>
                  </a:lnTo>
                  <a:lnTo>
                    <a:pt x="10952" y="3216"/>
                  </a:lnTo>
                  <a:lnTo>
                    <a:pt x="10954" y="3216"/>
                  </a:lnTo>
                  <a:lnTo>
                    <a:pt x="10956" y="3220"/>
                  </a:lnTo>
                  <a:lnTo>
                    <a:pt x="10956" y="3222"/>
                  </a:lnTo>
                  <a:lnTo>
                    <a:pt x="10958" y="3224"/>
                  </a:lnTo>
                  <a:lnTo>
                    <a:pt x="10960" y="3224"/>
                  </a:lnTo>
                  <a:lnTo>
                    <a:pt x="10966" y="3222"/>
                  </a:lnTo>
                  <a:lnTo>
                    <a:pt x="10968" y="3220"/>
                  </a:lnTo>
                  <a:lnTo>
                    <a:pt x="10970" y="3218"/>
                  </a:lnTo>
                  <a:lnTo>
                    <a:pt x="10972" y="3212"/>
                  </a:lnTo>
                  <a:lnTo>
                    <a:pt x="10974" y="3208"/>
                  </a:lnTo>
                  <a:lnTo>
                    <a:pt x="10976" y="3206"/>
                  </a:lnTo>
                  <a:lnTo>
                    <a:pt x="10978" y="3206"/>
                  </a:lnTo>
                  <a:lnTo>
                    <a:pt x="10980" y="3206"/>
                  </a:lnTo>
                  <a:lnTo>
                    <a:pt x="10982" y="3206"/>
                  </a:lnTo>
                  <a:lnTo>
                    <a:pt x="10984" y="3202"/>
                  </a:lnTo>
                  <a:lnTo>
                    <a:pt x="10988" y="3196"/>
                  </a:lnTo>
                  <a:lnTo>
                    <a:pt x="10994" y="3190"/>
                  </a:lnTo>
                  <a:lnTo>
                    <a:pt x="11002" y="3186"/>
                  </a:lnTo>
                  <a:lnTo>
                    <a:pt x="11006" y="3186"/>
                  </a:lnTo>
                  <a:lnTo>
                    <a:pt x="11010" y="3186"/>
                  </a:lnTo>
                  <a:lnTo>
                    <a:pt x="11016" y="3180"/>
                  </a:lnTo>
                  <a:lnTo>
                    <a:pt x="11022" y="3176"/>
                  </a:lnTo>
                  <a:lnTo>
                    <a:pt x="11024" y="3176"/>
                  </a:lnTo>
                  <a:lnTo>
                    <a:pt x="11026" y="3178"/>
                  </a:lnTo>
                  <a:lnTo>
                    <a:pt x="11028" y="3176"/>
                  </a:lnTo>
                  <a:lnTo>
                    <a:pt x="11030" y="3176"/>
                  </a:lnTo>
                  <a:lnTo>
                    <a:pt x="11032" y="3176"/>
                  </a:lnTo>
                  <a:lnTo>
                    <a:pt x="11032" y="3180"/>
                  </a:lnTo>
                  <a:lnTo>
                    <a:pt x="11032" y="3182"/>
                  </a:lnTo>
                  <a:lnTo>
                    <a:pt x="11034" y="3182"/>
                  </a:lnTo>
                  <a:lnTo>
                    <a:pt x="11036" y="3182"/>
                  </a:lnTo>
                  <a:lnTo>
                    <a:pt x="11042" y="3182"/>
                  </a:lnTo>
                  <a:lnTo>
                    <a:pt x="11046" y="3180"/>
                  </a:lnTo>
                  <a:lnTo>
                    <a:pt x="11046" y="3178"/>
                  </a:lnTo>
                  <a:lnTo>
                    <a:pt x="11046" y="3174"/>
                  </a:lnTo>
                  <a:lnTo>
                    <a:pt x="11044" y="3172"/>
                  </a:lnTo>
                  <a:lnTo>
                    <a:pt x="11044" y="3168"/>
                  </a:lnTo>
                  <a:lnTo>
                    <a:pt x="11046" y="3164"/>
                  </a:lnTo>
                  <a:lnTo>
                    <a:pt x="11050" y="3160"/>
                  </a:lnTo>
                  <a:lnTo>
                    <a:pt x="11052" y="3156"/>
                  </a:lnTo>
                  <a:lnTo>
                    <a:pt x="11052" y="3154"/>
                  </a:lnTo>
                  <a:lnTo>
                    <a:pt x="11046" y="3152"/>
                  </a:lnTo>
                  <a:lnTo>
                    <a:pt x="11038" y="3148"/>
                  </a:lnTo>
                  <a:lnTo>
                    <a:pt x="11032" y="3146"/>
                  </a:lnTo>
                  <a:lnTo>
                    <a:pt x="11028" y="3142"/>
                  </a:lnTo>
                  <a:lnTo>
                    <a:pt x="11026" y="3144"/>
                  </a:lnTo>
                  <a:lnTo>
                    <a:pt x="11024" y="3146"/>
                  </a:lnTo>
                  <a:lnTo>
                    <a:pt x="11020" y="3148"/>
                  </a:lnTo>
                  <a:lnTo>
                    <a:pt x="11014" y="3148"/>
                  </a:lnTo>
                  <a:lnTo>
                    <a:pt x="11006" y="3146"/>
                  </a:lnTo>
                  <a:lnTo>
                    <a:pt x="11002" y="3144"/>
                  </a:lnTo>
                  <a:lnTo>
                    <a:pt x="11000" y="3142"/>
                  </a:lnTo>
                  <a:lnTo>
                    <a:pt x="10996" y="3142"/>
                  </a:lnTo>
                  <a:lnTo>
                    <a:pt x="10992" y="3142"/>
                  </a:lnTo>
                  <a:lnTo>
                    <a:pt x="10990" y="3140"/>
                  </a:lnTo>
                  <a:lnTo>
                    <a:pt x="10988" y="3138"/>
                  </a:lnTo>
                  <a:lnTo>
                    <a:pt x="10984" y="3132"/>
                  </a:lnTo>
                  <a:lnTo>
                    <a:pt x="10982" y="3130"/>
                  </a:lnTo>
                  <a:lnTo>
                    <a:pt x="10978" y="3130"/>
                  </a:lnTo>
                  <a:lnTo>
                    <a:pt x="10968" y="3130"/>
                  </a:lnTo>
                  <a:lnTo>
                    <a:pt x="10960" y="3134"/>
                  </a:lnTo>
                  <a:lnTo>
                    <a:pt x="10956" y="3140"/>
                  </a:lnTo>
                  <a:lnTo>
                    <a:pt x="10950" y="3146"/>
                  </a:lnTo>
                  <a:lnTo>
                    <a:pt x="10944" y="3150"/>
                  </a:lnTo>
                  <a:lnTo>
                    <a:pt x="10940" y="3152"/>
                  </a:lnTo>
                  <a:lnTo>
                    <a:pt x="10938" y="3154"/>
                  </a:lnTo>
                  <a:lnTo>
                    <a:pt x="10938" y="3156"/>
                  </a:lnTo>
                  <a:lnTo>
                    <a:pt x="10940" y="3162"/>
                  </a:lnTo>
                  <a:lnTo>
                    <a:pt x="10938" y="3164"/>
                  </a:lnTo>
                  <a:lnTo>
                    <a:pt x="10932" y="3166"/>
                  </a:lnTo>
                  <a:lnTo>
                    <a:pt x="10920" y="3166"/>
                  </a:lnTo>
                  <a:lnTo>
                    <a:pt x="10914" y="3166"/>
                  </a:lnTo>
                  <a:lnTo>
                    <a:pt x="10910" y="3164"/>
                  </a:lnTo>
                  <a:lnTo>
                    <a:pt x="10906" y="3160"/>
                  </a:lnTo>
                  <a:lnTo>
                    <a:pt x="10904" y="3156"/>
                  </a:lnTo>
                  <a:lnTo>
                    <a:pt x="10902" y="3144"/>
                  </a:lnTo>
                  <a:lnTo>
                    <a:pt x="10902" y="3140"/>
                  </a:lnTo>
                  <a:lnTo>
                    <a:pt x="10906" y="3138"/>
                  </a:lnTo>
                  <a:lnTo>
                    <a:pt x="10906" y="3134"/>
                  </a:lnTo>
                  <a:lnTo>
                    <a:pt x="10906" y="3130"/>
                  </a:lnTo>
                  <a:lnTo>
                    <a:pt x="10904" y="3120"/>
                  </a:lnTo>
                  <a:lnTo>
                    <a:pt x="10896" y="3112"/>
                  </a:lnTo>
                  <a:lnTo>
                    <a:pt x="10894" y="3110"/>
                  </a:lnTo>
                  <a:lnTo>
                    <a:pt x="10890" y="3112"/>
                  </a:lnTo>
                  <a:lnTo>
                    <a:pt x="10884" y="3114"/>
                  </a:lnTo>
                  <a:lnTo>
                    <a:pt x="10876" y="3114"/>
                  </a:lnTo>
                  <a:lnTo>
                    <a:pt x="10868" y="3112"/>
                  </a:lnTo>
                  <a:lnTo>
                    <a:pt x="10864" y="3110"/>
                  </a:lnTo>
                  <a:lnTo>
                    <a:pt x="10864" y="3108"/>
                  </a:lnTo>
                  <a:lnTo>
                    <a:pt x="10860" y="3106"/>
                  </a:lnTo>
                  <a:lnTo>
                    <a:pt x="10854" y="3102"/>
                  </a:lnTo>
                  <a:lnTo>
                    <a:pt x="10850" y="3098"/>
                  </a:lnTo>
                  <a:lnTo>
                    <a:pt x="10846" y="3090"/>
                  </a:lnTo>
                  <a:lnTo>
                    <a:pt x="10846" y="3080"/>
                  </a:lnTo>
                  <a:lnTo>
                    <a:pt x="10848" y="3072"/>
                  </a:lnTo>
                  <a:lnTo>
                    <a:pt x="10850" y="3066"/>
                  </a:lnTo>
                  <a:lnTo>
                    <a:pt x="10852" y="3062"/>
                  </a:lnTo>
                  <a:lnTo>
                    <a:pt x="10854" y="3056"/>
                  </a:lnTo>
                  <a:lnTo>
                    <a:pt x="10858" y="3054"/>
                  </a:lnTo>
                  <a:lnTo>
                    <a:pt x="10864" y="3054"/>
                  </a:lnTo>
                  <a:lnTo>
                    <a:pt x="10872" y="3060"/>
                  </a:lnTo>
                  <a:lnTo>
                    <a:pt x="10874" y="3062"/>
                  </a:lnTo>
                  <a:lnTo>
                    <a:pt x="10876" y="3064"/>
                  </a:lnTo>
                  <a:lnTo>
                    <a:pt x="10880" y="3060"/>
                  </a:lnTo>
                  <a:lnTo>
                    <a:pt x="10886" y="3056"/>
                  </a:lnTo>
                  <a:lnTo>
                    <a:pt x="10888" y="3056"/>
                  </a:lnTo>
                  <a:lnTo>
                    <a:pt x="10892" y="3056"/>
                  </a:lnTo>
                  <a:lnTo>
                    <a:pt x="10900" y="3056"/>
                  </a:lnTo>
                  <a:lnTo>
                    <a:pt x="10906" y="3052"/>
                  </a:lnTo>
                  <a:lnTo>
                    <a:pt x="10912" y="3046"/>
                  </a:lnTo>
                  <a:lnTo>
                    <a:pt x="10914" y="3036"/>
                  </a:lnTo>
                  <a:lnTo>
                    <a:pt x="10916" y="3030"/>
                  </a:lnTo>
                  <a:lnTo>
                    <a:pt x="10920" y="3024"/>
                  </a:lnTo>
                  <a:lnTo>
                    <a:pt x="10932" y="3014"/>
                  </a:lnTo>
                  <a:lnTo>
                    <a:pt x="10948" y="3006"/>
                  </a:lnTo>
                  <a:lnTo>
                    <a:pt x="10958" y="3000"/>
                  </a:lnTo>
                  <a:lnTo>
                    <a:pt x="10964" y="2998"/>
                  </a:lnTo>
                  <a:lnTo>
                    <a:pt x="10966" y="2992"/>
                  </a:lnTo>
                  <a:lnTo>
                    <a:pt x="10970" y="2986"/>
                  </a:lnTo>
                  <a:lnTo>
                    <a:pt x="10976" y="2978"/>
                  </a:lnTo>
                  <a:lnTo>
                    <a:pt x="10982" y="2970"/>
                  </a:lnTo>
                  <a:lnTo>
                    <a:pt x="10984" y="2966"/>
                  </a:lnTo>
                  <a:lnTo>
                    <a:pt x="10984" y="2964"/>
                  </a:lnTo>
                  <a:lnTo>
                    <a:pt x="10988" y="2960"/>
                  </a:lnTo>
                  <a:lnTo>
                    <a:pt x="10992" y="2958"/>
                  </a:lnTo>
                  <a:lnTo>
                    <a:pt x="10996" y="2958"/>
                  </a:lnTo>
                  <a:lnTo>
                    <a:pt x="11002" y="2960"/>
                  </a:lnTo>
                  <a:lnTo>
                    <a:pt x="11008" y="2962"/>
                  </a:lnTo>
                  <a:lnTo>
                    <a:pt x="11010" y="2962"/>
                  </a:lnTo>
                  <a:lnTo>
                    <a:pt x="11012" y="2960"/>
                  </a:lnTo>
                  <a:lnTo>
                    <a:pt x="11016" y="2958"/>
                  </a:lnTo>
                  <a:lnTo>
                    <a:pt x="11018" y="2960"/>
                  </a:lnTo>
                  <a:lnTo>
                    <a:pt x="11020" y="2964"/>
                  </a:lnTo>
                  <a:lnTo>
                    <a:pt x="11026" y="2970"/>
                  </a:lnTo>
                  <a:lnTo>
                    <a:pt x="11032" y="2976"/>
                  </a:lnTo>
                  <a:lnTo>
                    <a:pt x="11034" y="2982"/>
                  </a:lnTo>
                  <a:lnTo>
                    <a:pt x="11032" y="2988"/>
                  </a:lnTo>
                  <a:lnTo>
                    <a:pt x="11026" y="3000"/>
                  </a:lnTo>
                  <a:lnTo>
                    <a:pt x="11022" y="3006"/>
                  </a:lnTo>
                  <a:lnTo>
                    <a:pt x="11016" y="3010"/>
                  </a:lnTo>
                  <a:lnTo>
                    <a:pt x="11008" y="3016"/>
                  </a:lnTo>
                  <a:lnTo>
                    <a:pt x="11004" y="3020"/>
                  </a:lnTo>
                  <a:lnTo>
                    <a:pt x="11002" y="3022"/>
                  </a:lnTo>
                  <a:lnTo>
                    <a:pt x="11004" y="3024"/>
                  </a:lnTo>
                  <a:lnTo>
                    <a:pt x="11004" y="3026"/>
                  </a:lnTo>
                  <a:lnTo>
                    <a:pt x="11002" y="3028"/>
                  </a:lnTo>
                  <a:lnTo>
                    <a:pt x="10998" y="3032"/>
                  </a:lnTo>
                  <a:lnTo>
                    <a:pt x="10994" y="3034"/>
                  </a:lnTo>
                  <a:lnTo>
                    <a:pt x="10992" y="3036"/>
                  </a:lnTo>
                  <a:lnTo>
                    <a:pt x="10994" y="3036"/>
                  </a:lnTo>
                  <a:lnTo>
                    <a:pt x="11000" y="3038"/>
                  </a:lnTo>
                  <a:lnTo>
                    <a:pt x="11004" y="3044"/>
                  </a:lnTo>
                  <a:lnTo>
                    <a:pt x="11010" y="3050"/>
                  </a:lnTo>
                  <a:lnTo>
                    <a:pt x="11010" y="3054"/>
                  </a:lnTo>
                  <a:lnTo>
                    <a:pt x="11010" y="3058"/>
                  </a:lnTo>
                  <a:lnTo>
                    <a:pt x="11008" y="3062"/>
                  </a:lnTo>
                  <a:lnTo>
                    <a:pt x="11004" y="3062"/>
                  </a:lnTo>
                  <a:lnTo>
                    <a:pt x="11000" y="3060"/>
                  </a:lnTo>
                  <a:lnTo>
                    <a:pt x="10998" y="3062"/>
                  </a:lnTo>
                  <a:lnTo>
                    <a:pt x="10996" y="3064"/>
                  </a:lnTo>
                  <a:lnTo>
                    <a:pt x="10994" y="3068"/>
                  </a:lnTo>
                  <a:lnTo>
                    <a:pt x="10992" y="3068"/>
                  </a:lnTo>
                  <a:lnTo>
                    <a:pt x="10990" y="3068"/>
                  </a:lnTo>
                  <a:lnTo>
                    <a:pt x="10988" y="3074"/>
                  </a:lnTo>
                  <a:lnTo>
                    <a:pt x="10988" y="3078"/>
                  </a:lnTo>
                  <a:lnTo>
                    <a:pt x="10990" y="3080"/>
                  </a:lnTo>
                  <a:lnTo>
                    <a:pt x="10992" y="3082"/>
                  </a:lnTo>
                  <a:lnTo>
                    <a:pt x="10994" y="3080"/>
                  </a:lnTo>
                  <a:lnTo>
                    <a:pt x="11000" y="3076"/>
                  </a:lnTo>
                  <a:lnTo>
                    <a:pt x="11008" y="3074"/>
                  </a:lnTo>
                  <a:lnTo>
                    <a:pt x="11014" y="3072"/>
                  </a:lnTo>
                  <a:lnTo>
                    <a:pt x="11014" y="3070"/>
                  </a:lnTo>
                  <a:lnTo>
                    <a:pt x="11012" y="3068"/>
                  </a:lnTo>
                  <a:lnTo>
                    <a:pt x="11012" y="3066"/>
                  </a:lnTo>
                  <a:lnTo>
                    <a:pt x="11016" y="3066"/>
                  </a:lnTo>
                  <a:lnTo>
                    <a:pt x="11020" y="3066"/>
                  </a:lnTo>
                  <a:lnTo>
                    <a:pt x="11026" y="3064"/>
                  </a:lnTo>
                  <a:lnTo>
                    <a:pt x="11030" y="3056"/>
                  </a:lnTo>
                  <a:lnTo>
                    <a:pt x="11036" y="3048"/>
                  </a:lnTo>
                  <a:lnTo>
                    <a:pt x="11040" y="3042"/>
                  </a:lnTo>
                  <a:lnTo>
                    <a:pt x="11044" y="3040"/>
                  </a:lnTo>
                  <a:lnTo>
                    <a:pt x="11050" y="3036"/>
                  </a:lnTo>
                  <a:lnTo>
                    <a:pt x="11054" y="3032"/>
                  </a:lnTo>
                  <a:lnTo>
                    <a:pt x="11056" y="3032"/>
                  </a:lnTo>
                  <a:lnTo>
                    <a:pt x="11064" y="3030"/>
                  </a:lnTo>
                  <a:lnTo>
                    <a:pt x="11072" y="3028"/>
                  </a:lnTo>
                  <a:lnTo>
                    <a:pt x="11074" y="3028"/>
                  </a:lnTo>
                  <a:lnTo>
                    <a:pt x="11076" y="3024"/>
                  </a:lnTo>
                  <a:lnTo>
                    <a:pt x="11080" y="3020"/>
                  </a:lnTo>
                  <a:lnTo>
                    <a:pt x="11082" y="3022"/>
                  </a:lnTo>
                  <a:lnTo>
                    <a:pt x="11086" y="3022"/>
                  </a:lnTo>
                  <a:lnTo>
                    <a:pt x="11088" y="3020"/>
                  </a:lnTo>
                  <a:lnTo>
                    <a:pt x="11090" y="3018"/>
                  </a:lnTo>
                  <a:lnTo>
                    <a:pt x="11094" y="3018"/>
                  </a:lnTo>
                  <a:lnTo>
                    <a:pt x="11100" y="3018"/>
                  </a:lnTo>
                  <a:lnTo>
                    <a:pt x="11110" y="3018"/>
                  </a:lnTo>
                  <a:lnTo>
                    <a:pt x="11114" y="3014"/>
                  </a:lnTo>
                  <a:lnTo>
                    <a:pt x="11120" y="3010"/>
                  </a:lnTo>
                  <a:lnTo>
                    <a:pt x="11120" y="3008"/>
                  </a:lnTo>
                  <a:lnTo>
                    <a:pt x="11120" y="3010"/>
                  </a:lnTo>
                  <a:lnTo>
                    <a:pt x="11122" y="3018"/>
                  </a:lnTo>
                  <a:lnTo>
                    <a:pt x="11126" y="3024"/>
                  </a:lnTo>
                  <a:lnTo>
                    <a:pt x="11130" y="3028"/>
                  </a:lnTo>
                  <a:lnTo>
                    <a:pt x="11132" y="3028"/>
                  </a:lnTo>
                  <a:lnTo>
                    <a:pt x="11136" y="3028"/>
                  </a:lnTo>
                  <a:lnTo>
                    <a:pt x="11138" y="3026"/>
                  </a:lnTo>
                  <a:lnTo>
                    <a:pt x="11142" y="3026"/>
                  </a:lnTo>
                  <a:lnTo>
                    <a:pt x="11152" y="3032"/>
                  </a:lnTo>
                  <a:lnTo>
                    <a:pt x="11156" y="3036"/>
                  </a:lnTo>
                  <a:lnTo>
                    <a:pt x="11160" y="3040"/>
                  </a:lnTo>
                  <a:lnTo>
                    <a:pt x="11162" y="3044"/>
                  </a:lnTo>
                  <a:lnTo>
                    <a:pt x="11160" y="3050"/>
                  </a:lnTo>
                  <a:lnTo>
                    <a:pt x="11152" y="3068"/>
                  </a:lnTo>
                  <a:lnTo>
                    <a:pt x="11150" y="3074"/>
                  </a:lnTo>
                  <a:lnTo>
                    <a:pt x="11150" y="3078"/>
                  </a:lnTo>
                  <a:lnTo>
                    <a:pt x="11152" y="3080"/>
                  </a:lnTo>
                  <a:lnTo>
                    <a:pt x="11154" y="3084"/>
                  </a:lnTo>
                  <a:lnTo>
                    <a:pt x="11150" y="3086"/>
                  </a:lnTo>
                  <a:lnTo>
                    <a:pt x="11146" y="3090"/>
                  </a:lnTo>
                  <a:lnTo>
                    <a:pt x="11142" y="3100"/>
                  </a:lnTo>
                  <a:lnTo>
                    <a:pt x="11140" y="3104"/>
                  </a:lnTo>
                  <a:lnTo>
                    <a:pt x="11136" y="3108"/>
                  </a:lnTo>
                  <a:lnTo>
                    <a:pt x="11132" y="3112"/>
                  </a:lnTo>
                  <a:lnTo>
                    <a:pt x="11130" y="3114"/>
                  </a:lnTo>
                  <a:lnTo>
                    <a:pt x="11132" y="3114"/>
                  </a:lnTo>
                  <a:lnTo>
                    <a:pt x="11140" y="3116"/>
                  </a:lnTo>
                  <a:lnTo>
                    <a:pt x="11146" y="3116"/>
                  </a:lnTo>
                  <a:lnTo>
                    <a:pt x="11148" y="3118"/>
                  </a:lnTo>
                  <a:lnTo>
                    <a:pt x="11148" y="3120"/>
                  </a:lnTo>
                  <a:lnTo>
                    <a:pt x="11146" y="3122"/>
                  </a:lnTo>
                  <a:lnTo>
                    <a:pt x="11144" y="3124"/>
                  </a:lnTo>
                  <a:lnTo>
                    <a:pt x="11144" y="3126"/>
                  </a:lnTo>
                  <a:lnTo>
                    <a:pt x="11150" y="3126"/>
                  </a:lnTo>
                  <a:lnTo>
                    <a:pt x="11156" y="3128"/>
                  </a:lnTo>
                  <a:lnTo>
                    <a:pt x="11158" y="3130"/>
                  </a:lnTo>
                  <a:lnTo>
                    <a:pt x="11160" y="3132"/>
                  </a:lnTo>
                  <a:lnTo>
                    <a:pt x="11158" y="3134"/>
                  </a:lnTo>
                  <a:lnTo>
                    <a:pt x="11158" y="3136"/>
                  </a:lnTo>
                  <a:lnTo>
                    <a:pt x="11164" y="3136"/>
                  </a:lnTo>
                  <a:lnTo>
                    <a:pt x="11166" y="3132"/>
                  </a:lnTo>
                  <a:lnTo>
                    <a:pt x="11168" y="3130"/>
                  </a:lnTo>
                  <a:lnTo>
                    <a:pt x="11170" y="3124"/>
                  </a:lnTo>
                  <a:lnTo>
                    <a:pt x="11172" y="3122"/>
                  </a:lnTo>
                  <a:lnTo>
                    <a:pt x="11174" y="3122"/>
                  </a:lnTo>
                  <a:lnTo>
                    <a:pt x="11180" y="3124"/>
                  </a:lnTo>
                  <a:lnTo>
                    <a:pt x="11190" y="3134"/>
                  </a:lnTo>
                  <a:lnTo>
                    <a:pt x="11190" y="3132"/>
                  </a:lnTo>
                  <a:lnTo>
                    <a:pt x="11192" y="3128"/>
                  </a:lnTo>
                  <a:lnTo>
                    <a:pt x="11194" y="3126"/>
                  </a:lnTo>
                  <a:lnTo>
                    <a:pt x="11196" y="3126"/>
                  </a:lnTo>
                  <a:lnTo>
                    <a:pt x="11200" y="3128"/>
                  </a:lnTo>
                  <a:lnTo>
                    <a:pt x="11206" y="3128"/>
                  </a:lnTo>
                  <a:lnTo>
                    <a:pt x="11214" y="3128"/>
                  </a:lnTo>
                  <a:lnTo>
                    <a:pt x="11214" y="3134"/>
                  </a:lnTo>
                  <a:lnTo>
                    <a:pt x="11212" y="3134"/>
                  </a:lnTo>
                  <a:lnTo>
                    <a:pt x="11210" y="3134"/>
                  </a:lnTo>
                  <a:lnTo>
                    <a:pt x="11208" y="3136"/>
                  </a:lnTo>
                  <a:lnTo>
                    <a:pt x="11210" y="3142"/>
                  </a:lnTo>
                  <a:lnTo>
                    <a:pt x="11212" y="3148"/>
                  </a:lnTo>
                  <a:lnTo>
                    <a:pt x="11214" y="3154"/>
                  </a:lnTo>
                  <a:lnTo>
                    <a:pt x="11214" y="3156"/>
                  </a:lnTo>
                  <a:lnTo>
                    <a:pt x="11214" y="3160"/>
                  </a:lnTo>
                  <a:lnTo>
                    <a:pt x="11212" y="3162"/>
                  </a:lnTo>
                  <a:lnTo>
                    <a:pt x="11212" y="3164"/>
                  </a:lnTo>
                  <a:lnTo>
                    <a:pt x="11216" y="3168"/>
                  </a:lnTo>
                  <a:lnTo>
                    <a:pt x="11220" y="3174"/>
                  </a:lnTo>
                  <a:lnTo>
                    <a:pt x="11222" y="3176"/>
                  </a:lnTo>
                  <a:lnTo>
                    <a:pt x="11222" y="3178"/>
                  </a:lnTo>
                  <a:lnTo>
                    <a:pt x="11220" y="3182"/>
                  </a:lnTo>
                  <a:lnTo>
                    <a:pt x="11220" y="3180"/>
                  </a:lnTo>
                  <a:lnTo>
                    <a:pt x="11216" y="3176"/>
                  </a:lnTo>
                  <a:lnTo>
                    <a:pt x="11214" y="3174"/>
                  </a:lnTo>
                  <a:lnTo>
                    <a:pt x="11210" y="3172"/>
                  </a:lnTo>
                  <a:lnTo>
                    <a:pt x="11200" y="3172"/>
                  </a:lnTo>
                  <a:lnTo>
                    <a:pt x="11198" y="3174"/>
                  </a:lnTo>
                  <a:lnTo>
                    <a:pt x="11200" y="3176"/>
                  </a:lnTo>
                  <a:lnTo>
                    <a:pt x="11200" y="3180"/>
                  </a:lnTo>
                  <a:lnTo>
                    <a:pt x="11198" y="3182"/>
                  </a:lnTo>
                  <a:lnTo>
                    <a:pt x="11196" y="3180"/>
                  </a:lnTo>
                  <a:lnTo>
                    <a:pt x="11194" y="3180"/>
                  </a:lnTo>
                  <a:lnTo>
                    <a:pt x="11192" y="3182"/>
                  </a:lnTo>
                  <a:lnTo>
                    <a:pt x="11190" y="3188"/>
                  </a:lnTo>
                  <a:lnTo>
                    <a:pt x="11192" y="3192"/>
                  </a:lnTo>
                  <a:lnTo>
                    <a:pt x="11198" y="3192"/>
                  </a:lnTo>
                  <a:lnTo>
                    <a:pt x="11200" y="3192"/>
                  </a:lnTo>
                  <a:lnTo>
                    <a:pt x="11204" y="3192"/>
                  </a:lnTo>
                  <a:lnTo>
                    <a:pt x="11206" y="3196"/>
                  </a:lnTo>
                  <a:lnTo>
                    <a:pt x="11206" y="3212"/>
                  </a:lnTo>
                  <a:lnTo>
                    <a:pt x="11206" y="3218"/>
                  </a:lnTo>
                  <a:lnTo>
                    <a:pt x="11208" y="3222"/>
                  </a:lnTo>
                  <a:lnTo>
                    <a:pt x="11212" y="3226"/>
                  </a:lnTo>
                  <a:lnTo>
                    <a:pt x="11212" y="3228"/>
                  </a:lnTo>
                  <a:lnTo>
                    <a:pt x="11212" y="3230"/>
                  </a:lnTo>
                  <a:lnTo>
                    <a:pt x="11212" y="3232"/>
                  </a:lnTo>
                  <a:lnTo>
                    <a:pt x="11216" y="3238"/>
                  </a:lnTo>
                  <a:lnTo>
                    <a:pt x="11212" y="3240"/>
                  </a:lnTo>
                  <a:lnTo>
                    <a:pt x="11208" y="3244"/>
                  </a:lnTo>
                  <a:lnTo>
                    <a:pt x="11204" y="3252"/>
                  </a:lnTo>
                  <a:lnTo>
                    <a:pt x="11198" y="3270"/>
                  </a:lnTo>
                  <a:lnTo>
                    <a:pt x="11196" y="3274"/>
                  </a:lnTo>
                  <a:lnTo>
                    <a:pt x="11196" y="3278"/>
                  </a:lnTo>
                  <a:lnTo>
                    <a:pt x="11198" y="3280"/>
                  </a:lnTo>
                  <a:lnTo>
                    <a:pt x="11200" y="3284"/>
                  </a:lnTo>
                  <a:lnTo>
                    <a:pt x="11200" y="3288"/>
                  </a:lnTo>
                  <a:lnTo>
                    <a:pt x="11202" y="3292"/>
                  </a:lnTo>
                  <a:lnTo>
                    <a:pt x="11202" y="3294"/>
                  </a:lnTo>
                  <a:lnTo>
                    <a:pt x="11200" y="3296"/>
                  </a:lnTo>
                  <a:lnTo>
                    <a:pt x="11196" y="3296"/>
                  </a:lnTo>
                  <a:lnTo>
                    <a:pt x="11196" y="3298"/>
                  </a:lnTo>
                  <a:lnTo>
                    <a:pt x="11198" y="3304"/>
                  </a:lnTo>
                  <a:lnTo>
                    <a:pt x="11200" y="3304"/>
                  </a:lnTo>
                  <a:lnTo>
                    <a:pt x="11204" y="3304"/>
                  </a:lnTo>
                  <a:lnTo>
                    <a:pt x="11204" y="3308"/>
                  </a:lnTo>
                  <a:lnTo>
                    <a:pt x="11206" y="3314"/>
                  </a:lnTo>
                  <a:lnTo>
                    <a:pt x="11206" y="3318"/>
                  </a:lnTo>
                  <a:lnTo>
                    <a:pt x="11210" y="3316"/>
                  </a:lnTo>
                  <a:lnTo>
                    <a:pt x="11214" y="3310"/>
                  </a:lnTo>
                  <a:lnTo>
                    <a:pt x="11218" y="3304"/>
                  </a:lnTo>
                  <a:lnTo>
                    <a:pt x="11218" y="3306"/>
                  </a:lnTo>
                  <a:lnTo>
                    <a:pt x="11218" y="3310"/>
                  </a:lnTo>
                  <a:lnTo>
                    <a:pt x="11220" y="3312"/>
                  </a:lnTo>
                  <a:lnTo>
                    <a:pt x="11222" y="3310"/>
                  </a:lnTo>
                  <a:lnTo>
                    <a:pt x="11224" y="3306"/>
                  </a:lnTo>
                  <a:lnTo>
                    <a:pt x="11226" y="3302"/>
                  </a:lnTo>
                  <a:lnTo>
                    <a:pt x="11230" y="3298"/>
                  </a:lnTo>
                  <a:lnTo>
                    <a:pt x="11234" y="3294"/>
                  </a:lnTo>
                  <a:lnTo>
                    <a:pt x="11238" y="3294"/>
                  </a:lnTo>
                  <a:lnTo>
                    <a:pt x="11238" y="3296"/>
                  </a:lnTo>
                  <a:lnTo>
                    <a:pt x="11234" y="3300"/>
                  </a:lnTo>
                  <a:lnTo>
                    <a:pt x="11232" y="3304"/>
                  </a:lnTo>
                  <a:lnTo>
                    <a:pt x="11234" y="3308"/>
                  </a:lnTo>
                  <a:lnTo>
                    <a:pt x="11238" y="3310"/>
                  </a:lnTo>
                  <a:lnTo>
                    <a:pt x="11242" y="3308"/>
                  </a:lnTo>
                  <a:lnTo>
                    <a:pt x="11244" y="3306"/>
                  </a:lnTo>
                  <a:lnTo>
                    <a:pt x="11246" y="3302"/>
                  </a:lnTo>
                  <a:lnTo>
                    <a:pt x="11244" y="3296"/>
                  </a:lnTo>
                  <a:lnTo>
                    <a:pt x="11242" y="3292"/>
                  </a:lnTo>
                  <a:lnTo>
                    <a:pt x="11244" y="3290"/>
                  </a:lnTo>
                  <a:lnTo>
                    <a:pt x="11246" y="3290"/>
                  </a:lnTo>
                  <a:lnTo>
                    <a:pt x="11248" y="3294"/>
                  </a:lnTo>
                  <a:lnTo>
                    <a:pt x="11250" y="3300"/>
                  </a:lnTo>
                  <a:lnTo>
                    <a:pt x="11254" y="3296"/>
                  </a:lnTo>
                  <a:lnTo>
                    <a:pt x="11256" y="3294"/>
                  </a:lnTo>
                  <a:lnTo>
                    <a:pt x="11256" y="3292"/>
                  </a:lnTo>
                  <a:lnTo>
                    <a:pt x="11252" y="3288"/>
                  </a:lnTo>
                  <a:lnTo>
                    <a:pt x="11250" y="3286"/>
                  </a:lnTo>
                  <a:lnTo>
                    <a:pt x="11254" y="3284"/>
                  </a:lnTo>
                  <a:lnTo>
                    <a:pt x="11264" y="3284"/>
                  </a:lnTo>
                  <a:lnTo>
                    <a:pt x="11272" y="3286"/>
                  </a:lnTo>
                  <a:lnTo>
                    <a:pt x="11278" y="3288"/>
                  </a:lnTo>
                  <a:lnTo>
                    <a:pt x="11282" y="3288"/>
                  </a:lnTo>
                  <a:lnTo>
                    <a:pt x="11284" y="3286"/>
                  </a:lnTo>
                  <a:lnTo>
                    <a:pt x="11284" y="3284"/>
                  </a:lnTo>
                  <a:lnTo>
                    <a:pt x="11284" y="3280"/>
                  </a:lnTo>
                  <a:lnTo>
                    <a:pt x="11288" y="3278"/>
                  </a:lnTo>
                  <a:lnTo>
                    <a:pt x="11296" y="3276"/>
                  </a:lnTo>
                  <a:lnTo>
                    <a:pt x="11302" y="3276"/>
                  </a:lnTo>
                  <a:lnTo>
                    <a:pt x="11306" y="3278"/>
                  </a:lnTo>
                  <a:lnTo>
                    <a:pt x="11310" y="3276"/>
                  </a:lnTo>
                  <a:lnTo>
                    <a:pt x="11316" y="3268"/>
                  </a:lnTo>
                  <a:lnTo>
                    <a:pt x="11322" y="3256"/>
                  </a:lnTo>
                  <a:lnTo>
                    <a:pt x="11326" y="3244"/>
                  </a:lnTo>
                  <a:lnTo>
                    <a:pt x="11328" y="3232"/>
                  </a:lnTo>
                  <a:lnTo>
                    <a:pt x="11328" y="3226"/>
                  </a:lnTo>
                  <a:lnTo>
                    <a:pt x="11326" y="3226"/>
                  </a:lnTo>
                  <a:lnTo>
                    <a:pt x="11322" y="3226"/>
                  </a:lnTo>
                  <a:lnTo>
                    <a:pt x="11322" y="3218"/>
                  </a:lnTo>
                  <a:lnTo>
                    <a:pt x="11322" y="3208"/>
                  </a:lnTo>
                  <a:lnTo>
                    <a:pt x="11324" y="3200"/>
                  </a:lnTo>
                  <a:lnTo>
                    <a:pt x="11324" y="3192"/>
                  </a:lnTo>
                  <a:lnTo>
                    <a:pt x="11324" y="3180"/>
                  </a:lnTo>
                  <a:lnTo>
                    <a:pt x="11320" y="3164"/>
                  </a:lnTo>
                  <a:lnTo>
                    <a:pt x="11314" y="3148"/>
                  </a:lnTo>
                  <a:lnTo>
                    <a:pt x="11306" y="3134"/>
                  </a:lnTo>
                  <a:lnTo>
                    <a:pt x="11298" y="3122"/>
                  </a:lnTo>
                  <a:lnTo>
                    <a:pt x="11292" y="3110"/>
                  </a:lnTo>
                  <a:lnTo>
                    <a:pt x="11286" y="3100"/>
                  </a:lnTo>
                  <a:lnTo>
                    <a:pt x="11280" y="3086"/>
                  </a:lnTo>
                  <a:lnTo>
                    <a:pt x="11278" y="3080"/>
                  </a:lnTo>
                  <a:lnTo>
                    <a:pt x="11274" y="3078"/>
                  </a:lnTo>
                  <a:lnTo>
                    <a:pt x="11270" y="3074"/>
                  </a:lnTo>
                  <a:lnTo>
                    <a:pt x="11262" y="3066"/>
                  </a:lnTo>
                  <a:lnTo>
                    <a:pt x="11258" y="3060"/>
                  </a:lnTo>
                  <a:lnTo>
                    <a:pt x="11254" y="3058"/>
                  </a:lnTo>
                  <a:lnTo>
                    <a:pt x="11248" y="3056"/>
                  </a:lnTo>
                  <a:lnTo>
                    <a:pt x="11244" y="3054"/>
                  </a:lnTo>
                  <a:lnTo>
                    <a:pt x="11242" y="3050"/>
                  </a:lnTo>
                  <a:lnTo>
                    <a:pt x="11242" y="3048"/>
                  </a:lnTo>
                  <a:lnTo>
                    <a:pt x="11246" y="3048"/>
                  </a:lnTo>
                  <a:lnTo>
                    <a:pt x="11248" y="3046"/>
                  </a:lnTo>
                  <a:lnTo>
                    <a:pt x="11248" y="3038"/>
                  </a:lnTo>
                  <a:lnTo>
                    <a:pt x="11246" y="3030"/>
                  </a:lnTo>
                  <a:lnTo>
                    <a:pt x="11248" y="3026"/>
                  </a:lnTo>
                  <a:lnTo>
                    <a:pt x="11248" y="3022"/>
                  </a:lnTo>
                  <a:lnTo>
                    <a:pt x="11250" y="3020"/>
                  </a:lnTo>
                  <a:lnTo>
                    <a:pt x="11256" y="3018"/>
                  </a:lnTo>
                  <a:lnTo>
                    <a:pt x="11260" y="3016"/>
                  </a:lnTo>
                  <a:lnTo>
                    <a:pt x="11262" y="3012"/>
                  </a:lnTo>
                  <a:lnTo>
                    <a:pt x="11266" y="3008"/>
                  </a:lnTo>
                  <a:lnTo>
                    <a:pt x="11268" y="3008"/>
                  </a:lnTo>
                  <a:lnTo>
                    <a:pt x="11272" y="3008"/>
                  </a:lnTo>
                  <a:lnTo>
                    <a:pt x="11276" y="3010"/>
                  </a:lnTo>
                  <a:lnTo>
                    <a:pt x="11280" y="3008"/>
                  </a:lnTo>
                  <a:lnTo>
                    <a:pt x="11284" y="3006"/>
                  </a:lnTo>
                  <a:lnTo>
                    <a:pt x="11290" y="3000"/>
                  </a:lnTo>
                  <a:lnTo>
                    <a:pt x="11314" y="2976"/>
                  </a:lnTo>
                  <a:lnTo>
                    <a:pt x="11322" y="2968"/>
                  </a:lnTo>
                  <a:lnTo>
                    <a:pt x="11330" y="2964"/>
                  </a:lnTo>
                  <a:lnTo>
                    <a:pt x="11334" y="2964"/>
                  </a:lnTo>
                  <a:lnTo>
                    <a:pt x="11334" y="2960"/>
                  </a:lnTo>
                  <a:lnTo>
                    <a:pt x="11336" y="2954"/>
                  </a:lnTo>
                  <a:lnTo>
                    <a:pt x="11336" y="2944"/>
                  </a:lnTo>
                  <a:lnTo>
                    <a:pt x="11336" y="2938"/>
                  </a:lnTo>
                  <a:lnTo>
                    <a:pt x="11338" y="2934"/>
                  </a:lnTo>
                  <a:lnTo>
                    <a:pt x="11336" y="2932"/>
                  </a:lnTo>
                  <a:lnTo>
                    <a:pt x="11334" y="2928"/>
                  </a:lnTo>
                  <a:lnTo>
                    <a:pt x="11334" y="2926"/>
                  </a:lnTo>
                  <a:lnTo>
                    <a:pt x="11334" y="2924"/>
                  </a:lnTo>
                  <a:lnTo>
                    <a:pt x="11338" y="2914"/>
                  </a:lnTo>
                  <a:lnTo>
                    <a:pt x="11352" y="2894"/>
                  </a:lnTo>
                  <a:lnTo>
                    <a:pt x="11362" y="2884"/>
                  </a:lnTo>
                  <a:lnTo>
                    <a:pt x="11366" y="2882"/>
                  </a:lnTo>
                  <a:lnTo>
                    <a:pt x="11368" y="2882"/>
                  </a:lnTo>
                  <a:lnTo>
                    <a:pt x="11372" y="2884"/>
                  </a:lnTo>
                  <a:lnTo>
                    <a:pt x="11376" y="2882"/>
                  </a:lnTo>
                  <a:lnTo>
                    <a:pt x="11380" y="2878"/>
                  </a:lnTo>
                  <a:lnTo>
                    <a:pt x="11382" y="2872"/>
                  </a:lnTo>
                  <a:lnTo>
                    <a:pt x="11380" y="2866"/>
                  </a:lnTo>
                  <a:lnTo>
                    <a:pt x="11380" y="2862"/>
                  </a:lnTo>
                  <a:lnTo>
                    <a:pt x="11386" y="2864"/>
                  </a:lnTo>
                  <a:lnTo>
                    <a:pt x="11396" y="2864"/>
                  </a:lnTo>
                  <a:lnTo>
                    <a:pt x="11398" y="2862"/>
                  </a:lnTo>
                  <a:lnTo>
                    <a:pt x="11402" y="2858"/>
                  </a:lnTo>
                  <a:lnTo>
                    <a:pt x="11408" y="2848"/>
                  </a:lnTo>
                  <a:lnTo>
                    <a:pt x="11412" y="2840"/>
                  </a:lnTo>
                  <a:lnTo>
                    <a:pt x="11414" y="2832"/>
                  </a:lnTo>
                  <a:lnTo>
                    <a:pt x="11414" y="2828"/>
                  </a:lnTo>
                  <a:lnTo>
                    <a:pt x="11416" y="2826"/>
                  </a:lnTo>
                  <a:lnTo>
                    <a:pt x="11420" y="2826"/>
                  </a:lnTo>
                  <a:lnTo>
                    <a:pt x="11424" y="2826"/>
                  </a:lnTo>
                  <a:lnTo>
                    <a:pt x="11424" y="2828"/>
                  </a:lnTo>
                  <a:lnTo>
                    <a:pt x="11424" y="2834"/>
                  </a:lnTo>
                  <a:lnTo>
                    <a:pt x="11422" y="2836"/>
                  </a:lnTo>
                  <a:lnTo>
                    <a:pt x="11424" y="2838"/>
                  </a:lnTo>
                  <a:lnTo>
                    <a:pt x="11426" y="2838"/>
                  </a:lnTo>
                  <a:lnTo>
                    <a:pt x="11430" y="2834"/>
                  </a:lnTo>
                  <a:lnTo>
                    <a:pt x="11436" y="2832"/>
                  </a:lnTo>
                  <a:lnTo>
                    <a:pt x="11438" y="2832"/>
                  </a:lnTo>
                  <a:lnTo>
                    <a:pt x="11440" y="2834"/>
                  </a:lnTo>
                  <a:lnTo>
                    <a:pt x="11440" y="2836"/>
                  </a:lnTo>
                  <a:lnTo>
                    <a:pt x="11440" y="2844"/>
                  </a:lnTo>
                  <a:lnTo>
                    <a:pt x="11442" y="2848"/>
                  </a:lnTo>
                  <a:lnTo>
                    <a:pt x="11444" y="2850"/>
                  </a:lnTo>
                  <a:lnTo>
                    <a:pt x="11458" y="2854"/>
                  </a:lnTo>
                  <a:lnTo>
                    <a:pt x="11468" y="2860"/>
                  </a:lnTo>
                  <a:lnTo>
                    <a:pt x="11474" y="2860"/>
                  </a:lnTo>
                  <a:lnTo>
                    <a:pt x="11478" y="2858"/>
                  </a:lnTo>
                  <a:lnTo>
                    <a:pt x="11486" y="2854"/>
                  </a:lnTo>
                  <a:lnTo>
                    <a:pt x="11496" y="2852"/>
                  </a:lnTo>
                  <a:lnTo>
                    <a:pt x="11506" y="2848"/>
                  </a:lnTo>
                  <a:lnTo>
                    <a:pt x="11512" y="2844"/>
                  </a:lnTo>
                  <a:lnTo>
                    <a:pt x="11520" y="2836"/>
                  </a:lnTo>
                  <a:lnTo>
                    <a:pt x="11536" y="2826"/>
                  </a:lnTo>
                  <a:lnTo>
                    <a:pt x="11546" y="2820"/>
                  </a:lnTo>
                  <a:lnTo>
                    <a:pt x="11554" y="2810"/>
                  </a:lnTo>
                  <a:lnTo>
                    <a:pt x="11574" y="2784"/>
                  </a:lnTo>
                  <a:lnTo>
                    <a:pt x="11600" y="2748"/>
                  </a:lnTo>
                  <a:lnTo>
                    <a:pt x="11616" y="2728"/>
                  </a:lnTo>
                  <a:lnTo>
                    <a:pt x="11638" y="2708"/>
                  </a:lnTo>
                  <a:lnTo>
                    <a:pt x="11656" y="2686"/>
                  </a:lnTo>
                  <a:lnTo>
                    <a:pt x="11668" y="2668"/>
                  </a:lnTo>
                  <a:lnTo>
                    <a:pt x="11678" y="2652"/>
                  </a:lnTo>
                  <a:lnTo>
                    <a:pt x="11684" y="2638"/>
                  </a:lnTo>
                  <a:lnTo>
                    <a:pt x="11692" y="2616"/>
                  </a:lnTo>
                  <a:lnTo>
                    <a:pt x="11696" y="2608"/>
                  </a:lnTo>
                  <a:lnTo>
                    <a:pt x="11704" y="2600"/>
                  </a:lnTo>
                  <a:lnTo>
                    <a:pt x="11712" y="2592"/>
                  </a:lnTo>
                  <a:lnTo>
                    <a:pt x="11716" y="2586"/>
                  </a:lnTo>
                  <a:lnTo>
                    <a:pt x="11720" y="2576"/>
                  </a:lnTo>
                  <a:lnTo>
                    <a:pt x="11722" y="2572"/>
                  </a:lnTo>
                  <a:lnTo>
                    <a:pt x="11726" y="2564"/>
                  </a:lnTo>
                  <a:lnTo>
                    <a:pt x="11732" y="2556"/>
                  </a:lnTo>
                  <a:lnTo>
                    <a:pt x="11742" y="2546"/>
                  </a:lnTo>
                  <a:lnTo>
                    <a:pt x="11748" y="2540"/>
                  </a:lnTo>
                  <a:lnTo>
                    <a:pt x="11754" y="2532"/>
                  </a:lnTo>
                  <a:lnTo>
                    <a:pt x="11762" y="2516"/>
                  </a:lnTo>
                  <a:lnTo>
                    <a:pt x="11768" y="2496"/>
                  </a:lnTo>
                  <a:lnTo>
                    <a:pt x="11772" y="2476"/>
                  </a:lnTo>
                  <a:lnTo>
                    <a:pt x="11772" y="2456"/>
                  </a:lnTo>
                  <a:lnTo>
                    <a:pt x="11772" y="2438"/>
                  </a:lnTo>
                  <a:lnTo>
                    <a:pt x="11770" y="2422"/>
                  </a:lnTo>
                  <a:lnTo>
                    <a:pt x="11768" y="2412"/>
                  </a:lnTo>
                  <a:lnTo>
                    <a:pt x="11768" y="2404"/>
                  </a:lnTo>
                  <a:lnTo>
                    <a:pt x="11768" y="2398"/>
                  </a:lnTo>
                  <a:lnTo>
                    <a:pt x="11768" y="2392"/>
                  </a:lnTo>
                  <a:lnTo>
                    <a:pt x="11770" y="2388"/>
                  </a:lnTo>
                  <a:lnTo>
                    <a:pt x="11778" y="2376"/>
                  </a:lnTo>
                  <a:lnTo>
                    <a:pt x="11780" y="2370"/>
                  </a:lnTo>
                  <a:lnTo>
                    <a:pt x="11784" y="2360"/>
                  </a:lnTo>
                  <a:lnTo>
                    <a:pt x="11788" y="2350"/>
                  </a:lnTo>
                  <a:lnTo>
                    <a:pt x="11792" y="2340"/>
                  </a:lnTo>
                  <a:lnTo>
                    <a:pt x="11804" y="2328"/>
                  </a:lnTo>
                  <a:lnTo>
                    <a:pt x="11808" y="2322"/>
                  </a:lnTo>
                  <a:lnTo>
                    <a:pt x="11810" y="2316"/>
                  </a:lnTo>
                  <a:lnTo>
                    <a:pt x="11810" y="2310"/>
                  </a:lnTo>
                  <a:lnTo>
                    <a:pt x="11804" y="2304"/>
                  </a:lnTo>
                  <a:lnTo>
                    <a:pt x="11800" y="2298"/>
                  </a:lnTo>
                  <a:lnTo>
                    <a:pt x="11798" y="2292"/>
                  </a:lnTo>
                  <a:lnTo>
                    <a:pt x="11796" y="2288"/>
                  </a:lnTo>
                  <a:lnTo>
                    <a:pt x="11798" y="2284"/>
                  </a:lnTo>
                  <a:lnTo>
                    <a:pt x="11800" y="2276"/>
                  </a:lnTo>
                  <a:lnTo>
                    <a:pt x="11798" y="2272"/>
                  </a:lnTo>
                  <a:lnTo>
                    <a:pt x="11794" y="2266"/>
                  </a:lnTo>
                  <a:lnTo>
                    <a:pt x="11792" y="2260"/>
                  </a:lnTo>
                  <a:lnTo>
                    <a:pt x="11794" y="2258"/>
                  </a:lnTo>
                  <a:lnTo>
                    <a:pt x="11804" y="2252"/>
                  </a:lnTo>
                  <a:lnTo>
                    <a:pt x="11808" y="2248"/>
                  </a:lnTo>
                  <a:lnTo>
                    <a:pt x="11808" y="2246"/>
                  </a:lnTo>
                  <a:lnTo>
                    <a:pt x="11806" y="2240"/>
                  </a:lnTo>
                  <a:lnTo>
                    <a:pt x="11798" y="2234"/>
                  </a:lnTo>
                  <a:lnTo>
                    <a:pt x="11780" y="2220"/>
                  </a:lnTo>
                  <a:lnTo>
                    <a:pt x="11768" y="2208"/>
                  </a:lnTo>
                  <a:lnTo>
                    <a:pt x="11752" y="2188"/>
                  </a:lnTo>
                  <a:lnTo>
                    <a:pt x="11746" y="2186"/>
                  </a:lnTo>
                  <a:lnTo>
                    <a:pt x="11742" y="2184"/>
                  </a:lnTo>
                  <a:lnTo>
                    <a:pt x="11732" y="2184"/>
                  </a:lnTo>
                  <a:lnTo>
                    <a:pt x="11720" y="2186"/>
                  </a:lnTo>
                  <a:lnTo>
                    <a:pt x="11714" y="2186"/>
                  </a:lnTo>
                  <a:lnTo>
                    <a:pt x="11708" y="2182"/>
                  </a:lnTo>
                  <a:lnTo>
                    <a:pt x="11702" y="2182"/>
                  </a:lnTo>
                  <a:lnTo>
                    <a:pt x="11700" y="2184"/>
                  </a:lnTo>
                  <a:lnTo>
                    <a:pt x="11696" y="2196"/>
                  </a:lnTo>
                  <a:lnTo>
                    <a:pt x="11692" y="2202"/>
                  </a:lnTo>
                  <a:lnTo>
                    <a:pt x="11688" y="2210"/>
                  </a:lnTo>
                  <a:lnTo>
                    <a:pt x="11680" y="2218"/>
                  </a:lnTo>
                  <a:lnTo>
                    <a:pt x="11670" y="2222"/>
                  </a:lnTo>
                  <a:lnTo>
                    <a:pt x="11660" y="2224"/>
                  </a:lnTo>
                  <a:lnTo>
                    <a:pt x="11656" y="2224"/>
                  </a:lnTo>
                  <a:lnTo>
                    <a:pt x="11652" y="2224"/>
                  </a:lnTo>
                  <a:lnTo>
                    <a:pt x="11650" y="2220"/>
                  </a:lnTo>
                  <a:lnTo>
                    <a:pt x="11650" y="2216"/>
                  </a:lnTo>
                  <a:lnTo>
                    <a:pt x="11650" y="2212"/>
                  </a:lnTo>
                  <a:lnTo>
                    <a:pt x="11654" y="2202"/>
                  </a:lnTo>
                  <a:lnTo>
                    <a:pt x="11658" y="2192"/>
                  </a:lnTo>
                  <a:lnTo>
                    <a:pt x="11660" y="2184"/>
                  </a:lnTo>
                  <a:lnTo>
                    <a:pt x="11660" y="2182"/>
                  </a:lnTo>
                  <a:lnTo>
                    <a:pt x="11658" y="2180"/>
                  </a:lnTo>
                  <a:lnTo>
                    <a:pt x="11654" y="2180"/>
                  </a:lnTo>
                  <a:lnTo>
                    <a:pt x="11648" y="2180"/>
                  </a:lnTo>
                  <a:lnTo>
                    <a:pt x="11638" y="2186"/>
                  </a:lnTo>
                  <a:lnTo>
                    <a:pt x="11634" y="2190"/>
                  </a:lnTo>
                  <a:lnTo>
                    <a:pt x="11634" y="2194"/>
                  </a:lnTo>
                  <a:lnTo>
                    <a:pt x="11636" y="2198"/>
                  </a:lnTo>
                  <a:lnTo>
                    <a:pt x="11638" y="2202"/>
                  </a:lnTo>
                  <a:lnTo>
                    <a:pt x="11638" y="2204"/>
                  </a:lnTo>
                  <a:lnTo>
                    <a:pt x="11634" y="2206"/>
                  </a:lnTo>
                  <a:lnTo>
                    <a:pt x="11626" y="2208"/>
                  </a:lnTo>
                  <a:lnTo>
                    <a:pt x="11622" y="2208"/>
                  </a:lnTo>
                  <a:lnTo>
                    <a:pt x="11618" y="2206"/>
                  </a:lnTo>
                  <a:lnTo>
                    <a:pt x="11616" y="2204"/>
                  </a:lnTo>
                  <a:lnTo>
                    <a:pt x="11616" y="2202"/>
                  </a:lnTo>
                  <a:lnTo>
                    <a:pt x="11618" y="2194"/>
                  </a:lnTo>
                  <a:lnTo>
                    <a:pt x="11622" y="2186"/>
                  </a:lnTo>
                  <a:lnTo>
                    <a:pt x="11624" y="2176"/>
                  </a:lnTo>
                  <a:lnTo>
                    <a:pt x="11624" y="2172"/>
                  </a:lnTo>
                  <a:lnTo>
                    <a:pt x="11622" y="2168"/>
                  </a:lnTo>
                  <a:lnTo>
                    <a:pt x="11620" y="2164"/>
                  </a:lnTo>
                  <a:lnTo>
                    <a:pt x="11616" y="2162"/>
                  </a:lnTo>
                  <a:lnTo>
                    <a:pt x="11610" y="2160"/>
                  </a:lnTo>
                  <a:lnTo>
                    <a:pt x="11602" y="2160"/>
                  </a:lnTo>
                  <a:lnTo>
                    <a:pt x="11584" y="2160"/>
                  </a:lnTo>
                  <a:lnTo>
                    <a:pt x="11570" y="2160"/>
                  </a:lnTo>
                  <a:lnTo>
                    <a:pt x="11560" y="2158"/>
                  </a:lnTo>
                  <a:lnTo>
                    <a:pt x="11556" y="2154"/>
                  </a:lnTo>
                  <a:lnTo>
                    <a:pt x="11554" y="2150"/>
                  </a:lnTo>
                  <a:lnTo>
                    <a:pt x="11556" y="2146"/>
                  </a:lnTo>
                  <a:lnTo>
                    <a:pt x="11562" y="2138"/>
                  </a:lnTo>
                  <a:lnTo>
                    <a:pt x="11574" y="2126"/>
                  </a:lnTo>
                  <a:lnTo>
                    <a:pt x="11594" y="2112"/>
                  </a:lnTo>
                  <a:lnTo>
                    <a:pt x="11634" y="2086"/>
                  </a:lnTo>
                  <a:lnTo>
                    <a:pt x="11658" y="2068"/>
                  </a:lnTo>
                  <a:lnTo>
                    <a:pt x="11666" y="2060"/>
                  </a:lnTo>
                  <a:lnTo>
                    <a:pt x="11672" y="2052"/>
                  </a:lnTo>
                  <a:lnTo>
                    <a:pt x="11676" y="2042"/>
                  </a:lnTo>
                  <a:lnTo>
                    <a:pt x="11682" y="2030"/>
                  </a:lnTo>
                  <a:lnTo>
                    <a:pt x="11690" y="2018"/>
                  </a:lnTo>
                  <a:lnTo>
                    <a:pt x="11700" y="2008"/>
                  </a:lnTo>
                  <a:lnTo>
                    <a:pt x="11714" y="1998"/>
                  </a:lnTo>
                  <a:lnTo>
                    <a:pt x="11728" y="1990"/>
                  </a:lnTo>
                  <a:lnTo>
                    <a:pt x="11742" y="1982"/>
                  </a:lnTo>
                  <a:lnTo>
                    <a:pt x="11754" y="1972"/>
                  </a:lnTo>
                  <a:lnTo>
                    <a:pt x="11766" y="1960"/>
                  </a:lnTo>
                  <a:lnTo>
                    <a:pt x="11770" y="1952"/>
                  </a:lnTo>
                  <a:lnTo>
                    <a:pt x="11774" y="1944"/>
                  </a:lnTo>
                  <a:lnTo>
                    <a:pt x="11782" y="1928"/>
                  </a:lnTo>
                  <a:lnTo>
                    <a:pt x="11796" y="1912"/>
                  </a:lnTo>
                  <a:lnTo>
                    <a:pt x="11814" y="1896"/>
                  </a:lnTo>
                  <a:lnTo>
                    <a:pt x="11834" y="1882"/>
                  </a:lnTo>
                  <a:lnTo>
                    <a:pt x="11854" y="1870"/>
                  </a:lnTo>
                  <a:lnTo>
                    <a:pt x="11874" y="1864"/>
                  </a:lnTo>
                  <a:lnTo>
                    <a:pt x="11894" y="1860"/>
                  </a:lnTo>
                  <a:lnTo>
                    <a:pt x="11902" y="1860"/>
                  </a:lnTo>
                  <a:lnTo>
                    <a:pt x="11912" y="1862"/>
                  </a:lnTo>
                  <a:lnTo>
                    <a:pt x="11926" y="1864"/>
                  </a:lnTo>
                  <a:lnTo>
                    <a:pt x="11936" y="1866"/>
                  </a:lnTo>
                  <a:lnTo>
                    <a:pt x="11956" y="1864"/>
                  </a:lnTo>
                  <a:lnTo>
                    <a:pt x="11970" y="1864"/>
                  </a:lnTo>
                  <a:lnTo>
                    <a:pt x="11978" y="1866"/>
                  </a:lnTo>
                  <a:lnTo>
                    <a:pt x="11986" y="1868"/>
                  </a:lnTo>
                  <a:lnTo>
                    <a:pt x="11994" y="1872"/>
                  </a:lnTo>
                  <a:lnTo>
                    <a:pt x="11996" y="1872"/>
                  </a:lnTo>
                  <a:lnTo>
                    <a:pt x="11998" y="1870"/>
                  </a:lnTo>
                  <a:lnTo>
                    <a:pt x="12002" y="1866"/>
                  </a:lnTo>
                  <a:lnTo>
                    <a:pt x="12006" y="1862"/>
                  </a:lnTo>
                  <a:lnTo>
                    <a:pt x="12012" y="1858"/>
                  </a:lnTo>
                  <a:lnTo>
                    <a:pt x="12024" y="1858"/>
                  </a:lnTo>
                  <a:lnTo>
                    <a:pt x="12042" y="1860"/>
                  </a:lnTo>
                  <a:lnTo>
                    <a:pt x="12076" y="1868"/>
                  </a:lnTo>
                  <a:lnTo>
                    <a:pt x="12088" y="1870"/>
                  </a:lnTo>
                  <a:lnTo>
                    <a:pt x="12096" y="1870"/>
                  </a:lnTo>
                  <a:lnTo>
                    <a:pt x="12104" y="1868"/>
                  </a:lnTo>
                  <a:lnTo>
                    <a:pt x="12108" y="1866"/>
                  </a:lnTo>
                  <a:lnTo>
                    <a:pt x="12112" y="1858"/>
                  </a:lnTo>
                  <a:lnTo>
                    <a:pt x="12116" y="1848"/>
                  </a:lnTo>
                  <a:lnTo>
                    <a:pt x="12118" y="1846"/>
                  </a:lnTo>
                  <a:lnTo>
                    <a:pt x="12124" y="1844"/>
                  </a:lnTo>
                  <a:lnTo>
                    <a:pt x="12140" y="1842"/>
                  </a:lnTo>
                  <a:lnTo>
                    <a:pt x="12160" y="1842"/>
                  </a:lnTo>
                  <a:lnTo>
                    <a:pt x="12182" y="1844"/>
                  </a:lnTo>
                  <a:lnTo>
                    <a:pt x="12202" y="1848"/>
                  </a:lnTo>
                  <a:lnTo>
                    <a:pt x="12210" y="1852"/>
                  </a:lnTo>
                  <a:lnTo>
                    <a:pt x="12216" y="1854"/>
                  </a:lnTo>
                  <a:lnTo>
                    <a:pt x="12218" y="1858"/>
                  </a:lnTo>
                  <a:lnTo>
                    <a:pt x="12220" y="1864"/>
                  </a:lnTo>
                  <a:lnTo>
                    <a:pt x="12216" y="1870"/>
                  </a:lnTo>
                  <a:lnTo>
                    <a:pt x="12208" y="1876"/>
                  </a:lnTo>
                  <a:lnTo>
                    <a:pt x="12202" y="1880"/>
                  </a:lnTo>
                  <a:lnTo>
                    <a:pt x="12200" y="1884"/>
                  </a:lnTo>
                  <a:lnTo>
                    <a:pt x="12200" y="1888"/>
                  </a:lnTo>
                  <a:lnTo>
                    <a:pt x="12202" y="1890"/>
                  </a:lnTo>
                  <a:lnTo>
                    <a:pt x="12214" y="1890"/>
                  </a:lnTo>
                  <a:lnTo>
                    <a:pt x="12228" y="1890"/>
                  </a:lnTo>
                  <a:lnTo>
                    <a:pt x="12246" y="1888"/>
                  </a:lnTo>
                  <a:lnTo>
                    <a:pt x="12262" y="1884"/>
                  </a:lnTo>
                  <a:lnTo>
                    <a:pt x="12276" y="1880"/>
                  </a:lnTo>
                  <a:lnTo>
                    <a:pt x="12282" y="1876"/>
                  </a:lnTo>
                  <a:lnTo>
                    <a:pt x="12286" y="1870"/>
                  </a:lnTo>
                  <a:lnTo>
                    <a:pt x="12292" y="1870"/>
                  </a:lnTo>
                  <a:lnTo>
                    <a:pt x="12298" y="1872"/>
                  </a:lnTo>
                  <a:lnTo>
                    <a:pt x="12306" y="1878"/>
                  </a:lnTo>
                  <a:lnTo>
                    <a:pt x="12316" y="1882"/>
                  </a:lnTo>
                  <a:lnTo>
                    <a:pt x="12326" y="1884"/>
                  </a:lnTo>
                  <a:lnTo>
                    <a:pt x="12336" y="1882"/>
                  </a:lnTo>
                  <a:lnTo>
                    <a:pt x="12344" y="1880"/>
                  </a:lnTo>
                  <a:lnTo>
                    <a:pt x="12350" y="1876"/>
                  </a:lnTo>
                  <a:lnTo>
                    <a:pt x="12354" y="1870"/>
                  </a:lnTo>
                  <a:lnTo>
                    <a:pt x="12358" y="1866"/>
                  </a:lnTo>
                  <a:lnTo>
                    <a:pt x="12356" y="1862"/>
                  </a:lnTo>
                  <a:lnTo>
                    <a:pt x="12354" y="1858"/>
                  </a:lnTo>
                  <a:lnTo>
                    <a:pt x="12346" y="1852"/>
                  </a:lnTo>
                  <a:lnTo>
                    <a:pt x="12336" y="1844"/>
                  </a:lnTo>
                  <a:lnTo>
                    <a:pt x="12332" y="1840"/>
                  </a:lnTo>
                  <a:lnTo>
                    <a:pt x="12328" y="1836"/>
                  </a:lnTo>
                  <a:lnTo>
                    <a:pt x="12326" y="1830"/>
                  </a:lnTo>
                  <a:lnTo>
                    <a:pt x="12326" y="1824"/>
                  </a:lnTo>
                  <a:lnTo>
                    <a:pt x="12328" y="1818"/>
                  </a:lnTo>
                  <a:lnTo>
                    <a:pt x="12334" y="1810"/>
                  </a:lnTo>
                  <a:lnTo>
                    <a:pt x="12344" y="1802"/>
                  </a:lnTo>
                  <a:lnTo>
                    <a:pt x="12358" y="1792"/>
                  </a:lnTo>
                  <a:lnTo>
                    <a:pt x="12384" y="1772"/>
                  </a:lnTo>
                  <a:lnTo>
                    <a:pt x="12402" y="1756"/>
                  </a:lnTo>
                  <a:lnTo>
                    <a:pt x="12424" y="1730"/>
                  </a:lnTo>
                  <a:lnTo>
                    <a:pt x="12434" y="1720"/>
                  </a:lnTo>
                  <a:lnTo>
                    <a:pt x="12450" y="1714"/>
                  </a:lnTo>
                  <a:lnTo>
                    <a:pt x="12472" y="1708"/>
                  </a:lnTo>
                  <a:lnTo>
                    <a:pt x="12504" y="1702"/>
                  </a:lnTo>
                  <a:lnTo>
                    <a:pt x="12520" y="1702"/>
                  </a:lnTo>
                  <a:lnTo>
                    <a:pt x="12530" y="1702"/>
                  </a:lnTo>
                  <a:lnTo>
                    <a:pt x="12540" y="1706"/>
                  </a:lnTo>
                  <a:lnTo>
                    <a:pt x="12546" y="1712"/>
                  </a:lnTo>
                  <a:lnTo>
                    <a:pt x="12550" y="1720"/>
                  </a:lnTo>
                  <a:lnTo>
                    <a:pt x="12552" y="1728"/>
                  </a:lnTo>
                  <a:lnTo>
                    <a:pt x="12554" y="1744"/>
                  </a:lnTo>
                  <a:lnTo>
                    <a:pt x="12554" y="1762"/>
                  </a:lnTo>
                  <a:lnTo>
                    <a:pt x="12554" y="1768"/>
                  </a:lnTo>
                  <a:lnTo>
                    <a:pt x="12556" y="1774"/>
                  </a:lnTo>
                  <a:lnTo>
                    <a:pt x="12560" y="1778"/>
                  </a:lnTo>
                  <a:lnTo>
                    <a:pt x="12566" y="1778"/>
                  </a:lnTo>
                  <a:lnTo>
                    <a:pt x="12572" y="1778"/>
                  </a:lnTo>
                  <a:lnTo>
                    <a:pt x="12582" y="1774"/>
                  </a:lnTo>
                  <a:lnTo>
                    <a:pt x="12604" y="1762"/>
                  </a:lnTo>
                  <a:lnTo>
                    <a:pt x="12618" y="1750"/>
                  </a:lnTo>
                  <a:lnTo>
                    <a:pt x="12628" y="1740"/>
                  </a:lnTo>
                  <a:lnTo>
                    <a:pt x="12634" y="1730"/>
                  </a:lnTo>
                  <a:lnTo>
                    <a:pt x="12640" y="1724"/>
                  </a:lnTo>
                  <a:lnTo>
                    <a:pt x="12646" y="1718"/>
                  </a:lnTo>
                  <a:lnTo>
                    <a:pt x="12654" y="1718"/>
                  </a:lnTo>
                  <a:lnTo>
                    <a:pt x="12666" y="1720"/>
                  </a:lnTo>
                  <a:lnTo>
                    <a:pt x="12672" y="1720"/>
                  </a:lnTo>
                  <a:lnTo>
                    <a:pt x="12676" y="1720"/>
                  </a:lnTo>
                  <a:lnTo>
                    <a:pt x="12678" y="1716"/>
                  </a:lnTo>
                  <a:lnTo>
                    <a:pt x="12680" y="1712"/>
                  </a:lnTo>
                  <a:lnTo>
                    <a:pt x="12680" y="1700"/>
                  </a:lnTo>
                  <a:lnTo>
                    <a:pt x="12678" y="1686"/>
                  </a:lnTo>
                  <a:lnTo>
                    <a:pt x="12676" y="1670"/>
                  </a:lnTo>
                  <a:lnTo>
                    <a:pt x="12678" y="1664"/>
                  </a:lnTo>
                  <a:lnTo>
                    <a:pt x="12680" y="1658"/>
                  </a:lnTo>
                  <a:lnTo>
                    <a:pt x="12684" y="1652"/>
                  </a:lnTo>
                  <a:lnTo>
                    <a:pt x="12692" y="1648"/>
                  </a:lnTo>
                  <a:lnTo>
                    <a:pt x="12700" y="1646"/>
                  </a:lnTo>
                  <a:lnTo>
                    <a:pt x="12712" y="1644"/>
                  </a:lnTo>
                  <a:lnTo>
                    <a:pt x="12744" y="1646"/>
                  </a:lnTo>
                  <a:lnTo>
                    <a:pt x="12746" y="1646"/>
                  </a:lnTo>
                  <a:lnTo>
                    <a:pt x="12746" y="1648"/>
                  </a:lnTo>
                  <a:lnTo>
                    <a:pt x="12742" y="1652"/>
                  </a:lnTo>
                  <a:lnTo>
                    <a:pt x="12736" y="1660"/>
                  </a:lnTo>
                  <a:lnTo>
                    <a:pt x="12728" y="1672"/>
                  </a:lnTo>
                  <a:lnTo>
                    <a:pt x="12718" y="1688"/>
                  </a:lnTo>
                  <a:lnTo>
                    <a:pt x="12716" y="1700"/>
                  </a:lnTo>
                  <a:lnTo>
                    <a:pt x="12712" y="1712"/>
                  </a:lnTo>
                  <a:lnTo>
                    <a:pt x="12710" y="1724"/>
                  </a:lnTo>
                  <a:lnTo>
                    <a:pt x="12706" y="1736"/>
                  </a:lnTo>
                  <a:lnTo>
                    <a:pt x="12702" y="1744"/>
                  </a:lnTo>
                  <a:lnTo>
                    <a:pt x="12698" y="1752"/>
                  </a:lnTo>
                  <a:lnTo>
                    <a:pt x="12686" y="1762"/>
                  </a:lnTo>
                  <a:lnTo>
                    <a:pt x="12672" y="1772"/>
                  </a:lnTo>
                  <a:lnTo>
                    <a:pt x="12654" y="1782"/>
                  </a:lnTo>
                  <a:lnTo>
                    <a:pt x="12636" y="1794"/>
                  </a:lnTo>
                  <a:lnTo>
                    <a:pt x="12616" y="1810"/>
                  </a:lnTo>
                  <a:lnTo>
                    <a:pt x="12604" y="1822"/>
                  </a:lnTo>
                  <a:lnTo>
                    <a:pt x="12594" y="1836"/>
                  </a:lnTo>
                  <a:lnTo>
                    <a:pt x="12552" y="1886"/>
                  </a:lnTo>
                  <a:lnTo>
                    <a:pt x="12534" y="1904"/>
                  </a:lnTo>
                  <a:lnTo>
                    <a:pt x="12518" y="1920"/>
                  </a:lnTo>
                  <a:lnTo>
                    <a:pt x="12502" y="1934"/>
                  </a:lnTo>
                  <a:lnTo>
                    <a:pt x="12488" y="1944"/>
                  </a:lnTo>
                  <a:lnTo>
                    <a:pt x="12472" y="1950"/>
                  </a:lnTo>
                  <a:lnTo>
                    <a:pt x="12456" y="1956"/>
                  </a:lnTo>
                  <a:lnTo>
                    <a:pt x="12442" y="1960"/>
                  </a:lnTo>
                  <a:lnTo>
                    <a:pt x="12436" y="1964"/>
                  </a:lnTo>
                  <a:lnTo>
                    <a:pt x="12432" y="1968"/>
                  </a:lnTo>
                  <a:lnTo>
                    <a:pt x="12432" y="1976"/>
                  </a:lnTo>
                  <a:lnTo>
                    <a:pt x="12430" y="1982"/>
                  </a:lnTo>
                  <a:lnTo>
                    <a:pt x="12428" y="1990"/>
                  </a:lnTo>
                  <a:lnTo>
                    <a:pt x="12422" y="2000"/>
                  </a:lnTo>
                  <a:lnTo>
                    <a:pt x="12408" y="2012"/>
                  </a:lnTo>
                  <a:lnTo>
                    <a:pt x="12402" y="2018"/>
                  </a:lnTo>
                  <a:lnTo>
                    <a:pt x="12396" y="2028"/>
                  </a:lnTo>
                  <a:lnTo>
                    <a:pt x="12390" y="2040"/>
                  </a:lnTo>
                  <a:lnTo>
                    <a:pt x="12386" y="2054"/>
                  </a:lnTo>
                  <a:lnTo>
                    <a:pt x="12384" y="2068"/>
                  </a:lnTo>
                  <a:lnTo>
                    <a:pt x="12382" y="2084"/>
                  </a:lnTo>
                  <a:lnTo>
                    <a:pt x="12382" y="2122"/>
                  </a:lnTo>
                  <a:lnTo>
                    <a:pt x="12384" y="2162"/>
                  </a:lnTo>
                  <a:lnTo>
                    <a:pt x="12390" y="2204"/>
                  </a:lnTo>
                  <a:lnTo>
                    <a:pt x="12398" y="2248"/>
                  </a:lnTo>
                  <a:lnTo>
                    <a:pt x="12406" y="2292"/>
                  </a:lnTo>
                  <a:lnTo>
                    <a:pt x="12408" y="2310"/>
                  </a:lnTo>
                  <a:lnTo>
                    <a:pt x="12412" y="2330"/>
                  </a:lnTo>
                  <a:lnTo>
                    <a:pt x="12414" y="2350"/>
                  </a:lnTo>
                  <a:lnTo>
                    <a:pt x="12418" y="2366"/>
                  </a:lnTo>
                  <a:lnTo>
                    <a:pt x="12422" y="2372"/>
                  </a:lnTo>
                  <a:lnTo>
                    <a:pt x="12426" y="2376"/>
                  </a:lnTo>
                  <a:lnTo>
                    <a:pt x="12430" y="2378"/>
                  </a:lnTo>
                  <a:lnTo>
                    <a:pt x="12436" y="2376"/>
                  </a:lnTo>
                  <a:lnTo>
                    <a:pt x="12444" y="2372"/>
                  </a:lnTo>
                  <a:lnTo>
                    <a:pt x="12452" y="2364"/>
                  </a:lnTo>
                  <a:lnTo>
                    <a:pt x="12464" y="2352"/>
                  </a:lnTo>
                  <a:lnTo>
                    <a:pt x="12476" y="2336"/>
                  </a:lnTo>
                  <a:lnTo>
                    <a:pt x="12484" y="2324"/>
                  </a:lnTo>
                  <a:lnTo>
                    <a:pt x="12490" y="2312"/>
                  </a:lnTo>
                  <a:lnTo>
                    <a:pt x="12496" y="2294"/>
                  </a:lnTo>
                  <a:lnTo>
                    <a:pt x="12498" y="2280"/>
                  </a:lnTo>
                  <a:lnTo>
                    <a:pt x="12500" y="2268"/>
                  </a:lnTo>
                  <a:lnTo>
                    <a:pt x="12502" y="2258"/>
                  </a:lnTo>
                  <a:lnTo>
                    <a:pt x="12502" y="2256"/>
                  </a:lnTo>
                  <a:lnTo>
                    <a:pt x="12506" y="2254"/>
                  </a:lnTo>
                  <a:lnTo>
                    <a:pt x="12516" y="2250"/>
                  </a:lnTo>
                  <a:lnTo>
                    <a:pt x="12532" y="2248"/>
                  </a:lnTo>
                  <a:lnTo>
                    <a:pt x="12542" y="2248"/>
                  </a:lnTo>
                  <a:lnTo>
                    <a:pt x="12548" y="2246"/>
                  </a:lnTo>
                  <a:lnTo>
                    <a:pt x="12552" y="2242"/>
                  </a:lnTo>
                  <a:lnTo>
                    <a:pt x="12556" y="2236"/>
                  </a:lnTo>
                  <a:lnTo>
                    <a:pt x="12558" y="2224"/>
                  </a:lnTo>
                  <a:lnTo>
                    <a:pt x="12558" y="2210"/>
                  </a:lnTo>
                  <a:lnTo>
                    <a:pt x="12560" y="2194"/>
                  </a:lnTo>
                  <a:lnTo>
                    <a:pt x="12560" y="2188"/>
                  </a:lnTo>
                  <a:lnTo>
                    <a:pt x="12564" y="2182"/>
                  </a:lnTo>
                  <a:lnTo>
                    <a:pt x="12568" y="2176"/>
                  </a:lnTo>
                  <a:lnTo>
                    <a:pt x="12574" y="2172"/>
                  </a:lnTo>
                  <a:lnTo>
                    <a:pt x="12582" y="2168"/>
                  </a:lnTo>
                  <a:lnTo>
                    <a:pt x="12594" y="2166"/>
                  </a:lnTo>
                  <a:lnTo>
                    <a:pt x="12620" y="2162"/>
                  </a:lnTo>
                  <a:lnTo>
                    <a:pt x="12628" y="2160"/>
                  </a:lnTo>
                  <a:lnTo>
                    <a:pt x="12634" y="2156"/>
                  </a:lnTo>
                  <a:lnTo>
                    <a:pt x="12636" y="2152"/>
                  </a:lnTo>
                  <a:lnTo>
                    <a:pt x="12638" y="2148"/>
                  </a:lnTo>
                  <a:lnTo>
                    <a:pt x="12638" y="2142"/>
                  </a:lnTo>
                  <a:lnTo>
                    <a:pt x="12636" y="2136"/>
                  </a:lnTo>
                  <a:lnTo>
                    <a:pt x="12632" y="2124"/>
                  </a:lnTo>
                  <a:lnTo>
                    <a:pt x="12628" y="2110"/>
                  </a:lnTo>
                  <a:lnTo>
                    <a:pt x="12628" y="2104"/>
                  </a:lnTo>
                  <a:lnTo>
                    <a:pt x="12628" y="2096"/>
                  </a:lnTo>
                  <a:lnTo>
                    <a:pt x="12628" y="2088"/>
                  </a:lnTo>
                  <a:lnTo>
                    <a:pt x="12632" y="2080"/>
                  </a:lnTo>
                  <a:lnTo>
                    <a:pt x="12636" y="2074"/>
                  </a:lnTo>
                  <a:lnTo>
                    <a:pt x="12640" y="2068"/>
                  </a:lnTo>
                  <a:lnTo>
                    <a:pt x="12644" y="2066"/>
                  </a:lnTo>
                  <a:lnTo>
                    <a:pt x="12650" y="2064"/>
                  </a:lnTo>
                  <a:lnTo>
                    <a:pt x="12658" y="2066"/>
                  </a:lnTo>
                  <a:lnTo>
                    <a:pt x="12666" y="2068"/>
                  </a:lnTo>
                  <a:lnTo>
                    <a:pt x="12674" y="2072"/>
                  </a:lnTo>
                  <a:lnTo>
                    <a:pt x="12680" y="2074"/>
                  </a:lnTo>
                  <a:lnTo>
                    <a:pt x="12682" y="2074"/>
                  </a:lnTo>
                  <a:lnTo>
                    <a:pt x="12684" y="2070"/>
                  </a:lnTo>
                  <a:lnTo>
                    <a:pt x="12688" y="2060"/>
                  </a:lnTo>
                  <a:lnTo>
                    <a:pt x="12690" y="2052"/>
                  </a:lnTo>
                  <a:lnTo>
                    <a:pt x="12688" y="2046"/>
                  </a:lnTo>
                  <a:lnTo>
                    <a:pt x="12686" y="2040"/>
                  </a:lnTo>
                  <a:lnTo>
                    <a:pt x="12684" y="2034"/>
                  </a:lnTo>
                  <a:lnTo>
                    <a:pt x="12678" y="2028"/>
                  </a:lnTo>
                  <a:lnTo>
                    <a:pt x="12670" y="2022"/>
                  </a:lnTo>
                  <a:lnTo>
                    <a:pt x="12664" y="2016"/>
                  </a:lnTo>
                  <a:lnTo>
                    <a:pt x="12662" y="2014"/>
                  </a:lnTo>
                  <a:lnTo>
                    <a:pt x="12660" y="2010"/>
                  </a:lnTo>
                  <a:lnTo>
                    <a:pt x="12660" y="2006"/>
                  </a:lnTo>
                  <a:lnTo>
                    <a:pt x="12662" y="2002"/>
                  </a:lnTo>
                  <a:lnTo>
                    <a:pt x="12672" y="1988"/>
                  </a:lnTo>
                  <a:lnTo>
                    <a:pt x="12678" y="1978"/>
                  </a:lnTo>
                  <a:lnTo>
                    <a:pt x="12682" y="1970"/>
                  </a:lnTo>
                  <a:lnTo>
                    <a:pt x="12684" y="1964"/>
                  </a:lnTo>
                  <a:lnTo>
                    <a:pt x="12682" y="1960"/>
                  </a:lnTo>
                  <a:lnTo>
                    <a:pt x="12676" y="1956"/>
                  </a:lnTo>
                  <a:lnTo>
                    <a:pt x="12672" y="1952"/>
                  </a:lnTo>
                  <a:lnTo>
                    <a:pt x="12658" y="1948"/>
                  </a:lnTo>
                  <a:lnTo>
                    <a:pt x="12644" y="1942"/>
                  </a:lnTo>
                  <a:lnTo>
                    <a:pt x="12638" y="1940"/>
                  </a:lnTo>
                  <a:lnTo>
                    <a:pt x="12634" y="1936"/>
                  </a:lnTo>
                  <a:lnTo>
                    <a:pt x="12634" y="1932"/>
                  </a:lnTo>
                  <a:lnTo>
                    <a:pt x="12636" y="1926"/>
                  </a:lnTo>
                  <a:lnTo>
                    <a:pt x="12642" y="1920"/>
                  </a:lnTo>
                  <a:lnTo>
                    <a:pt x="12650" y="1912"/>
                  </a:lnTo>
                  <a:lnTo>
                    <a:pt x="12670" y="1894"/>
                  </a:lnTo>
                  <a:lnTo>
                    <a:pt x="12682" y="1878"/>
                  </a:lnTo>
                  <a:lnTo>
                    <a:pt x="12690" y="1864"/>
                  </a:lnTo>
                  <a:lnTo>
                    <a:pt x="12692" y="1852"/>
                  </a:lnTo>
                  <a:lnTo>
                    <a:pt x="12694" y="1842"/>
                  </a:lnTo>
                  <a:lnTo>
                    <a:pt x="12698" y="1834"/>
                  </a:lnTo>
                  <a:lnTo>
                    <a:pt x="12704" y="1826"/>
                  </a:lnTo>
                  <a:lnTo>
                    <a:pt x="12716" y="1820"/>
                  </a:lnTo>
                  <a:lnTo>
                    <a:pt x="12728" y="1818"/>
                  </a:lnTo>
                  <a:lnTo>
                    <a:pt x="12736" y="1818"/>
                  </a:lnTo>
                  <a:lnTo>
                    <a:pt x="12740" y="1820"/>
                  </a:lnTo>
                  <a:lnTo>
                    <a:pt x="12742" y="1822"/>
                  </a:lnTo>
                  <a:lnTo>
                    <a:pt x="12744" y="1824"/>
                  </a:lnTo>
                  <a:lnTo>
                    <a:pt x="12750" y="1822"/>
                  </a:lnTo>
                  <a:lnTo>
                    <a:pt x="12760" y="1816"/>
                  </a:lnTo>
                  <a:lnTo>
                    <a:pt x="12776" y="1804"/>
                  </a:lnTo>
                  <a:lnTo>
                    <a:pt x="12788" y="1796"/>
                  </a:lnTo>
                  <a:lnTo>
                    <a:pt x="12796" y="1792"/>
                  </a:lnTo>
                  <a:lnTo>
                    <a:pt x="12802" y="1790"/>
                  </a:lnTo>
                  <a:lnTo>
                    <a:pt x="12804" y="1792"/>
                  </a:lnTo>
                  <a:lnTo>
                    <a:pt x="12806" y="1794"/>
                  </a:lnTo>
                  <a:lnTo>
                    <a:pt x="12806" y="1800"/>
                  </a:lnTo>
                  <a:lnTo>
                    <a:pt x="12802" y="1812"/>
                  </a:lnTo>
                  <a:lnTo>
                    <a:pt x="12798" y="1824"/>
                  </a:lnTo>
                  <a:lnTo>
                    <a:pt x="12798" y="1828"/>
                  </a:lnTo>
                  <a:lnTo>
                    <a:pt x="12798" y="1832"/>
                  </a:lnTo>
                  <a:lnTo>
                    <a:pt x="12800" y="1832"/>
                  </a:lnTo>
                  <a:lnTo>
                    <a:pt x="12806" y="1830"/>
                  </a:lnTo>
                  <a:lnTo>
                    <a:pt x="12824" y="1816"/>
                  </a:lnTo>
                  <a:lnTo>
                    <a:pt x="12846" y="1800"/>
                  </a:lnTo>
                  <a:lnTo>
                    <a:pt x="12868" y="1788"/>
                  </a:lnTo>
                  <a:lnTo>
                    <a:pt x="12878" y="1786"/>
                  </a:lnTo>
                  <a:lnTo>
                    <a:pt x="12888" y="1784"/>
                  </a:lnTo>
                  <a:lnTo>
                    <a:pt x="12906" y="1784"/>
                  </a:lnTo>
                  <a:lnTo>
                    <a:pt x="12922" y="1788"/>
                  </a:lnTo>
                  <a:lnTo>
                    <a:pt x="12936" y="1794"/>
                  </a:lnTo>
                  <a:lnTo>
                    <a:pt x="12948" y="1804"/>
                  </a:lnTo>
                  <a:lnTo>
                    <a:pt x="12960" y="1818"/>
                  </a:lnTo>
                  <a:lnTo>
                    <a:pt x="12968" y="1826"/>
                  </a:lnTo>
                  <a:lnTo>
                    <a:pt x="12972" y="1830"/>
                  </a:lnTo>
                  <a:lnTo>
                    <a:pt x="12972" y="1826"/>
                  </a:lnTo>
                  <a:lnTo>
                    <a:pt x="12976" y="1820"/>
                  </a:lnTo>
                  <a:lnTo>
                    <a:pt x="12982" y="1808"/>
                  </a:lnTo>
                  <a:lnTo>
                    <a:pt x="12996" y="1792"/>
                  </a:lnTo>
                  <a:lnTo>
                    <a:pt x="13006" y="1782"/>
                  </a:lnTo>
                  <a:lnTo>
                    <a:pt x="13020" y="1772"/>
                  </a:lnTo>
                  <a:lnTo>
                    <a:pt x="13036" y="1762"/>
                  </a:lnTo>
                  <a:lnTo>
                    <a:pt x="13056" y="1752"/>
                  </a:lnTo>
                  <a:lnTo>
                    <a:pt x="13074" y="1742"/>
                  </a:lnTo>
                  <a:lnTo>
                    <a:pt x="13090" y="1730"/>
                  </a:lnTo>
                  <a:lnTo>
                    <a:pt x="13124" y="1706"/>
                  </a:lnTo>
                  <a:lnTo>
                    <a:pt x="13142" y="1694"/>
                  </a:lnTo>
                  <a:lnTo>
                    <a:pt x="13160" y="1684"/>
                  </a:lnTo>
                  <a:lnTo>
                    <a:pt x="13178" y="1674"/>
                  </a:lnTo>
                  <a:lnTo>
                    <a:pt x="13200" y="1666"/>
                  </a:lnTo>
                  <a:lnTo>
                    <a:pt x="13218" y="1660"/>
                  </a:lnTo>
                  <a:lnTo>
                    <a:pt x="13236" y="1656"/>
                  </a:lnTo>
                  <a:lnTo>
                    <a:pt x="13250" y="1654"/>
                  </a:lnTo>
                  <a:lnTo>
                    <a:pt x="13264" y="1654"/>
                  </a:lnTo>
                  <a:lnTo>
                    <a:pt x="13284" y="1654"/>
                  </a:lnTo>
                  <a:lnTo>
                    <a:pt x="13298" y="1658"/>
                  </a:lnTo>
                  <a:lnTo>
                    <a:pt x="13310" y="1662"/>
                  </a:lnTo>
                  <a:lnTo>
                    <a:pt x="13318" y="1666"/>
                  </a:lnTo>
                  <a:lnTo>
                    <a:pt x="13322" y="1666"/>
                  </a:lnTo>
                  <a:lnTo>
                    <a:pt x="13326" y="1664"/>
                  </a:lnTo>
                  <a:lnTo>
                    <a:pt x="13336" y="1658"/>
                  </a:lnTo>
                  <a:lnTo>
                    <a:pt x="13344" y="1648"/>
                  </a:lnTo>
                  <a:lnTo>
                    <a:pt x="13346" y="1640"/>
                  </a:lnTo>
                  <a:lnTo>
                    <a:pt x="13344" y="1630"/>
                  </a:lnTo>
                  <a:lnTo>
                    <a:pt x="13340" y="1622"/>
                  </a:lnTo>
                  <a:lnTo>
                    <a:pt x="13324" y="1600"/>
                  </a:lnTo>
                  <a:lnTo>
                    <a:pt x="13316" y="1586"/>
                  </a:lnTo>
                  <a:lnTo>
                    <a:pt x="13308" y="1568"/>
                  </a:lnTo>
                  <a:lnTo>
                    <a:pt x="13300" y="1548"/>
                  </a:lnTo>
                  <a:lnTo>
                    <a:pt x="13292" y="1538"/>
                  </a:lnTo>
                  <a:lnTo>
                    <a:pt x="13288" y="1536"/>
                  </a:lnTo>
                  <a:lnTo>
                    <a:pt x="13286" y="1536"/>
                  </a:lnTo>
                  <a:lnTo>
                    <a:pt x="13278" y="1536"/>
                  </a:lnTo>
                  <a:lnTo>
                    <a:pt x="13272" y="1538"/>
                  </a:lnTo>
                  <a:lnTo>
                    <a:pt x="13268" y="1538"/>
                  </a:lnTo>
                  <a:lnTo>
                    <a:pt x="13264" y="1536"/>
                  </a:lnTo>
                  <a:lnTo>
                    <a:pt x="13262" y="1532"/>
                  </a:lnTo>
                  <a:lnTo>
                    <a:pt x="13258" y="1520"/>
                  </a:lnTo>
                  <a:lnTo>
                    <a:pt x="13256" y="1516"/>
                  </a:lnTo>
                  <a:lnTo>
                    <a:pt x="13258" y="1512"/>
                  </a:lnTo>
                  <a:lnTo>
                    <a:pt x="13260" y="1510"/>
                  </a:lnTo>
                  <a:lnTo>
                    <a:pt x="13264" y="1508"/>
                  </a:lnTo>
                  <a:lnTo>
                    <a:pt x="13274" y="1508"/>
                  </a:lnTo>
                  <a:lnTo>
                    <a:pt x="13288" y="1510"/>
                  </a:lnTo>
                  <a:lnTo>
                    <a:pt x="13302" y="1510"/>
                  </a:lnTo>
                  <a:lnTo>
                    <a:pt x="13320" y="1510"/>
                  </a:lnTo>
                  <a:lnTo>
                    <a:pt x="13328" y="1508"/>
                  </a:lnTo>
                  <a:lnTo>
                    <a:pt x="13336" y="1504"/>
                  </a:lnTo>
                  <a:lnTo>
                    <a:pt x="13344" y="1498"/>
                  </a:lnTo>
                  <a:lnTo>
                    <a:pt x="13350" y="1490"/>
                  </a:lnTo>
                  <a:lnTo>
                    <a:pt x="13366" y="1472"/>
                  </a:lnTo>
                  <a:lnTo>
                    <a:pt x="13366" y="1458"/>
                  </a:lnTo>
                  <a:lnTo>
                    <a:pt x="13376" y="1446"/>
                  </a:lnTo>
                  <a:lnTo>
                    <a:pt x="13378" y="1442"/>
                  </a:lnTo>
                  <a:lnTo>
                    <a:pt x="13378" y="1438"/>
                  </a:lnTo>
                  <a:lnTo>
                    <a:pt x="13378" y="1436"/>
                  </a:lnTo>
                  <a:lnTo>
                    <a:pt x="13376" y="1432"/>
                  </a:lnTo>
                  <a:lnTo>
                    <a:pt x="13368" y="1420"/>
                  </a:lnTo>
                  <a:lnTo>
                    <a:pt x="13366" y="1414"/>
                  </a:lnTo>
                  <a:lnTo>
                    <a:pt x="13366" y="1402"/>
                  </a:lnTo>
                  <a:lnTo>
                    <a:pt x="13370" y="1400"/>
                  </a:lnTo>
                  <a:lnTo>
                    <a:pt x="13374" y="1398"/>
                  </a:lnTo>
                  <a:lnTo>
                    <a:pt x="13378" y="1398"/>
                  </a:lnTo>
                  <a:lnTo>
                    <a:pt x="13384" y="1400"/>
                  </a:lnTo>
                  <a:lnTo>
                    <a:pt x="13392" y="1404"/>
                  </a:lnTo>
                  <a:lnTo>
                    <a:pt x="13398" y="1410"/>
                  </a:lnTo>
                  <a:lnTo>
                    <a:pt x="13404" y="1418"/>
                  </a:lnTo>
                  <a:lnTo>
                    <a:pt x="13410" y="1430"/>
                  </a:lnTo>
                  <a:lnTo>
                    <a:pt x="13414" y="1436"/>
                  </a:lnTo>
                  <a:lnTo>
                    <a:pt x="13418" y="1442"/>
                  </a:lnTo>
                  <a:lnTo>
                    <a:pt x="13424" y="1444"/>
                  </a:lnTo>
                  <a:lnTo>
                    <a:pt x="13430" y="1446"/>
                  </a:lnTo>
                  <a:lnTo>
                    <a:pt x="13446" y="1444"/>
                  </a:lnTo>
                  <a:lnTo>
                    <a:pt x="13460" y="1440"/>
                  </a:lnTo>
                  <a:lnTo>
                    <a:pt x="13476" y="1438"/>
                  </a:lnTo>
                  <a:lnTo>
                    <a:pt x="13484" y="1438"/>
                  </a:lnTo>
                  <a:lnTo>
                    <a:pt x="13492" y="1438"/>
                  </a:lnTo>
                  <a:lnTo>
                    <a:pt x="13500" y="1440"/>
                  </a:lnTo>
                  <a:lnTo>
                    <a:pt x="13506" y="1444"/>
                  </a:lnTo>
                  <a:lnTo>
                    <a:pt x="13512" y="1452"/>
                  </a:lnTo>
                  <a:lnTo>
                    <a:pt x="13516" y="1460"/>
                  </a:lnTo>
                  <a:lnTo>
                    <a:pt x="13526" y="1478"/>
                  </a:lnTo>
                  <a:lnTo>
                    <a:pt x="13536" y="1488"/>
                  </a:lnTo>
                  <a:lnTo>
                    <a:pt x="13544" y="1494"/>
                  </a:lnTo>
                  <a:lnTo>
                    <a:pt x="13554" y="1496"/>
                  </a:lnTo>
                  <a:lnTo>
                    <a:pt x="13562" y="1496"/>
                  </a:lnTo>
                  <a:lnTo>
                    <a:pt x="13570" y="1498"/>
                  </a:lnTo>
                  <a:lnTo>
                    <a:pt x="13578" y="1502"/>
                  </a:lnTo>
                  <a:lnTo>
                    <a:pt x="13586" y="1510"/>
                  </a:lnTo>
                  <a:lnTo>
                    <a:pt x="13590" y="1514"/>
                  </a:lnTo>
                  <a:lnTo>
                    <a:pt x="13594" y="1518"/>
                  </a:lnTo>
                  <a:lnTo>
                    <a:pt x="13598" y="1520"/>
                  </a:lnTo>
                  <a:lnTo>
                    <a:pt x="13604" y="1522"/>
                  </a:lnTo>
                  <a:lnTo>
                    <a:pt x="13614" y="1522"/>
                  </a:lnTo>
                  <a:lnTo>
                    <a:pt x="13626" y="1516"/>
                  </a:lnTo>
                  <a:lnTo>
                    <a:pt x="13636" y="1508"/>
                  </a:lnTo>
                  <a:lnTo>
                    <a:pt x="13646" y="1498"/>
                  </a:lnTo>
                  <a:lnTo>
                    <a:pt x="13652" y="1482"/>
                  </a:lnTo>
                  <a:lnTo>
                    <a:pt x="13654" y="1466"/>
                  </a:lnTo>
                  <a:lnTo>
                    <a:pt x="13656" y="1452"/>
                  </a:lnTo>
                  <a:lnTo>
                    <a:pt x="13660" y="1448"/>
                  </a:lnTo>
                  <a:lnTo>
                    <a:pt x="13662" y="1444"/>
                  </a:lnTo>
                  <a:lnTo>
                    <a:pt x="13670" y="1440"/>
                  </a:lnTo>
                  <a:lnTo>
                    <a:pt x="13680" y="1438"/>
                  </a:lnTo>
                  <a:lnTo>
                    <a:pt x="13690" y="1436"/>
                  </a:lnTo>
                  <a:lnTo>
                    <a:pt x="13704" y="1434"/>
                  </a:lnTo>
                  <a:lnTo>
                    <a:pt x="13718" y="1426"/>
                  </a:lnTo>
                  <a:lnTo>
                    <a:pt x="13724" y="1422"/>
                  </a:lnTo>
                  <a:lnTo>
                    <a:pt x="13732" y="1414"/>
                  </a:lnTo>
                  <a:lnTo>
                    <a:pt x="13742" y="1402"/>
                  </a:lnTo>
                  <a:lnTo>
                    <a:pt x="13744" y="1396"/>
                  </a:lnTo>
                  <a:lnTo>
                    <a:pt x="13744" y="1394"/>
                  </a:lnTo>
                  <a:lnTo>
                    <a:pt x="13742" y="1394"/>
                  </a:lnTo>
                  <a:lnTo>
                    <a:pt x="13734" y="1392"/>
                  </a:lnTo>
                  <a:lnTo>
                    <a:pt x="13724" y="1392"/>
                  </a:lnTo>
                  <a:lnTo>
                    <a:pt x="13712" y="1388"/>
                  </a:lnTo>
                  <a:lnTo>
                    <a:pt x="13706" y="1384"/>
                  </a:lnTo>
                  <a:lnTo>
                    <a:pt x="13698" y="1380"/>
                  </a:lnTo>
                  <a:lnTo>
                    <a:pt x="13692" y="1374"/>
                  </a:lnTo>
                  <a:lnTo>
                    <a:pt x="13688" y="1366"/>
                  </a:lnTo>
                  <a:close/>
                  <a:moveTo>
                    <a:pt x="6176" y="2870"/>
                  </a:moveTo>
                  <a:lnTo>
                    <a:pt x="6176" y="2870"/>
                  </a:lnTo>
                  <a:lnTo>
                    <a:pt x="6174" y="2872"/>
                  </a:lnTo>
                  <a:lnTo>
                    <a:pt x="6170" y="2870"/>
                  </a:lnTo>
                  <a:lnTo>
                    <a:pt x="6168" y="2868"/>
                  </a:lnTo>
                  <a:lnTo>
                    <a:pt x="6166" y="2864"/>
                  </a:lnTo>
                  <a:lnTo>
                    <a:pt x="6170" y="2862"/>
                  </a:lnTo>
                  <a:lnTo>
                    <a:pt x="6174" y="2864"/>
                  </a:lnTo>
                  <a:lnTo>
                    <a:pt x="6176" y="2866"/>
                  </a:lnTo>
                  <a:lnTo>
                    <a:pt x="6176" y="2870"/>
                  </a:lnTo>
                  <a:close/>
                  <a:moveTo>
                    <a:pt x="7520" y="3416"/>
                  </a:moveTo>
                  <a:lnTo>
                    <a:pt x="7520" y="3416"/>
                  </a:lnTo>
                  <a:lnTo>
                    <a:pt x="7524" y="3412"/>
                  </a:lnTo>
                  <a:lnTo>
                    <a:pt x="7526" y="3412"/>
                  </a:lnTo>
                  <a:lnTo>
                    <a:pt x="7524" y="3412"/>
                  </a:lnTo>
                  <a:lnTo>
                    <a:pt x="7520" y="3416"/>
                  </a:lnTo>
                  <a:close/>
                  <a:moveTo>
                    <a:pt x="7540" y="3418"/>
                  </a:moveTo>
                  <a:lnTo>
                    <a:pt x="7540" y="3418"/>
                  </a:lnTo>
                  <a:lnTo>
                    <a:pt x="7540" y="3406"/>
                  </a:lnTo>
                  <a:lnTo>
                    <a:pt x="7542" y="3402"/>
                  </a:lnTo>
                  <a:lnTo>
                    <a:pt x="7544" y="3400"/>
                  </a:lnTo>
                  <a:lnTo>
                    <a:pt x="7542" y="3402"/>
                  </a:lnTo>
                  <a:lnTo>
                    <a:pt x="7540" y="3406"/>
                  </a:lnTo>
                  <a:lnTo>
                    <a:pt x="7540" y="3418"/>
                  </a:lnTo>
                  <a:close/>
                  <a:moveTo>
                    <a:pt x="8152" y="3716"/>
                  </a:moveTo>
                  <a:lnTo>
                    <a:pt x="8152" y="3716"/>
                  </a:lnTo>
                  <a:lnTo>
                    <a:pt x="8154" y="3718"/>
                  </a:lnTo>
                  <a:lnTo>
                    <a:pt x="8152" y="3718"/>
                  </a:lnTo>
                  <a:lnTo>
                    <a:pt x="8152" y="3716"/>
                  </a:lnTo>
                  <a:close/>
                  <a:moveTo>
                    <a:pt x="8302" y="2962"/>
                  </a:moveTo>
                  <a:lnTo>
                    <a:pt x="8302" y="2962"/>
                  </a:lnTo>
                  <a:lnTo>
                    <a:pt x="8300" y="2960"/>
                  </a:lnTo>
                  <a:lnTo>
                    <a:pt x="8296" y="2960"/>
                  </a:lnTo>
                  <a:lnTo>
                    <a:pt x="8296" y="2962"/>
                  </a:lnTo>
                  <a:lnTo>
                    <a:pt x="8298" y="2968"/>
                  </a:lnTo>
                  <a:lnTo>
                    <a:pt x="8296" y="2968"/>
                  </a:lnTo>
                  <a:lnTo>
                    <a:pt x="8294" y="2970"/>
                  </a:lnTo>
                  <a:lnTo>
                    <a:pt x="8284" y="2974"/>
                  </a:lnTo>
                  <a:lnTo>
                    <a:pt x="8280" y="2974"/>
                  </a:lnTo>
                  <a:lnTo>
                    <a:pt x="8274" y="2974"/>
                  </a:lnTo>
                  <a:lnTo>
                    <a:pt x="8272" y="2970"/>
                  </a:lnTo>
                  <a:lnTo>
                    <a:pt x="8270" y="2966"/>
                  </a:lnTo>
                  <a:lnTo>
                    <a:pt x="8268" y="2960"/>
                  </a:lnTo>
                  <a:lnTo>
                    <a:pt x="8266" y="2962"/>
                  </a:lnTo>
                  <a:lnTo>
                    <a:pt x="8264" y="2966"/>
                  </a:lnTo>
                  <a:lnTo>
                    <a:pt x="8262" y="2966"/>
                  </a:lnTo>
                  <a:lnTo>
                    <a:pt x="8260" y="2966"/>
                  </a:lnTo>
                  <a:lnTo>
                    <a:pt x="8256" y="2964"/>
                  </a:lnTo>
                  <a:lnTo>
                    <a:pt x="8254" y="2966"/>
                  </a:lnTo>
                  <a:lnTo>
                    <a:pt x="8250" y="2966"/>
                  </a:lnTo>
                  <a:lnTo>
                    <a:pt x="8248" y="2964"/>
                  </a:lnTo>
                  <a:lnTo>
                    <a:pt x="8246" y="2958"/>
                  </a:lnTo>
                  <a:lnTo>
                    <a:pt x="8242" y="2954"/>
                  </a:lnTo>
                  <a:lnTo>
                    <a:pt x="8240" y="2952"/>
                  </a:lnTo>
                  <a:lnTo>
                    <a:pt x="8238" y="2958"/>
                  </a:lnTo>
                  <a:lnTo>
                    <a:pt x="8238" y="2970"/>
                  </a:lnTo>
                  <a:lnTo>
                    <a:pt x="8234" y="2980"/>
                  </a:lnTo>
                  <a:lnTo>
                    <a:pt x="8232" y="2990"/>
                  </a:lnTo>
                  <a:lnTo>
                    <a:pt x="8230" y="2998"/>
                  </a:lnTo>
                  <a:lnTo>
                    <a:pt x="8232" y="3006"/>
                  </a:lnTo>
                  <a:lnTo>
                    <a:pt x="8236" y="3014"/>
                  </a:lnTo>
                  <a:lnTo>
                    <a:pt x="8242" y="3022"/>
                  </a:lnTo>
                  <a:lnTo>
                    <a:pt x="8244" y="3022"/>
                  </a:lnTo>
                  <a:lnTo>
                    <a:pt x="8246" y="3020"/>
                  </a:lnTo>
                  <a:lnTo>
                    <a:pt x="8244" y="3016"/>
                  </a:lnTo>
                  <a:lnTo>
                    <a:pt x="8244" y="3012"/>
                  </a:lnTo>
                  <a:lnTo>
                    <a:pt x="8248" y="3012"/>
                  </a:lnTo>
                  <a:lnTo>
                    <a:pt x="8254" y="3012"/>
                  </a:lnTo>
                  <a:lnTo>
                    <a:pt x="8260" y="3010"/>
                  </a:lnTo>
                  <a:lnTo>
                    <a:pt x="8264" y="3010"/>
                  </a:lnTo>
                  <a:lnTo>
                    <a:pt x="8262" y="3016"/>
                  </a:lnTo>
                  <a:lnTo>
                    <a:pt x="8260" y="3022"/>
                  </a:lnTo>
                  <a:lnTo>
                    <a:pt x="8260" y="3026"/>
                  </a:lnTo>
                  <a:lnTo>
                    <a:pt x="8262" y="3028"/>
                  </a:lnTo>
                  <a:lnTo>
                    <a:pt x="8264" y="3028"/>
                  </a:lnTo>
                  <a:lnTo>
                    <a:pt x="8268" y="3030"/>
                  </a:lnTo>
                  <a:lnTo>
                    <a:pt x="8270" y="3034"/>
                  </a:lnTo>
                  <a:lnTo>
                    <a:pt x="8268" y="3036"/>
                  </a:lnTo>
                  <a:lnTo>
                    <a:pt x="8262" y="3038"/>
                  </a:lnTo>
                  <a:lnTo>
                    <a:pt x="8256" y="3036"/>
                  </a:lnTo>
                  <a:lnTo>
                    <a:pt x="8254" y="3034"/>
                  </a:lnTo>
                  <a:lnTo>
                    <a:pt x="8256" y="3030"/>
                  </a:lnTo>
                  <a:lnTo>
                    <a:pt x="8254" y="3028"/>
                  </a:lnTo>
                  <a:lnTo>
                    <a:pt x="8252" y="3030"/>
                  </a:lnTo>
                  <a:lnTo>
                    <a:pt x="8250" y="3032"/>
                  </a:lnTo>
                  <a:lnTo>
                    <a:pt x="8248" y="3042"/>
                  </a:lnTo>
                  <a:lnTo>
                    <a:pt x="8248" y="3050"/>
                  </a:lnTo>
                  <a:lnTo>
                    <a:pt x="8248" y="3054"/>
                  </a:lnTo>
                  <a:lnTo>
                    <a:pt x="8250" y="3054"/>
                  </a:lnTo>
                  <a:lnTo>
                    <a:pt x="8252" y="3054"/>
                  </a:lnTo>
                  <a:lnTo>
                    <a:pt x="8252" y="3050"/>
                  </a:lnTo>
                  <a:lnTo>
                    <a:pt x="8252" y="3046"/>
                  </a:lnTo>
                  <a:lnTo>
                    <a:pt x="8258" y="3046"/>
                  </a:lnTo>
                  <a:lnTo>
                    <a:pt x="8262" y="3048"/>
                  </a:lnTo>
                  <a:lnTo>
                    <a:pt x="8266" y="3050"/>
                  </a:lnTo>
                  <a:lnTo>
                    <a:pt x="8270" y="3058"/>
                  </a:lnTo>
                  <a:lnTo>
                    <a:pt x="8274" y="3064"/>
                  </a:lnTo>
                  <a:lnTo>
                    <a:pt x="8280" y="3066"/>
                  </a:lnTo>
                  <a:lnTo>
                    <a:pt x="8282" y="3070"/>
                  </a:lnTo>
                  <a:lnTo>
                    <a:pt x="8282" y="3072"/>
                  </a:lnTo>
                  <a:lnTo>
                    <a:pt x="8282" y="3076"/>
                  </a:lnTo>
                  <a:lnTo>
                    <a:pt x="8278" y="3084"/>
                  </a:lnTo>
                  <a:lnTo>
                    <a:pt x="8276" y="3100"/>
                  </a:lnTo>
                  <a:lnTo>
                    <a:pt x="8276" y="3120"/>
                  </a:lnTo>
                  <a:lnTo>
                    <a:pt x="8280" y="3152"/>
                  </a:lnTo>
                  <a:lnTo>
                    <a:pt x="8280" y="3154"/>
                  </a:lnTo>
                  <a:lnTo>
                    <a:pt x="8286" y="3174"/>
                  </a:lnTo>
                  <a:lnTo>
                    <a:pt x="8286" y="3180"/>
                  </a:lnTo>
                  <a:lnTo>
                    <a:pt x="8286" y="3182"/>
                  </a:lnTo>
                  <a:lnTo>
                    <a:pt x="8284" y="3184"/>
                  </a:lnTo>
                  <a:lnTo>
                    <a:pt x="8280" y="3186"/>
                  </a:lnTo>
                  <a:lnTo>
                    <a:pt x="8270" y="3184"/>
                  </a:lnTo>
                  <a:lnTo>
                    <a:pt x="8272" y="3182"/>
                  </a:lnTo>
                  <a:lnTo>
                    <a:pt x="8276" y="3180"/>
                  </a:lnTo>
                  <a:lnTo>
                    <a:pt x="8278" y="3178"/>
                  </a:lnTo>
                  <a:lnTo>
                    <a:pt x="8266" y="3180"/>
                  </a:lnTo>
                  <a:lnTo>
                    <a:pt x="8244" y="3184"/>
                  </a:lnTo>
                  <a:lnTo>
                    <a:pt x="8206" y="3196"/>
                  </a:lnTo>
                  <a:lnTo>
                    <a:pt x="8200" y="3196"/>
                  </a:lnTo>
                  <a:lnTo>
                    <a:pt x="8192" y="3196"/>
                  </a:lnTo>
                  <a:lnTo>
                    <a:pt x="8180" y="3192"/>
                  </a:lnTo>
                  <a:lnTo>
                    <a:pt x="8170" y="3188"/>
                  </a:lnTo>
                  <a:lnTo>
                    <a:pt x="8158" y="3184"/>
                  </a:lnTo>
                  <a:lnTo>
                    <a:pt x="8148" y="3176"/>
                  </a:lnTo>
                  <a:lnTo>
                    <a:pt x="8138" y="3168"/>
                  </a:lnTo>
                  <a:lnTo>
                    <a:pt x="8132" y="3158"/>
                  </a:lnTo>
                  <a:lnTo>
                    <a:pt x="8130" y="3154"/>
                  </a:lnTo>
                  <a:lnTo>
                    <a:pt x="8126" y="3150"/>
                  </a:lnTo>
                  <a:lnTo>
                    <a:pt x="8120" y="3148"/>
                  </a:lnTo>
                  <a:lnTo>
                    <a:pt x="8102" y="3146"/>
                  </a:lnTo>
                  <a:lnTo>
                    <a:pt x="8092" y="3144"/>
                  </a:lnTo>
                  <a:lnTo>
                    <a:pt x="8088" y="3140"/>
                  </a:lnTo>
                  <a:lnTo>
                    <a:pt x="8084" y="3136"/>
                  </a:lnTo>
                  <a:lnTo>
                    <a:pt x="8082" y="3130"/>
                  </a:lnTo>
                  <a:lnTo>
                    <a:pt x="8080" y="3120"/>
                  </a:lnTo>
                  <a:lnTo>
                    <a:pt x="8076" y="3096"/>
                  </a:lnTo>
                  <a:lnTo>
                    <a:pt x="8070" y="3098"/>
                  </a:lnTo>
                  <a:lnTo>
                    <a:pt x="8066" y="3098"/>
                  </a:lnTo>
                  <a:lnTo>
                    <a:pt x="8064" y="3096"/>
                  </a:lnTo>
                  <a:lnTo>
                    <a:pt x="8064" y="3094"/>
                  </a:lnTo>
                  <a:lnTo>
                    <a:pt x="8062" y="3088"/>
                  </a:lnTo>
                  <a:lnTo>
                    <a:pt x="8062" y="3086"/>
                  </a:lnTo>
                  <a:lnTo>
                    <a:pt x="8058" y="3084"/>
                  </a:lnTo>
                  <a:lnTo>
                    <a:pt x="8062" y="3086"/>
                  </a:lnTo>
                  <a:lnTo>
                    <a:pt x="8062" y="3088"/>
                  </a:lnTo>
                  <a:lnTo>
                    <a:pt x="8064" y="3092"/>
                  </a:lnTo>
                  <a:lnTo>
                    <a:pt x="8064" y="3096"/>
                  </a:lnTo>
                  <a:lnTo>
                    <a:pt x="8066" y="3096"/>
                  </a:lnTo>
                  <a:lnTo>
                    <a:pt x="8070" y="3096"/>
                  </a:lnTo>
                  <a:lnTo>
                    <a:pt x="8076" y="3096"/>
                  </a:lnTo>
                  <a:lnTo>
                    <a:pt x="8076" y="3082"/>
                  </a:lnTo>
                  <a:lnTo>
                    <a:pt x="8078" y="3062"/>
                  </a:lnTo>
                  <a:lnTo>
                    <a:pt x="8082" y="3052"/>
                  </a:lnTo>
                  <a:lnTo>
                    <a:pt x="8082" y="3054"/>
                  </a:lnTo>
                  <a:lnTo>
                    <a:pt x="8084" y="3056"/>
                  </a:lnTo>
                  <a:lnTo>
                    <a:pt x="8086" y="3064"/>
                  </a:lnTo>
                  <a:lnTo>
                    <a:pt x="8086" y="3066"/>
                  </a:lnTo>
                  <a:lnTo>
                    <a:pt x="8088" y="3066"/>
                  </a:lnTo>
                  <a:lnTo>
                    <a:pt x="8090" y="3062"/>
                  </a:lnTo>
                  <a:lnTo>
                    <a:pt x="8092" y="3058"/>
                  </a:lnTo>
                  <a:lnTo>
                    <a:pt x="8092" y="3054"/>
                  </a:lnTo>
                  <a:lnTo>
                    <a:pt x="8094" y="3048"/>
                  </a:lnTo>
                  <a:lnTo>
                    <a:pt x="8096" y="3046"/>
                  </a:lnTo>
                  <a:lnTo>
                    <a:pt x="8096" y="3044"/>
                  </a:lnTo>
                  <a:lnTo>
                    <a:pt x="8094" y="3040"/>
                  </a:lnTo>
                  <a:lnTo>
                    <a:pt x="8092" y="3036"/>
                  </a:lnTo>
                  <a:lnTo>
                    <a:pt x="8094" y="3034"/>
                  </a:lnTo>
                  <a:lnTo>
                    <a:pt x="8096" y="3030"/>
                  </a:lnTo>
                  <a:lnTo>
                    <a:pt x="8098" y="3026"/>
                  </a:lnTo>
                  <a:lnTo>
                    <a:pt x="8100" y="3020"/>
                  </a:lnTo>
                  <a:lnTo>
                    <a:pt x="8100" y="3010"/>
                  </a:lnTo>
                  <a:lnTo>
                    <a:pt x="8102" y="3006"/>
                  </a:lnTo>
                  <a:lnTo>
                    <a:pt x="8104" y="3000"/>
                  </a:lnTo>
                  <a:lnTo>
                    <a:pt x="8106" y="2996"/>
                  </a:lnTo>
                  <a:lnTo>
                    <a:pt x="8114" y="2992"/>
                  </a:lnTo>
                  <a:lnTo>
                    <a:pt x="8122" y="2990"/>
                  </a:lnTo>
                  <a:lnTo>
                    <a:pt x="8128" y="2990"/>
                  </a:lnTo>
                  <a:lnTo>
                    <a:pt x="8132" y="2992"/>
                  </a:lnTo>
                  <a:lnTo>
                    <a:pt x="8134" y="2994"/>
                  </a:lnTo>
                  <a:lnTo>
                    <a:pt x="8138" y="2996"/>
                  </a:lnTo>
                  <a:lnTo>
                    <a:pt x="8138" y="2990"/>
                  </a:lnTo>
                  <a:lnTo>
                    <a:pt x="8134" y="2984"/>
                  </a:lnTo>
                  <a:lnTo>
                    <a:pt x="8130" y="2982"/>
                  </a:lnTo>
                  <a:lnTo>
                    <a:pt x="8118" y="2980"/>
                  </a:lnTo>
                  <a:lnTo>
                    <a:pt x="8108" y="2978"/>
                  </a:lnTo>
                  <a:lnTo>
                    <a:pt x="8104" y="2976"/>
                  </a:lnTo>
                  <a:lnTo>
                    <a:pt x="8104" y="2970"/>
                  </a:lnTo>
                  <a:lnTo>
                    <a:pt x="8104" y="2968"/>
                  </a:lnTo>
                  <a:lnTo>
                    <a:pt x="8102" y="2964"/>
                  </a:lnTo>
                  <a:lnTo>
                    <a:pt x="8098" y="2958"/>
                  </a:lnTo>
                  <a:lnTo>
                    <a:pt x="8094" y="2954"/>
                  </a:lnTo>
                  <a:lnTo>
                    <a:pt x="8090" y="2948"/>
                  </a:lnTo>
                  <a:lnTo>
                    <a:pt x="8088" y="2940"/>
                  </a:lnTo>
                  <a:lnTo>
                    <a:pt x="8082" y="2928"/>
                  </a:lnTo>
                  <a:lnTo>
                    <a:pt x="8072" y="2916"/>
                  </a:lnTo>
                  <a:lnTo>
                    <a:pt x="8066" y="2908"/>
                  </a:lnTo>
                  <a:lnTo>
                    <a:pt x="8056" y="2892"/>
                  </a:lnTo>
                  <a:lnTo>
                    <a:pt x="8046" y="2882"/>
                  </a:lnTo>
                  <a:lnTo>
                    <a:pt x="8032" y="2864"/>
                  </a:lnTo>
                  <a:lnTo>
                    <a:pt x="8028" y="2856"/>
                  </a:lnTo>
                  <a:lnTo>
                    <a:pt x="8024" y="2846"/>
                  </a:lnTo>
                  <a:lnTo>
                    <a:pt x="8024" y="2832"/>
                  </a:lnTo>
                  <a:lnTo>
                    <a:pt x="8026" y="2816"/>
                  </a:lnTo>
                  <a:lnTo>
                    <a:pt x="8028" y="2794"/>
                  </a:lnTo>
                  <a:lnTo>
                    <a:pt x="8028" y="2792"/>
                  </a:lnTo>
                  <a:lnTo>
                    <a:pt x="8026" y="2794"/>
                  </a:lnTo>
                  <a:lnTo>
                    <a:pt x="8024" y="2798"/>
                  </a:lnTo>
                  <a:lnTo>
                    <a:pt x="8020" y="2800"/>
                  </a:lnTo>
                  <a:lnTo>
                    <a:pt x="8018" y="2798"/>
                  </a:lnTo>
                  <a:lnTo>
                    <a:pt x="8016" y="2790"/>
                  </a:lnTo>
                  <a:lnTo>
                    <a:pt x="8014" y="2778"/>
                  </a:lnTo>
                  <a:lnTo>
                    <a:pt x="8008" y="2772"/>
                  </a:lnTo>
                  <a:lnTo>
                    <a:pt x="8002" y="2766"/>
                  </a:lnTo>
                  <a:lnTo>
                    <a:pt x="7996" y="2762"/>
                  </a:lnTo>
                  <a:lnTo>
                    <a:pt x="7990" y="2760"/>
                  </a:lnTo>
                  <a:lnTo>
                    <a:pt x="7986" y="2756"/>
                  </a:lnTo>
                  <a:lnTo>
                    <a:pt x="7988" y="2754"/>
                  </a:lnTo>
                  <a:lnTo>
                    <a:pt x="7992" y="2748"/>
                  </a:lnTo>
                  <a:lnTo>
                    <a:pt x="7998" y="2742"/>
                  </a:lnTo>
                  <a:lnTo>
                    <a:pt x="8004" y="2736"/>
                  </a:lnTo>
                  <a:lnTo>
                    <a:pt x="8014" y="2722"/>
                  </a:lnTo>
                  <a:lnTo>
                    <a:pt x="8024" y="2706"/>
                  </a:lnTo>
                  <a:lnTo>
                    <a:pt x="8038" y="2690"/>
                  </a:lnTo>
                  <a:lnTo>
                    <a:pt x="8048" y="2684"/>
                  </a:lnTo>
                  <a:lnTo>
                    <a:pt x="8054" y="2680"/>
                  </a:lnTo>
                  <a:lnTo>
                    <a:pt x="8060" y="2678"/>
                  </a:lnTo>
                  <a:lnTo>
                    <a:pt x="8064" y="2680"/>
                  </a:lnTo>
                  <a:lnTo>
                    <a:pt x="8070" y="2680"/>
                  </a:lnTo>
                  <a:lnTo>
                    <a:pt x="8070" y="2678"/>
                  </a:lnTo>
                  <a:lnTo>
                    <a:pt x="8070" y="2676"/>
                  </a:lnTo>
                  <a:lnTo>
                    <a:pt x="8070" y="2668"/>
                  </a:lnTo>
                  <a:lnTo>
                    <a:pt x="8072" y="2664"/>
                  </a:lnTo>
                  <a:lnTo>
                    <a:pt x="8076" y="2658"/>
                  </a:lnTo>
                  <a:lnTo>
                    <a:pt x="8080" y="2648"/>
                  </a:lnTo>
                  <a:lnTo>
                    <a:pt x="8076" y="2658"/>
                  </a:lnTo>
                  <a:lnTo>
                    <a:pt x="8072" y="2664"/>
                  </a:lnTo>
                  <a:lnTo>
                    <a:pt x="8070" y="2668"/>
                  </a:lnTo>
                  <a:lnTo>
                    <a:pt x="8070" y="2676"/>
                  </a:lnTo>
                  <a:lnTo>
                    <a:pt x="8070" y="2672"/>
                  </a:lnTo>
                  <a:lnTo>
                    <a:pt x="8072" y="2668"/>
                  </a:lnTo>
                  <a:lnTo>
                    <a:pt x="8076" y="2666"/>
                  </a:lnTo>
                  <a:lnTo>
                    <a:pt x="8084" y="2662"/>
                  </a:lnTo>
                  <a:lnTo>
                    <a:pt x="8086" y="2658"/>
                  </a:lnTo>
                  <a:lnTo>
                    <a:pt x="8088" y="2652"/>
                  </a:lnTo>
                  <a:lnTo>
                    <a:pt x="8092" y="2646"/>
                  </a:lnTo>
                  <a:lnTo>
                    <a:pt x="8096" y="2644"/>
                  </a:lnTo>
                  <a:lnTo>
                    <a:pt x="8104" y="2642"/>
                  </a:lnTo>
                  <a:lnTo>
                    <a:pt x="8114" y="2642"/>
                  </a:lnTo>
                  <a:lnTo>
                    <a:pt x="8122" y="2638"/>
                  </a:lnTo>
                  <a:lnTo>
                    <a:pt x="8130" y="2632"/>
                  </a:lnTo>
                  <a:lnTo>
                    <a:pt x="8146" y="2618"/>
                  </a:lnTo>
                  <a:lnTo>
                    <a:pt x="8154" y="2614"/>
                  </a:lnTo>
                  <a:lnTo>
                    <a:pt x="8160" y="2612"/>
                  </a:lnTo>
                  <a:lnTo>
                    <a:pt x="8168" y="2610"/>
                  </a:lnTo>
                  <a:lnTo>
                    <a:pt x="8176" y="2610"/>
                  </a:lnTo>
                  <a:lnTo>
                    <a:pt x="8182" y="2612"/>
                  </a:lnTo>
                  <a:lnTo>
                    <a:pt x="8190" y="2616"/>
                  </a:lnTo>
                  <a:lnTo>
                    <a:pt x="8208" y="2626"/>
                  </a:lnTo>
                  <a:lnTo>
                    <a:pt x="8212" y="2626"/>
                  </a:lnTo>
                  <a:lnTo>
                    <a:pt x="8218" y="2620"/>
                  </a:lnTo>
                  <a:lnTo>
                    <a:pt x="8220" y="2616"/>
                  </a:lnTo>
                  <a:lnTo>
                    <a:pt x="8224" y="2616"/>
                  </a:lnTo>
                  <a:lnTo>
                    <a:pt x="8234" y="2616"/>
                  </a:lnTo>
                  <a:lnTo>
                    <a:pt x="8242" y="2620"/>
                  </a:lnTo>
                  <a:lnTo>
                    <a:pt x="8246" y="2628"/>
                  </a:lnTo>
                  <a:lnTo>
                    <a:pt x="8248" y="2634"/>
                  </a:lnTo>
                  <a:lnTo>
                    <a:pt x="8246" y="2638"/>
                  </a:lnTo>
                  <a:lnTo>
                    <a:pt x="8244" y="2644"/>
                  </a:lnTo>
                  <a:lnTo>
                    <a:pt x="8248" y="2652"/>
                  </a:lnTo>
                  <a:lnTo>
                    <a:pt x="8250" y="2656"/>
                  </a:lnTo>
                  <a:lnTo>
                    <a:pt x="8248" y="2662"/>
                  </a:lnTo>
                  <a:lnTo>
                    <a:pt x="8242" y="2676"/>
                  </a:lnTo>
                  <a:lnTo>
                    <a:pt x="8238" y="2684"/>
                  </a:lnTo>
                  <a:lnTo>
                    <a:pt x="8236" y="2690"/>
                  </a:lnTo>
                  <a:lnTo>
                    <a:pt x="8236" y="2696"/>
                  </a:lnTo>
                  <a:lnTo>
                    <a:pt x="8242" y="2702"/>
                  </a:lnTo>
                  <a:lnTo>
                    <a:pt x="8248" y="2708"/>
                  </a:lnTo>
                  <a:lnTo>
                    <a:pt x="8250" y="2710"/>
                  </a:lnTo>
                  <a:lnTo>
                    <a:pt x="8248" y="2712"/>
                  </a:lnTo>
                  <a:lnTo>
                    <a:pt x="8242" y="2712"/>
                  </a:lnTo>
                  <a:lnTo>
                    <a:pt x="8226" y="2708"/>
                  </a:lnTo>
                  <a:lnTo>
                    <a:pt x="8216" y="2708"/>
                  </a:lnTo>
                  <a:lnTo>
                    <a:pt x="8208" y="2708"/>
                  </a:lnTo>
                  <a:lnTo>
                    <a:pt x="8202" y="2710"/>
                  </a:lnTo>
                  <a:lnTo>
                    <a:pt x="8198" y="2710"/>
                  </a:lnTo>
                  <a:lnTo>
                    <a:pt x="8192" y="2706"/>
                  </a:lnTo>
                  <a:lnTo>
                    <a:pt x="8188" y="2706"/>
                  </a:lnTo>
                  <a:lnTo>
                    <a:pt x="8178" y="2710"/>
                  </a:lnTo>
                  <a:lnTo>
                    <a:pt x="8174" y="2714"/>
                  </a:lnTo>
                  <a:lnTo>
                    <a:pt x="8172" y="2716"/>
                  </a:lnTo>
                  <a:lnTo>
                    <a:pt x="8172" y="2718"/>
                  </a:lnTo>
                  <a:lnTo>
                    <a:pt x="8174" y="2720"/>
                  </a:lnTo>
                  <a:lnTo>
                    <a:pt x="8174" y="2722"/>
                  </a:lnTo>
                  <a:lnTo>
                    <a:pt x="8174" y="2724"/>
                  </a:lnTo>
                  <a:lnTo>
                    <a:pt x="8172" y="2726"/>
                  </a:lnTo>
                  <a:lnTo>
                    <a:pt x="8166" y="2728"/>
                  </a:lnTo>
                  <a:lnTo>
                    <a:pt x="8162" y="2730"/>
                  </a:lnTo>
                  <a:lnTo>
                    <a:pt x="8160" y="2732"/>
                  </a:lnTo>
                  <a:lnTo>
                    <a:pt x="8160" y="2734"/>
                  </a:lnTo>
                  <a:lnTo>
                    <a:pt x="8162" y="2736"/>
                  </a:lnTo>
                  <a:lnTo>
                    <a:pt x="8166" y="2742"/>
                  </a:lnTo>
                  <a:lnTo>
                    <a:pt x="8172" y="2746"/>
                  </a:lnTo>
                  <a:lnTo>
                    <a:pt x="8184" y="2754"/>
                  </a:lnTo>
                  <a:lnTo>
                    <a:pt x="8184" y="2756"/>
                  </a:lnTo>
                  <a:lnTo>
                    <a:pt x="8184" y="2758"/>
                  </a:lnTo>
                  <a:lnTo>
                    <a:pt x="8178" y="2758"/>
                  </a:lnTo>
                  <a:lnTo>
                    <a:pt x="8170" y="2758"/>
                  </a:lnTo>
                  <a:lnTo>
                    <a:pt x="8164" y="2758"/>
                  </a:lnTo>
                  <a:lnTo>
                    <a:pt x="8162" y="2756"/>
                  </a:lnTo>
                  <a:lnTo>
                    <a:pt x="8160" y="2754"/>
                  </a:lnTo>
                  <a:lnTo>
                    <a:pt x="8158" y="2752"/>
                  </a:lnTo>
                  <a:lnTo>
                    <a:pt x="8156" y="2750"/>
                  </a:lnTo>
                  <a:lnTo>
                    <a:pt x="8152" y="2750"/>
                  </a:lnTo>
                  <a:lnTo>
                    <a:pt x="8144" y="2750"/>
                  </a:lnTo>
                  <a:lnTo>
                    <a:pt x="8136" y="2752"/>
                  </a:lnTo>
                  <a:lnTo>
                    <a:pt x="8132" y="2754"/>
                  </a:lnTo>
                  <a:lnTo>
                    <a:pt x="8128" y="2758"/>
                  </a:lnTo>
                  <a:lnTo>
                    <a:pt x="8128" y="2762"/>
                  </a:lnTo>
                  <a:lnTo>
                    <a:pt x="8130" y="2764"/>
                  </a:lnTo>
                  <a:lnTo>
                    <a:pt x="8134" y="2768"/>
                  </a:lnTo>
                  <a:lnTo>
                    <a:pt x="8140" y="2770"/>
                  </a:lnTo>
                  <a:lnTo>
                    <a:pt x="8146" y="2772"/>
                  </a:lnTo>
                  <a:lnTo>
                    <a:pt x="8152" y="2774"/>
                  </a:lnTo>
                  <a:lnTo>
                    <a:pt x="8158" y="2780"/>
                  </a:lnTo>
                  <a:lnTo>
                    <a:pt x="8162" y="2790"/>
                  </a:lnTo>
                  <a:lnTo>
                    <a:pt x="8166" y="2800"/>
                  </a:lnTo>
                  <a:lnTo>
                    <a:pt x="8172" y="2818"/>
                  </a:lnTo>
                  <a:lnTo>
                    <a:pt x="8172" y="2828"/>
                  </a:lnTo>
                  <a:lnTo>
                    <a:pt x="8174" y="2832"/>
                  </a:lnTo>
                  <a:lnTo>
                    <a:pt x="8174" y="2834"/>
                  </a:lnTo>
                  <a:lnTo>
                    <a:pt x="8180" y="2834"/>
                  </a:lnTo>
                  <a:lnTo>
                    <a:pt x="8184" y="2832"/>
                  </a:lnTo>
                  <a:lnTo>
                    <a:pt x="8188" y="2834"/>
                  </a:lnTo>
                  <a:lnTo>
                    <a:pt x="8192" y="2836"/>
                  </a:lnTo>
                  <a:lnTo>
                    <a:pt x="8196" y="2842"/>
                  </a:lnTo>
                  <a:lnTo>
                    <a:pt x="8198" y="2846"/>
                  </a:lnTo>
                  <a:lnTo>
                    <a:pt x="8202" y="2850"/>
                  </a:lnTo>
                  <a:lnTo>
                    <a:pt x="8204" y="2850"/>
                  </a:lnTo>
                  <a:lnTo>
                    <a:pt x="8208" y="2848"/>
                  </a:lnTo>
                  <a:lnTo>
                    <a:pt x="8210" y="2848"/>
                  </a:lnTo>
                  <a:lnTo>
                    <a:pt x="8216" y="2848"/>
                  </a:lnTo>
                  <a:lnTo>
                    <a:pt x="8220" y="2850"/>
                  </a:lnTo>
                  <a:lnTo>
                    <a:pt x="8228" y="2854"/>
                  </a:lnTo>
                  <a:lnTo>
                    <a:pt x="8232" y="2860"/>
                  </a:lnTo>
                  <a:lnTo>
                    <a:pt x="8234" y="2866"/>
                  </a:lnTo>
                  <a:lnTo>
                    <a:pt x="8232" y="2872"/>
                  </a:lnTo>
                  <a:lnTo>
                    <a:pt x="8228" y="2876"/>
                  </a:lnTo>
                  <a:lnTo>
                    <a:pt x="8224" y="2882"/>
                  </a:lnTo>
                  <a:lnTo>
                    <a:pt x="8220" y="2890"/>
                  </a:lnTo>
                  <a:lnTo>
                    <a:pt x="8218" y="2900"/>
                  </a:lnTo>
                  <a:lnTo>
                    <a:pt x="8220" y="2912"/>
                  </a:lnTo>
                  <a:lnTo>
                    <a:pt x="8238" y="2894"/>
                  </a:lnTo>
                  <a:lnTo>
                    <a:pt x="8220" y="2912"/>
                  </a:lnTo>
                  <a:lnTo>
                    <a:pt x="8226" y="2918"/>
                  </a:lnTo>
                  <a:lnTo>
                    <a:pt x="8228" y="2922"/>
                  </a:lnTo>
                  <a:lnTo>
                    <a:pt x="8226" y="2924"/>
                  </a:lnTo>
                  <a:lnTo>
                    <a:pt x="8228" y="2930"/>
                  </a:lnTo>
                  <a:lnTo>
                    <a:pt x="8234" y="2940"/>
                  </a:lnTo>
                  <a:lnTo>
                    <a:pt x="8236" y="2942"/>
                  </a:lnTo>
                  <a:lnTo>
                    <a:pt x="8236" y="2938"/>
                  </a:lnTo>
                  <a:lnTo>
                    <a:pt x="8238" y="2932"/>
                  </a:lnTo>
                  <a:lnTo>
                    <a:pt x="8240" y="2924"/>
                  </a:lnTo>
                  <a:lnTo>
                    <a:pt x="8240" y="2920"/>
                  </a:lnTo>
                  <a:lnTo>
                    <a:pt x="8238" y="2918"/>
                  </a:lnTo>
                  <a:lnTo>
                    <a:pt x="8236" y="2914"/>
                  </a:lnTo>
                  <a:lnTo>
                    <a:pt x="8236" y="2908"/>
                  </a:lnTo>
                  <a:lnTo>
                    <a:pt x="8238" y="2904"/>
                  </a:lnTo>
                  <a:lnTo>
                    <a:pt x="8242" y="2900"/>
                  </a:lnTo>
                  <a:lnTo>
                    <a:pt x="8246" y="2896"/>
                  </a:lnTo>
                  <a:lnTo>
                    <a:pt x="8254" y="2894"/>
                  </a:lnTo>
                  <a:lnTo>
                    <a:pt x="8266" y="2892"/>
                  </a:lnTo>
                  <a:lnTo>
                    <a:pt x="8274" y="2890"/>
                  </a:lnTo>
                  <a:lnTo>
                    <a:pt x="8276" y="2892"/>
                  </a:lnTo>
                  <a:lnTo>
                    <a:pt x="8278" y="2892"/>
                  </a:lnTo>
                  <a:lnTo>
                    <a:pt x="8280" y="2900"/>
                  </a:lnTo>
                  <a:lnTo>
                    <a:pt x="8282" y="2912"/>
                  </a:lnTo>
                  <a:lnTo>
                    <a:pt x="8284" y="2922"/>
                  </a:lnTo>
                  <a:lnTo>
                    <a:pt x="8286" y="2928"/>
                  </a:lnTo>
                  <a:lnTo>
                    <a:pt x="8290" y="2932"/>
                  </a:lnTo>
                  <a:lnTo>
                    <a:pt x="8296" y="2936"/>
                  </a:lnTo>
                  <a:lnTo>
                    <a:pt x="8304" y="2942"/>
                  </a:lnTo>
                  <a:lnTo>
                    <a:pt x="8310" y="2946"/>
                  </a:lnTo>
                  <a:lnTo>
                    <a:pt x="8312" y="2950"/>
                  </a:lnTo>
                  <a:lnTo>
                    <a:pt x="8314" y="2956"/>
                  </a:lnTo>
                  <a:lnTo>
                    <a:pt x="8312" y="2960"/>
                  </a:lnTo>
                  <a:lnTo>
                    <a:pt x="8310" y="2962"/>
                  </a:lnTo>
                  <a:lnTo>
                    <a:pt x="8308" y="2964"/>
                  </a:lnTo>
                  <a:lnTo>
                    <a:pt x="8304" y="2964"/>
                  </a:lnTo>
                  <a:lnTo>
                    <a:pt x="8302" y="2962"/>
                  </a:lnTo>
                  <a:close/>
                  <a:moveTo>
                    <a:pt x="8570" y="2768"/>
                  </a:moveTo>
                  <a:lnTo>
                    <a:pt x="8570" y="2768"/>
                  </a:lnTo>
                  <a:lnTo>
                    <a:pt x="8558" y="2782"/>
                  </a:lnTo>
                  <a:lnTo>
                    <a:pt x="8556" y="2788"/>
                  </a:lnTo>
                  <a:lnTo>
                    <a:pt x="8560" y="2790"/>
                  </a:lnTo>
                  <a:lnTo>
                    <a:pt x="8564" y="2796"/>
                  </a:lnTo>
                  <a:lnTo>
                    <a:pt x="8566" y="2800"/>
                  </a:lnTo>
                  <a:lnTo>
                    <a:pt x="8566" y="2802"/>
                  </a:lnTo>
                  <a:lnTo>
                    <a:pt x="8564" y="2804"/>
                  </a:lnTo>
                  <a:lnTo>
                    <a:pt x="8560" y="2806"/>
                  </a:lnTo>
                  <a:lnTo>
                    <a:pt x="8552" y="2808"/>
                  </a:lnTo>
                  <a:lnTo>
                    <a:pt x="8540" y="2808"/>
                  </a:lnTo>
                  <a:lnTo>
                    <a:pt x="8534" y="2808"/>
                  </a:lnTo>
                  <a:lnTo>
                    <a:pt x="8532" y="2810"/>
                  </a:lnTo>
                  <a:lnTo>
                    <a:pt x="8528" y="2814"/>
                  </a:lnTo>
                  <a:lnTo>
                    <a:pt x="8526" y="2816"/>
                  </a:lnTo>
                  <a:lnTo>
                    <a:pt x="8520" y="2818"/>
                  </a:lnTo>
                  <a:lnTo>
                    <a:pt x="8516" y="2818"/>
                  </a:lnTo>
                  <a:lnTo>
                    <a:pt x="8514" y="2816"/>
                  </a:lnTo>
                  <a:lnTo>
                    <a:pt x="8514" y="2810"/>
                  </a:lnTo>
                  <a:lnTo>
                    <a:pt x="8514" y="2808"/>
                  </a:lnTo>
                  <a:lnTo>
                    <a:pt x="8512" y="2804"/>
                  </a:lnTo>
                  <a:lnTo>
                    <a:pt x="8510" y="2802"/>
                  </a:lnTo>
                  <a:lnTo>
                    <a:pt x="8502" y="2798"/>
                  </a:lnTo>
                  <a:lnTo>
                    <a:pt x="8492" y="2798"/>
                  </a:lnTo>
                  <a:lnTo>
                    <a:pt x="8484" y="2798"/>
                  </a:lnTo>
                  <a:lnTo>
                    <a:pt x="8470" y="2804"/>
                  </a:lnTo>
                  <a:lnTo>
                    <a:pt x="8464" y="2806"/>
                  </a:lnTo>
                  <a:lnTo>
                    <a:pt x="8460" y="2808"/>
                  </a:lnTo>
                  <a:lnTo>
                    <a:pt x="8458" y="2806"/>
                  </a:lnTo>
                  <a:lnTo>
                    <a:pt x="8458" y="2802"/>
                  </a:lnTo>
                  <a:lnTo>
                    <a:pt x="8456" y="2788"/>
                  </a:lnTo>
                  <a:lnTo>
                    <a:pt x="8454" y="2774"/>
                  </a:lnTo>
                  <a:lnTo>
                    <a:pt x="8454" y="2764"/>
                  </a:lnTo>
                  <a:lnTo>
                    <a:pt x="8454" y="2758"/>
                  </a:lnTo>
                  <a:lnTo>
                    <a:pt x="8456" y="2756"/>
                  </a:lnTo>
                  <a:lnTo>
                    <a:pt x="8456" y="2752"/>
                  </a:lnTo>
                  <a:lnTo>
                    <a:pt x="8456" y="2750"/>
                  </a:lnTo>
                  <a:lnTo>
                    <a:pt x="8452" y="2742"/>
                  </a:lnTo>
                  <a:lnTo>
                    <a:pt x="8452" y="2736"/>
                  </a:lnTo>
                  <a:lnTo>
                    <a:pt x="8454" y="2726"/>
                  </a:lnTo>
                  <a:lnTo>
                    <a:pt x="8460" y="2714"/>
                  </a:lnTo>
                  <a:lnTo>
                    <a:pt x="8468" y="2696"/>
                  </a:lnTo>
                  <a:lnTo>
                    <a:pt x="8474" y="2686"/>
                  </a:lnTo>
                  <a:lnTo>
                    <a:pt x="8478" y="2678"/>
                  </a:lnTo>
                  <a:lnTo>
                    <a:pt x="8482" y="2674"/>
                  </a:lnTo>
                  <a:lnTo>
                    <a:pt x="8488" y="2672"/>
                  </a:lnTo>
                  <a:lnTo>
                    <a:pt x="8494" y="2674"/>
                  </a:lnTo>
                  <a:lnTo>
                    <a:pt x="8498" y="2672"/>
                  </a:lnTo>
                  <a:lnTo>
                    <a:pt x="8502" y="2670"/>
                  </a:lnTo>
                  <a:lnTo>
                    <a:pt x="8506" y="2668"/>
                  </a:lnTo>
                  <a:lnTo>
                    <a:pt x="8506" y="2664"/>
                  </a:lnTo>
                  <a:lnTo>
                    <a:pt x="8504" y="2660"/>
                  </a:lnTo>
                  <a:lnTo>
                    <a:pt x="8502" y="2656"/>
                  </a:lnTo>
                  <a:lnTo>
                    <a:pt x="8506" y="2654"/>
                  </a:lnTo>
                  <a:lnTo>
                    <a:pt x="8508" y="2652"/>
                  </a:lnTo>
                  <a:lnTo>
                    <a:pt x="8512" y="2654"/>
                  </a:lnTo>
                  <a:lnTo>
                    <a:pt x="8518" y="2660"/>
                  </a:lnTo>
                  <a:lnTo>
                    <a:pt x="8520" y="2664"/>
                  </a:lnTo>
                  <a:lnTo>
                    <a:pt x="8522" y="2664"/>
                  </a:lnTo>
                  <a:lnTo>
                    <a:pt x="8526" y="2664"/>
                  </a:lnTo>
                  <a:lnTo>
                    <a:pt x="8528" y="2660"/>
                  </a:lnTo>
                  <a:lnTo>
                    <a:pt x="8528" y="2654"/>
                  </a:lnTo>
                  <a:lnTo>
                    <a:pt x="8528" y="2650"/>
                  </a:lnTo>
                  <a:lnTo>
                    <a:pt x="8522" y="2646"/>
                  </a:lnTo>
                  <a:lnTo>
                    <a:pt x="8518" y="2644"/>
                  </a:lnTo>
                  <a:lnTo>
                    <a:pt x="8518" y="2642"/>
                  </a:lnTo>
                  <a:lnTo>
                    <a:pt x="8520" y="2640"/>
                  </a:lnTo>
                  <a:lnTo>
                    <a:pt x="8526" y="2636"/>
                  </a:lnTo>
                  <a:lnTo>
                    <a:pt x="8542" y="2628"/>
                  </a:lnTo>
                  <a:lnTo>
                    <a:pt x="8554" y="2626"/>
                  </a:lnTo>
                  <a:lnTo>
                    <a:pt x="8558" y="2626"/>
                  </a:lnTo>
                  <a:lnTo>
                    <a:pt x="8560" y="2628"/>
                  </a:lnTo>
                  <a:lnTo>
                    <a:pt x="8562" y="2632"/>
                  </a:lnTo>
                  <a:lnTo>
                    <a:pt x="8560" y="2636"/>
                  </a:lnTo>
                  <a:lnTo>
                    <a:pt x="8558" y="2642"/>
                  </a:lnTo>
                  <a:lnTo>
                    <a:pt x="8558" y="2644"/>
                  </a:lnTo>
                  <a:lnTo>
                    <a:pt x="8560" y="2646"/>
                  </a:lnTo>
                  <a:lnTo>
                    <a:pt x="8562" y="2646"/>
                  </a:lnTo>
                  <a:lnTo>
                    <a:pt x="8568" y="2642"/>
                  </a:lnTo>
                  <a:lnTo>
                    <a:pt x="8570" y="2640"/>
                  </a:lnTo>
                  <a:lnTo>
                    <a:pt x="8572" y="2636"/>
                  </a:lnTo>
                  <a:lnTo>
                    <a:pt x="8576" y="2628"/>
                  </a:lnTo>
                  <a:lnTo>
                    <a:pt x="8582" y="2622"/>
                  </a:lnTo>
                  <a:lnTo>
                    <a:pt x="8584" y="2622"/>
                  </a:lnTo>
                  <a:lnTo>
                    <a:pt x="8588" y="2622"/>
                  </a:lnTo>
                  <a:lnTo>
                    <a:pt x="8590" y="2624"/>
                  </a:lnTo>
                  <a:lnTo>
                    <a:pt x="8590" y="2628"/>
                  </a:lnTo>
                  <a:lnTo>
                    <a:pt x="8590" y="2636"/>
                  </a:lnTo>
                  <a:lnTo>
                    <a:pt x="8590" y="2642"/>
                  </a:lnTo>
                  <a:lnTo>
                    <a:pt x="8588" y="2644"/>
                  </a:lnTo>
                  <a:lnTo>
                    <a:pt x="8586" y="2646"/>
                  </a:lnTo>
                  <a:lnTo>
                    <a:pt x="8580" y="2650"/>
                  </a:lnTo>
                  <a:lnTo>
                    <a:pt x="8580" y="2652"/>
                  </a:lnTo>
                  <a:lnTo>
                    <a:pt x="8578" y="2658"/>
                  </a:lnTo>
                  <a:lnTo>
                    <a:pt x="8578" y="2662"/>
                  </a:lnTo>
                  <a:lnTo>
                    <a:pt x="8576" y="2664"/>
                  </a:lnTo>
                  <a:lnTo>
                    <a:pt x="8570" y="2664"/>
                  </a:lnTo>
                  <a:lnTo>
                    <a:pt x="8566" y="2662"/>
                  </a:lnTo>
                  <a:lnTo>
                    <a:pt x="8566" y="2664"/>
                  </a:lnTo>
                  <a:lnTo>
                    <a:pt x="8564" y="2666"/>
                  </a:lnTo>
                  <a:lnTo>
                    <a:pt x="8566" y="2674"/>
                  </a:lnTo>
                  <a:lnTo>
                    <a:pt x="8572" y="2686"/>
                  </a:lnTo>
                  <a:lnTo>
                    <a:pt x="8576" y="2692"/>
                  </a:lnTo>
                  <a:lnTo>
                    <a:pt x="8580" y="2698"/>
                  </a:lnTo>
                  <a:lnTo>
                    <a:pt x="8584" y="2710"/>
                  </a:lnTo>
                  <a:lnTo>
                    <a:pt x="8584" y="2716"/>
                  </a:lnTo>
                  <a:lnTo>
                    <a:pt x="8586" y="2718"/>
                  </a:lnTo>
                  <a:lnTo>
                    <a:pt x="8590" y="2718"/>
                  </a:lnTo>
                  <a:lnTo>
                    <a:pt x="8594" y="2718"/>
                  </a:lnTo>
                  <a:lnTo>
                    <a:pt x="8596" y="2718"/>
                  </a:lnTo>
                  <a:lnTo>
                    <a:pt x="8600" y="2720"/>
                  </a:lnTo>
                  <a:lnTo>
                    <a:pt x="8602" y="2722"/>
                  </a:lnTo>
                  <a:lnTo>
                    <a:pt x="8604" y="2730"/>
                  </a:lnTo>
                  <a:lnTo>
                    <a:pt x="8594" y="2740"/>
                  </a:lnTo>
                  <a:lnTo>
                    <a:pt x="8586" y="2744"/>
                  </a:lnTo>
                  <a:lnTo>
                    <a:pt x="8576" y="2750"/>
                  </a:lnTo>
                  <a:lnTo>
                    <a:pt x="8572" y="2752"/>
                  </a:lnTo>
                  <a:lnTo>
                    <a:pt x="8570" y="2754"/>
                  </a:lnTo>
                  <a:lnTo>
                    <a:pt x="8570" y="2758"/>
                  </a:lnTo>
                  <a:lnTo>
                    <a:pt x="8570" y="2768"/>
                  </a:lnTo>
                  <a:close/>
                  <a:moveTo>
                    <a:pt x="11370" y="2874"/>
                  </a:moveTo>
                  <a:lnTo>
                    <a:pt x="11370" y="2874"/>
                  </a:lnTo>
                  <a:lnTo>
                    <a:pt x="11370" y="2870"/>
                  </a:lnTo>
                  <a:lnTo>
                    <a:pt x="11376" y="2882"/>
                  </a:lnTo>
                  <a:lnTo>
                    <a:pt x="11370" y="2874"/>
                  </a:lnTo>
                  <a:close/>
                  <a:moveTo>
                    <a:pt x="8546" y="1146"/>
                  </a:moveTo>
                  <a:lnTo>
                    <a:pt x="8546" y="1146"/>
                  </a:lnTo>
                  <a:lnTo>
                    <a:pt x="8546" y="1144"/>
                  </a:lnTo>
                  <a:lnTo>
                    <a:pt x="8544" y="1140"/>
                  </a:lnTo>
                  <a:lnTo>
                    <a:pt x="8532" y="1134"/>
                  </a:lnTo>
                  <a:lnTo>
                    <a:pt x="8518" y="1126"/>
                  </a:lnTo>
                  <a:lnTo>
                    <a:pt x="8508" y="1120"/>
                  </a:lnTo>
                  <a:lnTo>
                    <a:pt x="8500" y="1112"/>
                  </a:lnTo>
                  <a:lnTo>
                    <a:pt x="8490" y="1104"/>
                  </a:lnTo>
                  <a:lnTo>
                    <a:pt x="8482" y="1102"/>
                  </a:lnTo>
                  <a:lnTo>
                    <a:pt x="8478" y="1104"/>
                  </a:lnTo>
                  <a:lnTo>
                    <a:pt x="8470" y="1108"/>
                  </a:lnTo>
                  <a:lnTo>
                    <a:pt x="8468" y="1108"/>
                  </a:lnTo>
                  <a:lnTo>
                    <a:pt x="8468" y="1110"/>
                  </a:lnTo>
                  <a:lnTo>
                    <a:pt x="8470" y="1116"/>
                  </a:lnTo>
                  <a:lnTo>
                    <a:pt x="8472" y="1120"/>
                  </a:lnTo>
                  <a:lnTo>
                    <a:pt x="8470" y="1118"/>
                  </a:lnTo>
                  <a:lnTo>
                    <a:pt x="8466" y="1118"/>
                  </a:lnTo>
                  <a:lnTo>
                    <a:pt x="8464" y="1118"/>
                  </a:lnTo>
                  <a:lnTo>
                    <a:pt x="8464" y="1120"/>
                  </a:lnTo>
                  <a:lnTo>
                    <a:pt x="8464" y="1122"/>
                  </a:lnTo>
                  <a:lnTo>
                    <a:pt x="8468" y="1130"/>
                  </a:lnTo>
                  <a:lnTo>
                    <a:pt x="8476" y="1140"/>
                  </a:lnTo>
                  <a:lnTo>
                    <a:pt x="8482" y="1144"/>
                  </a:lnTo>
                  <a:lnTo>
                    <a:pt x="8486" y="1144"/>
                  </a:lnTo>
                  <a:lnTo>
                    <a:pt x="8488" y="1144"/>
                  </a:lnTo>
                  <a:lnTo>
                    <a:pt x="8488" y="1142"/>
                  </a:lnTo>
                  <a:lnTo>
                    <a:pt x="8492" y="1140"/>
                  </a:lnTo>
                  <a:lnTo>
                    <a:pt x="8500" y="1142"/>
                  </a:lnTo>
                  <a:lnTo>
                    <a:pt x="8506" y="1146"/>
                  </a:lnTo>
                  <a:lnTo>
                    <a:pt x="8508" y="1148"/>
                  </a:lnTo>
                  <a:lnTo>
                    <a:pt x="8508" y="1152"/>
                  </a:lnTo>
                  <a:lnTo>
                    <a:pt x="8510" y="1154"/>
                  </a:lnTo>
                  <a:lnTo>
                    <a:pt x="8514" y="1156"/>
                  </a:lnTo>
                  <a:lnTo>
                    <a:pt x="8526" y="1156"/>
                  </a:lnTo>
                  <a:lnTo>
                    <a:pt x="8540" y="1152"/>
                  </a:lnTo>
                  <a:lnTo>
                    <a:pt x="8544" y="1150"/>
                  </a:lnTo>
                  <a:lnTo>
                    <a:pt x="8546" y="1146"/>
                  </a:lnTo>
                  <a:close/>
                  <a:moveTo>
                    <a:pt x="8966" y="906"/>
                  </a:moveTo>
                  <a:lnTo>
                    <a:pt x="8966" y="906"/>
                  </a:lnTo>
                  <a:lnTo>
                    <a:pt x="8984" y="902"/>
                  </a:lnTo>
                  <a:lnTo>
                    <a:pt x="8988" y="900"/>
                  </a:lnTo>
                  <a:lnTo>
                    <a:pt x="8992" y="896"/>
                  </a:lnTo>
                  <a:lnTo>
                    <a:pt x="8994" y="894"/>
                  </a:lnTo>
                  <a:lnTo>
                    <a:pt x="8994" y="890"/>
                  </a:lnTo>
                  <a:lnTo>
                    <a:pt x="8990" y="884"/>
                  </a:lnTo>
                  <a:lnTo>
                    <a:pt x="8982" y="878"/>
                  </a:lnTo>
                  <a:lnTo>
                    <a:pt x="8972" y="874"/>
                  </a:lnTo>
                  <a:lnTo>
                    <a:pt x="8960" y="874"/>
                  </a:lnTo>
                  <a:lnTo>
                    <a:pt x="8948" y="876"/>
                  </a:lnTo>
                  <a:lnTo>
                    <a:pt x="8936" y="880"/>
                  </a:lnTo>
                  <a:lnTo>
                    <a:pt x="8928" y="886"/>
                  </a:lnTo>
                  <a:lnTo>
                    <a:pt x="8924" y="892"/>
                  </a:lnTo>
                  <a:lnTo>
                    <a:pt x="8924" y="898"/>
                  </a:lnTo>
                  <a:lnTo>
                    <a:pt x="8928" y="904"/>
                  </a:lnTo>
                  <a:lnTo>
                    <a:pt x="8936" y="906"/>
                  </a:lnTo>
                  <a:lnTo>
                    <a:pt x="8948" y="908"/>
                  </a:lnTo>
                  <a:lnTo>
                    <a:pt x="8966" y="906"/>
                  </a:lnTo>
                  <a:close/>
                  <a:moveTo>
                    <a:pt x="8184" y="986"/>
                  </a:moveTo>
                  <a:lnTo>
                    <a:pt x="8184" y="986"/>
                  </a:lnTo>
                  <a:lnTo>
                    <a:pt x="8178" y="1004"/>
                  </a:lnTo>
                  <a:lnTo>
                    <a:pt x="8176" y="1012"/>
                  </a:lnTo>
                  <a:lnTo>
                    <a:pt x="8178" y="1018"/>
                  </a:lnTo>
                  <a:lnTo>
                    <a:pt x="8182" y="1022"/>
                  </a:lnTo>
                  <a:lnTo>
                    <a:pt x="8188" y="1024"/>
                  </a:lnTo>
                  <a:lnTo>
                    <a:pt x="8198" y="1026"/>
                  </a:lnTo>
                  <a:lnTo>
                    <a:pt x="8212" y="1028"/>
                  </a:lnTo>
                  <a:lnTo>
                    <a:pt x="8228" y="1028"/>
                  </a:lnTo>
                  <a:lnTo>
                    <a:pt x="8228" y="1030"/>
                  </a:lnTo>
                  <a:lnTo>
                    <a:pt x="8224" y="1032"/>
                  </a:lnTo>
                  <a:lnTo>
                    <a:pt x="8220" y="1036"/>
                  </a:lnTo>
                  <a:lnTo>
                    <a:pt x="8218" y="1040"/>
                  </a:lnTo>
                  <a:lnTo>
                    <a:pt x="8218" y="1044"/>
                  </a:lnTo>
                  <a:lnTo>
                    <a:pt x="8222" y="1046"/>
                  </a:lnTo>
                  <a:lnTo>
                    <a:pt x="8232" y="1054"/>
                  </a:lnTo>
                  <a:lnTo>
                    <a:pt x="8238" y="1058"/>
                  </a:lnTo>
                  <a:lnTo>
                    <a:pt x="8244" y="1060"/>
                  </a:lnTo>
                  <a:lnTo>
                    <a:pt x="8248" y="1058"/>
                  </a:lnTo>
                  <a:lnTo>
                    <a:pt x="8250" y="1058"/>
                  </a:lnTo>
                  <a:lnTo>
                    <a:pt x="8254" y="1052"/>
                  </a:lnTo>
                  <a:lnTo>
                    <a:pt x="8254" y="1044"/>
                  </a:lnTo>
                  <a:lnTo>
                    <a:pt x="8254" y="1038"/>
                  </a:lnTo>
                  <a:lnTo>
                    <a:pt x="8254" y="1032"/>
                  </a:lnTo>
                  <a:lnTo>
                    <a:pt x="8256" y="1032"/>
                  </a:lnTo>
                  <a:lnTo>
                    <a:pt x="8258" y="1034"/>
                  </a:lnTo>
                  <a:lnTo>
                    <a:pt x="8264" y="1040"/>
                  </a:lnTo>
                  <a:lnTo>
                    <a:pt x="8268" y="1046"/>
                  </a:lnTo>
                  <a:lnTo>
                    <a:pt x="8270" y="1052"/>
                  </a:lnTo>
                  <a:lnTo>
                    <a:pt x="8272" y="1056"/>
                  </a:lnTo>
                  <a:lnTo>
                    <a:pt x="8270" y="1060"/>
                  </a:lnTo>
                  <a:lnTo>
                    <a:pt x="8266" y="1066"/>
                  </a:lnTo>
                  <a:lnTo>
                    <a:pt x="8262" y="1070"/>
                  </a:lnTo>
                  <a:lnTo>
                    <a:pt x="8258" y="1072"/>
                  </a:lnTo>
                  <a:lnTo>
                    <a:pt x="8256" y="1074"/>
                  </a:lnTo>
                  <a:lnTo>
                    <a:pt x="8258" y="1076"/>
                  </a:lnTo>
                  <a:lnTo>
                    <a:pt x="8262" y="1076"/>
                  </a:lnTo>
                  <a:lnTo>
                    <a:pt x="8276" y="1078"/>
                  </a:lnTo>
                  <a:lnTo>
                    <a:pt x="8292" y="1080"/>
                  </a:lnTo>
                  <a:lnTo>
                    <a:pt x="8302" y="1082"/>
                  </a:lnTo>
                  <a:lnTo>
                    <a:pt x="8308" y="1084"/>
                  </a:lnTo>
                  <a:lnTo>
                    <a:pt x="8312" y="1086"/>
                  </a:lnTo>
                  <a:lnTo>
                    <a:pt x="8314" y="1088"/>
                  </a:lnTo>
                  <a:lnTo>
                    <a:pt x="8320" y="1090"/>
                  </a:lnTo>
                  <a:lnTo>
                    <a:pt x="8338" y="1092"/>
                  </a:lnTo>
                  <a:lnTo>
                    <a:pt x="8352" y="1092"/>
                  </a:lnTo>
                  <a:lnTo>
                    <a:pt x="8364" y="1094"/>
                  </a:lnTo>
                  <a:lnTo>
                    <a:pt x="8384" y="1098"/>
                  </a:lnTo>
                  <a:lnTo>
                    <a:pt x="8392" y="1098"/>
                  </a:lnTo>
                  <a:lnTo>
                    <a:pt x="8402" y="1096"/>
                  </a:lnTo>
                  <a:lnTo>
                    <a:pt x="8412" y="1094"/>
                  </a:lnTo>
                  <a:lnTo>
                    <a:pt x="8426" y="1086"/>
                  </a:lnTo>
                  <a:lnTo>
                    <a:pt x="8428" y="1084"/>
                  </a:lnTo>
                  <a:lnTo>
                    <a:pt x="8430" y="1082"/>
                  </a:lnTo>
                  <a:lnTo>
                    <a:pt x="8428" y="1080"/>
                  </a:lnTo>
                  <a:lnTo>
                    <a:pt x="8426" y="1078"/>
                  </a:lnTo>
                  <a:lnTo>
                    <a:pt x="8418" y="1074"/>
                  </a:lnTo>
                  <a:lnTo>
                    <a:pt x="8408" y="1068"/>
                  </a:lnTo>
                  <a:lnTo>
                    <a:pt x="8394" y="1062"/>
                  </a:lnTo>
                  <a:lnTo>
                    <a:pt x="8382" y="1054"/>
                  </a:lnTo>
                  <a:lnTo>
                    <a:pt x="8372" y="1046"/>
                  </a:lnTo>
                  <a:lnTo>
                    <a:pt x="8364" y="1036"/>
                  </a:lnTo>
                  <a:lnTo>
                    <a:pt x="8360" y="1026"/>
                  </a:lnTo>
                  <a:lnTo>
                    <a:pt x="8354" y="1018"/>
                  </a:lnTo>
                  <a:lnTo>
                    <a:pt x="8344" y="1006"/>
                  </a:lnTo>
                  <a:lnTo>
                    <a:pt x="8340" y="1000"/>
                  </a:lnTo>
                  <a:lnTo>
                    <a:pt x="8338" y="992"/>
                  </a:lnTo>
                  <a:lnTo>
                    <a:pt x="8336" y="980"/>
                  </a:lnTo>
                  <a:lnTo>
                    <a:pt x="8338" y="964"/>
                  </a:lnTo>
                  <a:lnTo>
                    <a:pt x="8340" y="956"/>
                  </a:lnTo>
                  <a:lnTo>
                    <a:pt x="8344" y="948"/>
                  </a:lnTo>
                  <a:lnTo>
                    <a:pt x="8352" y="936"/>
                  </a:lnTo>
                  <a:lnTo>
                    <a:pt x="8362" y="926"/>
                  </a:lnTo>
                  <a:lnTo>
                    <a:pt x="8372" y="918"/>
                  </a:lnTo>
                  <a:lnTo>
                    <a:pt x="8378" y="912"/>
                  </a:lnTo>
                  <a:lnTo>
                    <a:pt x="8380" y="906"/>
                  </a:lnTo>
                  <a:lnTo>
                    <a:pt x="8380" y="904"/>
                  </a:lnTo>
                  <a:lnTo>
                    <a:pt x="8376" y="900"/>
                  </a:lnTo>
                  <a:lnTo>
                    <a:pt x="8366" y="894"/>
                  </a:lnTo>
                  <a:lnTo>
                    <a:pt x="8346" y="886"/>
                  </a:lnTo>
                  <a:lnTo>
                    <a:pt x="8342" y="886"/>
                  </a:lnTo>
                  <a:lnTo>
                    <a:pt x="8338" y="886"/>
                  </a:lnTo>
                  <a:lnTo>
                    <a:pt x="8324" y="888"/>
                  </a:lnTo>
                  <a:lnTo>
                    <a:pt x="8288" y="894"/>
                  </a:lnTo>
                  <a:lnTo>
                    <a:pt x="8266" y="896"/>
                  </a:lnTo>
                  <a:lnTo>
                    <a:pt x="8256" y="900"/>
                  </a:lnTo>
                  <a:lnTo>
                    <a:pt x="8250" y="902"/>
                  </a:lnTo>
                  <a:lnTo>
                    <a:pt x="8250" y="904"/>
                  </a:lnTo>
                  <a:lnTo>
                    <a:pt x="8250" y="908"/>
                  </a:lnTo>
                  <a:lnTo>
                    <a:pt x="8250" y="910"/>
                  </a:lnTo>
                  <a:lnTo>
                    <a:pt x="8246" y="916"/>
                  </a:lnTo>
                  <a:lnTo>
                    <a:pt x="8236" y="920"/>
                  </a:lnTo>
                  <a:lnTo>
                    <a:pt x="8226" y="926"/>
                  </a:lnTo>
                  <a:lnTo>
                    <a:pt x="8222" y="930"/>
                  </a:lnTo>
                  <a:lnTo>
                    <a:pt x="8220" y="932"/>
                  </a:lnTo>
                  <a:lnTo>
                    <a:pt x="8222" y="936"/>
                  </a:lnTo>
                  <a:lnTo>
                    <a:pt x="8226" y="940"/>
                  </a:lnTo>
                  <a:lnTo>
                    <a:pt x="8228" y="946"/>
                  </a:lnTo>
                  <a:lnTo>
                    <a:pt x="8228" y="954"/>
                  </a:lnTo>
                  <a:lnTo>
                    <a:pt x="8224" y="964"/>
                  </a:lnTo>
                  <a:lnTo>
                    <a:pt x="8218" y="974"/>
                  </a:lnTo>
                  <a:lnTo>
                    <a:pt x="8212" y="976"/>
                  </a:lnTo>
                  <a:lnTo>
                    <a:pt x="8208" y="976"/>
                  </a:lnTo>
                  <a:lnTo>
                    <a:pt x="8204" y="976"/>
                  </a:lnTo>
                  <a:lnTo>
                    <a:pt x="8198" y="974"/>
                  </a:lnTo>
                  <a:lnTo>
                    <a:pt x="8194" y="974"/>
                  </a:lnTo>
                  <a:lnTo>
                    <a:pt x="8190" y="978"/>
                  </a:lnTo>
                  <a:lnTo>
                    <a:pt x="8184" y="986"/>
                  </a:lnTo>
                  <a:close/>
                  <a:moveTo>
                    <a:pt x="8658" y="660"/>
                  </a:moveTo>
                  <a:lnTo>
                    <a:pt x="8658" y="660"/>
                  </a:lnTo>
                  <a:lnTo>
                    <a:pt x="8640" y="666"/>
                  </a:lnTo>
                  <a:lnTo>
                    <a:pt x="8630" y="668"/>
                  </a:lnTo>
                  <a:lnTo>
                    <a:pt x="8624" y="668"/>
                  </a:lnTo>
                  <a:lnTo>
                    <a:pt x="8620" y="664"/>
                  </a:lnTo>
                  <a:lnTo>
                    <a:pt x="8616" y="662"/>
                  </a:lnTo>
                  <a:lnTo>
                    <a:pt x="8610" y="660"/>
                  </a:lnTo>
                  <a:lnTo>
                    <a:pt x="8602" y="658"/>
                  </a:lnTo>
                  <a:lnTo>
                    <a:pt x="8586" y="658"/>
                  </a:lnTo>
                  <a:lnTo>
                    <a:pt x="8570" y="660"/>
                  </a:lnTo>
                  <a:lnTo>
                    <a:pt x="8564" y="664"/>
                  </a:lnTo>
                  <a:lnTo>
                    <a:pt x="8560" y="666"/>
                  </a:lnTo>
                  <a:lnTo>
                    <a:pt x="8560" y="670"/>
                  </a:lnTo>
                  <a:lnTo>
                    <a:pt x="8562" y="674"/>
                  </a:lnTo>
                  <a:lnTo>
                    <a:pt x="8562" y="676"/>
                  </a:lnTo>
                  <a:lnTo>
                    <a:pt x="8560" y="676"/>
                  </a:lnTo>
                  <a:lnTo>
                    <a:pt x="8552" y="676"/>
                  </a:lnTo>
                  <a:lnTo>
                    <a:pt x="8540" y="676"/>
                  </a:lnTo>
                  <a:lnTo>
                    <a:pt x="8524" y="680"/>
                  </a:lnTo>
                  <a:lnTo>
                    <a:pt x="8508" y="684"/>
                  </a:lnTo>
                  <a:lnTo>
                    <a:pt x="8490" y="690"/>
                  </a:lnTo>
                  <a:lnTo>
                    <a:pt x="8472" y="698"/>
                  </a:lnTo>
                  <a:lnTo>
                    <a:pt x="8456" y="708"/>
                  </a:lnTo>
                  <a:lnTo>
                    <a:pt x="8442" y="718"/>
                  </a:lnTo>
                  <a:lnTo>
                    <a:pt x="8432" y="728"/>
                  </a:lnTo>
                  <a:lnTo>
                    <a:pt x="8426" y="734"/>
                  </a:lnTo>
                  <a:lnTo>
                    <a:pt x="8420" y="738"/>
                  </a:lnTo>
                  <a:lnTo>
                    <a:pt x="8418" y="738"/>
                  </a:lnTo>
                  <a:lnTo>
                    <a:pt x="8414" y="736"/>
                  </a:lnTo>
                  <a:lnTo>
                    <a:pt x="8412" y="734"/>
                  </a:lnTo>
                  <a:lnTo>
                    <a:pt x="8408" y="734"/>
                  </a:lnTo>
                  <a:lnTo>
                    <a:pt x="8402" y="736"/>
                  </a:lnTo>
                  <a:lnTo>
                    <a:pt x="8394" y="740"/>
                  </a:lnTo>
                  <a:lnTo>
                    <a:pt x="8388" y="746"/>
                  </a:lnTo>
                  <a:lnTo>
                    <a:pt x="8382" y="748"/>
                  </a:lnTo>
                  <a:lnTo>
                    <a:pt x="8380" y="748"/>
                  </a:lnTo>
                  <a:lnTo>
                    <a:pt x="8378" y="746"/>
                  </a:lnTo>
                  <a:lnTo>
                    <a:pt x="8376" y="744"/>
                  </a:lnTo>
                  <a:lnTo>
                    <a:pt x="8374" y="742"/>
                  </a:lnTo>
                  <a:lnTo>
                    <a:pt x="8370" y="742"/>
                  </a:lnTo>
                  <a:lnTo>
                    <a:pt x="8362" y="744"/>
                  </a:lnTo>
                  <a:lnTo>
                    <a:pt x="8358" y="750"/>
                  </a:lnTo>
                  <a:lnTo>
                    <a:pt x="8356" y="754"/>
                  </a:lnTo>
                  <a:lnTo>
                    <a:pt x="8360" y="756"/>
                  </a:lnTo>
                  <a:lnTo>
                    <a:pt x="8362" y="760"/>
                  </a:lnTo>
                  <a:lnTo>
                    <a:pt x="8370" y="764"/>
                  </a:lnTo>
                  <a:lnTo>
                    <a:pt x="8368" y="766"/>
                  </a:lnTo>
                  <a:lnTo>
                    <a:pt x="8364" y="770"/>
                  </a:lnTo>
                  <a:lnTo>
                    <a:pt x="8360" y="772"/>
                  </a:lnTo>
                  <a:lnTo>
                    <a:pt x="8358" y="774"/>
                  </a:lnTo>
                  <a:lnTo>
                    <a:pt x="8360" y="778"/>
                  </a:lnTo>
                  <a:lnTo>
                    <a:pt x="8364" y="780"/>
                  </a:lnTo>
                  <a:lnTo>
                    <a:pt x="8366" y="782"/>
                  </a:lnTo>
                  <a:lnTo>
                    <a:pt x="8368" y="784"/>
                  </a:lnTo>
                  <a:lnTo>
                    <a:pt x="8364" y="786"/>
                  </a:lnTo>
                  <a:lnTo>
                    <a:pt x="8356" y="786"/>
                  </a:lnTo>
                  <a:lnTo>
                    <a:pt x="8348" y="788"/>
                  </a:lnTo>
                  <a:lnTo>
                    <a:pt x="8342" y="792"/>
                  </a:lnTo>
                  <a:lnTo>
                    <a:pt x="8338" y="798"/>
                  </a:lnTo>
                  <a:lnTo>
                    <a:pt x="8334" y="806"/>
                  </a:lnTo>
                  <a:lnTo>
                    <a:pt x="8330" y="814"/>
                  </a:lnTo>
                  <a:lnTo>
                    <a:pt x="8324" y="822"/>
                  </a:lnTo>
                  <a:lnTo>
                    <a:pt x="8316" y="830"/>
                  </a:lnTo>
                  <a:lnTo>
                    <a:pt x="8302" y="836"/>
                  </a:lnTo>
                  <a:lnTo>
                    <a:pt x="8280" y="848"/>
                  </a:lnTo>
                  <a:lnTo>
                    <a:pt x="8272" y="854"/>
                  </a:lnTo>
                  <a:lnTo>
                    <a:pt x="8268" y="858"/>
                  </a:lnTo>
                  <a:lnTo>
                    <a:pt x="8268" y="862"/>
                  </a:lnTo>
                  <a:lnTo>
                    <a:pt x="8270" y="864"/>
                  </a:lnTo>
                  <a:lnTo>
                    <a:pt x="8278" y="866"/>
                  </a:lnTo>
                  <a:lnTo>
                    <a:pt x="8288" y="866"/>
                  </a:lnTo>
                  <a:lnTo>
                    <a:pt x="8296" y="866"/>
                  </a:lnTo>
                  <a:lnTo>
                    <a:pt x="8298" y="870"/>
                  </a:lnTo>
                  <a:lnTo>
                    <a:pt x="8296" y="872"/>
                  </a:lnTo>
                  <a:lnTo>
                    <a:pt x="8294" y="876"/>
                  </a:lnTo>
                  <a:lnTo>
                    <a:pt x="8290" y="880"/>
                  </a:lnTo>
                  <a:lnTo>
                    <a:pt x="8290" y="882"/>
                  </a:lnTo>
                  <a:lnTo>
                    <a:pt x="8294" y="882"/>
                  </a:lnTo>
                  <a:lnTo>
                    <a:pt x="8304" y="882"/>
                  </a:lnTo>
                  <a:lnTo>
                    <a:pt x="8326" y="876"/>
                  </a:lnTo>
                  <a:lnTo>
                    <a:pt x="8334" y="876"/>
                  </a:lnTo>
                  <a:lnTo>
                    <a:pt x="8342" y="876"/>
                  </a:lnTo>
                  <a:lnTo>
                    <a:pt x="8348" y="878"/>
                  </a:lnTo>
                  <a:lnTo>
                    <a:pt x="8356" y="880"/>
                  </a:lnTo>
                  <a:lnTo>
                    <a:pt x="8374" y="892"/>
                  </a:lnTo>
                  <a:lnTo>
                    <a:pt x="8384" y="894"/>
                  </a:lnTo>
                  <a:lnTo>
                    <a:pt x="8396" y="894"/>
                  </a:lnTo>
                  <a:lnTo>
                    <a:pt x="8402" y="892"/>
                  </a:lnTo>
                  <a:lnTo>
                    <a:pt x="8406" y="888"/>
                  </a:lnTo>
                  <a:lnTo>
                    <a:pt x="8410" y="884"/>
                  </a:lnTo>
                  <a:lnTo>
                    <a:pt x="8412" y="878"/>
                  </a:lnTo>
                  <a:lnTo>
                    <a:pt x="8414" y="874"/>
                  </a:lnTo>
                  <a:lnTo>
                    <a:pt x="8418" y="870"/>
                  </a:lnTo>
                  <a:lnTo>
                    <a:pt x="8426" y="868"/>
                  </a:lnTo>
                  <a:lnTo>
                    <a:pt x="8430" y="868"/>
                  </a:lnTo>
                  <a:lnTo>
                    <a:pt x="8434" y="864"/>
                  </a:lnTo>
                  <a:lnTo>
                    <a:pt x="8440" y="858"/>
                  </a:lnTo>
                  <a:lnTo>
                    <a:pt x="8442" y="850"/>
                  </a:lnTo>
                  <a:lnTo>
                    <a:pt x="8446" y="840"/>
                  </a:lnTo>
                  <a:lnTo>
                    <a:pt x="8450" y="834"/>
                  </a:lnTo>
                  <a:lnTo>
                    <a:pt x="8456" y="830"/>
                  </a:lnTo>
                  <a:lnTo>
                    <a:pt x="8460" y="828"/>
                  </a:lnTo>
                  <a:lnTo>
                    <a:pt x="8470" y="824"/>
                  </a:lnTo>
                  <a:lnTo>
                    <a:pt x="8472" y="820"/>
                  </a:lnTo>
                  <a:lnTo>
                    <a:pt x="8474" y="816"/>
                  </a:lnTo>
                  <a:lnTo>
                    <a:pt x="8476" y="804"/>
                  </a:lnTo>
                  <a:lnTo>
                    <a:pt x="8480" y="802"/>
                  </a:lnTo>
                  <a:lnTo>
                    <a:pt x="8484" y="800"/>
                  </a:lnTo>
                  <a:lnTo>
                    <a:pt x="8498" y="794"/>
                  </a:lnTo>
                  <a:lnTo>
                    <a:pt x="8526" y="784"/>
                  </a:lnTo>
                  <a:lnTo>
                    <a:pt x="8540" y="778"/>
                  </a:lnTo>
                  <a:lnTo>
                    <a:pt x="8546" y="772"/>
                  </a:lnTo>
                  <a:lnTo>
                    <a:pt x="8550" y="768"/>
                  </a:lnTo>
                  <a:lnTo>
                    <a:pt x="8552" y="764"/>
                  </a:lnTo>
                  <a:lnTo>
                    <a:pt x="8556" y="758"/>
                  </a:lnTo>
                  <a:lnTo>
                    <a:pt x="8564" y="752"/>
                  </a:lnTo>
                  <a:lnTo>
                    <a:pt x="8578" y="744"/>
                  </a:lnTo>
                  <a:lnTo>
                    <a:pt x="8600" y="734"/>
                  </a:lnTo>
                  <a:lnTo>
                    <a:pt x="8632" y="722"/>
                  </a:lnTo>
                  <a:lnTo>
                    <a:pt x="8666" y="712"/>
                  </a:lnTo>
                  <a:lnTo>
                    <a:pt x="8742" y="692"/>
                  </a:lnTo>
                  <a:lnTo>
                    <a:pt x="8814" y="674"/>
                  </a:lnTo>
                  <a:lnTo>
                    <a:pt x="8844" y="664"/>
                  </a:lnTo>
                  <a:lnTo>
                    <a:pt x="8870" y="654"/>
                  </a:lnTo>
                  <a:lnTo>
                    <a:pt x="8878" y="648"/>
                  </a:lnTo>
                  <a:lnTo>
                    <a:pt x="8886" y="642"/>
                  </a:lnTo>
                  <a:lnTo>
                    <a:pt x="8890" y="638"/>
                  </a:lnTo>
                  <a:lnTo>
                    <a:pt x="8892" y="632"/>
                  </a:lnTo>
                  <a:lnTo>
                    <a:pt x="8890" y="628"/>
                  </a:lnTo>
                  <a:lnTo>
                    <a:pt x="8888" y="622"/>
                  </a:lnTo>
                  <a:lnTo>
                    <a:pt x="8884" y="618"/>
                  </a:lnTo>
                  <a:lnTo>
                    <a:pt x="8878" y="614"/>
                  </a:lnTo>
                  <a:lnTo>
                    <a:pt x="8862" y="608"/>
                  </a:lnTo>
                  <a:lnTo>
                    <a:pt x="8842" y="606"/>
                  </a:lnTo>
                  <a:lnTo>
                    <a:pt x="8820" y="606"/>
                  </a:lnTo>
                  <a:lnTo>
                    <a:pt x="8798" y="610"/>
                  </a:lnTo>
                  <a:lnTo>
                    <a:pt x="8768" y="622"/>
                  </a:lnTo>
                  <a:lnTo>
                    <a:pt x="8762" y="624"/>
                  </a:lnTo>
                  <a:lnTo>
                    <a:pt x="8758" y="628"/>
                  </a:lnTo>
                  <a:lnTo>
                    <a:pt x="8756" y="630"/>
                  </a:lnTo>
                  <a:lnTo>
                    <a:pt x="8754" y="634"/>
                  </a:lnTo>
                  <a:lnTo>
                    <a:pt x="8746" y="638"/>
                  </a:lnTo>
                  <a:lnTo>
                    <a:pt x="8732" y="642"/>
                  </a:lnTo>
                  <a:lnTo>
                    <a:pt x="8708" y="650"/>
                  </a:lnTo>
                  <a:lnTo>
                    <a:pt x="8698" y="650"/>
                  </a:lnTo>
                  <a:lnTo>
                    <a:pt x="8686" y="652"/>
                  </a:lnTo>
                  <a:lnTo>
                    <a:pt x="8658" y="660"/>
                  </a:lnTo>
                  <a:close/>
                  <a:moveTo>
                    <a:pt x="7934" y="316"/>
                  </a:moveTo>
                  <a:lnTo>
                    <a:pt x="7934" y="316"/>
                  </a:lnTo>
                  <a:lnTo>
                    <a:pt x="7942" y="318"/>
                  </a:lnTo>
                  <a:lnTo>
                    <a:pt x="7950" y="314"/>
                  </a:lnTo>
                  <a:lnTo>
                    <a:pt x="7954" y="314"/>
                  </a:lnTo>
                  <a:lnTo>
                    <a:pt x="7958" y="316"/>
                  </a:lnTo>
                  <a:lnTo>
                    <a:pt x="7964" y="320"/>
                  </a:lnTo>
                  <a:lnTo>
                    <a:pt x="7968" y="322"/>
                  </a:lnTo>
                  <a:lnTo>
                    <a:pt x="7974" y="322"/>
                  </a:lnTo>
                  <a:lnTo>
                    <a:pt x="7980" y="322"/>
                  </a:lnTo>
                  <a:lnTo>
                    <a:pt x="7990" y="318"/>
                  </a:lnTo>
                  <a:lnTo>
                    <a:pt x="8006" y="310"/>
                  </a:lnTo>
                  <a:lnTo>
                    <a:pt x="8018" y="304"/>
                  </a:lnTo>
                  <a:lnTo>
                    <a:pt x="8022" y="302"/>
                  </a:lnTo>
                  <a:lnTo>
                    <a:pt x="8028" y="300"/>
                  </a:lnTo>
                  <a:lnTo>
                    <a:pt x="8036" y="302"/>
                  </a:lnTo>
                  <a:lnTo>
                    <a:pt x="8046" y="304"/>
                  </a:lnTo>
                  <a:lnTo>
                    <a:pt x="8056" y="308"/>
                  </a:lnTo>
                  <a:lnTo>
                    <a:pt x="8064" y="308"/>
                  </a:lnTo>
                  <a:lnTo>
                    <a:pt x="8070" y="308"/>
                  </a:lnTo>
                  <a:lnTo>
                    <a:pt x="8072" y="306"/>
                  </a:lnTo>
                  <a:lnTo>
                    <a:pt x="8070" y="302"/>
                  </a:lnTo>
                  <a:lnTo>
                    <a:pt x="8064" y="298"/>
                  </a:lnTo>
                  <a:lnTo>
                    <a:pt x="8054" y="294"/>
                  </a:lnTo>
                  <a:lnTo>
                    <a:pt x="8038" y="290"/>
                  </a:lnTo>
                  <a:lnTo>
                    <a:pt x="8014" y="286"/>
                  </a:lnTo>
                  <a:lnTo>
                    <a:pt x="8010" y="286"/>
                  </a:lnTo>
                  <a:lnTo>
                    <a:pt x="8008" y="288"/>
                  </a:lnTo>
                  <a:lnTo>
                    <a:pt x="8006" y="290"/>
                  </a:lnTo>
                  <a:lnTo>
                    <a:pt x="8002" y="294"/>
                  </a:lnTo>
                  <a:lnTo>
                    <a:pt x="7996" y="296"/>
                  </a:lnTo>
                  <a:lnTo>
                    <a:pt x="7984" y="300"/>
                  </a:lnTo>
                  <a:lnTo>
                    <a:pt x="7954" y="304"/>
                  </a:lnTo>
                  <a:lnTo>
                    <a:pt x="7930" y="308"/>
                  </a:lnTo>
                  <a:lnTo>
                    <a:pt x="7924" y="310"/>
                  </a:lnTo>
                  <a:lnTo>
                    <a:pt x="7920" y="312"/>
                  </a:lnTo>
                  <a:lnTo>
                    <a:pt x="7924" y="314"/>
                  </a:lnTo>
                  <a:lnTo>
                    <a:pt x="7934" y="316"/>
                  </a:lnTo>
                  <a:close/>
                  <a:moveTo>
                    <a:pt x="8090" y="300"/>
                  </a:moveTo>
                  <a:lnTo>
                    <a:pt x="8090" y="300"/>
                  </a:lnTo>
                  <a:lnTo>
                    <a:pt x="8098" y="306"/>
                  </a:lnTo>
                  <a:lnTo>
                    <a:pt x="8100" y="308"/>
                  </a:lnTo>
                  <a:lnTo>
                    <a:pt x="8098" y="310"/>
                  </a:lnTo>
                  <a:lnTo>
                    <a:pt x="8096" y="312"/>
                  </a:lnTo>
                  <a:lnTo>
                    <a:pt x="8090" y="314"/>
                  </a:lnTo>
                  <a:lnTo>
                    <a:pt x="8068" y="316"/>
                  </a:lnTo>
                  <a:lnTo>
                    <a:pt x="8042" y="316"/>
                  </a:lnTo>
                  <a:lnTo>
                    <a:pt x="8024" y="318"/>
                  </a:lnTo>
                  <a:lnTo>
                    <a:pt x="8020" y="318"/>
                  </a:lnTo>
                  <a:lnTo>
                    <a:pt x="8020" y="320"/>
                  </a:lnTo>
                  <a:lnTo>
                    <a:pt x="8022" y="322"/>
                  </a:lnTo>
                  <a:lnTo>
                    <a:pt x="8028" y="326"/>
                  </a:lnTo>
                  <a:lnTo>
                    <a:pt x="8036" y="332"/>
                  </a:lnTo>
                  <a:lnTo>
                    <a:pt x="8034" y="332"/>
                  </a:lnTo>
                  <a:lnTo>
                    <a:pt x="8032" y="334"/>
                  </a:lnTo>
                  <a:lnTo>
                    <a:pt x="8012" y="332"/>
                  </a:lnTo>
                  <a:lnTo>
                    <a:pt x="8000" y="330"/>
                  </a:lnTo>
                  <a:lnTo>
                    <a:pt x="7988" y="332"/>
                  </a:lnTo>
                  <a:lnTo>
                    <a:pt x="7986" y="332"/>
                  </a:lnTo>
                  <a:lnTo>
                    <a:pt x="7986" y="334"/>
                  </a:lnTo>
                  <a:lnTo>
                    <a:pt x="7988" y="338"/>
                  </a:lnTo>
                  <a:lnTo>
                    <a:pt x="7998" y="344"/>
                  </a:lnTo>
                  <a:lnTo>
                    <a:pt x="8006" y="346"/>
                  </a:lnTo>
                  <a:lnTo>
                    <a:pt x="8010" y="346"/>
                  </a:lnTo>
                  <a:lnTo>
                    <a:pt x="8016" y="344"/>
                  </a:lnTo>
                  <a:lnTo>
                    <a:pt x="8028" y="340"/>
                  </a:lnTo>
                  <a:lnTo>
                    <a:pt x="8034" y="338"/>
                  </a:lnTo>
                  <a:lnTo>
                    <a:pt x="8036" y="340"/>
                  </a:lnTo>
                  <a:lnTo>
                    <a:pt x="8034" y="346"/>
                  </a:lnTo>
                  <a:lnTo>
                    <a:pt x="8034" y="350"/>
                  </a:lnTo>
                  <a:lnTo>
                    <a:pt x="8034" y="352"/>
                  </a:lnTo>
                  <a:lnTo>
                    <a:pt x="8038" y="352"/>
                  </a:lnTo>
                  <a:lnTo>
                    <a:pt x="8048" y="350"/>
                  </a:lnTo>
                  <a:lnTo>
                    <a:pt x="8058" y="346"/>
                  </a:lnTo>
                  <a:lnTo>
                    <a:pt x="8064" y="346"/>
                  </a:lnTo>
                  <a:lnTo>
                    <a:pt x="8074" y="348"/>
                  </a:lnTo>
                  <a:lnTo>
                    <a:pt x="8078" y="350"/>
                  </a:lnTo>
                  <a:lnTo>
                    <a:pt x="8082" y="348"/>
                  </a:lnTo>
                  <a:lnTo>
                    <a:pt x="8086" y="346"/>
                  </a:lnTo>
                  <a:lnTo>
                    <a:pt x="8088" y="344"/>
                  </a:lnTo>
                  <a:lnTo>
                    <a:pt x="8088" y="342"/>
                  </a:lnTo>
                  <a:lnTo>
                    <a:pt x="8080" y="340"/>
                  </a:lnTo>
                  <a:lnTo>
                    <a:pt x="8072" y="336"/>
                  </a:lnTo>
                  <a:lnTo>
                    <a:pt x="8074" y="332"/>
                  </a:lnTo>
                  <a:lnTo>
                    <a:pt x="8084" y="330"/>
                  </a:lnTo>
                  <a:lnTo>
                    <a:pt x="8094" y="328"/>
                  </a:lnTo>
                  <a:lnTo>
                    <a:pt x="8104" y="328"/>
                  </a:lnTo>
                  <a:lnTo>
                    <a:pt x="8108" y="326"/>
                  </a:lnTo>
                  <a:lnTo>
                    <a:pt x="8114" y="322"/>
                  </a:lnTo>
                  <a:lnTo>
                    <a:pt x="8118" y="320"/>
                  </a:lnTo>
                  <a:lnTo>
                    <a:pt x="8124" y="318"/>
                  </a:lnTo>
                  <a:lnTo>
                    <a:pt x="8134" y="318"/>
                  </a:lnTo>
                  <a:lnTo>
                    <a:pt x="8150" y="316"/>
                  </a:lnTo>
                  <a:lnTo>
                    <a:pt x="8174" y="314"/>
                  </a:lnTo>
                  <a:lnTo>
                    <a:pt x="8186" y="310"/>
                  </a:lnTo>
                  <a:lnTo>
                    <a:pt x="8192" y="308"/>
                  </a:lnTo>
                  <a:lnTo>
                    <a:pt x="8194" y="304"/>
                  </a:lnTo>
                  <a:lnTo>
                    <a:pt x="8192" y="300"/>
                  </a:lnTo>
                  <a:lnTo>
                    <a:pt x="8188" y="298"/>
                  </a:lnTo>
                  <a:lnTo>
                    <a:pt x="8180" y="296"/>
                  </a:lnTo>
                  <a:lnTo>
                    <a:pt x="8170" y="296"/>
                  </a:lnTo>
                  <a:lnTo>
                    <a:pt x="8158" y="296"/>
                  </a:lnTo>
                  <a:lnTo>
                    <a:pt x="8146" y="298"/>
                  </a:lnTo>
                  <a:lnTo>
                    <a:pt x="8146" y="296"/>
                  </a:lnTo>
                  <a:lnTo>
                    <a:pt x="8148" y="294"/>
                  </a:lnTo>
                  <a:lnTo>
                    <a:pt x="8150" y="292"/>
                  </a:lnTo>
                  <a:lnTo>
                    <a:pt x="8150" y="290"/>
                  </a:lnTo>
                  <a:lnTo>
                    <a:pt x="8148" y="288"/>
                  </a:lnTo>
                  <a:lnTo>
                    <a:pt x="8138" y="288"/>
                  </a:lnTo>
                  <a:lnTo>
                    <a:pt x="8116" y="286"/>
                  </a:lnTo>
                  <a:lnTo>
                    <a:pt x="8098" y="290"/>
                  </a:lnTo>
                  <a:lnTo>
                    <a:pt x="8092" y="292"/>
                  </a:lnTo>
                  <a:lnTo>
                    <a:pt x="8088" y="294"/>
                  </a:lnTo>
                  <a:lnTo>
                    <a:pt x="8086" y="298"/>
                  </a:lnTo>
                  <a:lnTo>
                    <a:pt x="8090" y="300"/>
                  </a:lnTo>
                  <a:close/>
                  <a:moveTo>
                    <a:pt x="8270" y="334"/>
                  </a:moveTo>
                  <a:lnTo>
                    <a:pt x="8270" y="334"/>
                  </a:lnTo>
                  <a:lnTo>
                    <a:pt x="8260" y="326"/>
                  </a:lnTo>
                  <a:lnTo>
                    <a:pt x="8256" y="324"/>
                  </a:lnTo>
                  <a:lnTo>
                    <a:pt x="8252" y="324"/>
                  </a:lnTo>
                  <a:lnTo>
                    <a:pt x="8240" y="326"/>
                  </a:lnTo>
                  <a:lnTo>
                    <a:pt x="8220" y="336"/>
                  </a:lnTo>
                  <a:lnTo>
                    <a:pt x="8216" y="338"/>
                  </a:lnTo>
                  <a:lnTo>
                    <a:pt x="8216" y="340"/>
                  </a:lnTo>
                  <a:lnTo>
                    <a:pt x="8220" y="342"/>
                  </a:lnTo>
                  <a:lnTo>
                    <a:pt x="8230" y="346"/>
                  </a:lnTo>
                  <a:lnTo>
                    <a:pt x="8244" y="346"/>
                  </a:lnTo>
                  <a:lnTo>
                    <a:pt x="8258" y="348"/>
                  </a:lnTo>
                  <a:lnTo>
                    <a:pt x="8270" y="346"/>
                  </a:lnTo>
                  <a:lnTo>
                    <a:pt x="8272" y="344"/>
                  </a:lnTo>
                  <a:lnTo>
                    <a:pt x="8274" y="342"/>
                  </a:lnTo>
                  <a:lnTo>
                    <a:pt x="8274" y="338"/>
                  </a:lnTo>
                  <a:lnTo>
                    <a:pt x="8270" y="334"/>
                  </a:lnTo>
                  <a:close/>
                  <a:moveTo>
                    <a:pt x="8160" y="268"/>
                  </a:moveTo>
                  <a:lnTo>
                    <a:pt x="8160" y="268"/>
                  </a:lnTo>
                  <a:lnTo>
                    <a:pt x="8164" y="266"/>
                  </a:lnTo>
                  <a:lnTo>
                    <a:pt x="8166" y="264"/>
                  </a:lnTo>
                  <a:lnTo>
                    <a:pt x="8164" y="260"/>
                  </a:lnTo>
                  <a:lnTo>
                    <a:pt x="8162" y="260"/>
                  </a:lnTo>
                  <a:lnTo>
                    <a:pt x="8156" y="258"/>
                  </a:lnTo>
                  <a:lnTo>
                    <a:pt x="8152" y="260"/>
                  </a:lnTo>
                  <a:lnTo>
                    <a:pt x="8146" y="262"/>
                  </a:lnTo>
                  <a:lnTo>
                    <a:pt x="8140" y="266"/>
                  </a:lnTo>
                  <a:lnTo>
                    <a:pt x="8134" y="272"/>
                  </a:lnTo>
                  <a:lnTo>
                    <a:pt x="8132" y="276"/>
                  </a:lnTo>
                  <a:lnTo>
                    <a:pt x="8136" y="278"/>
                  </a:lnTo>
                  <a:lnTo>
                    <a:pt x="8146" y="274"/>
                  </a:lnTo>
                  <a:lnTo>
                    <a:pt x="8160" y="268"/>
                  </a:lnTo>
                  <a:close/>
                  <a:moveTo>
                    <a:pt x="8684" y="298"/>
                  </a:moveTo>
                  <a:lnTo>
                    <a:pt x="8684" y="298"/>
                  </a:lnTo>
                  <a:lnTo>
                    <a:pt x="8710" y="294"/>
                  </a:lnTo>
                  <a:lnTo>
                    <a:pt x="8730" y="292"/>
                  </a:lnTo>
                  <a:lnTo>
                    <a:pt x="8738" y="290"/>
                  </a:lnTo>
                  <a:lnTo>
                    <a:pt x="8742" y="288"/>
                  </a:lnTo>
                  <a:lnTo>
                    <a:pt x="8746" y="282"/>
                  </a:lnTo>
                  <a:lnTo>
                    <a:pt x="8746" y="276"/>
                  </a:lnTo>
                  <a:lnTo>
                    <a:pt x="8744" y="270"/>
                  </a:lnTo>
                  <a:lnTo>
                    <a:pt x="8740" y="264"/>
                  </a:lnTo>
                  <a:lnTo>
                    <a:pt x="8734" y="262"/>
                  </a:lnTo>
                  <a:lnTo>
                    <a:pt x="8726" y="258"/>
                  </a:lnTo>
                  <a:lnTo>
                    <a:pt x="8716" y="258"/>
                  </a:lnTo>
                  <a:lnTo>
                    <a:pt x="8708" y="260"/>
                  </a:lnTo>
                  <a:lnTo>
                    <a:pt x="8700" y="262"/>
                  </a:lnTo>
                  <a:lnTo>
                    <a:pt x="8694" y="266"/>
                  </a:lnTo>
                  <a:lnTo>
                    <a:pt x="8688" y="270"/>
                  </a:lnTo>
                  <a:lnTo>
                    <a:pt x="8684" y="272"/>
                  </a:lnTo>
                  <a:lnTo>
                    <a:pt x="8672" y="272"/>
                  </a:lnTo>
                  <a:lnTo>
                    <a:pt x="8656" y="276"/>
                  </a:lnTo>
                  <a:lnTo>
                    <a:pt x="8648" y="278"/>
                  </a:lnTo>
                  <a:lnTo>
                    <a:pt x="8636" y="286"/>
                  </a:lnTo>
                  <a:lnTo>
                    <a:pt x="8630" y="290"/>
                  </a:lnTo>
                  <a:lnTo>
                    <a:pt x="8628" y="294"/>
                  </a:lnTo>
                  <a:lnTo>
                    <a:pt x="8630" y="298"/>
                  </a:lnTo>
                  <a:lnTo>
                    <a:pt x="8636" y="300"/>
                  </a:lnTo>
                  <a:lnTo>
                    <a:pt x="8646" y="302"/>
                  </a:lnTo>
                  <a:lnTo>
                    <a:pt x="8656" y="302"/>
                  </a:lnTo>
                  <a:lnTo>
                    <a:pt x="8684" y="298"/>
                  </a:lnTo>
                  <a:close/>
                  <a:moveTo>
                    <a:pt x="8680" y="222"/>
                  </a:moveTo>
                  <a:lnTo>
                    <a:pt x="8680" y="222"/>
                  </a:lnTo>
                  <a:lnTo>
                    <a:pt x="8680" y="220"/>
                  </a:lnTo>
                  <a:lnTo>
                    <a:pt x="8680" y="218"/>
                  </a:lnTo>
                  <a:lnTo>
                    <a:pt x="8676" y="214"/>
                  </a:lnTo>
                  <a:lnTo>
                    <a:pt x="8670" y="212"/>
                  </a:lnTo>
                  <a:lnTo>
                    <a:pt x="8660" y="212"/>
                  </a:lnTo>
                  <a:lnTo>
                    <a:pt x="8636" y="212"/>
                  </a:lnTo>
                  <a:lnTo>
                    <a:pt x="8626" y="214"/>
                  </a:lnTo>
                  <a:lnTo>
                    <a:pt x="8616" y="216"/>
                  </a:lnTo>
                  <a:lnTo>
                    <a:pt x="8614" y="218"/>
                  </a:lnTo>
                  <a:lnTo>
                    <a:pt x="8616" y="220"/>
                  </a:lnTo>
                  <a:lnTo>
                    <a:pt x="8620" y="222"/>
                  </a:lnTo>
                  <a:lnTo>
                    <a:pt x="8638" y="226"/>
                  </a:lnTo>
                  <a:lnTo>
                    <a:pt x="8662" y="226"/>
                  </a:lnTo>
                  <a:lnTo>
                    <a:pt x="8672" y="224"/>
                  </a:lnTo>
                  <a:lnTo>
                    <a:pt x="8680" y="222"/>
                  </a:lnTo>
                  <a:close/>
                  <a:moveTo>
                    <a:pt x="8502" y="208"/>
                  </a:moveTo>
                  <a:lnTo>
                    <a:pt x="8502" y="208"/>
                  </a:lnTo>
                  <a:lnTo>
                    <a:pt x="8502" y="206"/>
                  </a:lnTo>
                  <a:lnTo>
                    <a:pt x="8500" y="206"/>
                  </a:lnTo>
                  <a:lnTo>
                    <a:pt x="8496" y="202"/>
                  </a:lnTo>
                  <a:lnTo>
                    <a:pt x="8476" y="200"/>
                  </a:lnTo>
                  <a:lnTo>
                    <a:pt x="8464" y="200"/>
                  </a:lnTo>
                  <a:lnTo>
                    <a:pt x="8454" y="202"/>
                  </a:lnTo>
                  <a:lnTo>
                    <a:pt x="8446" y="204"/>
                  </a:lnTo>
                  <a:lnTo>
                    <a:pt x="8442" y="208"/>
                  </a:lnTo>
                  <a:lnTo>
                    <a:pt x="8442" y="212"/>
                  </a:lnTo>
                  <a:lnTo>
                    <a:pt x="8442" y="214"/>
                  </a:lnTo>
                  <a:lnTo>
                    <a:pt x="8448" y="216"/>
                  </a:lnTo>
                  <a:lnTo>
                    <a:pt x="8456" y="218"/>
                  </a:lnTo>
                  <a:lnTo>
                    <a:pt x="8468" y="218"/>
                  </a:lnTo>
                  <a:lnTo>
                    <a:pt x="8490" y="214"/>
                  </a:lnTo>
                  <a:lnTo>
                    <a:pt x="8498" y="212"/>
                  </a:lnTo>
                  <a:lnTo>
                    <a:pt x="8502" y="208"/>
                  </a:lnTo>
                  <a:close/>
                  <a:moveTo>
                    <a:pt x="8566" y="284"/>
                  </a:moveTo>
                  <a:lnTo>
                    <a:pt x="8566" y="284"/>
                  </a:lnTo>
                  <a:lnTo>
                    <a:pt x="8576" y="282"/>
                  </a:lnTo>
                  <a:lnTo>
                    <a:pt x="8586" y="278"/>
                  </a:lnTo>
                  <a:lnTo>
                    <a:pt x="8592" y="274"/>
                  </a:lnTo>
                  <a:lnTo>
                    <a:pt x="8598" y="268"/>
                  </a:lnTo>
                  <a:lnTo>
                    <a:pt x="8598" y="266"/>
                  </a:lnTo>
                  <a:lnTo>
                    <a:pt x="8592" y="264"/>
                  </a:lnTo>
                  <a:lnTo>
                    <a:pt x="8580" y="264"/>
                  </a:lnTo>
                  <a:lnTo>
                    <a:pt x="8558" y="268"/>
                  </a:lnTo>
                  <a:lnTo>
                    <a:pt x="8544" y="272"/>
                  </a:lnTo>
                  <a:lnTo>
                    <a:pt x="8534" y="276"/>
                  </a:lnTo>
                  <a:lnTo>
                    <a:pt x="8532" y="278"/>
                  </a:lnTo>
                  <a:lnTo>
                    <a:pt x="8534" y="280"/>
                  </a:lnTo>
                  <a:lnTo>
                    <a:pt x="8548" y="284"/>
                  </a:lnTo>
                  <a:lnTo>
                    <a:pt x="8566" y="284"/>
                  </a:lnTo>
                  <a:close/>
                  <a:moveTo>
                    <a:pt x="8560" y="322"/>
                  </a:moveTo>
                  <a:lnTo>
                    <a:pt x="8560" y="322"/>
                  </a:lnTo>
                  <a:lnTo>
                    <a:pt x="8570" y="324"/>
                  </a:lnTo>
                  <a:lnTo>
                    <a:pt x="8578" y="324"/>
                  </a:lnTo>
                  <a:lnTo>
                    <a:pt x="8582" y="322"/>
                  </a:lnTo>
                  <a:lnTo>
                    <a:pt x="8586" y="320"/>
                  </a:lnTo>
                  <a:lnTo>
                    <a:pt x="8594" y="314"/>
                  </a:lnTo>
                  <a:lnTo>
                    <a:pt x="8600" y="312"/>
                  </a:lnTo>
                  <a:lnTo>
                    <a:pt x="8606" y="312"/>
                  </a:lnTo>
                  <a:lnTo>
                    <a:pt x="8614" y="310"/>
                  </a:lnTo>
                  <a:lnTo>
                    <a:pt x="8618" y="306"/>
                  </a:lnTo>
                  <a:lnTo>
                    <a:pt x="8618" y="300"/>
                  </a:lnTo>
                  <a:lnTo>
                    <a:pt x="8618" y="292"/>
                  </a:lnTo>
                  <a:lnTo>
                    <a:pt x="8612" y="288"/>
                  </a:lnTo>
                  <a:lnTo>
                    <a:pt x="8604" y="284"/>
                  </a:lnTo>
                  <a:lnTo>
                    <a:pt x="8592" y="284"/>
                  </a:lnTo>
                  <a:lnTo>
                    <a:pt x="8576" y="288"/>
                  </a:lnTo>
                  <a:lnTo>
                    <a:pt x="8558" y="292"/>
                  </a:lnTo>
                  <a:lnTo>
                    <a:pt x="8544" y="294"/>
                  </a:lnTo>
                  <a:lnTo>
                    <a:pt x="8532" y="292"/>
                  </a:lnTo>
                  <a:lnTo>
                    <a:pt x="8522" y="290"/>
                  </a:lnTo>
                  <a:lnTo>
                    <a:pt x="8514" y="288"/>
                  </a:lnTo>
                  <a:lnTo>
                    <a:pt x="8508" y="290"/>
                  </a:lnTo>
                  <a:lnTo>
                    <a:pt x="8502" y="294"/>
                  </a:lnTo>
                  <a:lnTo>
                    <a:pt x="8496" y="304"/>
                  </a:lnTo>
                  <a:lnTo>
                    <a:pt x="8494" y="314"/>
                  </a:lnTo>
                  <a:lnTo>
                    <a:pt x="8494" y="318"/>
                  </a:lnTo>
                  <a:lnTo>
                    <a:pt x="8496" y="320"/>
                  </a:lnTo>
                  <a:lnTo>
                    <a:pt x="8502" y="324"/>
                  </a:lnTo>
                  <a:lnTo>
                    <a:pt x="8512" y="324"/>
                  </a:lnTo>
                  <a:lnTo>
                    <a:pt x="8534" y="320"/>
                  </a:lnTo>
                  <a:lnTo>
                    <a:pt x="8548" y="320"/>
                  </a:lnTo>
                  <a:lnTo>
                    <a:pt x="8560" y="322"/>
                  </a:lnTo>
                  <a:close/>
                  <a:moveTo>
                    <a:pt x="8116" y="340"/>
                  </a:moveTo>
                  <a:lnTo>
                    <a:pt x="8116" y="340"/>
                  </a:lnTo>
                  <a:lnTo>
                    <a:pt x="8110" y="342"/>
                  </a:lnTo>
                  <a:lnTo>
                    <a:pt x="8108" y="346"/>
                  </a:lnTo>
                  <a:lnTo>
                    <a:pt x="8108" y="350"/>
                  </a:lnTo>
                  <a:lnTo>
                    <a:pt x="8108" y="352"/>
                  </a:lnTo>
                  <a:lnTo>
                    <a:pt x="8112" y="354"/>
                  </a:lnTo>
                  <a:lnTo>
                    <a:pt x="8116" y="356"/>
                  </a:lnTo>
                  <a:lnTo>
                    <a:pt x="8120" y="356"/>
                  </a:lnTo>
                  <a:lnTo>
                    <a:pt x="8126" y="354"/>
                  </a:lnTo>
                  <a:lnTo>
                    <a:pt x="8134" y="346"/>
                  </a:lnTo>
                  <a:lnTo>
                    <a:pt x="8136" y="344"/>
                  </a:lnTo>
                  <a:lnTo>
                    <a:pt x="8136" y="340"/>
                  </a:lnTo>
                  <a:lnTo>
                    <a:pt x="8134" y="338"/>
                  </a:lnTo>
                  <a:lnTo>
                    <a:pt x="8130" y="338"/>
                  </a:lnTo>
                  <a:lnTo>
                    <a:pt x="8116" y="340"/>
                  </a:lnTo>
                  <a:close/>
                  <a:moveTo>
                    <a:pt x="8170" y="368"/>
                  </a:moveTo>
                  <a:lnTo>
                    <a:pt x="8170" y="368"/>
                  </a:lnTo>
                  <a:lnTo>
                    <a:pt x="8178" y="366"/>
                  </a:lnTo>
                  <a:lnTo>
                    <a:pt x="8182" y="364"/>
                  </a:lnTo>
                  <a:lnTo>
                    <a:pt x="8180" y="360"/>
                  </a:lnTo>
                  <a:lnTo>
                    <a:pt x="8176" y="356"/>
                  </a:lnTo>
                  <a:lnTo>
                    <a:pt x="8168" y="354"/>
                  </a:lnTo>
                  <a:lnTo>
                    <a:pt x="8158" y="352"/>
                  </a:lnTo>
                  <a:lnTo>
                    <a:pt x="8148" y="352"/>
                  </a:lnTo>
                  <a:lnTo>
                    <a:pt x="8138" y="356"/>
                  </a:lnTo>
                  <a:lnTo>
                    <a:pt x="8132" y="360"/>
                  </a:lnTo>
                  <a:lnTo>
                    <a:pt x="8128" y="362"/>
                  </a:lnTo>
                  <a:lnTo>
                    <a:pt x="8130" y="364"/>
                  </a:lnTo>
                  <a:lnTo>
                    <a:pt x="8134" y="366"/>
                  </a:lnTo>
                  <a:lnTo>
                    <a:pt x="8148" y="366"/>
                  </a:lnTo>
                  <a:lnTo>
                    <a:pt x="8170" y="368"/>
                  </a:lnTo>
                  <a:close/>
                  <a:moveTo>
                    <a:pt x="8394" y="332"/>
                  </a:moveTo>
                  <a:lnTo>
                    <a:pt x="8394" y="332"/>
                  </a:lnTo>
                  <a:lnTo>
                    <a:pt x="8382" y="332"/>
                  </a:lnTo>
                  <a:lnTo>
                    <a:pt x="8370" y="332"/>
                  </a:lnTo>
                  <a:lnTo>
                    <a:pt x="8366" y="332"/>
                  </a:lnTo>
                  <a:lnTo>
                    <a:pt x="8360" y="336"/>
                  </a:lnTo>
                  <a:lnTo>
                    <a:pt x="8358" y="340"/>
                  </a:lnTo>
                  <a:lnTo>
                    <a:pt x="8354" y="346"/>
                  </a:lnTo>
                  <a:lnTo>
                    <a:pt x="8354" y="352"/>
                  </a:lnTo>
                  <a:lnTo>
                    <a:pt x="8356" y="356"/>
                  </a:lnTo>
                  <a:lnTo>
                    <a:pt x="8360" y="358"/>
                  </a:lnTo>
                  <a:lnTo>
                    <a:pt x="8366" y="358"/>
                  </a:lnTo>
                  <a:lnTo>
                    <a:pt x="8382" y="356"/>
                  </a:lnTo>
                  <a:lnTo>
                    <a:pt x="8400" y="356"/>
                  </a:lnTo>
                  <a:lnTo>
                    <a:pt x="8408" y="356"/>
                  </a:lnTo>
                  <a:lnTo>
                    <a:pt x="8412" y="354"/>
                  </a:lnTo>
                  <a:lnTo>
                    <a:pt x="8414" y="348"/>
                  </a:lnTo>
                  <a:lnTo>
                    <a:pt x="8412" y="344"/>
                  </a:lnTo>
                  <a:lnTo>
                    <a:pt x="8410" y="338"/>
                  </a:lnTo>
                  <a:lnTo>
                    <a:pt x="8406" y="334"/>
                  </a:lnTo>
                  <a:lnTo>
                    <a:pt x="8400" y="332"/>
                  </a:lnTo>
                  <a:lnTo>
                    <a:pt x="8394" y="332"/>
                  </a:lnTo>
                  <a:close/>
                  <a:moveTo>
                    <a:pt x="8414" y="336"/>
                  </a:moveTo>
                  <a:lnTo>
                    <a:pt x="8414" y="336"/>
                  </a:lnTo>
                  <a:lnTo>
                    <a:pt x="8420" y="344"/>
                  </a:lnTo>
                  <a:lnTo>
                    <a:pt x="8428" y="348"/>
                  </a:lnTo>
                  <a:lnTo>
                    <a:pt x="8440" y="352"/>
                  </a:lnTo>
                  <a:lnTo>
                    <a:pt x="8446" y="354"/>
                  </a:lnTo>
                  <a:lnTo>
                    <a:pt x="8450" y="352"/>
                  </a:lnTo>
                  <a:lnTo>
                    <a:pt x="8452" y="350"/>
                  </a:lnTo>
                  <a:lnTo>
                    <a:pt x="8452" y="346"/>
                  </a:lnTo>
                  <a:lnTo>
                    <a:pt x="8454" y="342"/>
                  </a:lnTo>
                  <a:lnTo>
                    <a:pt x="8456" y="338"/>
                  </a:lnTo>
                  <a:lnTo>
                    <a:pt x="8462" y="336"/>
                  </a:lnTo>
                  <a:lnTo>
                    <a:pt x="8470" y="336"/>
                  </a:lnTo>
                  <a:lnTo>
                    <a:pt x="8488" y="334"/>
                  </a:lnTo>
                  <a:lnTo>
                    <a:pt x="8492" y="332"/>
                  </a:lnTo>
                  <a:lnTo>
                    <a:pt x="8494" y="330"/>
                  </a:lnTo>
                  <a:lnTo>
                    <a:pt x="8492" y="328"/>
                  </a:lnTo>
                  <a:lnTo>
                    <a:pt x="8488" y="326"/>
                  </a:lnTo>
                  <a:lnTo>
                    <a:pt x="8468" y="322"/>
                  </a:lnTo>
                  <a:lnTo>
                    <a:pt x="8444" y="320"/>
                  </a:lnTo>
                  <a:lnTo>
                    <a:pt x="8422" y="320"/>
                  </a:lnTo>
                  <a:lnTo>
                    <a:pt x="8414" y="322"/>
                  </a:lnTo>
                  <a:lnTo>
                    <a:pt x="8410" y="326"/>
                  </a:lnTo>
                  <a:lnTo>
                    <a:pt x="8410" y="330"/>
                  </a:lnTo>
                  <a:lnTo>
                    <a:pt x="8414" y="336"/>
                  </a:lnTo>
                  <a:close/>
                  <a:moveTo>
                    <a:pt x="8486" y="354"/>
                  </a:moveTo>
                  <a:lnTo>
                    <a:pt x="8486" y="354"/>
                  </a:lnTo>
                  <a:lnTo>
                    <a:pt x="8476" y="356"/>
                  </a:lnTo>
                  <a:lnTo>
                    <a:pt x="8474" y="360"/>
                  </a:lnTo>
                  <a:lnTo>
                    <a:pt x="8476" y="362"/>
                  </a:lnTo>
                  <a:lnTo>
                    <a:pt x="8480" y="362"/>
                  </a:lnTo>
                  <a:lnTo>
                    <a:pt x="8498" y="364"/>
                  </a:lnTo>
                  <a:lnTo>
                    <a:pt x="8516" y="362"/>
                  </a:lnTo>
                  <a:lnTo>
                    <a:pt x="8524" y="362"/>
                  </a:lnTo>
                  <a:lnTo>
                    <a:pt x="8526" y="360"/>
                  </a:lnTo>
                  <a:lnTo>
                    <a:pt x="8524" y="356"/>
                  </a:lnTo>
                  <a:lnTo>
                    <a:pt x="8522" y="354"/>
                  </a:lnTo>
                  <a:lnTo>
                    <a:pt x="8506" y="352"/>
                  </a:lnTo>
                  <a:lnTo>
                    <a:pt x="8498" y="352"/>
                  </a:lnTo>
                  <a:lnTo>
                    <a:pt x="8488" y="352"/>
                  </a:lnTo>
                  <a:lnTo>
                    <a:pt x="8486" y="354"/>
                  </a:lnTo>
                  <a:close/>
                  <a:moveTo>
                    <a:pt x="8458" y="244"/>
                  </a:moveTo>
                  <a:lnTo>
                    <a:pt x="8458" y="244"/>
                  </a:lnTo>
                  <a:lnTo>
                    <a:pt x="8468" y="244"/>
                  </a:lnTo>
                  <a:lnTo>
                    <a:pt x="8470" y="242"/>
                  </a:lnTo>
                  <a:lnTo>
                    <a:pt x="8468" y="242"/>
                  </a:lnTo>
                  <a:lnTo>
                    <a:pt x="8460" y="238"/>
                  </a:lnTo>
                  <a:lnTo>
                    <a:pt x="8444" y="232"/>
                  </a:lnTo>
                  <a:lnTo>
                    <a:pt x="8432" y="228"/>
                  </a:lnTo>
                  <a:lnTo>
                    <a:pt x="8424" y="228"/>
                  </a:lnTo>
                  <a:lnTo>
                    <a:pt x="8416" y="230"/>
                  </a:lnTo>
                  <a:lnTo>
                    <a:pt x="8406" y="234"/>
                  </a:lnTo>
                  <a:lnTo>
                    <a:pt x="8398" y="238"/>
                  </a:lnTo>
                  <a:lnTo>
                    <a:pt x="8396" y="240"/>
                  </a:lnTo>
                  <a:lnTo>
                    <a:pt x="8400" y="240"/>
                  </a:lnTo>
                  <a:lnTo>
                    <a:pt x="8408" y="240"/>
                  </a:lnTo>
                  <a:lnTo>
                    <a:pt x="8430" y="242"/>
                  </a:lnTo>
                  <a:lnTo>
                    <a:pt x="8458" y="244"/>
                  </a:lnTo>
                  <a:close/>
                  <a:moveTo>
                    <a:pt x="8344" y="256"/>
                  </a:moveTo>
                  <a:lnTo>
                    <a:pt x="8344" y="256"/>
                  </a:lnTo>
                  <a:lnTo>
                    <a:pt x="8348" y="258"/>
                  </a:lnTo>
                  <a:lnTo>
                    <a:pt x="8352" y="258"/>
                  </a:lnTo>
                  <a:lnTo>
                    <a:pt x="8360" y="256"/>
                  </a:lnTo>
                  <a:lnTo>
                    <a:pt x="8368" y="256"/>
                  </a:lnTo>
                  <a:lnTo>
                    <a:pt x="8374" y="258"/>
                  </a:lnTo>
                  <a:lnTo>
                    <a:pt x="8380" y="260"/>
                  </a:lnTo>
                  <a:lnTo>
                    <a:pt x="8384" y="262"/>
                  </a:lnTo>
                  <a:lnTo>
                    <a:pt x="8388" y="262"/>
                  </a:lnTo>
                  <a:lnTo>
                    <a:pt x="8398" y="260"/>
                  </a:lnTo>
                  <a:lnTo>
                    <a:pt x="8412" y="256"/>
                  </a:lnTo>
                  <a:lnTo>
                    <a:pt x="8436" y="252"/>
                  </a:lnTo>
                  <a:lnTo>
                    <a:pt x="8440" y="252"/>
                  </a:lnTo>
                  <a:lnTo>
                    <a:pt x="8440" y="250"/>
                  </a:lnTo>
                  <a:lnTo>
                    <a:pt x="8428" y="248"/>
                  </a:lnTo>
                  <a:lnTo>
                    <a:pt x="8386" y="242"/>
                  </a:lnTo>
                  <a:lnTo>
                    <a:pt x="8380" y="242"/>
                  </a:lnTo>
                  <a:lnTo>
                    <a:pt x="8376" y="244"/>
                  </a:lnTo>
                  <a:lnTo>
                    <a:pt x="8376" y="246"/>
                  </a:lnTo>
                  <a:lnTo>
                    <a:pt x="8378" y="248"/>
                  </a:lnTo>
                  <a:lnTo>
                    <a:pt x="8382" y="252"/>
                  </a:lnTo>
                  <a:lnTo>
                    <a:pt x="8380" y="252"/>
                  </a:lnTo>
                  <a:lnTo>
                    <a:pt x="8376" y="252"/>
                  </a:lnTo>
                  <a:lnTo>
                    <a:pt x="8350" y="252"/>
                  </a:lnTo>
                  <a:lnTo>
                    <a:pt x="8342" y="254"/>
                  </a:lnTo>
                  <a:lnTo>
                    <a:pt x="8344" y="256"/>
                  </a:lnTo>
                  <a:close/>
                  <a:moveTo>
                    <a:pt x="8442" y="270"/>
                  </a:moveTo>
                  <a:lnTo>
                    <a:pt x="8442" y="270"/>
                  </a:lnTo>
                  <a:lnTo>
                    <a:pt x="8442" y="272"/>
                  </a:lnTo>
                  <a:lnTo>
                    <a:pt x="8450" y="276"/>
                  </a:lnTo>
                  <a:lnTo>
                    <a:pt x="8462" y="278"/>
                  </a:lnTo>
                  <a:lnTo>
                    <a:pt x="8472" y="278"/>
                  </a:lnTo>
                  <a:lnTo>
                    <a:pt x="8474" y="278"/>
                  </a:lnTo>
                  <a:lnTo>
                    <a:pt x="8472" y="276"/>
                  </a:lnTo>
                  <a:lnTo>
                    <a:pt x="8464" y="270"/>
                  </a:lnTo>
                  <a:lnTo>
                    <a:pt x="8452" y="268"/>
                  </a:lnTo>
                  <a:lnTo>
                    <a:pt x="8446" y="268"/>
                  </a:lnTo>
                  <a:lnTo>
                    <a:pt x="8442" y="270"/>
                  </a:lnTo>
                  <a:close/>
                  <a:moveTo>
                    <a:pt x="8478" y="296"/>
                  </a:moveTo>
                  <a:lnTo>
                    <a:pt x="8478" y="296"/>
                  </a:lnTo>
                  <a:lnTo>
                    <a:pt x="8484" y="294"/>
                  </a:lnTo>
                  <a:lnTo>
                    <a:pt x="8486" y="290"/>
                  </a:lnTo>
                  <a:lnTo>
                    <a:pt x="8486" y="288"/>
                  </a:lnTo>
                  <a:lnTo>
                    <a:pt x="8484" y="286"/>
                  </a:lnTo>
                  <a:lnTo>
                    <a:pt x="8480" y="286"/>
                  </a:lnTo>
                  <a:lnTo>
                    <a:pt x="8472" y="286"/>
                  </a:lnTo>
                  <a:lnTo>
                    <a:pt x="8462" y="286"/>
                  </a:lnTo>
                  <a:lnTo>
                    <a:pt x="8450" y="290"/>
                  </a:lnTo>
                  <a:lnTo>
                    <a:pt x="8444" y="292"/>
                  </a:lnTo>
                  <a:lnTo>
                    <a:pt x="8444" y="294"/>
                  </a:lnTo>
                  <a:lnTo>
                    <a:pt x="8450" y="294"/>
                  </a:lnTo>
                  <a:lnTo>
                    <a:pt x="8464" y="296"/>
                  </a:lnTo>
                  <a:lnTo>
                    <a:pt x="8478" y="296"/>
                  </a:lnTo>
                  <a:close/>
                  <a:moveTo>
                    <a:pt x="8372" y="268"/>
                  </a:moveTo>
                  <a:lnTo>
                    <a:pt x="8372" y="268"/>
                  </a:lnTo>
                  <a:lnTo>
                    <a:pt x="8370" y="268"/>
                  </a:lnTo>
                  <a:lnTo>
                    <a:pt x="8372" y="270"/>
                  </a:lnTo>
                  <a:lnTo>
                    <a:pt x="8378" y="272"/>
                  </a:lnTo>
                  <a:lnTo>
                    <a:pt x="8388" y="274"/>
                  </a:lnTo>
                  <a:lnTo>
                    <a:pt x="8400" y="278"/>
                  </a:lnTo>
                  <a:lnTo>
                    <a:pt x="8416" y="284"/>
                  </a:lnTo>
                  <a:lnTo>
                    <a:pt x="8426" y="286"/>
                  </a:lnTo>
                  <a:lnTo>
                    <a:pt x="8444" y="286"/>
                  </a:lnTo>
                  <a:lnTo>
                    <a:pt x="8456" y="284"/>
                  </a:lnTo>
                  <a:lnTo>
                    <a:pt x="8458" y="284"/>
                  </a:lnTo>
                  <a:lnTo>
                    <a:pt x="8456" y="282"/>
                  </a:lnTo>
                  <a:lnTo>
                    <a:pt x="8432" y="276"/>
                  </a:lnTo>
                  <a:lnTo>
                    <a:pt x="8418" y="272"/>
                  </a:lnTo>
                  <a:lnTo>
                    <a:pt x="8400" y="268"/>
                  </a:lnTo>
                  <a:lnTo>
                    <a:pt x="8384" y="268"/>
                  </a:lnTo>
                  <a:lnTo>
                    <a:pt x="8372" y="268"/>
                  </a:lnTo>
                  <a:close/>
                  <a:moveTo>
                    <a:pt x="8332" y="280"/>
                  </a:moveTo>
                  <a:lnTo>
                    <a:pt x="8332" y="280"/>
                  </a:lnTo>
                  <a:lnTo>
                    <a:pt x="8338" y="282"/>
                  </a:lnTo>
                  <a:lnTo>
                    <a:pt x="8344" y="284"/>
                  </a:lnTo>
                  <a:lnTo>
                    <a:pt x="8364" y="288"/>
                  </a:lnTo>
                  <a:lnTo>
                    <a:pt x="8390" y="294"/>
                  </a:lnTo>
                  <a:lnTo>
                    <a:pt x="8404" y="298"/>
                  </a:lnTo>
                  <a:lnTo>
                    <a:pt x="8412" y="302"/>
                  </a:lnTo>
                  <a:lnTo>
                    <a:pt x="8424" y="300"/>
                  </a:lnTo>
                  <a:lnTo>
                    <a:pt x="8432" y="296"/>
                  </a:lnTo>
                  <a:lnTo>
                    <a:pt x="8434" y="294"/>
                  </a:lnTo>
                  <a:lnTo>
                    <a:pt x="8432" y="294"/>
                  </a:lnTo>
                  <a:lnTo>
                    <a:pt x="8410" y="286"/>
                  </a:lnTo>
                  <a:lnTo>
                    <a:pt x="8380" y="276"/>
                  </a:lnTo>
                  <a:lnTo>
                    <a:pt x="8366" y="274"/>
                  </a:lnTo>
                  <a:lnTo>
                    <a:pt x="8354" y="274"/>
                  </a:lnTo>
                  <a:lnTo>
                    <a:pt x="8348" y="274"/>
                  </a:lnTo>
                  <a:lnTo>
                    <a:pt x="8340" y="274"/>
                  </a:lnTo>
                  <a:lnTo>
                    <a:pt x="8326" y="268"/>
                  </a:lnTo>
                  <a:lnTo>
                    <a:pt x="8320" y="266"/>
                  </a:lnTo>
                  <a:lnTo>
                    <a:pt x="8314" y="266"/>
                  </a:lnTo>
                  <a:lnTo>
                    <a:pt x="8308" y="268"/>
                  </a:lnTo>
                  <a:lnTo>
                    <a:pt x="8302" y="272"/>
                  </a:lnTo>
                  <a:lnTo>
                    <a:pt x="8300" y="274"/>
                  </a:lnTo>
                  <a:lnTo>
                    <a:pt x="8302" y="276"/>
                  </a:lnTo>
                  <a:lnTo>
                    <a:pt x="8308" y="278"/>
                  </a:lnTo>
                  <a:lnTo>
                    <a:pt x="8320" y="278"/>
                  </a:lnTo>
                  <a:lnTo>
                    <a:pt x="8332" y="280"/>
                  </a:lnTo>
                  <a:close/>
                  <a:moveTo>
                    <a:pt x="8304" y="294"/>
                  </a:moveTo>
                  <a:lnTo>
                    <a:pt x="8304" y="294"/>
                  </a:lnTo>
                  <a:lnTo>
                    <a:pt x="8312" y="296"/>
                  </a:lnTo>
                  <a:lnTo>
                    <a:pt x="8316" y="298"/>
                  </a:lnTo>
                  <a:lnTo>
                    <a:pt x="8320" y="300"/>
                  </a:lnTo>
                  <a:lnTo>
                    <a:pt x="8328" y="298"/>
                  </a:lnTo>
                  <a:lnTo>
                    <a:pt x="8340" y="296"/>
                  </a:lnTo>
                  <a:lnTo>
                    <a:pt x="8352" y="296"/>
                  </a:lnTo>
                  <a:lnTo>
                    <a:pt x="8360" y="294"/>
                  </a:lnTo>
                  <a:lnTo>
                    <a:pt x="8358" y="294"/>
                  </a:lnTo>
                  <a:lnTo>
                    <a:pt x="8340" y="288"/>
                  </a:lnTo>
                  <a:lnTo>
                    <a:pt x="8330" y="286"/>
                  </a:lnTo>
                  <a:lnTo>
                    <a:pt x="8324" y="286"/>
                  </a:lnTo>
                  <a:lnTo>
                    <a:pt x="8320" y="288"/>
                  </a:lnTo>
                  <a:lnTo>
                    <a:pt x="8318" y="290"/>
                  </a:lnTo>
                  <a:lnTo>
                    <a:pt x="8312" y="290"/>
                  </a:lnTo>
                  <a:lnTo>
                    <a:pt x="8302" y="286"/>
                  </a:lnTo>
                  <a:lnTo>
                    <a:pt x="8292" y="286"/>
                  </a:lnTo>
                  <a:lnTo>
                    <a:pt x="8288" y="288"/>
                  </a:lnTo>
                  <a:lnTo>
                    <a:pt x="8284" y="292"/>
                  </a:lnTo>
                  <a:lnTo>
                    <a:pt x="8282" y="294"/>
                  </a:lnTo>
                  <a:lnTo>
                    <a:pt x="8286" y="294"/>
                  </a:lnTo>
                  <a:lnTo>
                    <a:pt x="8304" y="294"/>
                  </a:lnTo>
                  <a:close/>
                  <a:moveTo>
                    <a:pt x="8370" y="298"/>
                  </a:moveTo>
                  <a:lnTo>
                    <a:pt x="8370" y="298"/>
                  </a:lnTo>
                  <a:lnTo>
                    <a:pt x="8350" y="300"/>
                  </a:lnTo>
                  <a:lnTo>
                    <a:pt x="8346" y="302"/>
                  </a:lnTo>
                  <a:lnTo>
                    <a:pt x="8350" y="306"/>
                  </a:lnTo>
                  <a:lnTo>
                    <a:pt x="8358" y="308"/>
                  </a:lnTo>
                  <a:lnTo>
                    <a:pt x="8372" y="308"/>
                  </a:lnTo>
                  <a:lnTo>
                    <a:pt x="8398" y="306"/>
                  </a:lnTo>
                  <a:lnTo>
                    <a:pt x="8402" y="304"/>
                  </a:lnTo>
                  <a:lnTo>
                    <a:pt x="8404" y="304"/>
                  </a:lnTo>
                  <a:lnTo>
                    <a:pt x="8398" y="300"/>
                  </a:lnTo>
                  <a:lnTo>
                    <a:pt x="8384" y="298"/>
                  </a:lnTo>
                  <a:lnTo>
                    <a:pt x="8370" y="298"/>
                  </a:lnTo>
                  <a:close/>
                  <a:moveTo>
                    <a:pt x="8432" y="314"/>
                  </a:moveTo>
                  <a:lnTo>
                    <a:pt x="8432" y="314"/>
                  </a:lnTo>
                  <a:lnTo>
                    <a:pt x="8442" y="314"/>
                  </a:lnTo>
                  <a:lnTo>
                    <a:pt x="8446" y="314"/>
                  </a:lnTo>
                  <a:lnTo>
                    <a:pt x="8448" y="312"/>
                  </a:lnTo>
                  <a:lnTo>
                    <a:pt x="8448" y="310"/>
                  </a:lnTo>
                  <a:lnTo>
                    <a:pt x="8448" y="308"/>
                  </a:lnTo>
                  <a:lnTo>
                    <a:pt x="8442" y="306"/>
                  </a:lnTo>
                  <a:lnTo>
                    <a:pt x="8430" y="306"/>
                  </a:lnTo>
                  <a:lnTo>
                    <a:pt x="8420" y="308"/>
                  </a:lnTo>
                  <a:lnTo>
                    <a:pt x="8418" y="308"/>
                  </a:lnTo>
                  <a:lnTo>
                    <a:pt x="8420" y="310"/>
                  </a:lnTo>
                  <a:lnTo>
                    <a:pt x="8424" y="312"/>
                  </a:lnTo>
                  <a:lnTo>
                    <a:pt x="8432" y="314"/>
                  </a:lnTo>
                  <a:close/>
                  <a:moveTo>
                    <a:pt x="8294" y="324"/>
                  </a:moveTo>
                  <a:lnTo>
                    <a:pt x="8294" y="324"/>
                  </a:lnTo>
                  <a:lnTo>
                    <a:pt x="8304" y="322"/>
                  </a:lnTo>
                  <a:lnTo>
                    <a:pt x="8304" y="320"/>
                  </a:lnTo>
                  <a:lnTo>
                    <a:pt x="8302" y="316"/>
                  </a:lnTo>
                  <a:lnTo>
                    <a:pt x="8296" y="312"/>
                  </a:lnTo>
                  <a:lnTo>
                    <a:pt x="8290" y="310"/>
                  </a:lnTo>
                  <a:lnTo>
                    <a:pt x="8284" y="308"/>
                  </a:lnTo>
                  <a:lnTo>
                    <a:pt x="8280" y="310"/>
                  </a:lnTo>
                  <a:lnTo>
                    <a:pt x="8278" y="312"/>
                  </a:lnTo>
                  <a:lnTo>
                    <a:pt x="8280" y="314"/>
                  </a:lnTo>
                  <a:lnTo>
                    <a:pt x="8282" y="314"/>
                  </a:lnTo>
                  <a:lnTo>
                    <a:pt x="8280" y="316"/>
                  </a:lnTo>
                  <a:lnTo>
                    <a:pt x="8278" y="320"/>
                  </a:lnTo>
                  <a:lnTo>
                    <a:pt x="8278" y="322"/>
                  </a:lnTo>
                  <a:lnTo>
                    <a:pt x="8280" y="322"/>
                  </a:lnTo>
                  <a:lnTo>
                    <a:pt x="8294" y="324"/>
                  </a:lnTo>
                  <a:close/>
                  <a:moveTo>
                    <a:pt x="11820" y="2336"/>
                  </a:moveTo>
                  <a:lnTo>
                    <a:pt x="11820" y="2336"/>
                  </a:lnTo>
                  <a:lnTo>
                    <a:pt x="11820" y="2338"/>
                  </a:lnTo>
                  <a:lnTo>
                    <a:pt x="11824" y="2342"/>
                  </a:lnTo>
                  <a:lnTo>
                    <a:pt x="11830" y="2348"/>
                  </a:lnTo>
                  <a:lnTo>
                    <a:pt x="11838" y="2360"/>
                  </a:lnTo>
                  <a:lnTo>
                    <a:pt x="11840" y="2368"/>
                  </a:lnTo>
                  <a:lnTo>
                    <a:pt x="11840" y="2374"/>
                  </a:lnTo>
                  <a:lnTo>
                    <a:pt x="11838" y="2386"/>
                  </a:lnTo>
                  <a:lnTo>
                    <a:pt x="11832" y="2398"/>
                  </a:lnTo>
                  <a:lnTo>
                    <a:pt x="11832" y="2404"/>
                  </a:lnTo>
                  <a:lnTo>
                    <a:pt x="11834" y="2412"/>
                  </a:lnTo>
                  <a:lnTo>
                    <a:pt x="11836" y="2422"/>
                  </a:lnTo>
                  <a:lnTo>
                    <a:pt x="11836" y="2436"/>
                  </a:lnTo>
                  <a:lnTo>
                    <a:pt x="11836" y="2466"/>
                  </a:lnTo>
                  <a:lnTo>
                    <a:pt x="11832" y="2492"/>
                  </a:lnTo>
                  <a:lnTo>
                    <a:pt x="11828" y="2504"/>
                  </a:lnTo>
                  <a:lnTo>
                    <a:pt x="11826" y="2510"/>
                  </a:lnTo>
                  <a:lnTo>
                    <a:pt x="11824" y="2514"/>
                  </a:lnTo>
                  <a:lnTo>
                    <a:pt x="11826" y="2520"/>
                  </a:lnTo>
                  <a:lnTo>
                    <a:pt x="11832" y="2530"/>
                  </a:lnTo>
                  <a:lnTo>
                    <a:pt x="11834" y="2536"/>
                  </a:lnTo>
                  <a:lnTo>
                    <a:pt x="11836" y="2544"/>
                  </a:lnTo>
                  <a:lnTo>
                    <a:pt x="11836" y="2554"/>
                  </a:lnTo>
                  <a:lnTo>
                    <a:pt x="11830" y="2568"/>
                  </a:lnTo>
                  <a:lnTo>
                    <a:pt x="11828" y="2578"/>
                  </a:lnTo>
                  <a:lnTo>
                    <a:pt x="11828" y="2586"/>
                  </a:lnTo>
                  <a:lnTo>
                    <a:pt x="11830" y="2600"/>
                  </a:lnTo>
                  <a:lnTo>
                    <a:pt x="11832" y="2612"/>
                  </a:lnTo>
                  <a:lnTo>
                    <a:pt x="11832" y="2618"/>
                  </a:lnTo>
                  <a:lnTo>
                    <a:pt x="11830" y="2624"/>
                  </a:lnTo>
                  <a:lnTo>
                    <a:pt x="11824" y="2634"/>
                  </a:lnTo>
                  <a:lnTo>
                    <a:pt x="11822" y="2644"/>
                  </a:lnTo>
                  <a:lnTo>
                    <a:pt x="11824" y="2654"/>
                  </a:lnTo>
                  <a:lnTo>
                    <a:pt x="11828" y="2666"/>
                  </a:lnTo>
                  <a:lnTo>
                    <a:pt x="11830" y="2678"/>
                  </a:lnTo>
                  <a:lnTo>
                    <a:pt x="11832" y="2678"/>
                  </a:lnTo>
                  <a:lnTo>
                    <a:pt x="11834" y="2676"/>
                  </a:lnTo>
                  <a:lnTo>
                    <a:pt x="11838" y="2668"/>
                  </a:lnTo>
                  <a:lnTo>
                    <a:pt x="11842" y="2654"/>
                  </a:lnTo>
                  <a:lnTo>
                    <a:pt x="11846" y="2642"/>
                  </a:lnTo>
                  <a:lnTo>
                    <a:pt x="11852" y="2632"/>
                  </a:lnTo>
                  <a:lnTo>
                    <a:pt x="11854" y="2630"/>
                  </a:lnTo>
                  <a:lnTo>
                    <a:pt x="11856" y="2630"/>
                  </a:lnTo>
                  <a:lnTo>
                    <a:pt x="11860" y="2634"/>
                  </a:lnTo>
                  <a:lnTo>
                    <a:pt x="11864" y="2638"/>
                  </a:lnTo>
                  <a:lnTo>
                    <a:pt x="11868" y="2638"/>
                  </a:lnTo>
                  <a:lnTo>
                    <a:pt x="11874" y="2638"/>
                  </a:lnTo>
                  <a:lnTo>
                    <a:pt x="11880" y="2638"/>
                  </a:lnTo>
                  <a:lnTo>
                    <a:pt x="11882" y="2642"/>
                  </a:lnTo>
                  <a:lnTo>
                    <a:pt x="11884" y="2646"/>
                  </a:lnTo>
                  <a:lnTo>
                    <a:pt x="11886" y="2656"/>
                  </a:lnTo>
                  <a:lnTo>
                    <a:pt x="11888" y="2664"/>
                  </a:lnTo>
                  <a:lnTo>
                    <a:pt x="11888" y="2666"/>
                  </a:lnTo>
                  <a:lnTo>
                    <a:pt x="11890" y="2664"/>
                  </a:lnTo>
                  <a:lnTo>
                    <a:pt x="11894" y="2652"/>
                  </a:lnTo>
                  <a:lnTo>
                    <a:pt x="11894" y="2648"/>
                  </a:lnTo>
                  <a:lnTo>
                    <a:pt x="11892" y="2642"/>
                  </a:lnTo>
                  <a:lnTo>
                    <a:pt x="11892" y="2634"/>
                  </a:lnTo>
                  <a:lnTo>
                    <a:pt x="11892" y="2626"/>
                  </a:lnTo>
                  <a:lnTo>
                    <a:pt x="11890" y="2624"/>
                  </a:lnTo>
                  <a:lnTo>
                    <a:pt x="11888" y="2626"/>
                  </a:lnTo>
                  <a:lnTo>
                    <a:pt x="11882" y="2624"/>
                  </a:lnTo>
                  <a:lnTo>
                    <a:pt x="11878" y="2622"/>
                  </a:lnTo>
                  <a:lnTo>
                    <a:pt x="11876" y="2618"/>
                  </a:lnTo>
                  <a:lnTo>
                    <a:pt x="11872" y="2610"/>
                  </a:lnTo>
                  <a:lnTo>
                    <a:pt x="11868" y="2598"/>
                  </a:lnTo>
                  <a:lnTo>
                    <a:pt x="11864" y="2594"/>
                  </a:lnTo>
                  <a:lnTo>
                    <a:pt x="11860" y="2588"/>
                  </a:lnTo>
                  <a:lnTo>
                    <a:pt x="11856" y="2582"/>
                  </a:lnTo>
                  <a:lnTo>
                    <a:pt x="11852" y="2572"/>
                  </a:lnTo>
                  <a:lnTo>
                    <a:pt x="11852" y="2562"/>
                  </a:lnTo>
                  <a:lnTo>
                    <a:pt x="11854" y="2550"/>
                  </a:lnTo>
                  <a:lnTo>
                    <a:pt x="11860" y="2528"/>
                  </a:lnTo>
                  <a:lnTo>
                    <a:pt x="11866" y="2512"/>
                  </a:lnTo>
                  <a:lnTo>
                    <a:pt x="11870" y="2508"/>
                  </a:lnTo>
                  <a:lnTo>
                    <a:pt x="11870" y="2502"/>
                  </a:lnTo>
                  <a:lnTo>
                    <a:pt x="11870" y="2494"/>
                  </a:lnTo>
                  <a:lnTo>
                    <a:pt x="11872" y="2490"/>
                  </a:lnTo>
                  <a:lnTo>
                    <a:pt x="11874" y="2486"/>
                  </a:lnTo>
                  <a:lnTo>
                    <a:pt x="11876" y="2484"/>
                  </a:lnTo>
                  <a:lnTo>
                    <a:pt x="11882" y="2482"/>
                  </a:lnTo>
                  <a:lnTo>
                    <a:pt x="11892" y="2480"/>
                  </a:lnTo>
                  <a:lnTo>
                    <a:pt x="11902" y="2480"/>
                  </a:lnTo>
                  <a:lnTo>
                    <a:pt x="11914" y="2484"/>
                  </a:lnTo>
                  <a:lnTo>
                    <a:pt x="11924" y="2494"/>
                  </a:lnTo>
                  <a:lnTo>
                    <a:pt x="11938" y="2512"/>
                  </a:lnTo>
                  <a:lnTo>
                    <a:pt x="11940" y="2516"/>
                  </a:lnTo>
                  <a:lnTo>
                    <a:pt x="11940" y="2510"/>
                  </a:lnTo>
                  <a:lnTo>
                    <a:pt x="11936" y="2502"/>
                  </a:lnTo>
                  <a:lnTo>
                    <a:pt x="11930" y="2492"/>
                  </a:lnTo>
                  <a:lnTo>
                    <a:pt x="11922" y="2482"/>
                  </a:lnTo>
                  <a:lnTo>
                    <a:pt x="11920" y="2476"/>
                  </a:lnTo>
                  <a:lnTo>
                    <a:pt x="11920" y="2468"/>
                  </a:lnTo>
                  <a:lnTo>
                    <a:pt x="11914" y="2450"/>
                  </a:lnTo>
                  <a:lnTo>
                    <a:pt x="11908" y="2432"/>
                  </a:lnTo>
                  <a:lnTo>
                    <a:pt x="11902" y="2414"/>
                  </a:lnTo>
                  <a:lnTo>
                    <a:pt x="11898" y="2404"/>
                  </a:lnTo>
                  <a:lnTo>
                    <a:pt x="11898" y="2396"/>
                  </a:lnTo>
                  <a:lnTo>
                    <a:pt x="11896" y="2380"/>
                  </a:lnTo>
                  <a:lnTo>
                    <a:pt x="11892" y="2368"/>
                  </a:lnTo>
                  <a:lnTo>
                    <a:pt x="11890" y="2356"/>
                  </a:lnTo>
                  <a:lnTo>
                    <a:pt x="11888" y="2346"/>
                  </a:lnTo>
                  <a:lnTo>
                    <a:pt x="11886" y="2344"/>
                  </a:lnTo>
                  <a:lnTo>
                    <a:pt x="11886" y="2342"/>
                  </a:lnTo>
                  <a:lnTo>
                    <a:pt x="11882" y="2344"/>
                  </a:lnTo>
                  <a:lnTo>
                    <a:pt x="11882" y="2346"/>
                  </a:lnTo>
                  <a:lnTo>
                    <a:pt x="11882" y="2344"/>
                  </a:lnTo>
                  <a:lnTo>
                    <a:pt x="11882" y="2336"/>
                  </a:lnTo>
                  <a:lnTo>
                    <a:pt x="11882" y="2328"/>
                  </a:lnTo>
                  <a:lnTo>
                    <a:pt x="11882" y="2326"/>
                  </a:lnTo>
                  <a:lnTo>
                    <a:pt x="11882" y="2328"/>
                  </a:lnTo>
                  <a:lnTo>
                    <a:pt x="11880" y="2328"/>
                  </a:lnTo>
                  <a:lnTo>
                    <a:pt x="11876" y="2322"/>
                  </a:lnTo>
                  <a:lnTo>
                    <a:pt x="11876" y="2314"/>
                  </a:lnTo>
                  <a:lnTo>
                    <a:pt x="11876" y="2308"/>
                  </a:lnTo>
                  <a:lnTo>
                    <a:pt x="11880" y="2296"/>
                  </a:lnTo>
                  <a:lnTo>
                    <a:pt x="11884" y="2290"/>
                  </a:lnTo>
                  <a:lnTo>
                    <a:pt x="11884" y="2282"/>
                  </a:lnTo>
                  <a:lnTo>
                    <a:pt x="11884" y="2270"/>
                  </a:lnTo>
                  <a:lnTo>
                    <a:pt x="11882" y="2256"/>
                  </a:lnTo>
                  <a:lnTo>
                    <a:pt x="11878" y="2240"/>
                  </a:lnTo>
                  <a:lnTo>
                    <a:pt x="11876" y="2234"/>
                  </a:lnTo>
                  <a:lnTo>
                    <a:pt x="11876" y="2230"/>
                  </a:lnTo>
                  <a:lnTo>
                    <a:pt x="11876" y="2228"/>
                  </a:lnTo>
                  <a:lnTo>
                    <a:pt x="11874" y="2226"/>
                  </a:lnTo>
                  <a:lnTo>
                    <a:pt x="11872" y="2226"/>
                  </a:lnTo>
                  <a:lnTo>
                    <a:pt x="11872" y="2222"/>
                  </a:lnTo>
                  <a:lnTo>
                    <a:pt x="11870" y="2214"/>
                  </a:lnTo>
                  <a:lnTo>
                    <a:pt x="11868" y="2208"/>
                  </a:lnTo>
                  <a:lnTo>
                    <a:pt x="11866" y="2204"/>
                  </a:lnTo>
                  <a:lnTo>
                    <a:pt x="11868" y="2200"/>
                  </a:lnTo>
                  <a:lnTo>
                    <a:pt x="11872" y="2192"/>
                  </a:lnTo>
                  <a:lnTo>
                    <a:pt x="11870" y="2188"/>
                  </a:lnTo>
                  <a:lnTo>
                    <a:pt x="11866" y="2182"/>
                  </a:lnTo>
                  <a:lnTo>
                    <a:pt x="11862" y="2176"/>
                  </a:lnTo>
                  <a:lnTo>
                    <a:pt x="11860" y="2172"/>
                  </a:lnTo>
                  <a:lnTo>
                    <a:pt x="11858" y="2174"/>
                  </a:lnTo>
                  <a:lnTo>
                    <a:pt x="11854" y="2178"/>
                  </a:lnTo>
                  <a:lnTo>
                    <a:pt x="11852" y="2180"/>
                  </a:lnTo>
                  <a:lnTo>
                    <a:pt x="11846" y="2180"/>
                  </a:lnTo>
                  <a:lnTo>
                    <a:pt x="11844" y="2182"/>
                  </a:lnTo>
                  <a:lnTo>
                    <a:pt x="11842" y="2182"/>
                  </a:lnTo>
                  <a:lnTo>
                    <a:pt x="11848" y="2188"/>
                  </a:lnTo>
                  <a:lnTo>
                    <a:pt x="11854" y="2198"/>
                  </a:lnTo>
                  <a:lnTo>
                    <a:pt x="11858" y="2202"/>
                  </a:lnTo>
                  <a:lnTo>
                    <a:pt x="11858" y="2208"/>
                  </a:lnTo>
                  <a:lnTo>
                    <a:pt x="11856" y="2214"/>
                  </a:lnTo>
                  <a:lnTo>
                    <a:pt x="11854" y="2216"/>
                  </a:lnTo>
                  <a:lnTo>
                    <a:pt x="11850" y="2216"/>
                  </a:lnTo>
                  <a:lnTo>
                    <a:pt x="11850" y="2220"/>
                  </a:lnTo>
                  <a:lnTo>
                    <a:pt x="11848" y="2222"/>
                  </a:lnTo>
                  <a:lnTo>
                    <a:pt x="11850" y="2224"/>
                  </a:lnTo>
                  <a:lnTo>
                    <a:pt x="11854" y="2226"/>
                  </a:lnTo>
                  <a:lnTo>
                    <a:pt x="11854" y="2228"/>
                  </a:lnTo>
                  <a:lnTo>
                    <a:pt x="11850" y="2234"/>
                  </a:lnTo>
                  <a:lnTo>
                    <a:pt x="11846" y="2236"/>
                  </a:lnTo>
                  <a:lnTo>
                    <a:pt x="11844" y="2236"/>
                  </a:lnTo>
                  <a:lnTo>
                    <a:pt x="11842" y="2236"/>
                  </a:lnTo>
                  <a:lnTo>
                    <a:pt x="11840" y="2232"/>
                  </a:lnTo>
                  <a:lnTo>
                    <a:pt x="11840" y="2228"/>
                  </a:lnTo>
                  <a:lnTo>
                    <a:pt x="11838" y="2228"/>
                  </a:lnTo>
                  <a:lnTo>
                    <a:pt x="11834" y="2228"/>
                  </a:lnTo>
                  <a:lnTo>
                    <a:pt x="11828" y="2232"/>
                  </a:lnTo>
                  <a:lnTo>
                    <a:pt x="11824" y="2232"/>
                  </a:lnTo>
                  <a:lnTo>
                    <a:pt x="11822" y="2236"/>
                  </a:lnTo>
                  <a:lnTo>
                    <a:pt x="11822" y="2244"/>
                  </a:lnTo>
                  <a:lnTo>
                    <a:pt x="11826" y="2254"/>
                  </a:lnTo>
                  <a:lnTo>
                    <a:pt x="11826" y="2266"/>
                  </a:lnTo>
                  <a:lnTo>
                    <a:pt x="11824" y="2278"/>
                  </a:lnTo>
                  <a:lnTo>
                    <a:pt x="11820" y="2288"/>
                  </a:lnTo>
                  <a:lnTo>
                    <a:pt x="11816" y="2298"/>
                  </a:lnTo>
                  <a:lnTo>
                    <a:pt x="11816" y="2302"/>
                  </a:lnTo>
                  <a:lnTo>
                    <a:pt x="11818" y="2308"/>
                  </a:lnTo>
                  <a:lnTo>
                    <a:pt x="11816" y="2318"/>
                  </a:lnTo>
                  <a:lnTo>
                    <a:pt x="11816" y="2322"/>
                  </a:lnTo>
                  <a:lnTo>
                    <a:pt x="11816" y="2326"/>
                  </a:lnTo>
                  <a:lnTo>
                    <a:pt x="11818" y="2332"/>
                  </a:lnTo>
                  <a:lnTo>
                    <a:pt x="11822" y="2334"/>
                  </a:lnTo>
                  <a:lnTo>
                    <a:pt x="11820" y="2336"/>
                  </a:lnTo>
                  <a:close/>
                  <a:moveTo>
                    <a:pt x="12398" y="2392"/>
                  </a:moveTo>
                  <a:lnTo>
                    <a:pt x="12398" y="2392"/>
                  </a:lnTo>
                  <a:lnTo>
                    <a:pt x="12396" y="2392"/>
                  </a:lnTo>
                  <a:lnTo>
                    <a:pt x="12394" y="2394"/>
                  </a:lnTo>
                  <a:lnTo>
                    <a:pt x="12392" y="2402"/>
                  </a:lnTo>
                  <a:lnTo>
                    <a:pt x="12388" y="2410"/>
                  </a:lnTo>
                  <a:lnTo>
                    <a:pt x="12384" y="2412"/>
                  </a:lnTo>
                  <a:lnTo>
                    <a:pt x="12380" y="2416"/>
                  </a:lnTo>
                  <a:lnTo>
                    <a:pt x="12372" y="2418"/>
                  </a:lnTo>
                  <a:lnTo>
                    <a:pt x="12366" y="2422"/>
                  </a:lnTo>
                  <a:lnTo>
                    <a:pt x="12364" y="2426"/>
                  </a:lnTo>
                  <a:lnTo>
                    <a:pt x="12364" y="2428"/>
                  </a:lnTo>
                  <a:lnTo>
                    <a:pt x="12366" y="2434"/>
                  </a:lnTo>
                  <a:lnTo>
                    <a:pt x="12368" y="2438"/>
                  </a:lnTo>
                  <a:lnTo>
                    <a:pt x="12370" y="2438"/>
                  </a:lnTo>
                  <a:lnTo>
                    <a:pt x="12374" y="2434"/>
                  </a:lnTo>
                  <a:lnTo>
                    <a:pt x="12378" y="2430"/>
                  </a:lnTo>
                  <a:lnTo>
                    <a:pt x="12382" y="2428"/>
                  </a:lnTo>
                  <a:lnTo>
                    <a:pt x="12388" y="2426"/>
                  </a:lnTo>
                  <a:lnTo>
                    <a:pt x="12392" y="2422"/>
                  </a:lnTo>
                  <a:lnTo>
                    <a:pt x="12396" y="2418"/>
                  </a:lnTo>
                  <a:lnTo>
                    <a:pt x="12400" y="2414"/>
                  </a:lnTo>
                  <a:lnTo>
                    <a:pt x="12402" y="2408"/>
                  </a:lnTo>
                  <a:lnTo>
                    <a:pt x="12402" y="2396"/>
                  </a:lnTo>
                  <a:lnTo>
                    <a:pt x="12400" y="2394"/>
                  </a:lnTo>
                  <a:lnTo>
                    <a:pt x="12398" y="2392"/>
                  </a:lnTo>
                  <a:close/>
                  <a:moveTo>
                    <a:pt x="12802" y="2114"/>
                  </a:moveTo>
                  <a:lnTo>
                    <a:pt x="12802" y="2114"/>
                  </a:lnTo>
                  <a:lnTo>
                    <a:pt x="12798" y="2118"/>
                  </a:lnTo>
                  <a:lnTo>
                    <a:pt x="12798" y="2122"/>
                  </a:lnTo>
                  <a:lnTo>
                    <a:pt x="12800" y="2128"/>
                  </a:lnTo>
                  <a:lnTo>
                    <a:pt x="12804" y="2132"/>
                  </a:lnTo>
                  <a:lnTo>
                    <a:pt x="12814" y="2142"/>
                  </a:lnTo>
                  <a:lnTo>
                    <a:pt x="12826" y="2154"/>
                  </a:lnTo>
                  <a:lnTo>
                    <a:pt x="12830" y="2156"/>
                  </a:lnTo>
                  <a:lnTo>
                    <a:pt x="12830" y="2152"/>
                  </a:lnTo>
                  <a:lnTo>
                    <a:pt x="12828" y="2146"/>
                  </a:lnTo>
                  <a:lnTo>
                    <a:pt x="12824" y="2136"/>
                  </a:lnTo>
                  <a:lnTo>
                    <a:pt x="12820" y="2126"/>
                  </a:lnTo>
                  <a:lnTo>
                    <a:pt x="12814" y="2118"/>
                  </a:lnTo>
                  <a:lnTo>
                    <a:pt x="12808" y="2114"/>
                  </a:lnTo>
                  <a:lnTo>
                    <a:pt x="12804" y="2114"/>
                  </a:lnTo>
                  <a:lnTo>
                    <a:pt x="12802" y="2114"/>
                  </a:lnTo>
                  <a:close/>
                  <a:moveTo>
                    <a:pt x="12746" y="1878"/>
                  </a:moveTo>
                  <a:lnTo>
                    <a:pt x="12746" y="1878"/>
                  </a:lnTo>
                  <a:lnTo>
                    <a:pt x="12744" y="1872"/>
                  </a:lnTo>
                  <a:lnTo>
                    <a:pt x="12740" y="1870"/>
                  </a:lnTo>
                  <a:lnTo>
                    <a:pt x="12736" y="1872"/>
                  </a:lnTo>
                  <a:lnTo>
                    <a:pt x="12730" y="1874"/>
                  </a:lnTo>
                  <a:lnTo>
                    <a:pt x="12716" y="1884"/>
                  </a:lnTo>
                  <a:lnTo>
                    <a:pt x="12702" y="1902"/>
                  </a:lnTo>
                  <a:lnTo>
                    <a:pt x="12700" y="1904"/>
                  </a:lnTo>
                  <a:lnTo>
                    <a:pt x="12702" y="1904"/>
                  </a:lnTo>
                  <a:lnTo>
                    <a:pt x="12706" y="1906"/>
                  </a:lnTo>
                  <a:lnTo>
                    <a:pt x="12722" y="1900"/>
                  </a:lnTo>
                  <a:lnTo>
                    <a:pt x="12730" y="1896"/>
                  </a:lnTo>
                  <a:lnTo>
                    <a:pt x="12738" y="1890"/>
                  </a:lnTo>
                  <a:lnTo>
                    <a:pt x="12744" y="1884"/>
                  </a:lnTo>
                  <a:lnTo>
                    <a:pt x="12746" y="1878"/>
                  </a:lnTo>
                  <a:close/>
                  <a:moveTo>
                    <a:pt x="13366" y="1070"/>
                  </a:moveTo>
                  <a:lnTo>
                    <a:pt x="13366" y="1066"/>
                  </a:lnTo>
                  <a:lnTo>
                    <a:pt x="13438" y="1054"/>
                  </a:lnTo>
                  <a:lnTo>
                    <a:pt x="13446" y="1054"/>
                  </a:lnTo>
                  <a:lnTo>
                    <a:pt x="13454" y="1050"/>
                  </a:lnTo>
                  <a:lnTo>
                    <a:pt x="13458" y="1048"/>
                  </a:lnTo>
                  <a:lnTo>
                    <a:pt x="13460" y="1044"/>
                  </a:lnTo>
                  <a:lnTo>
                    <a:pt x="13460" y="1042"/>
                  </a:lnTo>
                  <a:lnTo>
                    <a:pt x="13458" y="1038"/>
                  </a:lnTo>
                  <a:lnTo>
                    <a:pt x="13448" y="1030"/>
                  </a:lnTo>
                  <a:lnTo>
                    <a:pt x="13434" y="1024"/>
                  </a:lnTo>
                  <a:lnTo>
                    <a:pt x="13418" y="1020"/>
                  </a:lnTo>
                  <a:lnTo>
                    <a:pt x="13400" y="1016"/>
                  </a:lnTo>
                  <a:lnTo>
                    <a:pt x="13382" y="1016"/>
                  </a:lnTo>
                  <a:lnTo>
                    <a:pt x="13366" y="1020"/>
                  </a:lnTo>
                  <a:lnTo>
                    <a:pt x="13366" y="1018"/>
                  </a:lnTo>
                  <a:lnTo>
                    <a:pt x="13342" y="1026"/>
                  </a:lnTo>
                  <a:lnTo>
                    <a:pt x="13332" y="1030"/>
                  </a:lnTo>
                  <a:lnTo>
                    <a:pt x="13324" y="1036"/>
                  </a:lnTo>
                  <a:lnTo>
                    <a:pt x="13316" y="1042"/>
                  </a:lnTo>
                  <a:lnTo>
                    <a:pt x="13310" y="1050"/>
                  </a:lnTo>
                  <a:lnTo>
                    <a:pt x="13308" y="1056"/>
                  </a:lnTo>
                  <a:lnTo>
                    <a:pt x="13306" y="1064"/>
                  </a:lnTo>
                  <a:lnTo>
                    <a:pt x="13306" y="1068"/>
                  </a:lnTo>
                  <a:lnTo>
                    <a:pt x="13310" y="1072"/>
                  </a:lnTo>
                  <a:lnTo>
                    <a:pt x="13314" y="1074"/>
                  </a:lnTo>
                  <a:lnTo>
                    <a:pt x="13322" y="1074"/>
                  </a:lnTo>
                  <a:lnTo>
                    <a:pt x="13342" y="1074"/>
                  </a:lnTo>
                  <a:lnTo>
                    <a:pt x="13366" y="1070"/>
                  </a:lnTo>
                  <a:close/>
                  <a:moveTo>
                    <a:pt x="12932" y="1154"/>
                  </a:moveTo>
                  <a:lnTo>
                    <a:pt x="12932" y="1154"/>
                  </a:lnTo>
                  <a:lnTo>
                    <a:pt x="12934" y="1152"/>
                  </a:lnTo>
                  <a:lnTo>
                    <a:pt x="12934" y="1150"/>
                  </a:lnTo>
                  <a:lnTo>
                    <a:pt x="12934" y="1148"/>
                  </a:lnTo>
                  <a:lnTo>
                    <a:pt x="12932" y="1146"/>
                  </a:lnTo>
                  <a:lnTo>
                    <a:pt x="12924" y="1142"/>
                  </a:lnTo>
                  <a:lnTo>
                    <a:pt x="12912" y="1138"/>
                  </a:lnTo>
                  <a:lnTo>
                    <a:pt x="12900" y="1136"/>
                  </a:lnTo>
                  <a:lnTo>
                    <a:pt x="12888" y="1136"/>
                  </a:lnTo>
                  <a:lnTo>
                    <a:pt x="12878" y="1138"/>
                  </a:lnTo>
                  <a:lnTo>
                    <a:pt x="12872" y="1140"/>
                  </a:lnTo>
                  <a:lnTo>
                    <a:pt x="12870" y="1142"/>
                  </a:lnTo>
                  <a:lnTo>
                    <a:pt x="12870" y="1146"/>
                  </a:lnTo>
                  <a:lnTo>
                    <a:pt x="12874" y="1150"/>
                  </a:lnTo>
                  <a:lnTo>
                    <a:pt x="12882" y="1154"/>
                  </a:lnTo>
                  <a:lnTo>
                    <a:pt x="12890" y="1158"/>
                  </a:lnTo>
                  <a:lnTo>
                    <a:pt x="12902" y="1160"/>
                  </a:lnTo>
                  <a:lnTo>
                    <a:pt x="12912" y="1160"/>
                  </a:lnTo>
                  <a:lnTo>
                    <a:pt x="12924" y="1160"/>
                  </a:lnTo>
                  <a:lnTo>
                    <a:pt x="12932" y="1154"/>
                  </a:lnTo>
                  <a:close/>
                  <a:moveTo>
                    <a:pt x="11756" y="878"/>
                  </a:moveTo>
                  <a:lnTo>
                    <a:pt x="11756" y="878"/>
                  </a:lnTo>
                  <a:lnTo>
                    <a:pt x="11746" y="884"/>
                  </a:lnTo>
                  <a:lnTo>
                    <a:pt x="11744" y="888"/>
                  </a:lnTo>
                  <a:lnTo>
                    <a:pt x="11746" y="890"/>
                  </a:lnTo>
                  <a:lnTo>
                    <a:pt x="11754" y="888"/>
                  </a:lnTo>
                  <a:lnTo>
                    <a:pt x="11784" y="888"/>
                  </a:lnTo>
                  <a:lnTo>
                    <a:pt x="11804" y="888"/>
                  </a:lnTo>
                  <a:lnTo>
                    <a:pt x="11828" y="890"/>
                  </a:lnTo>
                  <a:lnTo>
                    <a:pt x="11858" y="896"/>
                  </a:lnTo>
                  <a:lnTo>
                    <a:pt x="11880" y="896"/>
                  </a:lnTo>
                  <a:lnTo>
                    <a:pt x="11892" y="894"/>
                  </a:lnTo>
                  <a:lnTo>
                    <a:pt x="11894" y="892"/>
                  </a:lnTo>
                  <a:lnTo>
                    <a:pt x="11896" y="888"/>
                  </a:lnTo>
                  <a:lnTo>
                    <a:pt x="11896" y="886"/>
                  </a:lnTo>
                  <a:lnTo>
                    <a:pt x="11896" y="882"/>
                  </a:lnTo>
                  <a:lnTo>
                    <a:pt x="11888" y="872"/>
                  </a:lnTo>
                  <a:lnTo>
                    <a:pt x="11876" y="864"/>
                  </a:lnTo>
                  <a:lnTo>
                    <a:pt x="11860" y="854"/>
                  </a:lnTo>
                  <a:lnTo>
                    <a:pt x="11844" y="846"/>
                  </a:lnTo>
                  <a:lnTo>
                    <a:pt x="11830" y="844"/>
                  </a:lnTo>
                  <a:lnTo>
                    <a:pt x="11816" y="844"/>
                  </a:lnTo>
                  <a:lnTo>
                    <a:pt x="11804" y="848"/>
                  </a:lnTo>
                  <a:lnTo>
                    <a:pt x="11792" y="854"/>
                  </a:lnTo>
                  <a:lnTo>
                    <a:pt x="11782" y="862"/>
                  </a:lnTo>
                  <a:lnTo>
                    <a:pt x="11756" y="878"/>
                  </a:lnTo>
                  <a:close/>
                  <a:moveTo>
                    <a:pt x="12060" y="772"/>
                  </a:moveTo>
                  <a:lnTo>
                    <a:pt x="12060" y="772"/>
                  </a:lnTo>
                  <a:lnTo>
                    <a:pt x="12086" y="776"/>
                  </a:lnTo>
                  <a:lnTo>
                    <a:pt x="12106" y="778"/>
                  </a:lnTo>
                  <a:lnTo>
                    <a:pt x="12152" y="776"/>
                  </a:lnTo>
                  <a:lnTo>
                    <a:pt x="12164" y="774"/>
                  </a:lnTo>
                  <a:lnTo>
                    <a:pt x="12176" y="770"/>
                  </a:lnTo>
                  <a:lnTo>
                    <a:pt x="12182" y="766"/>
                  </a:lnTo>
                  <a:lnTo>
                    <a:pt x="12188" y="760"/>
                  </a:lnTo>
                  <a:lnTo>
                    <a:pt x="12190" y="756"/>
                  </a:lnTo>
                  <a:lnTo>
                    <a:pt x="12188" y="752"/>
                  </a:lnTo>
                  <a:lnTo>
                    <a:pt x="12184" y="750"/>
                  </a:lnTo>
                  <a:lnTo>
                    <a:pt x="12176" y="750"/>
                  </a:lnTo>
                  <a:lnTo>
                    <a:pt x="12168" y="748"/>
                  </a:lnTo>
                  <a:lnTo>
                    <a:pt x="12164" y="746"/>
                  </a:lnTo>
                  <a:lnTo>
                    <a:pt x="12154" y="740"/>
                  </a:lnTo>
                  <a:lnTo>
                    <a:pt x="12148" y="736"/>
                  </a:lnTo>
                  <a:lnTo>
                    <a:pt x="12142" y="734"/>
                  </a:lnTo>
                  <a:lnTo>
                    <a:pt x="12132" y="734"/>
                  </a:lnTo>
                  <a:lnTo>
                    <a:pt x="12120" y="738"/>
                  </a:lnTo>
                  <a:lnTo>
                    <a:pt x="12108" y="742"/>
                  </a:lnTo>
                  <a:lnTo>
                    <a:pt x="12102" y="742"/>
                  </a:lnTo>
                  <a:lnTo>
                    <a:pt x="12100" y="740"/>
                  </a:lnTo>
                  <a:lnTo>
                    <a:pt x="12100" y="736"/>
                  </a:lnTo>
                  <a:lnTo>
                    <a:pt x="12098" y="730"/>
                  </a:lnTo>
                  <a:lnTo>
                    <a:pt x="12092" y="728"/>
                  </a:lnTo>
                  <a:lnTo>
                    <a:pt x="12082" y="726"/>
                  </a:lnTo>
                  <a:lnTo>
                    <a:pt x="12062" y="726"/>
                  </a:lnTo>
                  <a:lnTo>
                    <a:pt x="12044" y="728"/>
                  </a:lnTo>
                  <a:lnTo>
                    <a:pt x="12030" y="726"/>
                  </a:lnTo>
                  <a:lnTo>
                    <a:pt x="12020" y="724"/>
                  </a:lnTo>
                  <a:lnTo>
                    <a:pt x="12016" y="720"/>
                  </a:lnTo>
                  <a:lnTo>
                    <a:pt x="12012" y="714"/>
                  </a:lnTo>
                  <a:lnTo>
                    <a:pt x="12010" y="714"/>
                  </a:lnTo>
                  <a:lnTo>
                    <a:pt x="12008" y="718"/>
                  </a:lnTo>
                  <a:lnTo>
                    <a:pt x="12000" y="730"/>
                  </a:lnTo>
                  <a:lnTo>
                    <a:pt x="11998" y="736"/>
                  </a:lnTo>
                  <a:lnTo>
                    <a:pt x="11998" y="742"/>
                  </a:lnTo>
                  <a:lnTo>
                    <a:pt x="12002" y="748"/>
                  </a:lnTo>
                  <a:lnTo>
                    <a:pt x="12014" y="756"/>
                  </a:lnTo>
                  <a:lnTo>
                    <a:pt x="12032" y="764"/>
                  </a:lnTo>
                  <a:lnTo>
                    <a:pt x="12060" y="772"/>
                  </a:lnTo>
                  <a:close/>
                  <a:moveTo>
                    <a:pt x="11698" y="782"/>
                  </a:moveTo>
                  <a:lnTo>
                    <a:pt x="11698" y="782"/>
                  </a:lnTo>
                  <a:lnTo>
                    <a:pt x="11714" y="788"/>
                  </a:lnTo>
                  <a:lnTo>
                    <a:pt x="11724" y="788"/>
                  </a:lnTo>
                  <a:lnTo>
                    <a:pt x="11728" y="784"/>
                  </a:lnTo>
                  <a:lnTo>
                    <a:pt x="11730" y="780"/>
                  </a:lnTo>
                  <a:lnTo>
                    <a:pt x="11732" y="774"/>
                  </a:lnTo>
                  <a:lnTo>
                    <a:pt x="11734" y="770"/>
                  </a:lnTo>
                  <a:lnTo>
                    <a:pt x="11740" y="768"/>
                  </a:lnTo>
                  <a:lnTo>
                    <a:pt x="11752" y="770"/>
                  </a:lnTo>
                  <a:lnTo>
                    <a:pt x="11766" y="772"/>
                  </a:lnTo>
                  <a:lnTo>
                    <a:pt x="11778" y="772"/>
                  </a:lnTo>
                  <a:lnTo>
                    <a:pt x="11788" y="770"/>
                  </a:lnTo>
                  <a:lnTo>
                    <a:pt x="11798" y="766"/>
                  </a:lnTo>
                  <a:lnTo>
                    <a:pt x="11808" y="762"/>
                  </a:lnTo>
                  <a:lnTo>
                    <a:pt x="11816" y="760"/>
                  </a:lnTo>
                  <a:lnTo>
                    <a:pt x="11824" y="760"/>
                  </a:lnTo>
                  <a:lnTo>
                    <a:pt x="11832" y="764"/>
                  </a:lnTo>
                  <a:lnTo>
                    <a:pt x="11840" y="770"/>
                  </a:lnTo>
                  <a:lnTo>
                    <a:pt x="11850" y="772"/>
                  </a:lnTo>
                  <a:lnTo>
                    <a:pt x="11862" y="772"/>
                  </a:lnTo>
                  <a:lnTo>
                    <a:pt x="11874" y="768"/>
                  </a:lnTo>
                  <a:lnTo>
                    <a:pt x="11902" y="760"/>
                  </a:lnTo>
                  <a:lnTo>
                    <a:pt x="11936" y="750"/>
                  </a:lnTo>
                  <a:lnTo>
                    <a:pt x="11944" y="746"/>
                  </a:lnTo>
                  <a:lnTo>
                    <a:pt x="11948" y="742"/>
                  </a:lnTo>
                  <a:lnTo>
                    <a:pt x="11948" y="738"/>
                  </a:lnTo>
                  <a:lnTo>
                    <a:pt x="11944" y="734"/>
                  </a:lnTo>
                  <a:lnTo>
                    <a:pt x="11942" y="730"/>
                  </a:lnTo>
                  <a:lnTo>
                    <a:pt x="11942" y="726"/>
                  </a:lnTo>
                  <a:lnTo>
                    <a:pt x="11944" y="724"/>
                  </a:lnTo>
                  <a:lnTo>
                    <a:pt x="11954" y="722"/>
                  </a:lnTo>
                  <a:lnTo>
                    <a:pt x="11960" y="722"/>
                  </a:lnTo>
                  <a:lnTo>
                    <a:pt x="11962" y="720"/>
                  </a:lnTo>
                  <a:lnTo>
                    <a:pt x="11964" y="718"/>
                  </a:lnTo>
                  <a:lnTo>
                    <a:pt x="11962" y="716"/>
                  </a:lnTo>
                  <a:lnTo>
                    <a:pt x="11956" y="710"/>
                  </a:lnTo>
                  <a:lnTo>
                    <a:pt x="11946" y="706"/>
                  </a:lnTo>
                  <a:lnTo>
                    <a:pt x="11930" y="700"/>
                  </a:lnTo>
                  <a:lnTo>
                    <a:pt x="11914" y="696"/>
                  </a:lnTo>
                  <a:lnTo>
                    <a:pt x="11898" y="696"/>
                  </a:lnTo>
                  <a:lnTo>
                    <a:pt x="11882" y="696"/>
                  </a:lnTo>
                  <a:lnTo>
                    <a:pt x="11868" y="698"/>
                  </a:lnTo>
                  <a:lnTo>
                    <a:pt x="11858" y="694"/>
                  </a:lnTo>
                  <a:lnTo>
                    <a:pt x="11846" y="690"/>
                  </a:lnTo>
                  <a:lnTo>
                    <a:pt x="11836" y="682"/>
                  </a:lnTo>
                  <a:lnTo>
                    <a:pt x="11826" y="676"/>
                  </a:lnTo>
                  <a:lnTo>
                    <a:pt x="11816" y="672"/>
                  </a:lnTo>
                  <a:lnTo>
                    <a:pt x="11806" y="670"/>
                  </a:lnTo>
                  <a:lnTo>
                    <a:pt x="11800" y="672"/>
                  </a:lnTo>
                  <a:lnTo>
                    <a:pt x="11794" y="674"/>
                  </a:lnTo>
                  <a:lnTo>
                    <a:pt x="11786" y="678"/>
                  </a:lnTo>
                  <a:lnTo>
                    <a:pt x="11782" y="686"/>
                  </a:lnTo>
                  <a:lnTo>
                    <a:pt x="11782" y="692"/>
                  </a:lnTo>
                  <a:lnTo>
                    <a:pt x="11784" y="696"/>
                  </a:lnTo>
                  <a:lnTo>
                    <a:pt x="11788" y="706"/>
                  </a:lnTo>
                  <a:lnTo>
                    <a:pt x="11788" y="710"/>
                  </a:lnTo>
                  <a:lnTo>
                    <a:pt x="11786" y="712"/>
                  </a:lnTo>
                  <a:lnTo>
                    <a:pt x="11780" y="712"/>
                  </a:lnTo>
                  <a:lnTo>
                    <a:pt x="11770" y="708"/>
                  </a:lnTo>
                  <a:lnTo>
                    <a:pt x="11752" y="698"/>
                  </a:lnTo>
                  <a:lnTo>
                    <a:pt x="11730" y="684"/>
                  </a:lnTo>
                  <a:lnTo>
                    <a:pt x="11710" y="672"/>
                  </a:lnTo>
                  <a:lnTo>
                    <a:pt x="11702" y="668"/>
                  </a:lnTo>
                  <a:lnTo>
                    <a:pt x="11696" y="666"/>
                  </a:lnTo>
                  <a:lnTo>
                    <a:pt x="11688" y="666"/>
                  </a:lnTo>
                  <a:lnTo>
                    <a:pt x="11682" y="668"/>
                  </a:lnTo>
                  <a:lnTo>
                    <a:pt x="11666" y="674"/>
                  </a:lnTo>
                  <a:lnTo>
                    <a:pt x="11646" y="688"/>
                  </a:lnTo>
                  <a:lnTo>
                    <a:pt x="11638" y="694"/>
                  </a:lnTo>
                  <a:lnTo>
                    <a:pt x="11634" y="702"/>
                  </a:lnTo>
                  <a:lnTo>
                    <a:pt x="11634" y="708"/>
                  </a:lnTo>
                  <a:lnTo>
                    <a:pt x="11636" y="714"/>
                  </a:lnTo>
                  <a:lnTo>
                    <a:pt x="11640" y="724"/>
                  </a:lnTo>
                  <a:lnTo>
                    <a:pt x="11640" y="728"/>
                  </a:lnTo>
                  <a:lnTo>
                    <a:pt x="11634" y="732"/>
                  </a:lnTo>
                  <a:lnTo>
                    <a:pt x="11630" y="736"/>
                  </a:lnTo>
                  <a:lnTo>
                    <a:pt x="11630" y="740"/>
                  </a:lnTo>
                  <a:lnTo>
                    <a:pt x="11634" y="746"/>
                  </a:lnTo>
                  <a:lnTo>
                    <a:pt x="11640" y="754"/>
                  </a:lnTo>
                  <a:lnTo>
                    <a:pt x="11650" y="760"/>
                  </a:lnTo>
                  <a:lnTo>
                    <a:pt x="11664" y="768"/>
                  </a:lnTo>
                  <a:lnTo>
                    <a:pt x="11698" y="782"/>
                  </a:lnTo>
                  <a:close/>
                  <a:moveTo>
                    <a:pt x="11586" y="730"/>
                  </a:moveTo>
                  <a:lnTo>
                    <a:pt x="11586" y="730"/>
                  </a:lnTo>
                  <a:lnTo>
                    <a:pt x="11592" y="724"/>
                  </a:lnTo>
                  <a:lnTo>
                    <a:pt x="11594" y="716"/>
                  </a:lnTo>
                  <a:lnTo>
                    <a:pt x="11592" y="708"/>
                  </a:lnTo>
                  <a:lnTo>
                    <a:pt x="11584" y="698"/>
                  </a:lnTo>
                  <a:lnTo>
                    <a:pt x="11582" y="696"/>
                  </a:lnTo>
                  <a:lnTo>
                    <a:pt x="11580" y="696"/>
                  </a:lnTo>
                  <a:lnTo>
                    <a:pt x="11576" y="698"/>
                  </a:lnTo>
                  <a:lnTo>
                    <a:pt x="11572" y="706"/>
                  </a:lnTo>
                  <a:lnTo>
                    <a:pt x="11570" y="714"/>
                  </a:lnTo>
                  <a:lnTo>
                    <a:pt x="11570" y="722"/>
                  </a:lnTo>
                  <a:lnTo>
                    <a:pt x="11572" y="730"/>
                  </a:lnTo>
                  <a:lnTo>
                    <a:pt x="11574" y="732"/>
                  </a:lnTo>
                  <a:lnTo>
                    <a:pt x="11578" y="732"/>
                  </a:lnTo>
                  <a:lnTo>
                    <a:pt x="11582" y="732"/>
                  </a:lnTo>
                  <a:lnTo>
                    <a:pt x="11586" y="730"/>
                  </a:lnTo>
                  <a:close/>
                  <a:moveTo>
                    <a:pt x="11080" y="922"/>
                  </a:moveTo>
                  <a:lnTo>
                    <a:pt x="11080" y="922"/>
                  </a:lnTo>
                  <a:lnTo>
                    <a:pt x="11108" y="928"/>
                  </a:lnTo>
                  <a:lnTo>
                    <a:pt x="11130" y="934"/>
                  </a:lnTo>
                  <a:lnTo>
                    <a:pt x="11156" y="942"/>
                  </a:lnTo>
                  <a:lnTo>
                    <a:pt x="11188" y="958"/>
                  </a:lnTo>
                  <a:lnTo>
                    <a:pt x="11198" y="962"/>
                  </a:lnTo>
                  <a:lnTo>
                    <a:pt x="11202" y="962"/>
                  </a:lnTo>
                  <a:lnTo>
                    <a:pt x="11204" y="962"/>
                  </a:lnTo>
                  <a:lnTo>
                    <a:pt x="11204" y="958"/>
                  </a:lnTo>
                  <a:lnTo>
                    <a:pt x="11202" y="952"/>
                  </a:lnTo>
                  <a:lnTo>
                    <a:pt x="11204" y="948"/>
                  </a:lnTo>
                  <a:lnTo>
                    <a:pt x="11210" y="946"/>
                  </a:lnTo>
                  <a:lnTo>
                    <a:pt x="11220" y="944"/>
                  </a:lnTo>
                  <a:lnTo>
                    <a:pt x="11226" y="946"/>
                  </a:lnTo>
                  <a:lnTo>
                    <a:pt x="11256" y="958"/>
                  </a:lnTo>
                  <a:lnTo>
                    <a:pt x="11280" y="968"/>
                  </a:lnTo>
                  <a:lnTo>
                    <a:pt x="11300" y="978"/>
                  </a:lnTo>
                  <a:lnTo>
                    <a:pt x="11308" y="980"/>
                  </a:lnTo>
                  <a:lnTo>
                    <a:pt x="11316" y="982"/>
                  </a:lnTo>
                  <a:lnTo>
                    <a:pt x="11322" y="978"/>
                  </a:lnTo>
                  <a:lnTo>
                    <a:pt x="11328" y="970"/>
                  </a:lnTo>
                  <a:lnTo>
                    <a:pt x="11328" y="966"/>
                  </a:lnTo>
                  <a:lnTo>
                    <a:pt x="11328" y="962"/>
                  </a:lnTo>
                  <a:lnTo>
                    <a:pt x="11324" y="956"/>
                  </a:lnTo>
                  <a:lnTo>
                    <a:pt x="11318" y="952"/>
                  </a:lnTo>
                  <a:lnTo>
                    <a:pt x="11310" y="948"/>
                  </a:lnTo>
                  <a:lnTo>
                    <a:pt x="11304" y="946"/>
                  </a:lnTo>
                  <a:lnTo>
                    <a:pt x="11300" y="944"/>
                  </a:lnTo>
                  <a:lnTo>
                    <a:pt x="11300" y="942"/>
                  </a:lnTo>
                  <a:lnTo>
                    <a:pt x="11302" y="940"/>
                  </a:lnTo>
                  <a:lnTo>
                    <a:pt x="11312" y="938"/>
                  </a:lnTo>
                  <a:lnTo>
                    <a:pt x="11320" y="934"/>
                  </a:lnTo>
                  <a:lnTo>
                    <a:pt x="11320" y="932"/>
                  </a:lnTo>
                  <a:lnTo>
                    <a:pt x="11314" y="928"/>
                  </a:lnTo>
                  <a:lnTo>
                    <a:pt x="11306" y="926"/>
                  </a:lnTo>
                  <a:lnTo>
                    <a:pt x="11298" y="922"/>
                  </a:lnTo>
                  <a:lnTo>
                    <a:pt x="11294" y="920"/>
                  </a:lnTo>
                  <a:lnTo>
                    <a:pt x="11294" y="918"/>
                  </a:lnTo>
                  <a:lnTo>
                    <a:pt x="11296" y="916"/>
                  </a:lnTo>
                  <a:lnTo>
                    <a:pt x="11306" y="914"/>
                  </a:lnTo>
                  <a:lnTo>
                    <a:pt x="11316" y="910"/>
                  </a:lnTo>
                  <a:lnTo>
                    <a:pt x="11318" y="908"/>
                  </a:lnTo>
                  <a:lnTo>
                    <a:pt x="11318" y="906"/>
                  </a:lnTo>
                  <a:lnTo>
                    <a:pt x="11316" y="900"/>
                  </a:lnTo>
                  <a:lnTo>
                    <a:pt x="11306" y="896"/>
                  </a:lnTo>
                  <a:lnTo>
                    <a:pt x="11280" y="884"/>
                  </a:lnTo>
                  <a:lnTo>
                    <a:pt x="11252" y="876"/>
                  </a:lnTo>
                  <a:lnTo>
                    <a:pt x="11240" y="872"/>
                  </a:lnTo>
                  <a:lnTo>
                    <a:pt x="11232" y="874"/>
                  </a:lnTo>
                  <a:lnTo>
                    <a:pt x="11224" y="878"/>
                  </a:lnTo>
                  <a:lnTo>
                    <a:pt x="11218" y="882"/>
                  </a:lnTo>
                  <a:lnTo>
                    <a:pt x="11214" y="888"/>
                  </a:lnTo>
                  <a:lnTo>
                    <a:pt x="11210" y="890"/>
                  </a:lnTo>
                  <a:lnTo>
                    <a:pt x="11208" y="888"/>
                  </a:lnTo>
                  <a:lnTo>
                    <a:pt x="11204" y="882"/>
                  </a:lnTo>
                  <a:lnTo>
                    <a:pt x="11200" y="874"/>
                  </a:lnTo>
                  <a:lnTo>
                    <a:pt x="11196" y="870"/>
                  </a:lnTo>
                  <a:lnTo>
                    <a:pt x="11190" y="868"/>
                  </a:lnTo>
                  <a:lnTo>
                    <a:pt x="11184" y="868"/>
                  </a:lnTo>
                  <a:lnTo>
                    <a:pt x="11168" y="866"/>
                  </a:lnTo>
                  <a:lnTo>
                    <a:pt x="11158" y="862"/>
                  </a:lnTo>
                  <a:lnTo>
                    <a:pt x="11146" y="858"/>
                  </a:lnTo>
                  <a:lnTo>
                    <a:pt x="11134" y="854"/>
                  </a:lnTo>
                  <a:lnTo>
                    <a:pt x="11120" y="854"/>
                  </a:lnTo>
                  <a:lnTo>
                    <a:pt x="11104" y="856"/>
                  </a:lnTo>
                  <a:lnTo>
                    <a:pt x="11092" y="860"/>
                  </a:lnTo>
                  <a:lnTo>
                    <a:pt x="11082" y="866"/>
                  </a:lnTo>
                  <a:lnTo>
                    <a:pt x="11076" y="872"/>
                  </a:lnTo>
                  <a:lnTo>
                    <a:pt x="11074" y="876"/>
                  </a:lnTo>
                  <a:lnTo>
                    <a:pt x="11074" y="880"/>
                  </a:lnTo>
                  <a:lnTo>
                    <a:pt x="11076" y="884"/>
                  </a:lnTo>
                  <a:lnTo>
                    <a:pt x="11080" y="888"/>
                  </a:lnTo>
                  <a:lnTo>
                    <a:pt x="11082" y="892"/>
                  </a:lnTo>
                  <a:lnTo>
                    <a:pt x="11084" y="896"/>
                  </a:lnTo>
                  <a:lnTo>
                    <a:pt x="11084" y="898"/>
                  </a:lnTo>
                  <a:lnTo>
                    <a:pt x="11084" y="902"/>
                  </a:lnTo>
                  <a:lnTo>
                    <a:pt x="11078" y="906"/>
                  </a:lnTo>
                  <a:lnTo>
                    <a:pt x="11072" y="910"/>
                  </a:lnTo>
                  <a:lnTo>
                    <a:pt x="11068" y="914"/>
                  </a:lnTo>
                  <a:lnTo>
                    <a:pt x="11066" y="916"/>
                  </a:lnTo>
                  <a:lnTo>
                    <a:pt x="11068" y="920"/>
                  </a:lnTo>
                  <a:lnTo>
                    <a:pt x="11080" y="922"/>
                  </a:lnTo>
                  <a:close/>
                  <a:moveTo>
                    <a:pt x="10628" y="824"/>
                  </a:moveTo>
                  <a:lnTo>
                    <a:pt x="10628" y="824"/>
                  </a:lnTo>
                  <a:lnTo>
                    <a:pt x="10644" y="828"/>
                  </a:lnTo>
                  <a:lnTo>
                    <a:pt x="10656" y="828"/>
                  </a:lnTo>
                  <a:lnTo>
                    <a:pt x="10666" y="824"/>
                  </a:lnTo>
                  <a:lnTo>
                    <a:pt x="10672" y="818"/>
                  </a:lnTo>
                  <a:lnTo>
                    <a:pt x="10674" y="810"/>
                  </a:lnTo>
                  <a:lnTo>
                    <a:pt x="10674" y="808"/>
                  </a:lnTo>
                  <a:lnTo>
                    <a:pt x="10672" y="804"/>
                  </a:lnTo>
                  <a:lnTo>
                    <a:pt x="10670" y="802"/>
                  </a:lnTo>
                  <a:lnTo>
                    <a:pt x="10666" y="800"/>
                  </a:lnTo>
                  <a:lnTo>
                    <a:pt x="10652" y="796"/>
                  </a:lnTo>
                  <a:lnTo>
                    <a:pt x="10636" y="796"/>
                  </a:lnTo>
                  <a:lnTo>
                    <a:pt x="10624" y="798"/>
                  </a:lnTo>
                  <a:lnTo>
                    <a:pt x="10614" y="800"/>
                  </a:lnTo>
                  <a:lnTo>
                    <a:pt x="10608" y="804"/>
                  </a:lnTo>
                  <a:lnTo>
                    <a:pt x="10606" y="808"/>
                  </a:lnTo>
                  <a:lnTo>
                    <a:pt x="10608" y="812"/>
                  </a:lnTo>
                  <a:lnTo>
                    <a:pt x="10616" y="818"/>
                  </a:lnTo>
                  <a:lnTo>
                    <a:pt x="10628" y="824"/>
                  </a:lnTo>
                  <a:close/>
                  <a:moveTo>
                    <a:pt x="10148" y="522"/>
                  </a:moveTo>
                  <a:lnTo>
                    <a:pt x="10148" y="522"/>
                  </a:lnTo>
                  <a:lnTo>
                    <a:pt x="10174" y="514"/>
                  </a:lnTo>
                  <a:lnTo>
                    <a:pt x="10202" y="510"/>
                  </a:lnTo>
                  <a:lnTo>
                    <a:pt x="10238" y="506"/>
                  </a:lnTo>
                  <a:lnTo>
                    <a:pt x="10286" y="502"/>
                  </a:lnTo>
                  <a:lnTo>
                    <a:pt x="10312" y="500"/>
                  </a:lnTo>
                  <a:lnTo>
                    <a:pt x="10330" y="498"/>
                  </a:lnTo>
                  <a:lnTo>
                    <a:pt x="10344" y="492"/>
                  </a:lnTo>
                  <a:lnTo>
                    <a:pt x="10352" y="486"/>
                  </a:lnTo>
                  <a:lnTo>
                    <a:pt x="10354" y="484"/>
                  </a:lnTo>
                  <a:lnTo>
                    <a:pt x="10354" y="480"/>
                  </a:lnTo>
                  <a:lnTo>
                    <a:pt x="10352" y="472"/>
                  </a:lnTo>
                  <a:lnTo>
                    <a:pt x="10344" y="464"/>
                  </a:lnTo>
                  <a:lnTo>
                    <a:pt x="10332" y="456"/>
                  </a:lnTo>
                  <a:lnTo>
                    <a:pt x="10308" y="440"/>
                  </a:lnTo>
                  <a:lnTo>
                    <a:pt x="10300" y="434"/>
                  </a:lnTo>
                  <a:lnTo>
                    <a:pt x="10294" y="432"/>
                  </a:lnTo>
                  <a:lnTo>
                    <a:pt x="10286" y="432"/>
                  </a:lnTo>
                  <a:lnTo>
                    <a:pt x="10276" y="436"/>
                  </a:lnTo>
                  <a:lnTo>
                    <a:pt x="10264" y="442"/>
                  </a:lnTo>
                  <a:lnTo>
                    <a:pt x="10248" y="454"/>
                  </a:lnTo>
                  <a:lnTo>
                    <a:pt x="10236" y="462"/>
                  </a:lnTo>
                  <a:lnTo>
                    <a:pt x="10232" y="462"/>
                  </a:lnTo>
                  <a:lnTo>
                    <a:pt x="10244" y="448"/>
                  </a:lnTo>
                  <a:lnTo>
                    <a:pt x="10254" y="436"/>
                  </a:lnTo>
                  <a:lnTo>
                    <a:pt x="10260" y="426"/>
                  </a:lnTo>
                  <a:lnTo>
                    <a:pt x="10264" y="416"/>
                  </a:lnTo>
                  <a:lnTo>
                    <a:pt x="10264" y="414"/>
                  </a:lnTo>
                  <a:lnTo>
                    <a:pt x="10260" y="412"/>
                  </a:lnTo>
                  <a:lnTo>
                    <a:pt x="10242" y="406"/>
                  </a:lnTo>
                  <a:lnTo>
                    <a:pt x="10234" y="406"/>
                  </a:lnTo>
                  <a:lnTo>
                    <a:pt x="10224" y="404"/>
                  </a:lnTo>
                  <a:lnTo>
                    <a:pt x="10214" y="406"/>
                  </a:lnTo>
                  <a:lnTo>
                    <a:pt x="10204" y="412"/>
                  </a:lnTo>
                  <a:lnTo>
                    <a:pt x="10194" y="422"/>
                  </a:lnTo>
                  <a:lnTo>
                    <a:pt x="10184" y="436"/>
                  </a:lnTo>
                  <a:lnTo>
                    <a:pt x="10174" y="448"/>
                  </a:lnTo>
                  <a:lnTo>
                    <a:pt x="10166" y="456"/>
                  </a:lnTo>
                  <a:lnTo>
                    <a:pt x="10154" y="464"/>
                  </a:lnTo>
                  <a:lnTo>
                    <a:pt x="10148" y="468"/>
                  </a:lnTo>
                  <a:lnTo>
                    <a:pt x="10140" y="478"/>
                  </a:lnTo>
                  <a:lnTo>
                    <a:pt x="10130" y="492"/>
                  </a:lnTo>
                  <a:lnTo>
                    <a:pt x="10118" y="514"/>
                  </a:lnTo>
                  <a:lnTo>
                    <a:pt x="10114" y="524"/>
                  </a:lnTo>
                  <a:lnTo>
                    <a:pt x="10114" y="526"/>
                  </a:lnTo>
                  <a:lnTo>
                    <a:pt x="10116" y="528"/>
                  </a:lnTo>
                  <a:lnTo>
                    <a:pt x="10128" y="528"/>
                  </a:lnTo>
                  <a:lnTo>
                    <a:pt x="10148" y="522"/>
                  </a:lnTo>
                  <a:close/>
                  <a:moveTo>
                    <a:pt x="10046" y="348"/>
                  </a:moveTo>
                  <a:lnTo>
                    <a:pt x="10046" y="348"/>
                  </a:lnTo>
                  <a:lnTo>
                    <a:pt x="10020" y="348"/>
                  </a:lnTo>
                  <a:lnTo>
                    <a:pt x="9990" y="348"/>
                  </a:lnTo>
                  <a:lnTo>
                    <a:pt x="9972" y="350"/>
                  </a:lnTo>
                  <a:lnTo>
                    <a:pt x="9956" y="352"/>
                  </a:lnTo>
                  <a:lnTo>
                    <a:pt x="9942" y="356"/>
                  </a:lnTo>
                  <a:lnTo>
                    <a:pt x="9930" y="362"/>
                  </a:lnTo>
                  <a:lnTo>
                    <a:pt x="9904" y="376"/>
                  </a:lnTo>
                  <a:lnTo>
                    <a:pt x="9878" y="390"/>
                  </a:lnTo>
                  <a:lnTo>
                    <a:pt x="9870" y="396"/>
                  </a:lnTo>
                  <a:lnTo>
                    <a:pt x="9866" y="400"/>
                  </a:lnTo>
                  <a:lnTo>
                    <a:pt x="9866" y="402"/>
                  </a:lnTo>
                  <a:lnTo>
                    <a:pt x="9868" y="404"/>
                  </a:lnTo>
                  <a:lnTo>
                    <a:pt x="9872" y="404"/>
                  </a:lnTo>
                  <a:lnTo>
                    <a:pt x="9884" y="404"/>
                  </a:lnTo>
                  <a:lnTo>
                    <a:pt x="9900" y="406"/>
                  </a:lnTo>
                  <a:lnTo>
                    <a:pt x="9908" y="406"/>
                  </a:lnTo>
                  <a:lnTo>
                    <a:pt x="9912" y="410"/>
                  </a:lnTo>
                  <a:lnTo>
                    <a:pt x="9914" y="414"/>
                  </a:lnTo>
                  <a:lnTo>
                    <a:pt x="9914" y="418"/>
                  </a:lnTo>
                  <a:lnTo>
                    <a:pt x="9914" y="424"/>
                  </a:lnTo>
                  <a:lnTo>
                    <a:pt x="9918" y="428"/>
                  </a:lnTo>
                  <a:lnTo>
                    <a:pt x="9926" y="434"/>
                  </a:lnTo>
                  <a:lnTo>
                    <a:pt x="9934" y="436"/>
                  </a:lnTo>
                  <a:lnTo>
                    <a:pt x="9944" y="438"/>
                  </a:lnTo>
                  <a:lnTo>
                    <a:pt x="9962" y="440"/>
                  </a:lnTo>
                  <a:lnTo>
                    <a:pt x="9988" y="442"/>
                  </a:lnTo>
                  <a:lnTo>
                    <a:pt x="10006" y="446"/>
                  </a:lnTo>
                  <a:lnTo>
                    <a:pt x="10026" y="452"/>
                  </a:lnTo>
                  <a:lnTo>
                    <a:pt x="10048" y="458"/>
                  </a:lnTo>
                  <a:lnTo>
                    <a:pt x="10068" y="460"/>
                  </a:lnTo>
                  <a:lnTo>
                    <a:pt x="10088" y="460"/>
                  </a:lnTo>
                  <a:lnTo>
                    <a:pt x="10106" y="456"/>
                  </a:lnTo>
                  <a:lnTo>
                    <a:pt x="10120" y="452"/>
                  </a:lnTo>
                  <a:lnTo>
                    <a:pt x="10130" y="446"/>
                  </a:lnTo>
                  <a:lnTo>
                    <a:pt x="10132" y="444"/>
                  </a:lnTo>
                  <a:lnTo>
                    <a:pt x="10132" y="440"/>
                  </a:lnTo>
                  <a:lnTo>
                    <a:pt x="10132" y="438"/>
                  </a:lnTo>
                  <a:lnTo>
                    <a:pt x="10128" y="434"/>
                  </a:lnTo>
                  <a:lnTo>
                    <a:pt x="10126" y="430"/>
                  </a:lnTo>
                  <a:lnTo>
                    <a:pt x="10124" y="426"/>
                  </a:lnTo>
                  <a:lnTo>
                    <a:pt x="10124" y="418"/>
                  </a:lnTo>
                  <a:lnTo>
                    <a:pt x="10128" y="410"/>
                  </a:lnTo>
                  <a:lnTo>
                    <a:pt x="10132" y="400"/>
                  </a:lnTo>
                  <a:lnTo>
                    <a:pt x="10138" y="392"/>
                  </a:lnTo>
                  <a:lnTo>
                    <a:pt x="10140" y="384"/>
                  </a:lnTo>
                  <a:lnTo>
                    <a:pt x="10140" y="380"/>
                  </a:lnTo>
                  <a:lnTo>
                    <a:pt x="10140" y="376"/>
                  </a:lnTo>
                  <a:lnTo>
                    <a:pt x="10138" y="372"/>
                  </a:lnTo>
                  <a:lnTo>
                    <a:pt x="10134" y="370"/>
                  </a:lnTo>
                  <a:lnTo>
                    <a:pt x="10126" y="366"/>
                  </a:lnTo>
                  <a:lnTo>
                    <a:pt x="10122" y="362"/>
                  </a:lnTo>
                  <a:lnTo>
                    <a:pt x="10118" y="358"/>
                  </a:lnTo>
                  <a:lnTo>
                    <a:pt x="10114" y="356"/>
                  </a:lnTo>
                  <a:lnTo>
                    <a:pt x="10108" y="356"/>
                  </a:lnTo>
                  <a:lnTo>
                    <a:pt x="10102" y="356"/>
                  </a:lnTo>
                  <a:lnTo>
                    <a:pt x="10074" y="364"/>
                  </a:lnTo>
                  <a:lnTo>
                    <a:pt x="10058" y="368"/>
                  </a:lnTo>
                  <a:lnTo>
                    <a:pt x="10050" y="370"/>
                  </a:lnTo>
                  <a:lnTo>
                    <a:pt x="10050" y="368"/>
                  </a:lnTo>
                  <a:lnTo>
                    <a:pt x="10048" y="366"/>
                  </a:lnTo>
                  <a:lnTo>
                    <a:pt x="10050" y="362"/>
                  </a:lnTo>
                  <a:lnTo>
                    <a:pt x="10052" y="358"/>
                  </a:lnTo>
                  <a:lnTo>
                    <a:pt x="10054" y="352"/>
                  </a:lnTo>
                  <a:lnTo>
                    <a:pt x="10052" y="350"/>
                  </a:lnTo>
                  <a:lnTo>
                    <a:pt x="10046" y="348"/>
                  </a:lnTo>
                  <a:close/>
                  <a:moveTo>
                    <a:pt x="9818" y="352"/>
                  </a:moveTo>
                  <a:lnTo>
                    <a:pt x="9818" y="352"/>
                  </a:lnTo>
                  <a:lnTo>
                    <a:pt x="9802" y="352"/>
                  </a:lnTo>
                  <a:lnTo>
                    <a:pt x="9790" y="354"/>
                  </a:lnTo>
                  <a:lnTo>
                    <a:pt x="9784" y="356"/>
                  </a:lnTo>
                  <a:lnTo>
                    <a:pt x="9780" y="360"/>
                  </a:lnTo>
                  <a:lnTo>
                    <a:pt x="9778" y="364"/>
                  </a:lnTo>
                  <a:lnTo>
                    <a:pt x="9782" y="368"/>
                  </a:lnTo>
                  <a:lnTo>
                    <a:pt x="9788" y="372"/>
                  </a:lnTo>
                  <a:lnTo>
                    <a:pt x="9798" y="374"/>
                  </a:lnTo>
                  <a:lnTo>
                    <a:pt x="9808" y="376"/>
                  </a:lnTo>
                  <a:lnTo>
                    <a:pt x="9814" y="380"/>
                  </a:lnTo>
                  <a:lnTo>
                    <a:pt x="9820" y="386"/>
                  </a:lnTo>
                  <a:lnTo>
                    <a:pt x="9822" y="388"/>
                  </a:lnTo>
                  <a:lnTo>
                    <a:pt x="9826" y="388"/>
                  </a:lnTo>
                  <a:lnTo>
                    <a:pt x="9844" y="386"/>
                  </a:lnTo>
                  <a:lnTo>
                    <a:pt x="9872" y="380"/>
                  </a:lnTo>
                  <a:lnTo>
                    <a:pt x="9884" y="374"/>
                  </a:lnTo>
                  <a:lnTo>
                    <a:pt x="9888" y="372"/>
                  </a:lnTo>
                  <a:lnTo>
                    <a:pt x="9888" y="370"/>
                  </a:lnTo>
                  <a:lnTo>
                    <a:pt x="9886" y="366"/>
                  </a:lnTo>
                  <a:lnTo>
                    <a:pt x="9882" y="364"/>
                  </a:lnTo>
                  <a:lnTo>
                    <a:pt x="9870" y="362"/>
                  </a:lnTo>
                  <a:lnTo>
                    <a:pt x="9854" y="358"/>
                  </a:lnTo>
                  <a:lnTo>
                    <a:pt x="9818" y="352"/>
                  </a:lnTo>
                  <a:close/>
                  <a:moveTo>
                    <a:pt x="9850" y="306"/>
                  </a:moveTo>
                  <a:lnTo>
                    <a:pt x="9850" y="306"/>
                  </a:lnTo>
                  <a:lnTo>
                    <a:pt x="9838" y="314"/>
                  </a:lnTo>
                  <a:lnTo>
                    <a:pt x="9826" y="318"/>
                  </a:lnTo>
                  <a:lnTo>
                    <a:pt x="9804" y="328"/>
                  </a:lnTo>
                  <a:lnTo>
                    <a:pt x="9798" y="330"/>
                  </a:lnTo>
                  <a:lnTo>
                    <a:pt x="9794" y="334"/>
                  </a:lnTo>
                  <a:lnTo>
                    <a:pt x="9798" y="336"/>
                  </a:lnTo>
                  <a:lnTo>
                    <a:pt x="9806" y="336"/>
                  </a:lnTo>
                  <a:lnTo>
                    <a:pt x="9818" y="338"/>
                  </a:lnTo>
                  <a:lnTo>
                    <a:pt x="9826" y="340"/>
                  </a:lnTo>
                  <a:lnTo>
                    <a:pt x="9840" y="346"/>
                  </a:lnTo>
                  <a:lnTo>
                    <a:pt x="9858" y="352"/>
                  </a:lnTo>
                  <a:lnTo>
                    <a:pt x="9868" y="354"/>
                  </a:lnTo>
                  <a:lnTo>
                    <a:pt x="9884" y="356"/>
                  </a:lnTo>
                  <a:lnTo>
                    <a:pt x="9898" y="358"/>
                  </a:lnTo>
                  <a:lnTo>
                    <a:pt x="9906" y="358"/>
                  </a:lnTo>
                  <a:lnTo>
                    <a:pt x="9908" y="354"/>
                  </a:lnTo>
                  <a:lnTo>
                    <a:pt x="9910" y="352"/>
                  </a:lnTo>
                  <a:lnTo>
                    <a:pt x="9912" y="348"/>
                  </a:lnTo>
                  <a:lnTo>
                    <a:pt x="9916" y="346"/>
                  </a:lnTo>
                  <a:lnTo>
                    <a:pt x="9928" y="342"/>
                  </a:lnTo>
                  <a:lnTo>
                    <a:pt x="9946" y="340"/>
                  </a:lnTo>
                  <a:lnTo>
                    <a:pt x="9990" y="340"/>
                  </a:lnTo>
                  <a:lnTo>
                    <a:pt x="10018" y="340"/>
                  </a:lnTo>
                  <a:lnTo>
                    <a:pt x="10026" y="338"/>
                  </a:lnTo>
                  <a:lnTo>
                    <a:pt x="10030" y="336"/>
                  </a:lnTo>
                  <a:lnTo>
                    <a:pt x="10030" y="330"/>
                  </a:lnTo>
                  <a:lnTo>
                    <a:pt x="10026" y="322"/>
                  </a:lnTo>
                  <a:lnTo>
                    <a:pt x="10022" y="314"/>
                  </a:lnTo>
                  <a:lnTo>
                    <a:pt x="10022" y="312"/>
                  </a:lnTo>
                  <a:lnTo>
                    <a:pt x="10022" y="308"/>
                  </a:lnTo>
                  <a:lnTo>
                    <a:pt x="10028" y="306"/>
                  </a:lnTo>
                  <a:lnTo>
                    <a:pt x="10036" y="306"/>
                  </a:lnTo>
                  <a:lnTo>
                    <a:pt x="10050" y="304"/>
                  </a:lnTo>
                  <a:lnTo>
                    <a:pt x="10054" y="300"/>
                  </a:lnTo>
                  <a:lnTo>
                    <a:pt x="10054" y="298"/>
                  </a:lnTo>
                  <a:lnTo>
                    <a:pt x="10052" y="296"/>
                  </a:lnTo>
                  <a:lnTo>
                    <a:pt x="10048" y="292"/>
                  </a:lnTo>
                  <a:lnTo>
                    <a:pt x="10044" y="288"/>
                  </a:lnTo>
                  <a:lnTo>
                    <a:pt x="10032" y="288"/>
                  </a:lnTo>
                  <a:lnTo>
                    <a:pt x="10024" y="286"/>
                  </a:lnTo>
                  <a:lnTo>
                    <a:pt x="10016" y="284"/>
                  </a:lnTo>
                  <a:lnTo>
                    <a:pt x="10008" y="280"/>
                  </a:lnTo>
                  <a:lnTo>
                    <a:pt x="9998" y="274"/>
                  </a:lnTo>
                  <a:lnTo>
                    <a:pt x="9980" y="260"/>
                  </a:lnTo>
                  <a:lnTo>
                    <a:pt x="9972" y="254"/>
                  </a:lnTo>
                  <a:lnTo>
                    <a:pt x="9964" y="252"/>
                  </a:lnTo>
                  <a:lnTo>
                    <a:pt x="9956" y="250"/>
                  </a:lnTo>
                  <a:lnTo>
                    <a:pt x="9948" y="250"/>
                  </a:lnTo>
                  <a:lnTo>
                    <a:pt x="9940" y="252"/>
                  </a:lnTo>
                  <a:lnTo>
                    <a:pt x="9932" y="258"/>
                  </a:lnTo>
                  <a:lnTo>
                    <a:pt x="9922" y="262"/>
                  </a:lnTo>
                  <a:lnTo>
                    <a:pt x="9914" y="264"/>
                  </a:lnTo>
                  <a:lnTo>
                    <a:pt x="9898" y="268"/>
                  </a:lnTo>
                  <a:lnTo>
                    <a:pt x="9878" y="272"/>
                  </a:lnTo>
                  <a:lnTo>
                    <a:pt x="9866" y="276"/>
                  </a:lnTo>
                  <a:lnTo>
                    <a:pt x="9852" y="284"/>
                  </a:lnTo>
                  <a:lnTo>
                    <a:pt x="9842" y="290"/>
                  </a:lnTo>
                  <a:lnTo>
                    <a:pt x="9840" y="294"/>
                  </a:lnTo>
                  <a:lnTo>
                    <a:pt x="9842" y="296"/>
                  </a:lnTo>
                  <a:lnTo>
                    <a:pt x="9848" y="296"/>
                  </a:lnTo>
                  <a:lnTo>
                    <a:pt x="9854" y="296"/>
                  </a:lnTo>
                  <a:lnTo>
                    <a:pt x="9856" y="298"/>
                  </a:lnTo>
                  <a:lnTo>
                    <a:pt x="9858" y="298"/>
                  </a:lnTo>
                  <a:lnTo>
                    <a:pt x="9856" y="300"/>
                  </a:lnTo>
                  <a:lnTo>
                    <a:pt x="9850" y="306"/>
                  </a:lnTo>
                  <a:close/>
                  <a:moveTo>
                    <a:pt x="9800" y="264"/>
                  </a:moveTo>
                  <a:lnTo>
                    <a:pt x="9800" y="264"/>
                  </a:lnTo>
                  <a:lnTo>
                    <a:pt x="9798" y="260"/>
                  </a:lnTo>
                  <a:lnTo>
                    <a:pt x="9792" y="258"/>
                  </a:lnTo>
                  <a:lnTo>
                    <a:pt x="9772" y="254"/>
                  </a:lnTo>
                  <a:lnTo>
                    <a:pt x="9750" y="254"/>
                  </a:lnTo>
                  <a:lnTo>
                    <a:pt x="9744" y="256"/>
                  </a:lnTo>
                  <a:lnTo>
                    <a:pt x="9740" y="258"/>
                  </a:lnTo>
                  <a:lnTo>
                    <a:pt x="9740" y="260"/>
                  </a:lnTo>
                  <a:lnTo>
                    <a:pt x="9740" y="264"/>
                  </a:lnTo>
                  <a:lnTo>
                    <a:pt x="9746" y="266"/>
                  </a:lnTo>
                  <a:lnTo>
                    <a:pt x="9756" y="268"/>
                  </a:lnTo>
                  <a:lnTo>
                    <a:pt x="9768" y="270"/>
                  </a:lnTo>
                  <a:lnTo>
                    <a:pt x="9790" y="268"/>
                  </a:lnTo>
                  <a:lnTo>
                    <a:pt x="9798" y="266"/>
                  </a:lnTo>
                  <a:lnTo>
                    <a:pt x="9800" y="264"/>
                  </a:lnTo>
                  <a:close/>
                  <a:moveTo>
                    <a:pt x="9948" y="604"/>
                  </a:moveTo>
                  <a:lnTo>
                    <a:pt x="9948" y="604"/>
                  </a:lnTo>
                  <a:lnTo>
                    <a:pt x="9956" y="608"/>
                  </a:lnTo>
                  <a:lnTo>
                    <a:pt x="9966" y="608"/>
                  </a:lnTo>
                  <a:lnTo>
                    <a:pt x="9976" y="606"/>
                  </a:lnTo>
                  <a:lnTo>
                    <a:pt x="9984" y="602"/>
                  </a:lnTo>
                  <a:lnTo>
                    <a:pt x="9992" y="598"/>
                  </a:lnTo>
                  <a:lnTo>
                    <a:pt x="9998" y="594"/>
                  </a:lnTo>
                  <a:lnTo>
                    <a:pt x="10000" y="590"/>
                  </a:lnTo>
                  <a:lnTo>
                    <a:pt x="10000" y="586"/>
                  </a:lnTo>
                  <a:lnTo>
                    <a:pt x="9996" y="586"/>
                  </a:lnTo>
                  <a:lnTo>
                    <a:pt x="9988" y="586"/>
                  </a:lnTo>
                  <a:lnTo>
                    <a:pt x="9968" y="590"/>
                  </a:lnTo>
                  <a:lnTo>
                    <a:pt x="9952" y="598"/>
                  </a:lnTo>
                  <a:lnTo>
                    <a:pt x="9948" y="602"/>
                  </a:lnTo>
                  <a:lnTo>
                    <a:pt x="9948" y="604"/>
                  </a:lnTo>
                  <a:close/>
                  <a:moveTo>
                    <a:pt x="12072" y="7092"/>
                  </a:moveTo>
                  <a:lnTo>
                    <a:pt x="12072" y="7092"/>
                  </a:lnTo>
                  <a:lnTo>
                    <a:pt x="12074" y="7094"/>
                  </a:lnTo>
                  <a:lnTo>
                    <a:pt x="12080" y="7094"/>
                  </a:lnTo>
                  <a:lnTo>
                    <a:pt x="12086" y="7096"/>
                  </a:lnTo>
                  <a:lnTo>
                    <a:pt x="12090" y="7094"/>
                  </a:lnTo>
                  <a:lnTo>
                    <a:pt x="12090" y="7090"/>
                  </a:lnTo>
                  <a:lnTo>
                    <a:pt x="12088" y="7088"/>
                  </a:lnTo>
                  <a:lnTo>
                    <a:pt x="12082" y="7086"/>
                  </a:lnTo>
                  <a:lnTo>
                    <a:pt x="12076" y="7088"/>
                  </a:lnTo>
                  <a:lnTo>
                    <a:pt x="12072" y="7090"/>
                  </a:lnTo>
                  <a:lnTo>
                    <a:pt x="12072" y="7092"/>
                  </a:lnTo>
                  <a:close/>
                  <a:moveTo>
                    <a:pt x="11908" y="7044"/>
                  </a:moveTo>
                  <a:lnTo>
                    <a:pt x="11908" y="7044"/>
                  </a:lnTo>
                  <a:lnTo>
                    <a:pt x="11906" y="7052"/>
                  </a:lnTo>
                  <a:lnTo>
                    <a:pt x="11906" y="7062"/>
                  </a:lnTo>
                  <a:lnTo>
                    <a:pt x="11908" y="7070"/>
                  </a:lnTo>
                  <a:lnTo>
                    <a:pt x="11910" y="7072"/>
                  </a:lnTo>
                  <a:lnTo>
                    <a:pt x="11912" y="7072"/>
                  </a:lnTo>
                  <a:lnTo>
                    <a:pt x="11916" y="7068"/>
                  </a:lnTo>
                  <a:lnTo>
                    <a:pt x="11916" y="7064"/>
                  </a:lnTo>
                  <a:lnTo>
                    <a:pt x="11916" y="7054"/>
                  </a:lnTo>
                  <a:lnTo>
                    <a:pt x="11912" y="7046"/>
                  </a:lnTo>
                  <a:lnTo>
                    <a:pt x="11910" y="7044"/>
                  </a:lnTo>
                  <a:lnTo>
                    <a:pt x="11908" y="7044"/>
                  </a:lnTo>
                  <a:close/>
                  <a:moveTo>
                    <a:pt x="12082" y="7064"/>
                  </a:moveTo>
                  <a:lnTo>
                    <a:pt x="12082" y="7064"/>
                  </a:lnTo>
                  <a:lnTo>
                    <a:pt x="12080" y="7062"/>
                  </a:lnTo>
                  <a:lnTo>
                    <a:pt x="12076" y="7060"/>
                  </a:lnTo>
                  <a:lnTo>
                    <a:pt x="12074" y="7054"/>
                  </a:lnTo>
                  <a:lnTo>
                    <a:pt x="12072" y="7054"/>
                  </a:lnTo>
                  <a:lnTo>
                    <a:pt x="12070" y="7052"/>
                  </a:lnTo>
                  <a:lnTo>
                    <a:pt x="12066" y="7056"/>
                  </a:lnTo>
                  <a:lnTo>
                    <a:pt x="12062" y="7062"/>
                  </a:lnTo>
                  <a:lnTo>
                    <a:pt x="12064" y="7064"/>
                  </a:lnTo>
                  <a:lnTo>
                    <a:pt x="12068" y="7066"/>
                  </a:lnTo>
                  <a:lnTo>
                    <a:pt x="12068" y="7068"/>
                  </a:lnTo>
                  <a:lnTo>
                    <a:pt x="12072" y="7076"/>
                  </a:lnTo>
                  <a:lnTo>
                    <a:pt x="12072" y="7080"/>
                  </a:lnTo>
                  <a:lnTo>
                    <a:pt x="12076" y="7082"/>
                  </a:lnTo>
                  <a:lnTo>
                    <a:pt x="12080" y="7082"/>
                  </a:lnTo>
                  <a:lnTo>
                    <a:pt x="12084" y="7080"/>
                  </a:lnTo>
                  <a:lnTo>
                    <a:pt x="12086" y="7078"/>
                  </a:lnTo>
                  <a:lnTo>
                    <a:pt x="12084" y="7076"/>
                  </a:lnTo>
                  <a:lnTo>
                    <a:pt x="12082" y="7074"/>
                  </a:lnTo>
                  <a:lnTo>
                    <a:pt x="12082" y="7072"/>
                  </a:lnTo>
                  <a:lnTo>
                    <a:pt x="12084" y="7068"/>
                  </a:lnTo>
                  <a:lnTo>
                    <a:pt x="12086" y="7066"/>
                  </a:lnTo>
                  <a:lnTo>
                    <a:pt x="12082" y="7064"/>
                  </a:lnTo>
                  <a:close/>
                  <a:moveTo>
                    <a:pt x="11654" y="6830"/>
                  </a:moveTo>
                  <a:lnTo>
                    <a:pt x="11654" y="6830"/>
                  </a:lnTo>
                  <a:lnTo>
                    <a:pt x="11650" y="6828"/>
                  </a:lnTo>
                  <a:lnTo>
                    <a:pt x="11644" y="6828"/>
                  </a:lnTo>
                  <a:lnTo>
                    <a:pt x="11636" y="6828"/>
                  </a:lnTo>
                  <a:lnTo>
                    <a:pt x="11628" y="6830"/>
                  </a:lnTo>
                  <a:lnTo>
                    <a:pt x="11622" y="6834"/>
                  </a:lnTo>
                  <a:lnTo>
                    <a:pt x="11616" y="6838"/>
                  </a:lnTo>
                  <a:lnTo>
                    <a:pt x="11612" y="6842"/>
                  </a:lnTo>
                  <a:lnTo>
                    <a:pt x="11610" y="6848"/>
                  </a:lnTo>
                  <a:lnTo>
                    <a:pt x="11614" y="6850"/>
                  </a:lnTo>
                  <a:lnTo>
                    <a:pt x="11618" y="6852"/>
                  </a:lnTo>
                  <a:lnTo>
                    <a:pt x="11630" y="6852"/>
                  </a:lnTo>
                  <a:lnTo>
                    <a:pt x="11644" y="6852"/>
                  </a:lnTo>
                  <a:lnTo>
                    <a:pt x="11652" y="6850"/>
                  </a:lnTo>
                  <a:lnTo>
                    <a:pt x="11660" y="6848"/>
                  </a:lnTo>
                  <a:lnTo>
                    <a:pt x="11668" y="6846"/>
                  </a:lnTo>
                  <a:lnTo>
                    <a:pt x="11674" y="6846"/>
                  </a:lnTo>
                  <a:lnTo>
                    <a:pt x="11674" y="6844"/>
                  </a:lnTo>
                  <a:lnTo>
                    <a:pt x="11674" y="6840"/>
                  </a:lnTo>
                  <a:lnTo>
                    <a:pt x="11670" y="6838"/>
                  </a:lnTo>
                  <a:lnTo>
                    <a:pt x="11666" y="6838"/>
                  </a:lnTo>
                  <a:lnTo>
                    <a:pt x="11660" y="6836"/>
                  </a:lnTo>
                  <a:lnTo>
                    <a:pt x="11654" y="6830"/>
                  </a:lnTo>
                  <a:close/>
                  <a:moveTo>
                    <a:pt x="12084" y="7156"/>
                  </a:moveTo>
                  <a:lnTo>
                    <a:pt x="12084" y="7156"/>
                  </a:lnTo>
                  <a:lnTo>
                    <a:pt x="12086" y="7146"/>
                  </a:lnTo>
                  <a:lnTo>
                    <a:pt x="12086" y="7136"/>
                  </a:lnTo>
                  <a:lnTo>
                    <a:pt x="12084" y="7128"/>
                  </a:lnTo>
                  <a:lnTo>
                    <a:pt x="12082" y="7120"/>
                  </a:lnTo>
                  <a:lnTo>
                    <a:pt x="12078" y="7114"/>
                  </a:lnTo>
                  <a:lnTo>
                    <a:pt x="12076" y="7112"/>
                  </a:lnTo>
                  <a:lnTo>
                    <a:pt x="12074" y="7112"/>
                  </a:lnTo>
                  <a:lnTo>
                    <a:pt x="12072" y="7114"/>
                  </a:lnTo>
                  <a:lnTo>
                    <a:pt x="12070" y="7116"/>
                  </a:lnTo>
                  <a:lnTo>
                    <a:pt x="12068" y="7118"/>
                  </a:lnTo>
                  <a:lnTo>
                    <a:pt x="12064" y="7116"/>
                  </a:lnTo>
                  <a:lnTo>
                    <a:pt x="12058" y="7116"/>
                  </a:lnTo>
                  <a:lnTo>
                    <a:pt x="12056" y="7116"/>
                  </a:lnTo>
                  <a:lnTo>
                    <a:pt x="12054" y="7120"/>
                  </a:lnTo>
                  <a:lnTo>
                    <a:pt x="12050" y="7122"/>
                  </a:lnTo>
                  <a:lnTo>
                    <a:pt x="12048" y="7122"/>
                  </a:lnTo>
                  <a:lnTo>
                    <a:pt x="12040" y="7122"/>
                  </a:lnTo>
                  <a:lnTo>
                    <a:pt x="12022" y="7128"/>
                  </a:lnTo>
                  <a:lnTo>
                    <a:pt x="12010" y="7132"/>
                  </a:lnTo>
                  <a:lnTo>
                    <a:pt x="12002" y="7132"/>
                  </a:lnTo>
                  <a:lnTo>
                    <a:pt x="11996" y="7130"/>
                  </a:lnTo>
                  <a:lnTo>
                    <a:pt x="11990" y="7128"/>
                  </a:lnTo>
                  <a:lnTo>
                    <a:pt x="11980" y="7120"/>
                  </a:lnTo>
                  <a:lnTo>
                    <a:pt x="11974" y="7116"/>
                  </a:lnTo>
                  <a:lnTo>
                    <a:pt x="11966" y="7114"/>
                  </a:lnTo>
                  <a:lnTo>
                    <a:pt x="11958" y="7114"/>
                  </a:lnTo>
                  <a:lnTo>
                    <a:pt x="11952" y="7110"/>
                  </a:lnTo>
                  <a:lnTo>
                    <a:pt x="11944" y="7104"/>
                  </a:lnTo>
                  <a:lnTo>
                    <a:pt x="11942" y="7104"/>
                  </a:lnTo>
                  <a:lnTo>
                    <a:pt x="11940" y="7104"/>
                  </a:lnTo>
                  <a:lnTo>
                    <a:pt x="11936" y="7118"/>
                  </a:lnTo>
                  <a:lnTo>
                    <a:pt x="11936" y="7126"/>
                  </a:lnTo>
                  <a:lnTo>
                    <a:pt x="11938" y="7134"/>
                  </a:lnTo>
                  <a:lnTo>
                    <a:pt x="11946" y="7158"/>
                  </a:lnTo>
                  <a:lnTo>
                    <a:pt x="11950" y="7168"/>
                  </a:lnTo>
                  <a:lnTo>
                    <a:pt x="11954" y="7172"/>
                  </a:lnTo>
                  <a:lnTo>
                    <a:pt x="11958" y="7176"/>
                  </a:lnTo>
                  <a:lnTo>
                    <a:pt x="11958" y="7184"/>
                  </a:lnTo>
                  <a:lnTo>
                    <a:pt x="11960" y="7198"/>
                  </a:lnTo>
                  <a:lnTo>
                    <a:pt x="11962" y="7212"/>
                  </a:lnTo>
                  <a:lnTo>
                    <a:pt x="11966" y="7226"/>
                  </a:lnTo>
                  <a:lnTo>
                    <a:pt x="11970" y="7232"/>
                  </a:lnTo>
                  <a:lnTo>
                    <a:pt x="11976" y="7236"/>
                  </a:lnTo>
                  <a:lnTo>
                    <a:pt x="11980" y="7240"/>
                  </a:lnTo>
                  <a:lnTo>
                    <a:pt x="11984" y="7246"/>
                  </a:lnTo>
                  <a:lnTo>
                    <a:pt x="11988" y="7256"/>
                  </a:lnTo>
                  <a:lnTo>
                    <a:pt x="11992" y="7264"/>
                  </a:lnTo>
                  <a:lnTo>
                    <a:pt x="11996" y="7266"/>
                  </a:lnTo>
                  <a:lnTo>
                    <a:pt x="11998" y="7266"/>
                  </a:lnTo>
                  <a:lnTo>
                    <a:pt x="12004" y="7264"/>
                  </a:lnTo>
                  <a:lnTo>
                    <a:pt x="12008" y="7266"/>
                  </a:lnTo>
                  <a:lnTo>
                    <a:pt x="12022" y="7270"/>
                  </a:lnTo>
                  <a:lnTo>
                    <a:pt x="12026" y="7270"/>
                  </a:lnTo>
                  <a:lnTo>
                    <a:pt x="12028" y="7270"/>
                  </a:lnTo>
                  <a:lnTo>
                    <a:pt x="12030" y="7264"/>
                  </a:lnTo>
                  <a:lnTo>
                    <a:pt x="12032" y="7258"/>
                  </a:lnTo>
                  <a:lnTo>
                    <a:pt x="12038" y="7254"/>
                  </a:lnTo>
                  <a:lnTo>
                    <a:pt x="12040" y="7250"/>
                  </a:lnTo>
                  <a:lnTo>
                    <a:pt x="12042" y="7246"/>
                  </a:lnTo>
                  <a:lnTo>
                    <a:pt x="12046" y="7238"/>
                  </a:lnTo>
                  <a:lnTo>
                    <a:pt x="12046" y="7234"/>
                  </a:lnTo>
                  <a:lnTo>
                    <a:pt x="12048" y="7232"/>
                  </a:lnTo>
                  <a:lnTo>
                    <a:pt x="12050" y="7234"/>
                  </a:lnTo>
                  <a:lnTo>
                    <a:pt x="12050" y="7236"/>
                  </a:lnTo>
                  <a:lnTo>
                    <a:pt x="12052" y="7238"/>
                  </a:lnTo>
                  <a:lnTo>
                    <a:pt x="12054" y="7234"/>
                  </a:lnTo>
                  <a:lnTo>
                    <a:pt x="12056" y="7228"/>
                  </a:lnTo>
                  <a:lnTo>
                    <a:pt x="12060" y="7228"/>
                  </a:lnTo>
                  <a:lnTo>
                    <a:pt x="12062" y="7230"/>
                  </a:lnTo>
                  <a:lnTo>
                    <a:pt x="12064" y="7234"/>
                  </a:lnTo>
                  <a:lnTo>
                    <a:pt x="12064" y="7236"/>
                  </a:lnTo>
                  <a:lnTo>
                    <a:pt x="12062" y="7236"/>
                  </a:lnTo>
                  <a:lnTo>
                    <a:pt x="12058" y="7238"/>
                  </a:lnTo>
                  <a:lnTo>
                    <a:pt x="12058" y="7240"/>
                  </a:lnTo>
                  <a:lnTo>
                    <a:pt x="12060" y="7246"/>
                  </a:lnTo>
                  <a:lnTo>
                    <a:pt x="12068" y="7248"/>
                  </a:lnTo>
                  <a:lnTo>
                    <a:pt x="12072" y="7248"/>
                  </a:lnTo>
                  <a:lnTo>
                    <a:pt x="12074" y="7244"/>
                  </a:lnTo>
                  <a:lnTo>
                    <a:pt x="12072" y="7232"/>
                  </a:lnTo>
                  <a:lnTo>
                    <a:pt x="12070" y="7218"/>
                  </a:lnTo>
                  <a:lnTo>
                    <a:pt x="12070" y="7214"/>
                  </a:lnTo>
                  <a:lnTo>
                    <a:pt x="12072" y="7210"/>
                  </a:lnTo>
                  <a:lnTo>
                    <a:pt x="12074" y="7208"/>
                  </a:lnTo>
                  <a:lnTo>
                    <a:pt x="12074" y="7204"/>
                  </a:lnTo>
                  <a:lnTo>
                    <a:pt x="12074" y="7198"/>
                  </a:lnTo>
                  <a:lnTo>
                    <a:pt x="12072" y="7192"/>
                  </a:lnTo>
                  <a:lnTo>
                    <a:pt x="12072" y="7188"/>
                  </a:lnTo>
                  <a:lnTo>
                    <a:pt x="12076" y="7186"/>
                  </a:lnTo>
                  <a:lnTo>
                    <a:pt x="12078" y="7184"/>
                  </a:lnTo>
                  <a:lnTo>
                    <a:pt x="12080" y="7184"/>
                  </a:lnTo>
                  <a:lnTo>
                    <a:pt x="12082" y="7190"/>
                  </a:lnTo>
                  <a:lnTo>
                    <a:pt x="12082" y="7194"/>
                  </a:lnTo>
                  <a:lnTo>
                    <a:pt x="12084" y="7194"/>
                  </a:lnTo>
                  <a:lnTo>
                    <a:pt x="12086" y="7192"/>
                  </a:lnTo>
                  <a:lnTo>
                    <a:pt x="12086" y="7188"/>
                  </a:lnTo>
                  <a:lnTo>
                    <a:pt x="12086" y="7186"/>
                  </a:lnTo>
                  <a:lnTo>
                    <a:pt x="12084" y="7180"/>
                  </a:lnTo>
                  <a:lnTo>
                    <a:pt x="12082" y="7170"/>
                  </a:lnTo>
                  <a:lnTo>
                    <a:pt x="12082" y="7164"/>
                  </a:lnTo>
                  <a:lnTo>
                    <a:pt x="12084" y="7156"/>
                  </a:lnTo>
                  <a:close/>
                  <a:moveTo>
                    <a:pt x="12280" y="6382"/>
                  </a:moveTo>
                  <a:lnTo>
                    <a:pt x="12280" y="6382"/>
                  </a:lnTo>
                  <a:lnTo>
                    <a:pt x="12284" y="6378"/>
                  </a:lnTo>
                  <a:lnTo>
                    <a:pt x="12284" y="6372"/>
                  </a:lnTo>
                  <a:lnTo>
                    <a:pt x="12282" y="6364"/>
                  </a:lnTo>
                  <a:lnTo>
                    <a:pt x="12280" y="6352"/>
                  </a:lnTo>
                  <a:lnTo>
                    <a:pt x="12280" y="6344"/>
                  </a:lnTo>
                  <a:lnTo>
                    <a:pt x="12280" y="6334"/>
                  </a:lnTo>
                  <a:lnTo>
                    <a:pt x="12280" y="6318"/>
                  </a:lnTo>
                  <a:lnTo>
                    <a:pt x="12278" y="6316"/>
                  </a:lnTo>
                  <a:lnTo>
                    <a:pt x="12276" y="6314"/>
                  </a:lnTo>
                  <a:lnTo>
                    <a:pt x="12274" y="6312"/>
                  </a:lnTo>
                  <a:lnTo>
                    <a:pt x="12272" y="6310"/>
                  </a:lnTo>
                  <a:lnTo>
                    <a:pt x="12268" y="6304"/>
                  </a:lnTo>
                  <a:lnTo>
                    <a:pt x="12266" y="6296"/>
                  </a:lnTo>
                  <a:lnTo>
                    <a:pt x="12264" y="6284"/>
                  </a:lnTo>
                  <a:lnTo>
                    <a:pt x="12260" y="6276"/>
                  </a:lnTo>
                  <a:lnTo>
                    <a:pt x="12252" y="6264"/>
                  </a:lnTo>
                  <a:lnTo>
                    <a:pt x="12242" y="6252"/>
                  </a:lnTo>
                  <a:lnTo>
                    <a:pt x="12230" y="6236"/>
                  </a:lnTo>
                  <a:lnTo>
                    <a:pt x="12222" y="6224"/>
                  </a:lnTo>
                  <a:lnTo>
                    <a:pt x="12218" y="6222"/>
                  </a:lnTo>
                  <a:lnTo>
                    <a:pt x="12216" y="6222"/>
                  </a:lnTo>
                  <a:lnTo>
                    <a:pt x="12214" y="6220"/>
                  </a:lnTo>
                  <a:lnTo>
                    <a:pt x="12210" y="6218"/>
                  </a:lnTo>
                  <a:lnTo>
                    <a:pt x="12204" y="6214"/>
                  </a:lnTo>
                  <a:lnTo>
                    <a:pt x="12196" y="6206"/>
                  </a:lnTo>
                  <a:lnTo>
                    <a:pt x="12190" y="6194"/>
                  </a:lnTo>
                  <a:lnTo>
                    <a:pt x="12186" y="6184"/>
                  </a:lnTo>
                  <a:lnTo>
                    <a:pt x="12184" y="6174"/>
                  </a:lnTo>
                  <a:lnTo>
                    <a:pt x="12184" y="6166"/>
                  </a:lnTo>
                  <a:lnTo>
                    <a:pt x="12184" y="6150"/>
                  </a:lnTo>
                  <a:lnTo>
                    <a:pt x="12184" y="6144"/>
                  </a:lnTo>
                  <a:lnTo>
                    <a:pt x="12182" y="6138"/>
                  </a:lnTo>
                  <a:lnTo>
                    <a:pt x="12178" y="6136"/>
                  </a:lnTo>
                  <a:lnTo>
                    <a:pt x="12176" y="6136"/>
                  </a:lnTo>
                  <a:lnTo>
                    <a:pt x="12172" y="6140"/>
                  </a:lnTo>
                  <a:lnTo>
                    <a:pt x="12172" y="6142"/>
                  </a:lnTo>
                  <a:lnTo>
                    <a:pt x="12170" y="6144"/>
                  </a:lnTo>
                  <a:lnTo>
                    <a:pt x="12166" y="6140"/>
                  </a:lnTo>
                  <a:lnTo>
                    <a:pt x="12160" y="6134"/>
                  </a:lnTo>
                  <a:lnTo>
                    <a:pt x="12154" y="6130"/>
                  </a:lnTo>
                  <a:lnTo>
                    <a:pt x="12152" y="6128"/>
                  </a:lnTo>
                  <a:lnTo>
                    <a:pt x="12150" y="6132"/>
                  </a:lnTo>
                  <a:lnTo>
                    <a:pt x="12150" y="6136"/>
                  </a:lnTo>
                  <a:lnTo>
                    <a:pt x="12150" y="6142"/>
                  </a:lnTo>
                  <a:lnTo>
                    <a:pt x="12148" y="6144"/>
                  </a:lnTo>
                  <a:lnTo>
                    <a:pt x="12146" y="6144"/>
                  </a:lnTo>
                  <a:lnTo>
                    <a:pt x="12140" y="6140"/>
                  </a:lnTo>
                  <a:lnTo>
                    <a:pt x="12134" y="6132"/>
                  </a:lnTo>
                  <a:lnTo>
                    <a:pt x="12132" y="6126"/>
                  </a:lnTo>
                  <a:lnTo>
                    <a:pt x="12132" y="6120"/>
                  </a:lnTo>
                  <a:lnTo>
                    <a:pt x="12132" y="6114"/>
                  </a:lnTo>
                  <a:lnTo>
                    <a:pt x="12134" y="6104"/>
                  </a:lnTo>
                  <a:lnTo>
                    <a:pt x="12134" y="6100"/>
                  </a:lnTo>
                  <a:lnTo>
                    <a:pt x="12132" y="6092"/>
                  </a:lnTo>
                  <a:lnTo>
                    <a:pt x="12128" y="6086"/>
                  </a:lnTo>
                  <a:lnTo>
                    <a:pt x="12122" y="6078"/>
                  </a:lnTo>
                  <a:lnTo>
                    <a:pt x="12110" y="6062"/>
                  </a:lnTo>
                  <a:lnTo>
                    <a:pt x="12100" y="6050"/>
                  </a:lnTo>
                  <a:lnTo>
                    <a:pt x="12100" y="6048"/>
                  </a:lnTo>
                  <a:lnTo>
                    <a:pt x="12102" y="6046"/>
                  </a:lnTo>
                  <a:lnTo>
                    <a:pt x="12106" y="6046"/>
                  </a:lnTo>
                  <a:lnTo>
                    <a:pt x="12110" y="6044"/>
                  </a:lnTo>
                  <a:lnTo>
                    <a:pt x="12110" y="6042"/>
                  </a:lnTo>
                  <a:lnTo>
                    <a:pt x="12110" y="6038"/>
                  </a:lnTo>
                  <a:lnTo>
                    <a:pt x="12106" y="6034"/>
                  </a:lnTo>
                  <a:lnTo>
                    <a:pt x="12100" y="6028"/>
                  </a:lnTo>
                  <a:lnTo>
                    <a:pt x="12092" y="6022"/>
                  </a:lnTo>
                  <a:lnTo>
                    <a:pt x="12080" y="6018"/>
                  </a:lnTo>
                  <a:lnTo>
                    <a:pt x="12070" y="6012"/>
                  </a:lnTo>
                  <a:lnTo>
                    <a:pt x="12062" y="6008"/>
                  </a:lnTo>
                  <a:lnTo>
                    <a:pt x="12058" y="6004"/>
                  </a:lnTo>
                  <a:lnTo>
                    <a:pt x="12056" y="6000"/>
                  </a:lnTo>
                  <a:lnTo>
                    <a:pt x="12054" y="5996"/>
                  </a:lnTo>
                  <a:lnTo>
                    <a:pt x="12050" y="5992"/>
                  </a:lnTo>
                  <a:lnTo>
                    <a:pt x="12044" y="5988"/>
                  </a:lnTo>
                  <a:lnTo>
                    <a:pt x="12034" y="5986"/>
                  </a:lnTo>
                  <a:lnTo>
                    <a:pt x="12024" y="5982"/>
                  </a:lnTo>
                  <a:lnTo>
                    <a:pt x="12016" y="5978"/>
                  </a:lnTo>
                  <a:lnTo>
                    <a:pt x="12012" y="5972"/>
                  </a:lnTo>
                  <a:lnTo>
                    <a:pt x="12008" y="5968"/>
                  </a:lnTo>
                  <a:lnTo>
                    <a:pt x="12004" y="5954"/>
                  </a:lnTo>
                  <a:lnTo>
                    <a:pt x="12002" y="5948"/>
                  </a:lnTo>
                  <a:lnTo>
                    <a:pt x="11998" y="5942"/>
                  </a:lnTo>
                  <a:lnTo>
                    <a:pt x="11996" y="5934"/>
                  </a:lnTo>
                  <a:lnTo>
                    <a:pt x="11994" y="5926"/>
                  </a:lnTo>
                  <a:lnTo>
                    <a:pt x="11994" y="5904"/>
                  </a:lnTo>
                  <a:lnTo>
                    <a:pt x="11992" y="5892"/>
                  </a:lnTo>
                  <a:lnTo>
                    <a:pt x="11990" y="5880"/>
                  </a:lnTo>
                  <a:lnTo>
                    <a:pt x="11986" y="5868"/>
                  </a:lnTo>
                  <a:lnTo>
                    <a:pt x="11978" y="5856"/>
                  </a:lnTo>
                  <a:lnTo>
                    <a:pt x="11974" y="5852"/>
                  </a:lnTo>
                  <a:lnTo>
                    <a:pt x="11972" y="5846"/>
                  </a:lnTo>
                  <a:lnTo>
                    <a:pt x="11968" y="5832"/>
                  </a:lnTo>
                  <a:lnTo>
                    <a:pt x="11968" y="5818"/>
                  </a:lnTo>
                  <a:lnTo>
                    <a:pt x="11968" y="5804"/>
                  </a:lnTo>
                  <a:lnTo>
                    <a:pt x="11966" y="5790"/>
                  </a:lnTo>
                  <a:lnTo>
                    <a:pt x="11964" y="5776"/>
                  </a:lnTo>
                  <a:lnTo>
                    <a:pt x="11960" y="5766"/>
                  </a:lnTo>
                  <a:lnTo>
                    <a:pt x="11958" y="5760"/>
                  </a:lnTo>
                  <a:lnTo>
                    <a:pt x="11952" y="5758"/>
                  </a:lnTo>
                  <a:lnTo>
                    <a:pt x="11944" y="5750"/>
                  </a:lnTo>
                  <a:lnTo>
                    <a:pt x="11938" y="5744"/>
                  </a:lnTo>
                  <a:lnTo>
                    <a:pt x="11932" y="5732"/>
                  </a:lnTo>
                  <a:lnTo>
                    <a:pt x="11930" y="5728"/>
                  </a:lnTo>
                  <a:lnTo>
                    <a:pt x="11928" y="5728"/>
                  </a:lnTo>
                  <a:lnTo>
                    <a:pt x="11924" y="5730"/>
                  </a:lnTo>
                  <a:lnTo>
                    <a:pt x="11920" y="5736"/>
                  </a:lnTo>
                  <a:lnTo>
                    <a:pt x="11914" y="5742"/>
                  </a:lnTo>
                  <a:lnTo>
                    <a:pt x="11910" y="5744"/>
                  </a:lnTo>
                  <a:lnTo>
                    <a:pt x="11906" y="5740"/>
                  </a:lnTo>
                  <a:lnTo>
                    <a:pt x="11902" y="5736"/>
                  </a:lnTo>
                  <a:lnTo>
                    <a:pt x="11898" y="5728"/>
                  </a:lnTo>
                  <a:lnTo>
                    <a:pt x="11896" y="5720"/>
                  </a:lnTo>
                  <a:lnTo>
                    <a:pt x="11894" y="5704"/>
                  </a:lnTo>
                  <a:lnTo>
                    <a:pt x="11894" y="5690"/>
                  </a:lnTo>
                  <a:lnTo>
                    <a:pt x="11894" y="5674"/>
                  </a:lnTo>
                  <a:lnTo>
                    <a:pt x="11890" y="5660"/>
                  </a:lnTo>
                  <a:lnTo>
                    <a:pt x="11886" y="5652"/>
                  </a:lnTo>
                  <a:lnTo>
                    <a:pt x="11882" y="5646"/>
                  </a:lnTo>
                  <a:lnTo>
                    <a:pt x="11878" y="5640"/>
                  </a:lnTo>
                  <a:lnTo>
                    <a:pt x="11876" y="5636"/>
                  </a:lnTo>
                  <a:lnTo>
                    <a:pt x="11878" y="5628"/>
                  </a:lnTo>
                  <a:lnTo>
                    <a:pt x="11878" y="5622"/>
                  </a:lnTo>
                  <a:lnTo>
                    <a:pt x="11878" y="5620"/>
                  </a:lnTo>
                  <a:lnTo>
                    <a:pt x="11874" y="5618"/>
                  </a:lnTo>
                  <a:lnTo>
                    <a:pt x="11870" y="5616"/>
                  </a:lnTo>
                  <a:lnTo>
                    <a:pt x="11868" y="5612"/>
                  </a:lnTo>
                  <a:lnTo>
                    <a:pt x="11864" y="5602"/>
                  </a:lnTo>
                  <a:lnTo>
                    <a:pt x="11862" y="5588"/>
                  </a:lnTo>
                  <a:lnTo>
                    <a:pt x="11860" y="5572"/>
                  </a:lnTo>
                  <a:lnTo>
                    <a:pt x="11858" y="5566"/>
                  </a:lnTo>
                  <a:lnTo>
                    <a:pt x="11854" y="5562"/>
                  </a:lnTo>
                  <a:lnTo>
                    <a:pt x="11850" y="5560"/>
                  </a:lnTo>
                  <a:lnTo>
                    <a:pt x="11846" y="5560"/>
                  </a:lnTo>
                  <a:lnTo>
                    <a:pt x="11842" y="5562"/>
                  </a:lnTo>
                  <a:lnTo>
                    <a:pt x="11840" y="5566"/>
                  </a:lnTo>
                  <a:lnTo>
                    <a:pt x="11838" y="5570"/>
                  </a:lnTo>
                  <a:lnTo>
                    <a:pt x="11836" y="5578"/>
                  </a:lnTo>
                  <a:lnTo>
                    <a:pt x="11834" y="5592"/>
                  </a:lnTo>
                  <a:lnTo>
                    <a:pt x="11832" y="5602"/>
                  </a:lnTo>
                  <a:lnTo>
                    <a:pt x="11820" y="5632"/>
                  </a:lnTo>
                  <a:lnTo>
                    <a:pt x="11816" y="5642"/>
                  </a:lnTo>
                  <a:lnTo>
                    <a:pt x="11816" y="5648"/>
                  </a:lnTo>
                  <a:lnTo>
                    <a:pt x="11818" y="5650"/>
                  </a:lnTo>
                  <a:lnTo>
                    <a:pt x="11820" y="5652"/>
                  </a:lnTo>
                  <a:lnTo>
                    <a:pt x="11824" y="5654"/>
                  </a:lnTo>
                  <a:lnTo>
                    <a:pt x="11822" y="5656"/>
                  </a:lnTo>
                  <a:lnTo>
                    <a:pt x="11820" y="5660"/>
                  </a:lnTo>
                  <a:lnTo>
                    <a:pt x="11814" y="5668"/>
                  </a:lnTo>
                  <a:lnTo>
                    <a:pt x="11814" y="5676"/>
                  </a:lnTo>
                  <a:lnTo>
                    <a:pt x="11814" y="5684"/>
                  </a:lnTo>
                  <a:lnTo>
                    <a:pt x="11810" y="5698"/>
                  </a:lnTo>
                  <a:lnTo>
                    <a:pt x="11808" y="5706"/>
                  </a:lnTo>
                  <a:lnTo>
                    <a:pt x="11808" y="5716"/>
                  </a:lnTo>
                  <a:lnTo>
                    <a:pt x="11810" y="5738"/>
                  </a:lnTo>
                  <a:lnTo>
                    <a:pt x="11814" y="5762"/>
                  </a:lnTo>
                  <a:lnTo>
                    <a:pt x="11814" y="5776"/>
                  </a:lnTo>
                  <a:lnTo>
                    <a:pt x="11812" y="5788"/>
                  </a:lnTo>
                  <a:lnTo>
                    <a:pt x="11808" y="5808"/>
                  </a:lnTo>
                  <a:lnTo>
                    <a:pt x="11806" y="5820"/>
                  </a:lnTo>
                  <a:lnTo>
                    <a:pt x="11806" y="5830"/>
                  </a:lnTo>
                  <a:lnTo>
                    <a:pt x="11800" y="5844"/>
                  </a:lnTo>
                  <a:lnTo>
                    <a:pt x="11794" y="5856"/>
                  </a:lnTo>
                  <a:lnTo>
                    <a:pt x="11790" y="5864"/>
                  </a:lnTo>
                  <a:lnTo>
                    <a:pt x="11788" y="5878"/>
                  </a:lnTo>
                  <a:lnTo>
                    <a:pt x="11784" y="5890"/>
                  </a:lnTo>
                  <a:lnTo>
                    <a:pt x="11780" y="5896"/>
                  </a:lnTo>
                  <a:lnTo>
                    <a:pt x="11774" y="5902"/>
                  </a:lnTo>
                  <a:lnTo>
                    <a:pt x="11766" y="5906"/>
                  </a:lnTo>
                  <a:lnTo>
                    <a:pt x="11758" y="5906"/>
                  </a:lnTo>
                  <a:lnTo>
                    <a:pt x="11748" y="5904"/>
                  </a:lnTo>
                  <a:lnTo>
                    <a:pt x="11738" y="5900"/>
                  </a:lnTo>
                  <a:lnTo>
                    <a:pt x="11730" y="5894"/>
                  </a:lnTo>
                  <a:lnTo>
                    <a:pt x="11722" y="5888"/>
                  </a:lnTo>
                  <a:lnTo>
                    <a:pt x="11716" y="5880"/>
                  </a:lnTo>
                  <a:lnTo>
                    <a:pt x="11714" y="5876"/>
                  </a:lnTo>
                  <a:lnTo>
                    <a:pt x="11710" y="5870"/>
                  </a:lnTo>
                  <a:lnTo>
                    <a:pt x="11708" y="5866"/>
                  </a:lnTo>
                  <a:lnTo>
                    <a:pt x="11698" y="5862"/>
                  </a:lnTo>
                  <a:lnTo>
                    <a:pt x="11692" y="5862"/>
                  </a:lnTo>
                  <a:lnTo>
                    <a:pt x="11684" y="5858"/>
                  </a:lnTo>
                  <a:lnTo>
                    <a:pt x="11674" y="5850"/>
                  </a:lnTo>
                  <a:lnTo>
                    <a:pt x="11662" y="5840"/>
                  </a:lnTo>
                  <a:lnTo>
                    <a:pt x="11648" y="5828"/>
                  </a:lnTo>
                  <a:lnTo>
                    <a:pt x="11640" y="5822"/>
                  </a:lnTo>
                  <a:lnTo>
                    <a:pt x="11632" y="5818"/>
                  </a:lnTo>
                  <a:lnTo>
                    <a:pt x="11626" y="5816"/>
                  </a:lnTo>
                  <a:lnTo>
                    <a:pt x="11618" y="5814"/>
                  </a:lnTo>
                  <a:lnTo>
                    <a:pt x="11612" y="5812"/>
                  </a:lnTo>
                  <a:lnTo>
                    <a:pt x="11604" y="5804"/>
                  </a:lnTo>
                  <a:lnTo>
                    <a:pt x="11592" y="5792"/>
                  </a:lnTo>
                  <a:lnTo>
                    <a:pt x="11582" y="5784"/>
                  </a:lnTo>
                  <a:lnTo>
                    <a:pt x="11570" y="5772"/>
                  </a:lnTo>
                  <a:lnTo>
                    <a:pt x="11566" y="5766"/>
                  </a:lnTo>
                  <a:lnTo>
                    <a:pt x="11568" y="5760"/>
                  </a:lnTo>
                  <a:lnTo>
                    <a:pt x="11572" y="5752"/>
                  </a:lnTo>
                  <a:lnTo>
                    <a:pt x="11578" y="5738"/>
                  </a:lnTo>
                  <a:lnTo>
                    <a:pt x="11586" y="5724"/>
                  </a:lnTo>
                  <a:lnTo>
                    <a:pt x="11590" y="5714"/>
                  </a:lnTo>
                  <a:lnTo>
                    <a:pt x="11590" y="5710"/>
                  </a:lnTo>
                  <a:lnTo>
                    <a:pt x="11588" y="5708"/>
                  </a:lnTo>
                  <a:lnTo>
                    <a:pt x="11586" y="5708"/>
                  </a:lnTo>
                  <a:lnTo>
                    <a:pt x="11584" y="5706"/>
                  </a:lnTo>
                  <a:lnTo>
                    <a:pt x="11584" y="5702"/>
                  </a:lnTo>
                  <a:lnTo>
                    <a:pt x="11588" y="5692"/>
                  </a:lnTo>
                  <a:lnTo>
                    <a:pt x="11594" y="5682"/>
                  </a:lnTo>
                  <a:lnTo>
                    <a:pt x="11598" y="5680"/>
                  </a:lnTo>
                  <a:lnTo>
                    <a:pt x="11602" y="5682"/>
                  </a:lnTo>
                  <a:lnTo>
                    <a:pt x="11604" y="5684"/>
                  </a:lnTo>
                  <a:lnTo>
                    <a:pt x="11606" y="5688"/>
                  </a:lnTo>
                  <a:lnTo>
                    <a:pt x="11608" y="5690"/>
                  </a:lnTo>
                  <a:lnTo>
                    <a:pt x="11608" y="5686"/>
                  </a:lnTo>
                  <a:lnTo>
                    <a:pt x="11610" y="5676"/>
                  </a:lnTo>
                  <a:lnTo>
                    <a:pt x="11612" y="5664"/>
                  </a:lnTo>
                  <a:lnTo>
                    <a:pt x="11616" y="5656"/>
                  </a:lnTo>
                  <a:lnTo>
                    <a:pt x="11620" y="5650"/>
                  </a:lnTo>
                  <a:lnTo>
                    <a:pt x="11626" y="5646"/>
                  </a:lnTo>
                  <a:lnTo>
                    <a:pt x="11630" y="5644"/>
                  </a:lnTo>
                  <a:lnTo>
                    <a:pt x="11630" y="5640"/>
                  </a:lnTo>
                  <a:lnTo>
                    <a:pt x="11630" y="5638"/>
                  </a:lnTo>
                  <a:lnTo>
                    <a:pt x="11626" y="5634"/>
                  </a:lnTo>
                  <a:lnTo>
                    <a:pt x="11620" y="5630"/>
                  </a:lnTo>
                  <a:lnTo>
                    <a:pt x="11616" y="5626"/>
                  </a:lnTo>
                  <a:lnTo>
                    <a:pt x="11614" y="5620"/>
                  </a:lnTo>
                  <a:lnTo>
                    <a:pt x="11612" y="5618"/>
                  </a:lnTo>
                  <a:lnTo>
                    <a:pt x="11610" y="5616"/>
                  </a:lnTo>
                  <a:lnTo>
                    <a:pt x="11604" y="5620"/>
                  </a:lnTo>
                  <a:lnTo>
                    <a:pt x="11600" y="5624"/>
                  </a:lnTo>
                  <a:lnTo>
                    <a:pt x="11598" y="5628"/>
                  </a:lnTo>
                  <a:lnTo>
                    <a:pt x="11598" y="5632"/>
                  </a:lnTo>
                  <a:lnTo>
                    <a:pt x="11600" y="5636"/>
                  </a:lnTo>
                  <a:lnTo>
                    <a:pt x="11598" y="5640"/>
                  </a:lnTo>
                  <a:lnTo>
                    <a:pt x="11596" y="5642"/>
                  </a:lnTo>
                  <a:lnTo>
                    <a:pt x="11592" y="5644"/>
                  </a:lnTo>
                  <a:lnTo>
                    <a:pt x="11590" y="5642"/>
                  </a:lnTo>
                  <a:lnTo>
                    <a:pt x="11588" y="5638"/>
                  </a:lnTo>
                  <a:lnTo>
                    <a:pt x="11588" y="5632"/>
                  </a:lnTo>
                  <a:lnTo>
                    <a:pt x="11588" y="5630"/>
                  </a:lnTo>
                  <a:lnTo>
                    <a:pt x="11586" y="5628"/>
                  </a:lnTo>
                  <a:lnTo>
                    <a:pt x="11584" y="5628"/>
                  </a:lnTo>
                  <a:lnTo>
                    <a:pt x="11584" y="5624"/>
                  </a:lnTo>
                  <a:lnTo>
                    <a:pt x="11584" y="5616"/>
                  </a:lnTo>
                  <a:lnTo>
                    <a:pt x="11584" y="5614"/>
                  </a:lnTo>
                  <a:lnTo>
                    <a:pt x="11582" y="5614"/>
                  </a:lnTo>
                  <a:lnTo>
                    <a:pt x="11576" y="5616"/>
                  </a:lnTo>
                  <a:lnTo>
                    <a:pt x="11568" y="5622"/>
                  </a:lnTo>
                  <a:lnTo>
                    <a:pt x="11558" y="5630"/>
                  </a:lnTo>
                  <a:lnTo>
                    <a:pt x="11552" y="5632"/>
                  </a:lnTo>
                  <a:lnTo>
                    <a:pt x="11548" y="5632"/>
                  </a:lnTo>
                  <a:lnTo>
                    <a:pt x="11544" y="5630"/>
                  </a:lnTo>
                  <a:lnTo>
                    <a:pt x="11540" y="5624"/>
                  </a:lnTo>
                  <a:lnTo>
                    <a:pt x="11536" y="5622"/>
                  </a:lnTo>
                  <a:lnTo>
                    <a:pt x="11530" y="5624"/>
                  </a:lnTo>
                  <a:lnTo>
                    <a:pt x="11524" y="5626"/>
                  </a:lnTo>
                  <a:lnTo>
                    <a:pt x="11518" y="5624"/>
                  </a:lnTo>
                  <a:lnTo>
                    <a:pt x="11514" y="5622"/>
                  </a:lnTo>
                  <a:lnTo>
                    <a:pt x="11512" y="5618"/>
                  </a:lnTo>
                  <a:lnTo>
                    <a:pt x="11506" y="5612"/>
                  </a:lnTo>
                  <a:lnTo>
                    <a:pt x="11500" y="5610"/>
                  </a:lnTo>
                  <a:lnTo>
                    <a:pt x="11494" y="5608"/>
                  </a:lnTo>
                  <a:lnTo>
                    <a:pt x="11484" y="5608"/>
                  </a:lnTo>
                  <a:lnTo>
                    <a:pt x="11478" y="5606"/>
                  </a:lnTo>
                  <a:lnTo>
                    <a:pt x="11474" y="5604"/>
                  </a:lnTo>
                  <a:lnTo>
                    <a:pt x="11472" y="5600"/>
                  </a:lnTo>
                  <a:lnTo>
                    <a:pt x="11468" y="5594"/>
                  </a:lnTo>
                  <a:lnTo>
                    <a:pt x="11466" y="5592"/>
                  </a:lnTo>
                  <a:lnTo>
                    <a:pt x="11462" y="5592"/>
                  </a:lnTo>
                  <a:lnTo>
                    <a:pt x="11458" y="5594"/>
                  </a:lnTo>
                  <a:lnTo>
                    <a:pt x="11456" y="5594"/>
                  </a:lnTo>
                  <a:lnTo>
                    <a:pt x="11452" y="5590"/>
                  </a:lnTo>
                  <a:lnTo>
                    <a:pt x="11448" y="5586"/>
                  </a:lnTo>
                  <a:lnTo>
                    <a:pt x="11444" y="5584"/>
                  </a:lnTo>
                  <a:lnTo>
                    <a:pt x="11438" y="5582"/>
                  </a:lnTo>
                  <a:lnTo>
                    <a:pt x="11428" y="5582"/>
                  </a:lnTo>
                  <a:lnTo>
                    <a:pt x="11422" y="5584"/>
                  </a:lnTo>
                  <a:lnTo>
                    <a:pt x="11420" y="5586"/>
                  </a:lnTo>
                  <a:lnTo>
                    <a:pt x="11420" y="5588"/>
                  </a:lnTo>
                  <a:lnTo>
                    <a:pt x="11424" y="5596"/>
                  </a:lnTo>
                  <a:lnTo>
                    <a:pt x="11428" y="5598"/>
                  </a:lnTo>
                  <a:lnTo>
                    <a:pt x="11432" y="5600"/>
                  </a:lnTo>
                  <a:lnTo>
                    <a:pt x="11444" y="5600"/>
                  </a:lnTo>
                  <a:lnTo>
                    <a:pt x="11448" y="5600"/>
                  </a:lnTo>
                  <a:lnTo>
                    <a:pt x="11452" y="5604"/>
                  </a:lnTo>
                  <a:lnTo>
                    <a:pt x="11454" y="5608"/>
                  </a:lnTo>
                  <a:lnTo>
                    <a:pt x="11452" y="5618"/>
                  </a:lnTo>
                  <a:lnTo>
                    <a:pt x="11448" y="5634"/>
                  </a:lnTo>
                  <a:lnTo>
                    <a:pt x="11448" y="5636"/>
                  </a:lnTo>
                  <a:lnTo>
                    <a:pt x="11446" y="5636"/>
                  </a:lnTo>
                  <a:lnTo>
                    <a:pt x="11438" y="5634"/>
                  </a:lnTo>
                  <a:lnTo>
                    <a:pt x="11432" y="5634"/>
                  </a:lnTo>
                  <a:lnTo>
                    <a:pt x="11422" y="5634"/>
                  </a:lnTo>
                  <a:lnTo>
                    <a:pt x="11412" y="5636"/>
                  </a:lnTo>
                  <a:lnTo>
                    <a:pt x="11406" y="5636"/>
                  </a:lnTo>
                  <a:lnTo>
                    <a:pt x="11400" y="5632"/>
                  </a:lnTo>
                  <a:lnTo>
                    <a:pt x="11396" y="5632"/>
                  </a:lnTo>
                  <a:lnTo>
                    <a:pt x="11390" y="5634"/>
                  </a:lnTo>
                  <a:lnTo>
                    <a:pt x="11370" y="5648"/>
                  </a:lnTo>
                  <a:lnTo>
                    <a:pt x="11358" y="5658"/>
                  </a:lnTo>
                  <a:lnTo>
                    <a:pt x="11350" y="5666"/>
                  </a:lnTo>
                  <a:lnTo>
                    <a:pt x="11348" y="5672"/>
                  </a:lnTo>
                  <a:lnTo>
                    <a:pt x="11346" y="5678"/>
                  </a:lnTo>
                  <a:lnTo>
                    <a:pt x="11346" y="5684"/>
                  </a:lnTo>
                  <a:lnTo>
                    <a:pt x="11344" y="5690"/>
                  </a:lnTo>
                  <a:lnTo>
                    <a:pt x="11340" y="5700"/>
                  </a:lnTo>
                  <a:lnTo>
                    <a:pt x="11332" y="5714"/>
                  </a:lnTo>
                  <a:lnTo>
                    <a:pt x="11324" y="5728"/>
                  </a:lnTo>
                  <a:lnTo>
                    <a:pt x="11320" y="5738"/>
                  </a:lnTo>
                  <a:lnTo>
                    <a:pt x="11322" y="5744"/>
                  </a:lnTo>
                  <a:lnTo>
                    <a:pt x="11324" y="5750"/>
                  </a:lnTo>
                  <a:lnTo>
                    <a:pt x="11332" y="5756"/>
                  </a:lnTo>
                  <a:lnTo>
                    <a:pt x="11332" y="5760"/>
                  </a:lnTo>
                  <a:lnTo>
                    <a:pt x="11328" y="5764"/>
                  </a:lnTo>
                  <a:lnTo>
                    <a:pt x="11322" y="5768"/>
                  </a:lnTo>
                  <a:lnTo>
                    <a:pt x="11318" y="5770"/>
                  </a:lnTo>
                  <a:lnTo>
                    <a:pt x="11314" y="5768"/>
                  </a:lnTo>
                  <a:lnTo>
                    <a:pt x="11310" y="5766"/>
                  </a:lnTo>
                  <a:lnTo>
                    <a:pt x="11302" y="5762"/>
                  </a:lnTo>
                  <a:lnTo>
                    <a:pt x="11296" y="5760"/>
                  </a:lnTo>
                  <a:lnTo>
                    <a:pt x="11288" y="5760"/>
                  </a:lnTo>
                  <a:lnTo>
                    <a:pt x="11284" y="5760"/>
                  </a:lnTo>
                  <a:lnTo>
                    <a:pt x="11278" y="5758"/>
                  </a:lnTo>
                  <a:lnTo>
                    <a:pt x="11268" y="5750"/>
                  </a:lnTo>
                  <a:lnTo>
                    <a:pt x="11244" y="5726"/>
                  </a:lnTo>
                  <a:lnTo>
                    <a:pt x="11232" y="5716"/>
                  </a:lnTo>
                  <a:lnTo>
                    <a:pt x="11224" y="5708"/>
                  </a:lnTo>
                  <a:lnTo>
                    <a:pt x="11220" y="5706"/>
                  </a:lnTo>
                  <a:lnTo>
                    <a:pt x="11218" y="5706"/>
                  </a:lnTo>
                  <a:lnTo>
                    <a:pt x="11216" y="5710"/>
                  </a:lnTo>
                  <a:lnTo>
                    <a:pt x="11214" y="5714"/>
                  </a:lnTo>
                  <a:lnTo>
                    <a:pt x="11214" y="5722"/>
                  </a:lnTo>
                  <a:lnTo>
                    <a:pt x="11210" y="5724"/>
                  </a:lnTo>
                  <a:lnTo>
                    <a:pt x="11206" y="5724"/>
                  </a:lnTo>
                  <a:lnTo>
                    <a:pt x="11202" y="5720"/>
                  </a:lnTo>
                  <a:lnTo>
                    <a:pt x="11196" y="5718"/>
                  </a:lnTo>
                  <a:lnTo>
                    <a:pt x="11192" y="5718"/>
                  </a:lnTo>
                  <a:lnTo>
                    <a:pt x="11188" y="5720"/>
                  </a:lnTo>
                  <a:lnTo>
                    <a:pt x="11186" y="5730"/>
                  </a:lnTo>
                  <a:lnTo>
                    <a:pt x="11186" y="5738"/>
                  </a:lnTo>
                  <a:lnTo>
                    <a:pt x="11184" y="5740"/>
                  </a:lnTo>
                  <a:lnTo>
                    <a:pt x="11180" y="5740"/>
                  </a:lnTo>
                  <a:lnTo>
                    <a:pt x="11178" y="5738"/>
                  </a:lnTo>
                  <a:lnTo>
                    <a:pt x="11174" y="5736"/>
                  </a:lnTo>
                  <a:lnTo>
                    <a:pt x="11168" y="5738"/>
                  </a:lnTo>
                  <a:lnTo>
                    <a:pt x="11162" y="5744"/>
                  </a:lnTo>
                  <a:lnTo>
                    <a:pt x="11154" y="5756"/>
                  </a:lnTo>
                  <a:lnTo>
                    <a:pt x="11146" y="5772"/>
                  </a:lnTo>
                  <a:lnTo>
                    <a:pt x="11138" y="5780"/>
                  </a:lnTo>
                  <a:lnTo>
                    <a:pt x="11128" y="5792"/>
                  </a:lnTo>
                  <a:lnTo>
                    <a:pt x="11124" y="5796"/>
                  </a:lnTo>
                  <a:lnTo>
                    <a:pt x="11122" y="5800"/>
                  </a:lnTo>
                  <a:lnTo>
                    <a:pt x="11120" y="5808"/>
                  </a:lnTo>
                  <a:lnTo>
                    <a:pt x="11120" y="5820"/>
                  </a:lnTo>
                  <a:lnTo>
                    <a:pt x="11118" y="5834"/>
                  </a:lnTo>
                  <a:lnTo>
                    <a:pt x="11116" y="5838"/>
                  </a:lnTo>
                  <a:lnTo>
                    <a:pt x="11114" y="5838"/>
                  </a:lnTo>
                  <a:lnTo>
                    <a:pt x="11110" y="5838"/>
                  </a:lnTo>
                  <a:lnTo>
                    <a:pt x="11104" y="5834"/>
                  </a:lnTo>
                  <a:lnTo>
                    <a:pt x="11098" y="5832"/>
                  </a:lnTo>
                  <a:lnTo>
                    <a:pt x="11096" y="5832"/>
                  </a:lnTo>
                  <a:lnTo>
                    <a:pt x="11094" y="5834"/>
                  </a:lnTo>
                  <a:lnTo>
                    <a:pt x="11090" y="5838"/>
                  </a:lnTo>
                  <a:lnTo>
                    <a:pt x="11088" y="5842"/>
                  </a:lnTo>
                  <a:lnTo>
                    <a:pt x="11086" y="5864"/>
                  </a:lnTo>
                  <a:lnTo>
                    <a:pt x="11084" y="5878"/>
                  </a:lnTo>
                  <a:lnTo>
                    <a:pt x="11084" y="5882"/>
                  </a:lnTo>
                  <a:lnTo>
                    <a:pt x="11078" y="5866"/>
                  </a:lnTo>
                  <a:lnTo>
                    <a:pt x="11074" y="5856"/>
                  </a:lnTo>
                  <a:lnTo>
                    <a:pt x="11070" y="5852"/>
                  </a:lnTo>
                  <a:lnTo>
                    <a:pt x="11066" y="5850"/>
                  </a:lnTo>
                  <a:lnTo>
                    <a:pt x="11062" y="5848"/>
                  </a:lnTo>
                  <a:lnTo>
                    <a:pt x="11058" y="5850"/>
                  </a:lnTo>
                  <a:lnTo>
                    <a:pt x="11052" y="5854"/>
                  </a:lnTo>
                  <a:lnTo>
                    <a:pt x="11046" y="5862"/>
                  </a:lnTo>
                  <a:lnTo>
                    <a:pt x="11036" y="5878"/>
                  </a:lnTo>
                  <a:lnTo>
                    <a:pt x="11032" y="5892"/>
                  </a:lnTo>
                  <a:lnTo>
                    <a:pt x="11030" y="5902"/>
                  </a:lnTo>
                  <a:lnTo>
                    <a:pt x="11032" y="5912"/>
                  </a:lnTo>
                  <a:lnTo>
                    <a:pt x="11034" y="5918"/>
                  </a:lnTo>
                  <a:lnTo>
                    <a:pt x="11032" y="5926"/>
                  </a:lnTo>
                  <a:lnTo>
                    <a:pt x="11030" y="5932"/>
                  </a:lnTo>
                  <a:lnTo>
                    <a:pt x="11020" y="5942"/>
                  </a:lnTo>
                  <a:lnTo>
                    <a:pt x="11014" y="5948"/>
                  </a:lnTo>
                  <a:lnTo>
                    <a:pt x="11010" y="5954"/>
                  </a:lnTo>
                  <a:lnTo>
                    <a:pt x="11004" y="5970"/>
                  </a:lnTo>
                  <a:lnTo>
                    <a:pt x="11000" y="5978"/>
                  </a:lnTo>
                  <a:lnTo>
                    <a:pt x="10994" y="5988"/>
                  </a:lnTo>
                  <a:lnTo>
                    <a:pt x="10986" y="5998"/>
                  </a:lnTo>
                  <a:lnTo>
                    <a:pt x="10974" y="6006"/>
                  </a:lnTo>
                  <a:lnTo>
                    <a:pt x="10960" y="6014"/>
                  </a:lnTo>
                  <a:lnTo>
                    <a:pt x="10948" y="6020"/>
                  </a:lnTo>
                  <a:lnTo>
                    <a:pt x="10936" y="6020"/>
                  </a:lnTo>
                  <a:lnTo>
                    <a:pt x="10926" y="6020"/>
                  </a:lnTo>
                  <a:lnTo>
                    <a:pt x="10910" y="6020"/>
                  </a:lnTo>
                  <a:lnTo>
                    <a:pt x="10906" y="6020"/>
                  </a:lnTo>
                  <a:lnTo>
                    <a:pt x="10902" y="6024"/>
                  </a:lnTo>
                  <a:lnTo>
                    <a:pt x="10898" y="6030"/>
                  </a:lnTo>
                  <a:lnTo>
                    <a:pt x="10894" y="6032"/>
                  </a:lnTo>
                  <a:lnTo>
                    <a:pt x="10884" y="6038"/>
                  </a:lnTo>
                  <a:lnTo>
                    <a:pt x="10868" y="6042"/>
                  </a:lnTo>
                  <a:lnTo>
                    <a:pt x="10850" y="6052"/>
                  </a:lnTo>
                  <a:lnTo>
                    <a:pt x="10840" y="6056"/>
                  </a:lnTo>
                  <a:lnTo>
                    <a:pt x="10832" y="6056"/>
                  </a:lnTo>
                  <a:lnTo>
                    <a:pt x="10820" y="6052"/>
                  </a:lnTo>
                  <a:lnTo>
                    <a:pt x="10812" y="6050"/>
                  </a:lnTo>
                  <a:lnTo>
                    <a:pt x="10804" y="6052"/>
                  </a:lnTo>
                  <a:lnTo>
                    <a:pt x="10794" y="6060"/>
                  </a:lnTo>
                  <a:lnTo>
                    <a:pt x="10782" y="6074"/>
                  </a:lnTo>
                  <a:lnTo>
                    <a:pt x="10768" y="6088"/>
                  </a:lnTo>
                  <a:lnTo>
                    <a:pt x="10758" y="6096"/>
                  </a:lnTo>
                  <a:lnTo>
                    <a:pt x="10748" y="6102"/>
                  </a:lnTo>
                  <a:lnTo>
                    <a:pt x="10742" y="6106"/>
                  </a:lnTo>
                  <a:lnTo>
                    <a:pt x="10736" y="6108"/>
                  </a:lnTo>
                  <a:lnTo>
                    <a:pt x="10730" y="6112"/>
                  </a:lnTo>
                  <a:lnTo>
                    <a:pt x="10726" y="6120"/>
                  </a:lnTo>
                  <a:lnTo>
                    <a:pt x="10720" y="6134"/>
                  </a:lnTo>
                  <a:lnTo>
                    <a:pt x="10714" y="6144"/>
                  </a:lnTo>
                  <a:lnTo>
                    <a:pt x="10712" y="6144"/>
                  </a:lnTo>
                  <a:lnTo>
                    <a:pt x="10710" y="6140"/>
                  </a:lnTo>
                  <a:lnTo>
                    <a:pt x="10710" y="6132"/>
                  </a:lnTo>
                  <a:lnTo>
                    <a:pt x="10708" y="6124"/>
                  </a:lnTo>
                  <a:lnTo>
                    <a:pt x="10706" y="6118"/>
                  </a:lnTo>
                  <a:lnTo>
                    <a:pt x="10704" y="6116"/>
                  </a:lnTo>
                  <a:lnTo>
                    <a:pt x="10702" y="6118"/>
                  </a:lnTo>
                  <a:lnTo>
                    <a:pt x="10694" y="6128"/>
                  </a:lnTo>
                  <a:lnTo>
                    <a:pt x="10688" y="6140"/>
                  </a:lnTo>
                  <a:lnTo>
                    <a:pt x="10686" y="6150"/>
                  </a:lnTo>
                  <a:lnTo>
                    <a:pt x="10688" y="6158"/>
                  </a:lnTo>
                  <a:lnTo>
                    <a:pt x="10690" y="6166"/>
                  </a:lnTo>
                  <a:lnTo>
                    <a:pt x="10692" y="6174"/>
                  </a:lnTo>
                  <a:lnTo>
                    <a:pt x="10692" y="6182"/>
                  </a:lnTo>
                  <a:lnTo>
                    <a:pt x="10690" y="6194"/>
                  </a:lnTo>
                  <a:lnTo>
                    <a:pt x="10682" y="6210"/>
                  </a:lnTo>
                  <a:lnTo>
                    <a:pt x="10678" y="6218"/>
                  </a:lnTo>
                  <a:lnTo>
                    <a:pt x="10676" y="6226"/>
                  </a:lnTo>
                  <a:lnTo>
                    <a:pt x="10674" y="6236"/>
                  </a:lnTo>
                  <a:lnTo>
                    <a:pt x="10674" y="6244"/>
                  </a:lnTo>
                  <a:lnTo>
                    <a:pt x="10680" y="6260"/>
                  </a:lnTo>
                  <a:lnTo>
                    <a:pt x="10686" y="6276"/>
                  </a:lnTo>
                  <a:lnTo>
                    <a:pt x="10704" y="6306"/>
                  </a:lnTo>
                  <a:lnTo>
                    <a:pt x="10710" y="6320"/>
                  </a:lnTo>
                  <a:lnTo>
                    <a:pt x="10712" y="6326"/>
                  </a:lnTo>
                  <a:lnTo>
                    <a:pt x="10712" y="6334"/>
                  </a:lnTo>
                  <a:lnTo>
                    <a:pt x="10710" y="6342"/>
                  </a:lnTo>
                  <a:lnTo>
                    <a:pt x="10708" y="6344"/>
                  </a:lnTo>
                  <a:lnTo>
                    <a:pt x="10706" y="6342"/>
                  </a:lnTo>
                  <a:lnTo>
                    <a:pt x="10702" y="6338"/>
                  </a:lnTo>
                  <a:lnTo>
                    <a:pt x="10696" y="6328"/>
                  </a:lnTo>
                  <a:lnTo>
                    <a:pt x="10686" y="6308"/>
                  </a:lnTo>
                  <a:lnTo>
                    <a:pt x="10680" y="6302"/>
                  </a:lnTo>
                  <a:lnTo>
                    <a:pt x="10678" y="6304"/>
                  </a:lnTo>
                  <a:lnTo>
                    <a:pt x="10676" y="6310"/>
                  </a:lnTo>
                  <a:lnTo>
                    <a:pt x="10678" y="6316"/>
                  </a:lnTo>
                  <a:lnTo>
                    <a:pt x="10684" y="6330"/>
                  </a:lnTo>
                  <a:lnTo>
                    <a:pt x="10692" y="6344"/>
                  </a:lnTo>
                  <a:lnTo>
                    <a:pt x="10692" y="6350"/>
                  </a:lnTo>
                  <a:lnTo>
                    <a:pt x="10692" y="6354"/>
                  </a:lnTo>
                  <a:lnTo>
                    <a:pt x="10692" y="6356"/>
                  </a:lnTo>
                  <a:lnTo>
                    <a:pt x="10690" y="6356"/>
                  </a:lnTo>
                  <a:lnTo>
                    <a:pt x="10686" y="6352"/>
                  </a:lnTo>
                  <a:lnTo>
                    <a:pt x="10680" y="6338"/>
                  </a:lnTo>
                  <a:lnTo>
                    <a:pt x="10676" y="6332"/>
                  </a:lnTo>
                  <a:lnTo>
                    <a:pt x="10674" y="6328"/>
                  </a:lnTo>
                  <a:lnTo>
                    <a:pt x="10672" y="6328"/>
                  </a:lnTo>
                  <a:lnTo>
                    <a:pt x="10670" y="6336"/>
                  </a:lnTo>
                  <a:lnTo>
                    <a:pt x="10672" y="6346"/>
                  </a:lnTo>
                  <a:lnTo>
                    <a:pt x="10676" y="6354"/>
                  </a:lnTo>
                  <a:lnTo>
                    <a:pt x="10688" y="6374"/>
                  </a:lnTo>
                  <a:lnTo>
                    <a:pt x="10700" y="6394"/>
                  </a:lnTo>
                  <a:lnTo>
                    <a:pt x="10704" y="6404"/>
                  </a:lnTo>
                  <a:lnTo>
                    <a:pt x="10706" y="6414"/>
                  </a:lnTo>
                  <a:lnTo>
                    <a:pt x="10706" y="6430"/>
                  </a:lnTo>
                  <a:lnTo>
                    <a:pt x="10710" y="6440"/>
                  </a:lnTo>
                  <a:lnTo>
                    <a:pt x="10718" y="6454"/>
                  </a:lnTo>
                  <a:lnTo>
                    <a:pt x="10732" y="6478"/>
                  </a:lnTo>
                  <a:lnTo>
                    <a:pt x="10736" y="6490"/>
                  </a:lnTo>
                  <a:lnTo>
                    <a:pt x="10738" y="6502"/>
                  </a:lnTo>
                  <a:lnTo>
                    <a:pt x="10740" y="6522"/>
                  </a:lnTo>
                  <a:lnTo>
                    <a:pt x="10740" y="6534"/>
                  </a:lnTo>
                  <a:lnTo>
                    <a:pt x="10742" y="6550"/>
                  </a:lnTo>
                  <a:lnTo>
                    <a:pt x="10746" y="6570"/>
                  </a:lnTo>
                  <a:lnTo>
                    <a:pt x="10756" y="6594"/>
                  </a:lnTo>
                  <a:lnTo>
                    <a:pt x="10766" y="6620"/>
                  </a:lnTo>
                  <a:lnTo>
                    <a:pt x="10770" y="6638"/>
                  </a:lnTo>
                  <a:lnTo>
                    <a:pt x="10772" y="6650"/>
                  </a:lnTo>
                  <a:lnTo>
                    <a:pt x="10772" y="6658"/>
                  </a:lnTo>
                  <a:lnTo>
                    <a:pt x="10766" y="6670"/>
                  </a:lnTo>
                  <a:lnTo>
                    <a:pt x="10764" y="6676"/>
                  </a:lnTo>
                  <a:lnTo>
                    <a:pt x="10766" y="6686"/>
                  </a:lnTo>
                  <a:lnTo>
                    <a:pt x="10766" y="6696"/>
                  </a:lnTo>
                  <a:lnTo>
                    <a:pt x="10766" y="6704"/>
                  </a:lnTo>
                  <a:lnTo>
                    <a:pt x="10764" y="6712"/>
                  </a:lnTo>
                  <a:lnTo>
                    <a:pt x="10762" y="6716"/>
                  </a:lnTo>
                  <a:lnTo>
                    <a:pt x="10758" y="6720"/>
                  </a:lnTo>
                  <a:lnTo>
                    <a:pt x="10754" y="6724"/>
                  </a:lnTo>
                  <a:lnTo>
                    <a:pt x="10750" y="6724"/>
                  </a:lnTo>
                  <a:lnTo>
                    <a:pt x="10744" y="6722"/>
                  </a:lnTo>
                  <a:lnTo>
                    <a:pt x="10740" y="6722"/>
                  </a:lnTo>
                  <a:lnTo>
                    <a:pt x="10738" y="6726"/>
                  </a:lnTo>
                  <a:lnTo>
                    <a:pt x="10736" y="6734"/>
                  </a:lnTo>
                  <a:lnTo>
                    <a:pt x="10736" y="6742"/>
                  </a:lnTo>
                  <a:lnTo>
                    <a:pt x="10738" y="6750"/>
                  </a:lnTo>
                  <a:lnTo>
                    <a:pt x="10742" y="6756"/>
                  </a:lnTo>
                  <a:lnTo>
                    <a:pt x="10746" y="6760"/>
                  </a:lnTo>
                  <a:lnTo>
                    <a:pt x="10752" y="6762"/>
                  </a:lnTo>
                  <a:lnTo>
                    <a:pt x="10758" y="6762"/>
                  </a:lnTo>
                  <a:lnTo>
                    <a:pt x="10764" y="6766"/>
                  </a:lnTo>
                  <a:lnTo>
                    <a:pt x="10776" y="6778"/>
                  </a:lnTo>
                  <a:lnTo>
                    <a:pt x="10784" y="6786"/>
                  </a:lnTo>
                  <a:lnTo>
                    <a:pt x="10794" y="6792"/>
                  </a:lnTo>
                  <a:lnTo>
                    <a:pt x="10808" y="6798"/>
                  </a:lnTo>
                  <a:lnTo>
                    <a:pt x="10826" y="6802"/>
                  </a:lnTo>
                  <a:lnTo>
                    <a:pt x="10844" y="6802"/>
                  </a:lnTo>
                  <a:lnTo>
                    <a:pt x="10858" y="6800"/>
                  </a:lnTo>
                  <a:lnTo>
                    <a:pt x="10870" y="6794"/>
                  </a:lnTo>
                  <a:lnTo>
                    <a:pt x="10878" y="6788"/>
                  </a:lnTo>
                  <a:lnTo>
                    <a:pt x="10894" y="6776"/>
                  </a:lnTo>
                  <a:lnTo>
                    <a:pt x="10900" y="6772"/>
                  </a:lnTo>
                  <a:lnTo>
                    <a:pt x="10908" y="6770"/>
                  </a:lnTo>
                  <a:lnTo>
                    <a:pt x="10916" y="6768"/>
                  </a:lnTo>
                  <a:lnTo>
                    <a:pt x="10922" y="6764"/>
                  </a:lnTo>
                  <a:lnTo>
                    <a:pt x="10926" y="6760"/>
                  </a:lnTo>
                  <a:lnTo>
                    <a:pt x="10928" y="6754"/>
                  </a:lnTo>
                  <a:lnTo>
                    <a:pt x="10930" y="6748"/>
                  </a:lnTo>
                  <a:lnTo>
                    <a:pt x="10934" y="6744"/>
                  </a:lnTo>
                  <a:lnTo>
                    <a:pt x="10940" y="6740"/>
                  </a:lnTo>
                  <a:lnTo>
                    <a:pt x="10948" y="6740"/>
                  </a:lnTo>
                  <a:lnTo>
                    <a:pt x="10960" y="6740"/>
                  </a:lnTo>
                  <a:lnTo>
                    <a:pt x="10972" y="6738"/>
                  </a:lnTo>
                  <a:lnTo>
                    <a:pt x="10986" y="6734"/>
                  </a:lnTo>
                  <a:lnTo>
                    <a:pt x="10994" y="6734"/>
                  </a:lnTo>
                  <a:lnTo>
                    <a:pt x="11000" y="6732"/>
                  </a:lnTo>
                  <a:lnTo>
                    <a:pt x="11006" y="6734"/>
                  </a:lnTo>
                  <a:lnTo>
                    <a:pt x="11014" y="6738"/>
                  </a:lnTo>
                  <a:lnTo>
                    <a:pt x="11024" y="6742"/>
                  </a:lnTo>
                  <a:lnTo>
                    <a:pt x="11030" y="6744"/>
                  </a:lnTo>
                  <a:lnTo>
                    <a:pt x="11036" y="6742"/>
                  </a:lnTo>
                  <a:lnTo>
                    <a:pt x="11038" y="6740"/>
                  </a:lnTo>
                  <a:lnTo>
                    <a:pt x="11042" y="6738"/>
                  </a:lnTo>
                  <a:lnTo>
                    <a:pt x="11048" y="6736"/>
                  </a:lnTo>
                  <a:lnTo>
                    <a:pt x="11056" y="6738"/>
                  </a:lnTo>
                  <a:lnTo>
                    <a:pt x="11068" y="6740"/>
                  </a:lnTo>
                  <a:lnTo>
                    <a:pt x="11076" y="6742"/>
                  </a:lnTo>
                  <a:lnTo>
                    <a:pt x="11082" y="6742"/>
                  </a:lnTo>
                  <a:lnTo>
                    <a:pt x="11086" y="6740"/>
                  </a:lnTo>
                  <a:lnTo>
                    <a:pt x="11090" y="6738"/>
                  </a:lnTo>
                  <a:lnTo>
                    <a:pt x="11096" y="6730"/>
                  </a:lnTo>
                  <a:lnTo>
                    <a:pt x="11100" y="6718"/>
                  </a:lnTo>
                  <a:lnTo>
                    <a:pt x="11104" y="6706"/>
                  </a:lnTo>
                  <a:lnTo>
                    <a:pt x="11110" y="6696"/>
                  </a:lnTo>
                  <a:lnTo>
                    <a:pt x="11116" y="6688"/>
                  </a:lnTo>
                  <a:lnTo>
                    <a:pt x="11120" y="6686"/>
                  </a:lnTo>
                  <a:lnTo>
                    <a:pt x="11126" y="6686"/>
                  </a:lnTo>
                  <a:lnTo>
                    <a:pt x="11136" y="6684"/>
                  </a:lnTo>
                  <a:lnTo>
                    <a:pt x="11142" y="6680"/>
                  </a:lnTo>
                  <a:lnTo>
                    <a:pt x="11156" y="6666"/>
                  </a:lnTo>
                  <a:lnTo>
                    <a:pt x="11162" y="6660"/>
                  </a:lnTo>
                  <a:lnTo>
                    <a:pt x="11172" y="6656"/>
                  </a:lnTo>
                  <a:lnTo>
                    <a:pt x="11184" y="6652"/>
                  </a:lnTo>
                  <a:lnTo>
                    <a:pt x="11200" y="6654"/>
                  </a:lnTo>
                  <a:lnTo>
                    <a:pt x="11214" y="6654"/>
                  </a:lnTo>
                  <a:lnTo>
                    <a:pt x="11226" y="6654"/>
                  </a:lnTo>
                  <a:lnTo>
                    <a:pt x="11248" y="6650"/>
                  </a:lnTo>
                  <a:lnTo>
                    <a:pt x="11268" y="6642"/>
                  </a:lnTo>
                  <a:lnTo>
                    <a:pt x="11284" y="6634"/>
                  </a:lnTo>
                  <a:lnTo>
                    <a:pt x="11300" y="6626"/>
                  </a:lnTo>
                  <a:lnTo>
                    <a:pt x="11316" y="6618"/>
                  </a:lnTo>
                  <a:lnTo>
                    <a:pt x="11330" y="6614"/>
                  </a:lnTo>
                  <a:lnTo>
                    <a:pt x="11338" y="6614"/>
                  </a:lnTo>
                  <a:lnTo>
                    <a:pt x="11346" y="6614"/>
                  </a:lnTo>
                  <a:lnTo>
                    <a:pt x="11366" y="6616"/>
                  </a:lnTo>
                  <a:lnTo>
                    <a:pt x="11378" y="6616"/>
                  </a:lnTo>
                  <a:lnTo>
                    <a:pt x="11384" y="6614"/>
                  </a:lnTo>
                  <a:lnTo>
                    <a:pt x="11386" y="6612"/>
                  </a:lnTo>
                  <a:lnTo>
                    <a:pt x="11390" y="6610"/>
                  </a:lnTo>
                  <a:lnTo>
                    <a:pt x="11394" y="6612"/>
                  </a:lnTo>
                  <a:lnTo>
                    <a:pt x="11422" y="6626"/>
                  </a:lnTo>
                  <a:lnTo>
                    <a:pt x="11442" y="6636"/>
                  </a:lnTo>
                  <a:lnTo>
                    <a:pt x="11456" y="6642"/>
                  </a:lnTo>
                  <a:lnTo>
                    <a:pt x="11468" y="6644"/>
                  </a:lnTo>
                  <a:lnTo>
                    <a:pt x="11478" y="6646"/>
                  </a:lnTo>
                  <a:lnTo>
                    <a:pt x="11492" y="6648"/>
                  </a:lnTo>
                  <a:lnTo>
                    <a:pt x="11500" y="6652"/>
                  </a:lnTo>
                  <a:lnTo>
                    <a:pt x="11508" y="6658"/>
                  </a:lnTo>
                  <a:lnTo>
                    <a:pt x="11516" y="6664"/>
                  </a:lnTo>
                  <a:lnTo>
                    <a:pt x="11518" y="6670"/>
                  </a:lnTo>
                  <a:lnTo>
                    <a:pt x="11518" y="6676"/>
                  </a:lnTo>
                  <a:lnTo>
                    <a:pt x="11516" y="6680"/>
                  </a:lnTo>
                  <a:lnTo>
                    <a:pt x="11514" y="6684"/>
                  </a:lnTo>
                  <a:lnTo>
                    <a:pt x="11514" y="6690"/>
                  </a:lnTo>
                  <a:lnTo>
                    <a:pt x="11520" y="6696"/>
                  </a:lnTo>
                  <a:lnTo>
                    <a:pt x="11530" y="6702"/>
                  </a:lnTo>
                  <a:lnTo>
                    <a:pt x="11536" y="6706"/>
                  </a:lnTo>
                  <a:lnTo>
                    <a:pt x="11540" y="6710"/>
                  </a:lnTo>
                  <a:lnTo>
                    <a:pt x="11546" y="6722"/>
                  </a:lnTo>
                  <a:lnTo>
                    <a:pt x="11550" y="6734"/>
                  </a:lnTo>
                  <a:lnTo>
                    <a:pt x="11552" y="6748"/>
                  </a:lnTo>
                  <a:lnTo>
                    <a:pt x="11554" y="6760"/>
                  </a:lnTo>
                  <a:lnTo>
                    <a:pt x="11558" y="6772"/>
                  </a:lnTo>
                  <a:lnTo>
                    <a:pt x="11562" y="6782"/>
                  </a:lnTo>
                  <a:lnTo>
                    <a:pt x="11566" y="6786"/>
                  </a:lnTo>
                  <a:lnTo>
                    <a:pt x="11570" y="6788"/>
                  </a:lnTo>
                  <a:lnTo>
                    <a:pt x="11584" y="6796"/>
                  </a:lnTo>
                  <a:lnTo>
                    <a:pt x="11586" y="6796"/>
                  </a:lnTo>
                  <a:lnTo>
                    <a:pt x="11584" y="6794"/>
                  </a:lnTo>
                  <a:lnTo>
                    <a:pt x="11584" y="6790"/>
                  </a:lnTo>
                  <a:lnTo>
                    <a:pt x="11586" y="6782"/>
                  </a:lnTo>
                  <a:lnTo>
                    <a:pt x="11592" y="6770"/>
                  </a:lnTo>
                  <a:lnTo>
                    <a:pt x="11602" y="6754"/>
                  </a:lnTo>
                  <a:lnTo>
                    <a:pt x="11614" y="6740"/>
                  </a:lnTo>
                  <a:lnTo>
                    <a:pt x="11622" y="6732"/>
                  </a:lnTo>
                  <a:lnTo>
                    <a:pt x="11628" y="6730"/>
                  </a:lnTo>
                  <a:lnTo>
                    <a:pt x="11632" y="6730"/>
                  </a:lnTo>
                  <a:lnTo>
                    <a:pt x="11634" y="6730"/>
                  </a:lnTo>
                  <a:lnTo>
                    <a:pt x="11636" y="6720"/>
                  </a:lnTo>
                  <a:lnTo>
                    <a:pt x="11640" y="6712"/>
                  </a:lnTo>
                  <a:lnTo>
                    <a:pt x="11642" y="6706"/>
                  </a:lnTo>
                  <a:lnTo>
                    <a:pt x="11650" y="6698"/>
                  </a:lnTo>
                  <a:lnTo>
                    <a:pt x="11656" y="6690"/>
                  </a:lnTo>
                  <a:lnTo>
                    <a:pt x="11658" y="6686"/>
                  </a:lnTo>
                  <a:lnTo>
                    <a:pt x="11660" y="6680"/>
                  </a:lnTo>
                  <a:lnTo>
                    <a:pt x="11660" y="6670"/>
                  </a:lnTo>
                  <a:lnTo>
                    <a:pt x="11668" y="6686"/>
                  </a:lnTo>
                  <a:lnTo>
                    <a:pt x="11668" y="6694"/>
                  </a:lnTo>
                  <a:lnTo>
                    <a:pt x="11666" y="6702"/>
                  </a:lnTo>
                  <a:lnTo>
                    <a:pt x="11658" y="6726"/>
                  </a:lnTo>
                  <a:lnTo>
                    <a:pt x="11650" y="6748"/>
                  </a:lnTo>
                  <a:lnTo>
                    <a:pt x="11648" y="6758"/>
                  </a:lnTo>
                  <a:lnTo>
                    <a:pt x="11648" y="6766"/>
                  </a:lnTo>
                  <a:lnTo>
                    <a:pt x="11652" y="6776"/>
                  </a:lnTo>
                  <a:lnTo>
                    <a:pt x="11650" y="6784"/>
                  </a:lnTo>
                  <a:lnTo>
                    <a:pt x="11646" y="6790"/>
                  </a:lnTo>
                  <a:lnTo>
                    <a:pt x="11642" y="6792"/>
                  </a:lnTo>
                  <a:lnTo>
                    <a:pt x="11638" y="6792"/>
                  </a:lnTo>
                  <a:lnTo>
                    <a:pt x="11634" y="6792"/>
                  </a:lnTo>
                  <a:lnTo>
                    <a:pt x="11630" y="6794"/>
                  </a:lnTo>
                  <a:lnTo>
                    <a:pt x="11626" y="6798"/>
                  </a:lnTo>
                  <a:lnTo>
                    <a:pt x="11624" y="6802"/>
                  </a:lnTo>
                  <a:lnTo>
                    <a:pt x="11624" y="6806"/>
                  </a:lnTo>
                  <a:lnTo>
                    <a:pt x="11628" y="6808"/>
                  </a:lnTo>
                  <a:lnTo>
                    <a:pt x="11634" y="6810"/>
                  </a:lnTo>
                  <a:lnTo>
                    <a:pt x="11642" y="6810"/>
                  </a:lnTo>
                  <a:lnTo>
                    <a:pt x="11648" y="6808"/>
                  </a:lnTo>
                  <a:lnTo>
                    <a:pt x="11652" y="6806"/>
                  </a:lnTo>
                  <a:lnTo>
                    <a:pt x="11660" y="6798"/>
                  </a:lnTo>
                  <a:lnTo>
                    <a:pt x="11664" y="6788"/>
                  </a:lnTo>
                  <a:lnTo>
                    <a:pt x="11668" y="6778"/>
                  </a:lnTo>
                  <a:lnTo>
                    <a:pt x="11670" y="6770"/>
                  </a:lnTo>
                  <a:lnTo>
                    <a:pt x="11672" y="6764"/>
                  </a:lnTo>
                  <a:lnTo>
                    <a:pt x="11674" y="6764"/>
                  </a:lnTo>
                  <a:lnTo>
                    <a:pt x="11676" y="6766"/>
                  </a:lnTo>
                  <a:lnTo>
                    <a:pt x="11682" y="6772"/>
                  </a:lnTo>
                  <a:lnTo>
                    <a:pt x="11688" y="6784"/>
                  </a:lnTo>
                  <a:lnTo>
                    <a:pt x="11688" y="6794"/>
                  </a:lnTo>
                  <a:lnTo>
                    <a:pt x="11688" y="6802"/>
                  </a:lnTo>
                  <a:lnTo>
                    <a:pt x="11684" y="6810"/>
                  </a:lnTo>
                  <a:lnTo>
                    <a:pt x="11676" y="6822"/>
                  </a:lnTo>
                  <a:lnTo>
                    <a:pt x="11676" y="6828"/>
                  </a:lnTo>
                  <a:lnTo>
                    <a:pt x="11676" y="6832"/>
                  </a:lnTo>
                  <a:lnTo>
                    <a:pt x="11678" y="6834"/>
                  </a:lnTo>
                  <a:lnTo>
                    <a:pt x="11682" y="6834"/>
                  </a:lnTo>
                  <a:lnTo>
                    <a:pt x="11690" y="6832"/>
                  </a:lnTo>
                  <a:lnTo>
                    <a:pt x="11700" y="6830"/>
                  </a:lnTo>
                  <a:lnTo>
                    <a:pt x="11706" y="6832"/>
                  </a:lnTo>
                  <a:lnTo>
                    <a:pt x="11712" y="6834"/>
                  </a:lnTo>
                  <a:lnTo>
                    <a:pt x="11718" y="6838"/>
                  </a:lnTo>
                  <a:lnTo>
                    <a:pt x="11726" y="6846"/>
                  </a:lnTo>
                  <a:lnTo>
                    <a:pt x="11732" y="6854"/>
                  </a:lnTo>
                  <a:lnTo>
                    <a:pt x="11736" y="6862"/>
                  </a:lnTo>
                  <a:lnTo>
                    <a:pt x="11740" y="6872"/>
                  </a:lnTo>
                  <a:lnTo>
                    <a:pt x="11742" y="6882"/>
                  </a:lnTo>
                  <a:lnTo>
                    <a:pt x="11742" y="6890"/>
                  </a:lnTo>
                  <a:lnTo>
                    <a:pt x="11740" y="6898"/>
                  </a:lnTo>
                  <a:lnTo>
                    <a:pt x="11738" y="6904"/>
                  </a:lnTo>
                  <a:lnTo>
                    <a:pt x="11740" y="6914"/>
                  </a:lnTo>
                  <a:lnTo>
                    <a:pt x="11744" y="6924"/>
                  </a:lnTo>
                  <a:lnTo>
                    <a:pt x="11750" y="6934"/>
                  </a:lnTo>
                  <a:lnTo>
                    <a:pt x="11758" y="6944"/>
                  </a:lnTo>
                  <a:lnTo>
                    <a:pt x="11768" y="6952"/>
                  </a:lnTo>
                  <a:lnTo>
                    <a:pt x="11776" y="6958"/>
                  </a:lnTo>
                  <a:lnTo>
                    <a:pt x="11784" y="6962"/>
                  </a:lnTo>
                  <a:lnTo>
                    <a:pt x="11792" y="6966"/>
                  </a:lnTo>
                  <a:lnTo>
                    <a:pt x="11796" y="6968"/>
                  </a:lnTo>
                  <a:lnTo>
                    <a:pt x="11804" y="6978"/>
                  </a:lnTo>
                  <a:lnTo>
                    <a:pt x="11810" y="6982"/>
                  </a:lnTo>
                  <a:lnTo>
                    <a:pt x="11812" y="6982"/>
                  </a:lnTo>
                  <a:lnTo>
                    <a:pt x="11816" y="6980"/>
                  </a:lnTo>
                  <a:lnTo>
                    <a:pt x="11822" y="6976"/>
                  </a:lnTo>
                  <a:lnTo>
                    <a:pt x="11826" y="6976"/>
                  </a:lnTo>
                  <a:lnTo>
                    <a:pt x="11832" y="6976"/>
                  </a:lnTo>
                  <a:lnTo>
                    <a:pt x="11846" y="6982"/>
                  </a:lnTo>
                  <a:lnTo>
                    <a:pt x="11868" y="6994"/>
                  </a:lnTo>
                  <a:lnTo>
                    <a:pt x="11880" y="7000"/>
                  </a:lnTo>
                  <a:lnTo>
                    <a:pt x="11890" y="7004"/>
                  </a:lnTo>
                  <a:lnTo>
                    <a:pt x="11896" y="7002"/>
                  </a:lnTo>
                  <a:lnTo>
                    <a:pt x="11900" y="7000"/>
                  </a:lnTo>
                  <a:lnTo>
                    <a:pt x="11908" y="6990"/>
                  </a:lnTo>
                  <a:lnTo>
                    <a:pt x="11914" y="6986"/>
                  </a:lnTo>
                  <a:lnTo>
                    <a:pt x="11922" y="6980"/>
                  </a:lnTo>
                  <a:lnTo>
                    <a:pt x="11930" y="6976"/>
                  </a:lnTo>
                  <a:lnTo>
                    <a:pt x="11936" y="6970"/>
                  </a:lnTo>
                  <a:lnTo>
                    <a:pt x="11940" y="6960"/>
                  </a:lnTo>
                  <a:lnTo>
                    <a:pt x="11942" y="6956"/>
                  </a:lnTo>
                  <a:lnTo>
                    <a:pt x="11944" y="6954"/>
                  </a:lnTo>
                  <a:lnTo>
                    <a:pt x="11946" y="6956"/>
                  </a:lnTo>
                  <a:lnTo>
                    <a:pt x="11952" y="6958"/>
                  </a:lnTo>
                  <a:lnTo>
                    <a:pt x="11958" y="6962"/>
                  </a:lnTo>
                  <a:lnTo>
                    <a:pt x="11958" y="6966"/>
                  </a:lnTo>
                  <a:lnTo>
                    <a:pt x="11956" y="6970"/>
                  </a:lnTo>
                  <a:lnTo>
                    <a:pt x="11952" y="6974"/>
                  </a:lnTo>
                  <a:lnTo>
                    <a:pt x="11944" y="6980"/>
                  </a:lnTo>
                  <a:lnTo>
                    <a:pt x="11944" y="6982"/>
                  </a:lnTo>
                  <a:lnTo>
                    <a:pt x="11948" y="6986"/>
                  </a:lnTo>
                  <a:lnTo>
                    <a:pt x="11954" y="6988"/>
                  </a:lnTo>
                  <a:lnTo>
                    <a:pt x="11958" y="6986"/>
                  </a:lnTo>
                  <a:lnTo>
                    <a:pt x="11960" y="6984"/>
                  </a:lnTo>
                  <a:lnTo>
                    <a:pt x="11964" y="6980"/>
                  </a:lnTo>
                  <a:lnTo>
                    <a:pt x="11966" y="6976"/>
                  </a:lnTo>
                  <a:lnTo>
                    <a:pt x="11966" y="6982"/>
                  </a:lnTo>
                  <a:lnTo>
                    <a:pt x="11968" y="6986"/>
                  </a:lnTo>
                  <a:lnTo>
                    <a:pt x="11970" y="6990"/>
                  </a:lnTo>
                  <a:lnTo>
                    <a:pt x="11976" y="6996"/>
                  </a:lnTo>
                  <a:lnTo>
                    <a:pt x="11988" y="7004"/>
                  </a:lnTo>
                  <a:lnTo>
                    <a:pt x="11994" y="7010"/>
                  </a:lnTo>
                  <a:lnTo>
                    <a:pt x="12004" y="7020"/>
                  </a:lnTo>
                  <a:lnTo>
                    <a:pt x="12008" y="7026"/>
                  </a:lnTo>
                  <a:lnTo>
                    <a:pt x="12010" y="7028"/>
                  </a:lnTo>
                  <a:lnTo>
                    <a:pt x="12010" y="7020"/>
                  </a:lnTo>
                  <a:lnTo>
                    <a:pt x="12010" y="7014"/>
                  </a:lnTo>
                  <a:lnTo>
                    <a:pt x="12010" y="7008"/>
                  </a:lnTo>
                  <a:lnTo>
                    <a:pt x="12012" y="7002"/>
                  </a:lnTo>
                  <a:lnTo>
                    <a:pt x="12016" y="6998"/>
                  </a:lnTo>
                  <a:lnTo>
                    <a:pt x="12024" y="6996"/>
                  </a:lnTo>
                  <a:lnTo>
                    <a:pt x="12034" y="6988"/>
                  </a:lnTo>
                  <a:lnTo>
                    <a:pt x="12056" y="6970"/>
                  </a:lnTo>
                  <a:lnTo>
                    <a:pt x="12070" y="6960"/>
                  </a:lnTo>
                  <a:lnTo>
                    <a:pt x="12084" y="6952"/>
                  </a:lnTo>
                  <a:lnTo>
                    <a:pt x="12098" y="6948"/>
                  </a:lnTo>
                  <a:lnTo>
                    <a:pt x="12104" y="6948"/>
                  </a:lnTo>
                  <a:lnTo>
                    <a:pt x="12112" y="6948"/>
                  </a:lnTo>
                  <a:lnTo>
                    <a:pt x="12126" y="6948"/>
                  </a:lnTo>
                  <a:lnTo>
                    <a:pt x="12136" y="6946"/>
                  </a:lnTo>
                  <a:lnTo>
                    <a:pt x="12144" y="6942"/>
                  </a:lnTo>
                  <a:lnTo>
                    <a:pt x="12150" y="6936"/>
                  </a:lnTo>
                  <a:lnTo>
                    <a:pt x="12152" y="6930"/>
                  </a:lnTo>
                  <a:lnTo>
                    <a:pt x="12154" y="6922"/>
                  </a:lnTo>
                  <a:lnTo>
                    <a:pt x="12152" y="6918"/>
                  </a:lnTo>
                  <a:lnTo>
                    <a:pt x="12150" y="6914"/>
                  </a:lnTo>
                  <a:lnTo>
                    <a:pt x="12146" y="6910"/>
                  </a:lnTo>
                  <a:lnTo>
                    <a:pt x="12146" y="6906"/>
                  </a:lnTo>
                  <a:lnTo>
                    <a:pt x="12150" y="6894"/>
                  </a:lnTo>
                  <a:lnTo>
                    <a:pt x="12156" y="6882"/>
                  </a:lnTo>
                  <a:lnTo>
                    <a:pt x="12158" y="6876"/>
                  </a:lnTo>
                  <a:lnTo>
                    <a:pt x="12158" y="6868"/>
                  </a:lnTo>
                  <a:lnTo>
                    <a:pt x="12160" y="6852"/>
                  </a:lnTo>
                  <a:lnTo>
                    <a:pt x="12164" y="6832"/>
                  </a:lnTo>
                  <a:lnTo>
                    <a:pt x="12172" y="6816"/>
                  </a:lnTo>
                  <a:lnTo>
                    <a:pt x="12176" y="6810"/>
                  </a:lnTo>
                  <a:lnTo>
                    <a:pt x="12180" y="6806"/>
                  </a:lnTo>
                  <a:lnTo>
                    <a:pt x="12186" y="6800"/>
                  </a:lnTo>
                  <a:lnTo>
                    <a:pt x="12188" y="6790"/>
                  </a:lnTo>
                  <a:lnTo>
                    <a:pt x="12196" y="6758"/>
                  </a:lnTo>
                  <a:lnTo>
                    <a:pt x="12200" y="6738"/>
                  </a:lnTo>
                  <a:lnTo>
                    <a:pt x="12208" y="6720"/>
                  </a:lnTo>
                  <a:lnTo>
                    <a:pt x="12218" y="6702"/>
                  </a:lnTo>
                  <a:lnTo>
                    <a:pt x="12224" y="6694"/>
                  </a:lnTo>
                  <a:lnTo>
                    <a:pt x="12232" y="6686"/>
                  </a:lnTo>
                  <a:lnTo>
                    <a:pt x="12244" y="6674"/>
                  </a:lnTo>
                  <a:lnTo>
                    <a:pt x="12252" y="6664"/>
                  </a:lnTo>
                  <a:lnTo>
                    <a:pt x="12256" y="6658"/>
                  </a:lnTo>
                  <a:lnTo>
                    <a:pt x="12258" y="6652"/>
                  </a:lnTo>
                  <a:lnTo>
                    <a:pt x="12260" y="6642"/>
                  </a:lnTo>
                  <a:lnTo>
                    <a:pt x="12260" y="6636"/>
                  </a:lnTo>
                  <a:lnTo>
                    <a:pt x="12264" y="6628"/>
                  </a:lnTo>
                  <a:lnTo>
                    <a:pt x="12270" y="6616"/>
                  </a:lnTo>
                  <a:lnTo>
                    <a:pt x="12272" y="6604"/>
                  </a:lnTo>
                  <a:lnTo>
                    <a:pt x="12274" y="6596"/>
                  </a:lnTo>
                  <a:lnTo>
                    <a:pt x="12272" y="6586"/>
                  </a:lnTo>
                  <a:lnTo>
                    <a:pt x="12272" y="6570"/>
                  </a:lnTo>
                  <a:lnTo>
                    <a:pt x="12274" y="6562"/>
                  </a:lnTo>
                  <a:lnTo>
                    <a:pt x="12276" y="6554"/>
                  </a:lnTo>
                  <a:lnTo>
                    <a:pt x="12282" y="6544"/>
                  </a:lnTo>
                  <a:lnTo>
                    <a:pt x="12284" y="6532"/>
                  </a:lnTo>
                  <a:lnTo>
                    <a:pt x="12286" y="6514"/>
                  </a:lnTo>
                  <a:lnTo>
                    <a:pt x="12288" y="6496"/>
                  </a:lnTo>
                  <a:lnTo>
                    <a:pt x="12292" y="6488"/>
                  </a:lnTo>
                  <a:lnTo>
                    <a:pt x="12296" y="6476"/>
                  </a:lnTo>
                  <a:lnTo>
                    <a:pt x="12298" y="6472"/>
                  </a:lnTo>
                  <a:lnTo>
                    <a:pt x="12300" y="6464"/>
                  </a:lnTo>
                  <a:lnTo>
                    <a:pt x="12300" y="6452"/>
                  </a:lnTo>
                  <a:lnTo>
                    <a:pt x="12296" y="6438"/>
                  </a:lnTo>
                  <a:lnTo>
                    <a:pt x="12292" y="6422"/>
                  </a:lnTo>
                  <a:lnTo>
                    <a:pt x="12282" y="6398"/>
                  </a:lnTo>
                  <a:lnTo>
                    <a:pt x="12280" y="6388"/>
                  </a:lnTo>
                  <a:lnTo>
                    <a:pt x="12280" y="6382"/>
                  </a:lnTo>
                  <a:close/>
                  <a:moveTo>
                    <a:pt x="11380" y="5618"/>
                  </a:moveTo>
                  <a:lnTo>
                    <a:pt x="11380" y="5618"/>
                  </a:lnTo>
                  <a:lnTo>
                    <a:pt x="11384" y="5618"/>
                  </a:lnTo>
                  <a:lnTo>
                    <a:pt x="11388" y="5618"/>
                  </a:lnTo>
                  <a:lnTo>
                    <a:pt x="11394" y="5616"/>
                  </a:lnTo>
                  <a:lnTo>
                    <a:pt x="11400" y="5612"/>
                  </a:lnTo>
                  <a:lnTo>
                    <a:pt x="11404" y="5608"/>
                  </a:lnTo>
                  <a:lnTo>
                    <a:pt x="11406" y="5602"/>
                  </a:lnTo>
                  <a:lnTo>
                    <a:pt x="11408" y="5596"/>
                  </a:lnTo>
                  <a:lnTo>
                    <a:pt x="11406" y="5592"/>
                  </a:lnTo>
                  <a:lnTo>
                    <a:pt x="11402" y="5586"/>
                  </a:lnTo>
                  <a:lnTo>
                    <a:pt x="11398" y="5584"/>
                  </a:lnTo>
                  <a:lnTo>
                    <a:pt x="11396" y="5586"/>
                  </a:lnTo>
                  <a:lnTo>
                    <a:pt x="11392" y="5588"/>
                  </a:lnTo>
                  <a:lnTo>
                    <a:pt x="11388" y="5592"/>
                  </a:lnTo>
                  <a:lnTo>
                    <a:pt x="11382" y="5594"/>
                  </a:lnTo>
                  <a:lnTo>
                    <a:pt x="11376" y="5592"/>
                  </a:lnTo>
                  <a:lnTo>
                    <a:pt x="11366" y="5588"/>
                  </a:lnTo>
                  <a:lnTo>
                    <a:pt x="11362" y="5588"/>
                  </a:lnTo>
                  <a:lnTo>
                    <a:pt x="11360" y="5588"/>
                  </a:lnTo>
                  <a:lnTo>
                    <a:pt x="11360" y="5590"/>
                  </a:lnTo>
                  <a:lnTo>
                    <a:pt x="11362" y="5596"/>
                  </a:lnTo>
                  <a:lnTo>
                    <a:pt x="11370" y="5606"/>
                  </a:lnTo>
                  <a:lnTo>
                    <a:pt x="11380" y="5618"/>
                  </a:lnTo>
                  <a:close/>
                  <a:moveTo>
                    <a:pt x="11350" y="5602"/>
                  </a:moveTo>
                  <a:lnTo>
                    <a:pt x="11350" y="5602"/>
                  </a:lnTo>
                  <a:lnTo>
                    <a:pt x="11350" y="5608"/>
                  </a:lnTo>
                  <a:lnTo>
                    <a:pt x="11350" y="5612"/>
                  </a:lnTo>
                  <a:lnTo>
                    <a:pt x="11354" y="5614"/>
                  </a:lnTo>
                  <a:lnTo>
                    <a:pt x="11360" y="5616"/>
                  </a:lnTo>
                  <a:lnTo>
                    <a:pt x="11364" y="5618"/>
                  </a:lnTo>
                  <a:lnTo>
                    <a:pt x="11366" y="5616"/>
                  </a:lnTo>
                  <a:lnTo>
                    <a:pt x="11366" y="5610"/>
                  </a:lnTo>
                  <a:lnTo>
                    <a:pt x="11362" y="5604"/>
                  </a:lnTo>
                  <a:lnTo>
                    <a:pt x="11356" y="5596"/>
                  </a:lnTo>
                  <a:lnTo>
                    <a:pt x="11352" y="5594"/>
                  </a:lnTo>
                  <a:lnTo>
                    <a:pt x="11350" y="5596"/>
                  </a:lnTo>
                  <a:lnTo>
                    <a:pt x="11350" y="5602"/>
                  </a:lnTo>
                  <a:close/>
                  <a:moveTo>
                    <a:pt x="11606" y="5728"/>
                  </a:moveTo>
                  <a:lnTo>
                    <a:pt x="11606" y="5728"/>
                  </a:lnTo>
                  <a:lnTo>
                    <a:pt x="11608" y="5734"/>
                  </a:lnTo>
                  <a:lnTo>
                    <a:pt x="11610" y="5736"/>
                  </a:lnTo>
                  <a:lnTo>
                    <a:pt x="11612" y="5736"/>
                  </a:lnTo>
                  <a:lnTo>
                    <a:pt x="11616" y="5732"/>
                  </a:lnTo>
                  <a:lnTo>
                    <a:pt x="11620" y="5724"/>
                  </a:lnTo>
                  <a:lnTo>
                    <a:pt x="11622" y="5720"/>
                  </a:lnTo>
                  <a:lnTo>
                    <a:pt x="11620" y="5716"/>
                  </a:lnTo>
                  <a:lnTo>
                    <a:pt x="11616" y="5716"/>
                  </a:lnTo>
                  <a:lnTo>
                    <a:pt x="11614" y="5714"/>
                  </a:lnTo>
                  <a:lnTo>
                    <a:pt x="11610" y="5716"/>
                  </a:lnTo>
                  <a:lnTo>
                    <a:pt x="11606" y="5718"/>
                  </a:lnTo>
                  <a:lnTo>
                    <a:pt x="11606" y="5722"/>
                  </a:lnTo>
                  <a:lnTo>
                    <a:pt x="11606" y="5728"/>
                  </a:lnTo>
                  <a:close/>
                  <a:moveTo>
                    <a:pt x="12276" y="6286"/>
                  </a:moveTo>
                  <a:lnTo>
                    <a:pt x="12276" y="6286"/>
                  </a:lnTo>
                  <a:lnTo>
                    <a:pt x="12276" y="6292"/>
                  </a:lnTo>
                  <a:lnTo>
                    <a:pt x="12274" y="6300"/>
                  </a:lnTo>
                  <a:lnTo>
                    <a:pt x="12274" y="6308"/>
                  </a:lnTo>
                  <a:lnTo>
                    <a:pt x="12274" y="6310"/>
                  </a:lnTo>
                  <a:lnTo>
                    <a:pt x="12276" y="6312"/>
                  </a:lnTo>
                  <a:lnTo>
                    <a:pt x="12280" y="6314"/>
                  </a:lnTo>
                  <a:lnTo>
                    <a:pt x="12280" y="6310"/>
                  </a:lnTo>
                  <a:lnTo>
                    <a:pt x="12282" y="6300"/>
                  </a:lnTo>
                  <a:lnTo>
                    <a:pt x="12284" y="6290"/>
                  </a:lnTo>
                  <a:lnTo>
                    <a:pt x="12290" y="6280"/>
                  </a:lnTo>
                  <a:lnTo>
                    <a:pt x="12290" y="6276"/>
                  </a:lnTo>
                  <a:lnTo>
                    <a:pt x="12290" y="6272"/>
                  </a:lnTo>
                  <a:lnTo>
                    <a:pt x="12288" y="6268"/>
                  </a:lnTo>
                  <a:lnTo>
                    <a:pt x="12288" y="6262"/>
                  </a:lnTo>
                  <a:lnTo>
                    <a:pt x="12286" y="6258"/>
                  </a:lnTo>
                  <a:lnTo>
                    <a:pt x="12284" y="6260"/>
                  </a:lnTo>
                  <a:lnTo>
                    <a:pt x="12282" y="6264"/>
                  </a:lnTo>
                  <a:lnTo>
                    <a:pt x="12282" y="6270"/>
                  </a:lnTo>
                  <a:lnTo>
                    <a:pt x="12284" y="6272"/>
                  </a:lnTo>
                  <a:lnTo>
                    <a:pt x="12282" y="6276"/>
                  </a:lnTo>
                  <a:lnTo>
                    <a:pt x="12280" y="6280"/>
                  </a:lnTo>
                  <a:lnTo>
                    <a:pt x="12276" y="6284"/>
                  </a:lnTo>
                  <a:lnTo>
                    <a:pt x="12276" y="6286"/>
                  </a:lnTo>
                  <a:close/>
                  <a:moveTo>
                    <a:pt x="11714" y="5858"/>
                  </a:moveTo>
                  <a:lnTo>
                    <a:pt x="11714" y="5858"/>
                  </a:lnTo>
                  <a:lnTo>
                    <a:pt x="11716" y="5860"/>
                  </a:lnTo>
                  <a:lnTo>
                    <a:pt x="11720" y="5858"/>
                  </a:lnTo>
                  <a:lnTo>
                    <a:pt x="11724" y="5856"/>
                  </a:lnTo>
                  <a:lnTo>
                    <a:pt x="11728" y="5852"/>
                  </a:lnTo>
                  <a:lnTo>
                    <a:pt x="11730" y="5850"/>
                  </a:lnTo>
                  <a:lnTo>
                    <a:pt x="11736" y="5850"/>
                  </a:lnTo>
                  <a:lnTo>
                    <a:pt x="11738" y="5848"/>
                  </a:lnTo>
                  <a:lnTo>
                    <a:pt x="11738" y="5846"/>
                  </a:lnTo>
                  <a:lnTo>
                    <a:pt x="11738" y="5844"/>
                  </a:lnTo>
                  <a:lnTo>
                    <a:pt x="11734" y="5842"/>
                  </a:lnTo>
                  <a:lnTo>
                    <a:pt x="11730" y="5842"/>
                  </a:lnTo>
                  <a:lnTo>
                    <a:pt x="11722" y="5846"/>
                  </a:lnTo>
                  <a:lnTo>
                    <a:pt x="11716" y="5854"/>
                  </a:lnTo>
                  <a:lnTo>
                    <a:pt x="11714" y="5856"/>
                  </a:lnTo>
                  <a:lnTo>
                    <a:pt x="11714" y="5858"/>
                  </a:lnTo>
                  <a:close/>
                  <a:moveTo>
                    <a:pt x="7856" y="5622"/>
                  </a:moveTo>
                  <a:lnTo>
                    <a:pt x="7856" y="5622"/>
                  </a:lnTo>
                  <a:lnTo>
                    <a:pt x="7858" y="5620"/>
                  </a:lnTo>
                  <a:lnTo>
                    <a:pt x="7860" y="5616"/>
                  </a:lnTo>
                  <a:lnTo>
                    <a:pt x="7860" y="5606"/>
                  </a:lnTo>
                  <a:lnTo>
                    <a:pt x="7856" y="5596"/>
                  </a:lnTo>
                  <a:lnTo>
                    <a:pt x="7854" y="5594"/>
                  </a:lnTo>
                  <a:lnTo>
                    <a:pt x="7852" y="5594"/>
                  </a:lnTo>
                  <a:lnTo>
                    <a:pt x="7848" y="5600"/>
                  </a:lnTo>
                  <a:lnTo>
                    <a:pt x="7848" y="5608"/>
                  </a:lnTo>
                  <a:lnTo>
                    <a:pt x="7850" y="5618"/>
                  </a:lnTo>
                  <a:lnTo>
                    <a:pt x="7854" y="5620"/>
                  </a:lnTo>
                  <a:lnTo>
                    <a:pt x="7856" y="5622"/>
                  </a:lnTo>
                  <a:close/>
                  <a:moveTo>
                    <a:pt x="7924" y="5658"/>
                  </a:moveTo>
                  <a:lnTo>
                    <a:pt x="7924" y="5658"/>
                  </a:lnTo>
                  <a:lnTo>
                    <a:pt x="7920" y="5658"/>
                  </a:lnTo>
                  <a:lnTo>
                    <a:pt x="7920" y="5660"/>
                  </a:lnTo>
                  <a:lnTo>
                    <a:pt x="7920" y="5664"/>
                  </a:lnTo>
                  <a:lnTo>
                    <a:pt x="7924" y="5670"/>
                  </a:lnTo>
                  <a:lnTo>
                    <a:pt x="7926" y="5672"/>
                  </a:lnTo>
                  <a:lnTo>
                    <a:pt x="7928" y="5670"/>
                  </a:lnTo>
                  <a:lnTo>
                    <a:pt x="7928" y="5666"/>
                  </a:lnTo>
                  <a:lnTo>
                    <a:pt x="7928" y="5662"/>
                  </a:lnTo>
                  <a:lnTo>
                    <a:pt x="7924" y="5658"/>
                  </a:lnTo>
                  <a:close/>
                  <a:moveTo>
                    <a:pt x="7902" y="5642"/>
                  </a:moveTo>
                  <a:lnTo>
                    <a:pt x="7902" y="5642"/>
                  </a:lnTo>
                  <a:lnTo>
                    <a:pt x="7902" y="5638"/>
                  </a:lnTo>
                  <a:lnTo>
                    <a:pt x="7902" y="5634"/>
                  </a:lnTo>
                  <a:lnTo>
                    <a:pt x="7900" y="5630"/>
                  </a:lnTo>
                  <a:lnTo>
                    <a:pt x="7898" y="5630"/>
                  </a:lnTo>
                  <a:lnTo>
                    <a:pt x="7896" y="5630"/>
                  </a:lnTo>
                  <a:lnTo>
                    <a:pt x="7894" y="5632"/>
                  </a:lnTo>
                  <a:lnTo>
                    <a:pt x="7894" y="5634"/>
                  </a:lnTo>
                  <a:lnTo>
                    <a:pt x="7896" y="5640"/>
                  </a:lnTo>
                  <a:lnTo>
                    <a:pt x="7898" y="5642"/>
                  </a:lnTo>
                  <a:lnTo>
                    <a:pt x="7902" y="5642"/>
                  </a:lnTo>
                  <a:close/>
                  <a:moveTo>
                    <a:pt x="7690" y="5324"/>
                  </a:moveTo>
                  <a:lnTo>
                    <a:pt x="7690" y="5324"/>
                  </a:lnTo>
                  <a:lnTo>
                    <a:pt x="7688" y="5328"/>
                  </a:lnTo>
                  <a:lnTo>
                    <a:pt x="7688" y="5334"/>
                  </a:lnTo>
                  <a:lnTo>
                    <a:pt x="7692" y="5342"/>
                  </a:lnTo>
                  <a:lnTo>
                    <a:pt x="7696" y="5348"/>
                  </a:lnTo>
                  <a:lnTo>
                    <a:pt x="7702" y="5352"/>
                  </a:lnTo>
                  <a:lnTo>
                    <a:pt x="7704" y="5352"/>
                  </a:lnTo>
                  <a:lnTo>
                    <a:pt x="7704" y="5348"/>
                  </a:lnTo>
                  <a:lnTo>
                    <a:pt x="7704" y="5342"/>
                  </a:lnTo>
                  <a:lnTo>
                    <a:pt x="7702" y="5338"/>
                  </a:lnTo>
                  <a:lnTo>
                    <a:pt x="7700" y="5336"/>
                  </a:lnTo>
                  <a:lnTo>
                    <a:pt x="7698" y="5332"/>
                  </a:lnTo>
                  <a:lnTo>
                    <a:pt x="7696" y="5326"/>
                  </a:lnTo>
                  <a:lnTo>
                    <a:pt x="7694" y="5318"/>
                  </a:lnTo>
                  <a:lnTo>
                    <a:pt x="7694" y="5316"/>
                  </a:lnTo>
                  <a:lnTo>
                    <a:pt x="7690" y="5324"/>
                  </a:lnTo>
                  <a:close/>
                  <a:moveTo>
                    <a:pt x="7710" y="5302"/>
                  </a:moveTo>
                  <a:lnTo>
                    <a:pt x="7710" y="5302"/>
                  </a:lnTo>
                  <a:lnTo>
                    <a:pt x="7712" y="5304"/>
                  </a:lnTo>
                  <a:lnTo>
                    <a:pt x="7712" y="5302"/>
                  </a:lnTo>
                  <a:lnTo>
                    <a:pt x="7716" y="5292"/>
                  </a:lnTo>
                  <a:lnTo>
                    <a:pt x="7716" y="5282"/>
                  </a:lnTo>
                  <a:lnTo>
                    <a:pt x="7716" y="5280"/>
                  </a:lnTo>
                  <a:lnTo>
                    <a:pt x="7712" y="5276"/>
                  </a:lnTo>
                  <a:lnTo>
                    <a:pt x="7710" y="5276"/>
                  </a:lnTo>
                  <a:lnTo>
                    <a:pt x="7708" y="5278"/>
                  </a:lnTo>
                  <a:lnTo>
                    <a:pt x="7710" y="5288"/>
                  </a:lnTo>
                  <a:lnTo>
                    <a:pt x="7710" y="5292"/>
                  </a:lnTo>
                  <a:lnTo>
                    <a:pt x="7708" y="5296"/>
                  </a:lnTo>
                  <a:lnTo>
                    <a:pt x="7708" y="5300"/>
                  </a:lnTo>
                  <a:lnTo>
                    <a:pt x="7710" y="5302"/>
                  </a:lnTo>
                  <a:close/>
                  <a:moveTo>
                    <a:pt x="7710" y="5426"/>
                  </a:moveTo>
                  <a:lnTo>
                    <a:pt x="7710" y="5426"/>
                  </a:lnTo>
                  <a:lnTo>
                    <a:pt x="7714" y="5424"/>
                  </a:lnTo>
                  <a:lnTo>
                    <a:pt x="7716" y="5422"/>
                  </a:lnTo>
                  <a:lnTo>
                    <a:pt x="7718" y="5412"/>
                  </a:lnTo>
                  <a:lnTo>
                    <a:pt x="7718" y="5410"/>
                  </a:lnTo>
                  <a:lnTo>
                    <a:pt x="7716" y="5410"/>
                  </a:lnTo>
                  <a:lnTo>
                    <a:pt x="7710" y="5416"/>
                  </a:lnTo>
                  <a:lnTo>
                    <a:pt x="7706" y="5424"/>
                  </a:lnTo>
                  <a:lnTo>
                    <a:pt x="7708" y="5426"/>
                  </a:lnTo>
                  <a:lnTo>
                    <a:pt x="7710" y="5426"/>
                  </a:lnTo>
                  <a:close/>
                  <a:moveTo>
                    <a:pt x="8334" y="6072"/>
                  </a:moveTo>
                  <a:lnTo>
                    <a:pt x="8334" y="6072"/>
                  </a:lnTo>
                  <a:lnTo>
                    <a:pt x="8332" y="6076"/>
                  </a:lnTo>
                  <a:lnTo>
                    <a:pt x="8334" y="6080"/>
                  </a:lnTo>
                  <a:lnTo>
                    <a:pt x="8340" y="6088"/>
                  </a:lnTo>
                  <a:lnTo>
                    <a:pt x="8344" y="6090"/>
                  </a:lnTo>
                  <a:lnTo>
                    <a:pt x="8348" y="6090"/>
                  </a:lnTo>
                  <a:lnTo>
                    <a:pt x="8354" y="6090"/>
                  </a:lnTo>
                  <a:lnTo>
                    <a:pt x="8358" y="6088"/>
                  </a:lnTo>
                  <a:lnTo>
                    <a:pt x="8358" y="6084"/>
                  </a:lnTo>
                  <a:lnTo>
                    <a:pt x="8358" y="6080"/>
                  </a:lnTo>
                  <a:lnTo>
                    <a:pt x="8356" y="6074"/>
                  </a:lnTo>
                  <a:lnTo>
                    <a:pt x="8350" y="6072"/>
                  </a:lnTo>
                  <a:lnTo>
                    <a:pt x="8346" y="6068"/>
                  </a:lnTo>
                  <a:lnTo>
                    <a:pt x="8340" y="6068"/>
                  </a:lnTo>
                  <a:lnTo>
                    <a:pt x="8336" y="6068"/>
                  </a:lnTo>
                  <a:lnTo>
                    <a:pt x="8334" y="6072"/>
                  </a:lnTo>
                  <a:close/>
                  <a:moveTo>
                    <a:pt x="8428" y="6048"/>
                  </a:moveTo>
                  <a:lnTo>
                    <a:pt x="8428" y="6048"/>
                  </a:lnTo>
                  <a:lnTo>
                    <a:pt x="8432" y="6046"/>
                  </a:lnTo>
                  <a:lnTo>
                    <a:pt x="8436" y="6044"/>
                  </a:lnTo>
                  <a:lnTo>
                    <a:pt x="8436" y="6042"/>
                  </a:lnTo>
                  <a:lnTo>
                    <a:pt x="8436" y="6038"/>
                  </a:lnTo>
                  <a:lnTo>
                    <a:pt x="8434" y="6032"/>
                  </a:lnTo>
                  <a:lnTo>
                    <a:pt x="8432" y="6022"/>
                  </a:lnTo>
                  <a:lnTo>
                    <a:pt x="8430" y="6018"/>
                  </a:lnTo>
                  <a:lnTo>
                    <a:pt x="8428" y="6020"/>
                  </a:lnTo>
                  <a:lnTo>
                    <a:pt x="8420" y="6030"/>
                  </a:lnTo>
                  <a:lnTo>
                    <a:pt x="8418" y="6038"/>
                  </a:lnTo>
                  <a:lnTo>
                    <a:pt x="8418" y="6042"/>
                  </a:lnTo>
                  <a:lnTo>
                    <a:pt x="8422" y="6046"/>
                  </a:lnTo>
                  <a:lnTo>
                    <a:pt x="8428" y="6048"/>
                  </a:lnTo>
                  <a:close/>
                  <a:moveTo>
                    <a:pt x="6776" y="2836"/>
                  </a:moveTo>
                  <a:lnTo>
                    <a:pt x="6776" y="2836"/>
                  </a:lnTo>
                  <a:lnTo>
                    <a:pt x="6792" y="2836"/>
                  </a:lnTo>
                  <a:lnTo>
                    <a:pt x="6794" y="2836"/>
                  </a:lnTo>
                  <a:lnTo>
                    <a:pt x="6794" y="2834"/>
                  </a:lnTo>
                  <a:lnTo>
                    <a:pt x="6784" y="2832"/>
                  </a:lnTo>
                  <a:lnTo>
                    <a:pt x="6772" y="2830"/>
                  </a:lnTo>
                  <a:lnTo>
                    <a:pt x="6768" y="2832"/>
                  </a:lnTo>
                  <a:lnTo>
                    <a:pt x="6776" y="2836"/>
                  </a:lnTo>
                  <a:close/>
                  <a:moveTo>
                    <a:pt x="6786" y="2826"/>
                  </a:moveTo>
                  <a:lnTo>
                    <a:pt x="6786" y="2826"/>
                  </a:lnTo>
                  <a:lnTo>
                    <a:pt x="6786" y="2824"/>
                  </a:lnTo>
                  <a:lnTo>
                    <a:pt x="6784" y="2824"/>
                  </a:lnTo>
                  <a:lnTo>
                    <a:pt x="6778" y="2822"/>
                  </a:lnTo>
                  <a:lnTo>
                    <a:pt x="6770" y="2822"/>
                  </a:lnTo>
                  <a:lnTo>
                    <a:pt x="6768" y="2822"/>
                  </a:lnTo>
                  <a:lnTo>
                    <a:pt x="6768" y="2824"/>
                  </a:lnTo>
                  <a:lnTo>
                    <a:pt x="6772" y="2826"/>
                  </a:lnTo>
                  <a:lnTo>
                    <a:pt x="6776" y="2826"/>
                  </a:lnTo>
                  <a:lnTo>
                    <a:pt x="6780" y="2826"/>
                  </a:lnTo>
                  <a:lnTo>
                    <a:pt x="6786" y="2826"/>
                  </a:lnTo>
                  <a:close/>
                  <a:moveTo>
                    <a:pt x="6786" y="2850"/>
                  </a:moveTo>
                  <a:lnTo>
                    <a:pt x="6786" y="2850"/>
                  </a:lnTo>
                  <a:lnTo>
                    <a:pt x="6794" y="2848"/>
                  </a:lnTo>
                  <a:lnTo>
                    <a:pt x="6796" y="2848"/>
                  </a:lnTo>
                  <a:lnTo>
                    <a:pt x="6796" y="2846"/>
                  </a:lnTo>
                  <a:lnTo>
                    <a:pt x="6782" y="2844"/>
                  </a:lnTo>
                  <a:lnTo>
                    <a:pt x="6778" y="2844"/>
                  </a:lnTo>
                  <a:lnTo>
                    <a:pt x="6776" y="2846"/>
                  </a:lnTo>
                  <a:lnTo>
                    <a:pt x="6778" y="2848"/>
                  </a:lnTo>
                  <a:lnTo>
                    <a:pt x="6780" y="2850"/>
                  </a:lnTo>
                  <a:lnTo>
                    <a:pt x="6786" y="2850"/>
                  </a:lnTo>
                  <a:close/>
                  <a:moveTo>
                    <a:pt x="6698" y="2726"/>
                  </a:moveTo>
                  <a:lnTo>
                    <a:pt x="6698" y="2726"/>
                  </a:lnTo>
                  <a:lnTo>
                    <a:pt x="6696" y="2720"/>
                  </a:lnTo>
                  <a:lnTo>
                    <a:pt x="6694" y="2718"/>
                  </a:lnTo>
                  <a:lnTo>
                    <a:pt x="6692" y="2718"/>
                  </a:lnTo>
                  <a:lnTo>
                    <a:pt x="6690" y="2718"/>
                  </a:lnTo>
                  <a:lnTo>
                    <a:pt x="6690" y="2720"/>
                  </a:lnTo>
                  <a:lnTo>
                    <a:pt x="6690" y="2724"/>
                  </a:lnTo>
                  <a:lnTo>
                    <a:pt x="6690" y="2726"/>
                  </a:lnTo>
                  <a:lnTo>
                    <a:pt x="6692" y="2728"/>
                  </a:lnTo>
                  <a:lnTo>
                    <a:pt x="6698" y="2730"/>
                  </a:lnTo>
                  <a:lnTo>
                    <a:pt x="6702" y="2730"/>
                  </a:lnTo>
                  <a:lnTo>
                    <a:pt x="6698" y="2726"/>
                  </a:lnTo>
                  <a:close/>
                  <a:moveTo>
                    <a:pt x="6682" y="2734"/>
                  </a:moveTo>
                  <a:lnTo>
                    <a:pt x="6682" y="2734"/>
                  </a:lnTo>
                  <a:lnTo>
                    <a:pt x="6682" y="2738"/>
                  </a:lnTo>
                  <a:lnTo>
                    <a:pt x="6684" y="2740"/>
                  </a:lnTo>
                  <a:lnTo>
                    <a:pt x="6692" y="2750"/>
                  </a:lnTo>
                  <a:lnTo>
                    <a:pt x="6692" y="2748"/>
                  </a:lnTo>
                  <a:lnTo>
                    <a:pt x="6690" y="2738"/>
                  </a:lnTo>
                  <a:lnTo>
                    <a:pt x="6686" y="2720"/>
                  </a:lnTo>
                  <a:lnTo>
                    <a:pt x="6684" y="2718"/>
                  </a:lnTo>
                  <a:lnTo>
                    <a:pt x="6682" y="2720"/>
                  </a:lnTo>
                  <a:lnTo>
                    <a:pt x="6682" y="2724"/>
                  </a:lnTo>
                  <a:lnTo>
                    <a:pt x="6684" y="2730"/>
                  </a:lnTo>
                  <a:lnTo>
                    <a:pt x="6686" y="2734"/>
                  </a:lnTo>
                  <a:lnTo>
                    <a:pt x="6684" y="2734"/>
                  </a:lnTo>
                  <a:lnTo>
                    <a:pt x="6682" y="2734"/>
                  </a:lnTo>
                  <a:close/>
                  <a:moveTo>
                    <a:pt x="6714" y="2766"/>
                  </a:moveTo>
                  <a:lnTo>
                    <a:pt x="6714" y="2766"/>
                  </a:lnTo>
                  <a:lnTo>
                    <a:pt x="6716" y="2768"/>
                  </a:lnTo>
                  <a:lnTo>
                    <a:pt x="6714" y="2764"/>
                  </a:lnTo>
                  <a:lnTo>
                    <a:pt x="6706" y="2754"/>
                  </a:lnTo>
                  <a:lnTo>
                    <a:pt x="6698" y="2748"/>
                  </a:lnTo>
                  <a:lnTo>
                    <a:pt x="6698" y="2746"/>
                  </a:lnTo>
                  <a:lnTo>
                    <a:pt x="6698" y="2750"/>
                  </a:lnTo>
                  <a:lnTo>
                    <a:pt x="6704" y="2758"/>
                  </a:lnTo>
                  <a:lnTo>
                    <a:pt x="6714" y="2766"/>
                  </a:lnTo>
                  <a:close/>
                  <a:moveTo>
                    <a:pt x="5870" y="2188"/>
                  </a:moveTo>
                  <a:lnTo>
                    <a:pt x="5870" y="2188"/>
                  </a:lnTo>
                  <a:lnTo>
                    <a:pt x="5874" y="2184"/>
                  </a:lnTo>
                  <a:lnTo>
                    <a:pt x="5878" y="2182"/>
                  </a:lnTo>
                  <a:lnTo>
                    <a:pt x="5880" y="2182"/>
                  </a:lnTo>
                  <a:lnTo>
                    <a:pt x="5882" y="2180"/>
                  </a:lnTo>
                  <a:lnTo>
                    <a:pt x="5880" y="2176"/>
                  </a:lnTo>
                  <a:lnTo>
                    <a:pt x="5878" y="2176"/>
                  </a:lnTo>
                  <a:lnTo>
                    <a:pt x="5876" y="2176"/>
                  </a:lnTo>
                  <a:lnTo>
                    <a:pt x="5876" y="2174"/>
                  </a:lnTo>
                  <a:lnTo>
                    <a:pt x="5878" y="2172"/>
                  </a:lnTo>
                  <a:lnTo>
                    <a:pt x="5880" y="2168"/>
                  </a:lnTo>
                  <a:lnTo>
                    <a:pt x="5880" y="2166"/>
                  </a:lnTo>
                  <a:lnTo>
                    <a:pt x="5882" y="2168"/>
                  </a:lnTo>
                  <a:lnTo>
                    <a:pt x="5884" y="2174"/>
                  </a:lnTo>
                  <a:lnTo>
                    <a:pt x="5886" y="2176"/>
                  </a:lnTo>
                  <a:lnTo>
                    <a:pt x="5888" y="2172"/>
                  </a:lnTo>
                  <a:lnTo>
                    <a:pt x="5888" y="2168"/>
                  </a:lnTo>
                  <a:lnTo>
                    <a:pt x="5886" y="2162"/>
                  </a:lnTo>
                  <a:lnTo>
                    <a:pt x="5884" y="2156"/>
                  </a:lnTo>
                  <a:lnTo>
                    <a:pt x="5882" y="2156"/>
                  </a:lnTo>
                  <a:lnTo>
                    <a:pt x="5880" y="2156"/>
                  </a:lnTo>
                  <a:lnTo>
                    <a:pt x="5870" y="2158"/>
                  </a:lnTo>
                  <a:lnTo>
                    <a:pt x="5868" y="2158"/>
                  </a:lnTo>
                  <a:lnTo>
                    <a:pt x="5870" y="2154"/>
                  </a:lnTo>
                  <a:lnTo>
                    <a:pt x="5876" y="2152"/>
                  </a:lnTo>
                  <a:lnTo>
                    <a:pt x="5878" y="2148"/>
                  </a:lnTo>
                  <a:lnTo>
                    <a:pt x="5878" y="2146"/>
                  </a:lnTo>
                  <a:lnTo>
                    <a:pt x="5874" y="2146"/>
                  </a:lnTo>
                  <a:lnTo>
                    <a:pt x="5870" y="2144"/>
                  </a:lnTo>
                  <a:lnTo>
                    <a:pt x="5868" y="2138"/>
                  </a:lnTo>
                  <a:lnTo>
                    <a:pt x="5860" y="2124"/>
                  </a:lnTo>
                  <a:lnTo>
                    <a:pt x="5858" y="2122"/>
                  </a:lnTo>
                  <a:lnTo>
                    <a:pt x="5856" y="2122"/>
                  </a:lnTo>
                  <a:lnTo>
                    <a:pt x="5848" y="2122"/>
                  </a:lnTo>
                  <a:lnTo>
                    <a:pt x="5840" y="2124"/>
                  </a:lnTo>
                  <a:lnTo>
                    <a:pt x="5832" y="2126"/>
                  </a:lnTo>
                  <a:lnTo>
                    <a:pt x="5826" y="2126"/>
                  </a:lnTo>
                  <a:lnTo>
                    <a:pt x="5826" y="2130"/>
                  </a:lnTo>
                  <a:lnTo>
                    <a:pt x="5822" y="2132"/>
                  </a:lnTo>
                  <a:lnTo>
                    <a:pt x="5816" y="2134"/>
                  </a:lnTo>
                  <a:lnTo>
                    <a:pt x="5810" y="2136"/>
                  </a:lnTo>
                  <a:lnTo>
                    <a:pt x="5808" y="2138"/>
                  </a:lnTo>
                  <a:lnTo>
                    <a:pt x="5806" y="2146"/>
                  </a:lnTo>
                  <a:lnTo>
                    <a:pt x="5804" y="2150"/>
                  </a:lnTo>
                  <a:lnTo>
                    <a:pt x="5802" y="2152"/>
                  </a:lnTo>
                  <a:lnTo>
                    <a:pt x="5796" y="2154"/>
                  </a:lnTo>
                  <a:lnTo>
                    <a:pt x="5802" y="2152"/>
                  </a:lnTo>
                  <a:lnTo>
                    <a:pt x="5804" y="2150"/>
                  </a:lnTo>
                  <a:lnTo>
                    <a:pt x="5806" y="2144"/>
                  </a:lnTo>
                  <a:lnTo>
                    <a:pt x="5808" y="2136"/>
                  </a:lnTo>
                  <a:lnTo>
                    <a:pt x="5812" y="2134"/>
                  </a:lnTo>
                  <a:lnTo>
                    <a:pt x="5816" y="2130"/>
                  </a:lnTo>
                  <a:lnTo>
                    <a:pt x="5816" y="2128"/>
                  </a:lnTo>
                  <a:lnTo>
                    <a:pt x="5818" y="2126"/>
                  </a:lnTo>
                  <a:lnTo>
                    <a:pt x="5822" y="2124"/>
                  </a:lnTo>
                  <a:lnTo>
                    <a:pt x="5824" y="2122"/>
                  </a:lnTo>
                  <a:lnTo>
                    <a:pt x="5824" y="2120"/>
                  </a:lnTo>
                  <a:lnTo>
                    <a:pt x="5818" y="2116"/>
                  </a:lnTo>
                  <a:lnTo>
                    <a:pt x="5814" y="2114"/>
                  </a:lnTo>
                  <a:lnTo>
                    <a:pt x="5810" y="2114"/>
                  </a:lnTo>
                  <a:lnTo>
                    <a:pt x="5808" y="2114"/>
                  </a:lnTo>
                  <a:lnTo>
                    <a:pt x="5806" y="2116"/>
                  </a:lnTo>
                  <a:lnTo>
                    <a:pt x="5804" y="2120"/>
                  </a:lnTo>
                  <a:lnTo>
                    <a:pt x="5800" y="2122"/>
                  </a:lnTo>
                  <a:lnTo>
                    <a:pt x="5796" y="2122"/>
                  </a:lnTo>
                  <a:lnTo>
                    <a:pt x="5788" y="2122"/>
                  </a:lnTo>
                  <a:lnTo>
                    <a:pt x="5778" y="2128"/>
                  </a:lnTo>
                  <a:lnTo>
                    <a:pt x="5770" y="2134"/>
                  </a:lnTo>
                  <a:lnTo>
                    <a:pt x="5768" y="2138"/>
                  </a:lnTo>
                  <a:lnTo>
                    <a:pt x="5768" y="2142"/>
                  </a:lnTo>
                  <a:lnTo>
                    <a:pt x="5768" y="2144"/>
                  </a:lnTo>
                  <a:lnTo>
                    <a:pt x="5766" y="2146"/>
                  </a:lnTo>
                  <a:lnTo>
                    <a:pt x="5760" y="2150"/>
                  </a:lnTo>
                  <a:lnTo>
                    <a:pt x="5754" y="2154"/>
                  </a:lnTo>
                  <a:lnTo>
                    <a:pt x="5752" y="2156"/>
                  </a:lnTo>
                  <a:lnTo>
                    <a:pt x="5752" y="2158"/>
                  </a:lnTo>
                  <a:lnTo>
                    <a:pt x="5754" y="2160"/>
                  </a:lnTo>
                  <a:lnTo>
                    <a:pt x="5760" y="2160"/>
                  </a:lnTo>
                  <a:lnTo>
                    <a:pt x="5770" y="2160"/>
                  </a:lnTo>
                  <a:lnTo>
                    <a:pt x="5778" y="2160"/>
                  </a:lnTo>
                  <a:lnTo>
                    <a:pt x="5778" y="2162"/>
                  </a:lnTo>
                  <a:lnTo>
                    <a:pt x="5774" y="2166"/>
                  </a:lnTo>
                  <a:lnTo>
                    <a:pt x="5766" y="2174"/>
                  </a:lnTo>
                  <a:lnTo>
                    <a:pt x="5762" y="2180"/>
                  </a:lnTo>
                  <a:lnTo>
                    <a:pt x="5758" y="2182"/>
                  </a:lnTo>
                  <a:lnTo>
                    <a:pt x="5754" y="2182"/>
                  </a:lnTo>
                  <a:lnTo>
                    <a:pt x="5748" y="2182"/>
                  </a:lnTo>
                  <a:lnTo>
                    <a:pt x="5742" y="2184"/>
                  </a:lnTo>
                  <a:lnTo>
                    <a:pt x="5738" y="2184"/>
                  </a:lnTo>
                  <a:lnTo>
                    <a:pt x="5732" y="2180"/>
                  </a:lnTo>
                  <a:lnTo>
                    <a:pt x="5724" y="2178"/>
                  </a:lnTo>
                  <a:lnTo>
                    <a:pt x="5714" y="2178"/>
                  </a:lnTo>
                  <a:lnTo>
                    <a:pt x="5706" y="2180"/>
                  </a:lnTo>
                  <a:lnTo>
                    <a:pt x="5700" y="2186"/>
                  </a:lnTo>
                  <a:lnTo>
                    <a:pt x="5698" y="2188"/>
                  </a:lnTo>
                  <a:lnTo>
                    <a:pt x="5702" y="2188"/>
                  </a:lnTo>
                  <a:lnTo>
                    <a:pt x="5704" y="2188"/>
                  </a:lnTo>
                  <a:lnTo>
                    <a:pt x="5706" y="2188"/>
                  </a:lnTo>
                  <a:lnTo>
                    <a:pt x="5704" y="2192"/>
                  </a:lnTo>
                  <a:lnTo>
                    <a:pt x="5702" y="2196"/>
                  </a:lnTo>
                  <a:lnTo>
                    <a:pt x="5700" y="2200"/>
                  </a:lnTo>
                  <a:lnTo>
                    <a:pt x="5702" y="2204"/>
                  </a:lnTo>
                  <a:lnTo>
                    <a:pt x="5708" y="2204"/>
                  </a:lnTo>
                  <a:lnTo>
                    <a:pt x="5714" y="2206"/>
                  </a:lnTo>
                  <a:lnTo>
                    <a:pt x="5722" y="2206"/>
                  </a:lnTo>
                  <a:lnTo>
                    <a:pt x="5722" y="2208"/>
                  </a:lnTo>
                  <a:lnTo>
                    <a:pt x="5718" y="2210"/>
                  </a:lnTo>
                  <a:lnTo>
                    <a:pt x="5710" y="2214"/>
                  </a:lnTo>
                  <a:lnTo>
                    <a:pt x="5706" y="2218"/>
                  </a:lnTo>
                  <a:lnTo>
                    <a:pt x="5704" y="2222"/>
                  </a:lnTo>
                  <a:lnTo>
                    <a:pt x="5700" y="2226"/>
                  </a:lnTo>
                  <a:lnTo>
                    <a:pt x="5698" y="2228"/>
                  </a:lnTo>
                  <a:lnTo>
                    <a:pt x="5700" y="2232"/>
                  </a:lnTo>
                  <a:lnTo>
                    <a:pt x="5708" y="2240"/>
                  </a:lnTo>
                  <a:lnTo>
                    <a:pt x="5720" y="2244"/>
                  </a:lnTo>
                  <a:lnTo>
                    <a:pt x="5726" y="2246"/>
                  </a:lnTo>
                  <a:lnTo>
                    <a:pt x="5730" y="2246"/>
                  </a:lnTo>
                  <a:lnTo>
                    <a:pt x="5736" y="2244"/>
                  </a:lnTo>
                  <a:lnTo>
                    <a:pt x="5742" y="2244"/>
                  </a:lnTo>
                  <a:lnTo>
                    <a:pt x="5744" y="2246"/>
                  </a:lnTo>
                  <a:lnTo>
                    <a:pt x="5744" y="2248"/>
                  </a:lnTo>
                  <a:lnTo>
                    <a:pt x="5734" y="2250"/>
                  </a:lnTo>
                  <a:lnTo>
                    <a:pt x="5730" y="2252"/>
                  </a:lnTo>
                  <a:lnTo>
                    <a:pt x="5726" y="2256"/>
                  </a:lnTo>
                  <a:lnTo>
                    <a:pt x="5726" y="2258"/>
                  </a:lnTo>
                  <a:lnTo>
                    <a:pt x="5726" y="2262"/>
                  </a:lnTo>
                  <a:lnTo>
                    <a:pt x="5726" y="2264"/>
                  </a:lnTo>
                  <a:lnTo>
                    <a:pt x="5724" y="2268"/>
                  </a:lnTo>
                  <a:lnTo>
                    <a:pt x="5720" y="2274"/>
                  </a:lnTo>
                  <a:lnTo>
                    <a:pt x="5714" y="2278"/>
                  </a:lnTo>
                  <a:lnTo>
                    <a:pt x="5708" y="2284"/>
                  </a:lnTo>
                  <a:lnTo>
                    <a:pt x="5706" y="2286"/>
                  </a:lnTo>
                  <a:lnTo>
                    <a:pt x="5710" y="2286"/>
                  </a:lnTo>
                  <a:lnTo>
                    <a:pt x="5716" y="2286"/>
                  </a:lnTo>
                  <a:lnTo>
                    <a:pt x="5742" y="2278"/>
                  </a:lnTo>
                  <a:lnTo>
                    <a:pt x="5748" y="2276"/>
                  </a:lnTo>
                  <a:lnTo>
                    <a:pt x="5750" y="2278"/>
                  </a:lnTo>
                  <a:lnTo>
                    <a:pt x="5750" y="2280"/>
                  </a:lnTo>
                  <a:lnTo>
                    <a:pt x="5750" y="2282"/>
                  </a:lnTo>
                  <a:lnTo>
                    <a:pt x="5748" y="2284"/>
                  </a:lnTo>
                  <a:lnTo>
                    <a:pt x="5736" y="2286"/>
                  </a:lnTo>
                  <a:lnTo>
                    <a:pt x="5720" y="2288"/>
                  </a:lnTo>
                  <a:lnTo>
                    <a:pt x="5712" y="2292"/>
                  </a:lnTo>
                  <a:lnTo>
                    <a:pt x="5708" y="2296"/>
                  </a:lnTo>
                  <a:lnTo>
                    <a:pt x="5710" y="2300"/>
                  </a:lnTo>
                  <a:lnTo>
                    <a:pt x="5712" y="2302"/>
                  </a:lnTo>
                  <a:lnTo>
                    <a:pt x="5706" y="2302"/>
                  </a:lnTo>
                  <a:lnTo>
                    <a:pt x="5698" y="2302"/>
                  </a:lnTo>
                  <a:lnTo>
                    <a:pt x="5694" y="2302"/>
                  </a:lnTo>
                  <a:lnTo>
                    <a:pt x="5690" y="2306"/>
                  </a:lnTo>
                  <a:lnTo>
                    <a:pt x="5684" y="2310"/>
                  </a:lnTo>
                  <a:lnTo>
                    <a:pt x="5684" y="2314"/>
                  </a:lnTo>
                  <a:lnTo>
                    <a:pt x="5686" y="2314"/>
                  </a:lnTo>
                  <a:lnTo>
                    <a:pt x="5690" y="2314"/>
                  </a:lnTo>
                  <a:lnTo>
                    <a:pt x="5694" y="2314"/>
                  </a:lnTo>
                  <a:lnTo>
                    <a:pt x="5698" y="2314"/>
                  </a:lnTo>
                  <a:lnTo>
                    <a:pt x="5698" y="2316"/>
                  </a:lnTo>
                  <a:lnTo>
                    <a:pt x="5694" y="2322"/>
                  </a:lnTo>
                  <a:lnTo>
                    <a:pt x="5690" y="2326"/>
                  </a:lnTo>
                  <a:lnTo>
                    <a:pt x="5690" y="2330"/>
                  </a:lnTo>
                  <a:lnTo>
                    <a:pt x="5692" y="2332"/>
                  </a:lnTo>
                  <a:lnTo>
                    <a:pt x="5696" y="2332"/>
                  </a:lnTo>
                  <a:lnTo>
                    <a:pt x="5702" y="2334"/>
                  </a:lnTo>
                  <a:lnTo>
                    <a:pt x="5704" y="2336"/>
                  </a:lnTo>
                  <a:lnTo>
                    <a:pt x="5702" y="2340"/>
                  </a:lnTo>
                  <a:lnTo>
                    <a:pt x="5700" y="2344"/>
                  </a:lnTo>
                  <a:lnTo>
                    <a:pt x="5702" y="2344"/>
                  </a:lnTo>
                  <a:lnTo>
                    <a:pt x="5712" y="2340"/>
                  </a:lnTo>
                  <a:lnTo>
                    <a:pt x="5720" y="2338"/>
                  </a:lnTo>
                  <a:lnTo>
                    <a:pt x="5714" y="2344"/>
                  </a:lnTo>
                  <a:lnTo>
                    <a:pt x="5712" y="2346"/>
                  </a:lnTo>
                  <a:lnTo>
                    <a:pt x="5712" y="2348"/>
                  </a:lnTo>
                  <a:lnTo>
                    <a:pt x="5716" y="2350"/>
                  </a:lnTo>
                  <a:lnTo>
                    <a:pt x="5724" y="2352"/>
                  </a:lnTo>
                  <a:lnTo>
                    <a:pt x="5734" y="2350"/>
                  </a:lnTo>
                  <a:lnTo>
                    <a:pt x="5756" y="2344"/>
                  </a:lnTo>
                  <a:lnTo>
                    <a:pt x="5764" y="2342"/>
                  </a:lnTo>
                  <a:lnTo>
                    <a:pt x="5768" y="2338"/>
                  </a:lnTo>
                  <a:lnTo>
                    <a:pt x="5772" y="2326"/>
                  </a:lnTo>
                  <a:lnTo>
                    <a:pt x="5774" y="2324"/>
                  </a:lnTo>
                  <a:lnTo>
                    <a:pt x="5776" y="2328"/>
                  </a:lnTo>
                  <a:lnTo>
                    <a:pt x="5778" y="2330"/>
                  </a:lnTo>
                  <a:lnTo>
                    <a:pt x="5780" y="2330"/>
                  </a:lnTo>
                  <a:lnTo>
                    <a:pt x="5792" y="2324"/>
                  </a:lnTo>
                  <a:lnTo>
                    <a:pt x="5804" y="2316"/>
                  </a:lnTo>
                  <a:lnTo>
                    <a:pt x="5810" y="2314"/>
                  </a:lnTo>
                  <a:lnTo>
                    <a:pt x="5818" y="2312"/>
                  </a:lnTo>
                  <a:lnTo>
                    <a:pt x="5828" y="2310"/>
                  </a:lnTo>
                  <a:lnTo>
                    <a:pt x="5832" y="2308"/>
                  </a:lnTo>
                  <a:lnTo>
                    <a:pt x="5838" y="2306"/>
                  </a:lnTo>
                  <a:lnTo>
                    <a:pt x="5846" y="2308"/>
                  </a:lnTo>
                  <a:lnTo>
                    <a:pt x="5852" y="2310"/>
                  </a:lnTo>
                  <a:lnTo>
                    <a:pt x="5852" y="2306"/>
                  </a:lnTo>
                  <a:lnTo>
                    <a:pt x="5852" y="2298"/>
                  </a:lnTo>
                  <a:lnTo>
                    <a:pt x="5854" y="2292"/>
                  </a:lnTo>
                  <a:lnTo>
                    <a:pt x="5856" y="2284"/>
                  </a:lnTo>
                  <a:lnTo>
                    <a:pt x="5860" y="2276"/>
                  </a:lnTo>
                  <a:lnTo>
                    <a:pt x="5864" y="2268"/>
                  </a:lnTo>
                  <a:lnTo>
                    <a:pt x="5866" y="2252"/>
                  </a:lnTo>
                  <a:lnTo>
                    <a:pt x="5864" y="2236"/>
                  </a:lnTo>
                  <a:lnTo>
                    <a:pt x="5860" y="2222"/>
                  </a:lnTo>
                  <a:lnTo>
                    <a:pt x="5852" y="2206"/>
                  </a:lnTo>
                  <a:lnTo>
                    <a:pt x="5852" y="2202"/>
                  </a:lnTo>
                  <a:lnTo>
                    <a:pt x="5854" y="2200"/>
                  </a:lnTo>
                  <a:lnTo>
                    <a:pt x="5858" y="2200"/>
                  </a:lnTo>
                  <a:lnTo>
                    <a:pt x="5858" y="2196"/>
                  </a:lnTo>
                  <a:lnTo>
                    <a:pt x="5854" y="2192"/>
                  </a:lnTo>
                  <a:lnTo>
                    <a:pt x="5856" y="2192"/>
                  </a:lnTo>
                  <a:lnTo>
                    <a:pt x="5860" y="2192"/>
                  </a:lnTo>
                  <a:lnTo>
                    <a:pt x="5862" y="2196"/>
                  </a:lnTo>
                  <a:lnTo>
                    <a:pt x="5864" y="2196"/>
                  </a:lnTo>
                  <a:lnTo>
                    <a:pt x="5870" y="2188"/>
                  </a:lnTo>
                  <a:close/>
                  <a:moveTo>
                    <a:pt x="6178" y="2288"/>
                  </a:moveTo>
                  <a:lnTo>
                    <a:pt x="6178" y="2288"/>
                  </a:lnTo>
                  <a:lnTo>
                    <a:pt x="6176" y="2278"/>
                  </a:lnTo>
                  <a:lnTo>
                    <a:pt x="6170" y="2270"/>
                  </a:lnTo>
                  <a:lnTo>
                    <a:pt x="6162" y="2266"/>
                  </a:lnTo>
                  <a:lnTo>
                    <a:pt x="6154" y="2262"/>
                  </a:lnTo>
                  <a:lnTo>
                    <a:pt x="6146" y="2260"/>
                  </a:lnTo>
                  <a:lnTo>
                    <a:pt x="6136" y="2260"/>
                  </a:lnTo>
                  <a:lnTo>
                    <a:pt x="6130" y="2262"/>
                  </a:lnTo>
                  <a:lnTo>
                    <a:pt x="6126" y="2266"/>
                  </a:lnTo>
                  <a:lnTo>
                    <a:pt x="6122" y="2272"/>
                  </a:lnTo>
                  <a:lnTo>
                    <a:pt x="6118" y="2272"/>
                  </a:lnTo>
                  <a:lnTo>
                    <a:pt x="6116" y="2268"/>
                  </a:lnTo>
                  <a:lnTo>
                    <a:pt x="6112" y="2268"/>
                  </a:lnTo>
                  <a:lnTo>
                    <a:pt x="6108" y="2266"/>
                  </a:lnTo>
                  <a:lnTo>
                    <a:pt x="6110" y="2262"/>
                  </a:lnTo>
                  <a:lnTo>
                    <a:pt x="6114" y="2258"/>
                  </a:lnTo>
                  <a:lnTo>
                    <a:pt x="6120" y="2256"/>
                  </a:lnTo>
                  <a:lnTo>
                    <a:pt x="6122" y="2254"/>
                  </a:lnTo>
                  <a:lnTo>
                    <a:pt x="6122" y="2250"/>
                  </a:lnTo>
                  <a:lnTo>
                    <a:pt x="6120" y="2242"/>
                  </a:lnTo>
                  <a:lnTo>
                    <a:pt x="6112" y="2232"/>
                  </a:lnTo>
                  <a:lnTo>
                    <a:pt x="6102" y="2224"/>
                  </a:lnTo>
                  <a:lnTo>
                    <a:pt x="6094" y="2218"/>
                  </a:lnTo>
                  <a:lnTo>
                    <a:pt x="6092" y="2216"/>
                  </a:lnTo>
                  <a:lnTo>
                    <a:pt x="6096" y="2216"/>
                  </a:lnTo>
                  <a:lnTo>
                    <a:pt x="6102" y="2218"/>
                  </a:lnTo>
                  <a:lnTo>
                    <a:pt x="6108" y="2222"/>
                  </a:lnTo>
                  <a:lnTo>
                    <a:pt x="6114" y="2224"/>
                  </a:lnTo>
                  <a:lnTo>
                    <a:pt x="6114" y="2222"/>
                  </a:lnTo>
                  <a:lnTo>
                    <a:pt x="6112" y="2220"/>
                  </a:lnTo>
                  <a:lnTo>
                    <a:pt x="6106" y="2210"/>
                  </a:lnTo>
                  <a:lnTo>
                    <a:pt x="6102" y="2206"/>
                  </a:lnTo>
                  <a:lnTo>
                    <a:pt x="6102" y="2200"/>
                  </a:lnTo>
                  <a:lnTo>
                    <a:pt x="6102" y="2194"/>
                  </a:lnTo>
                  <a:lnTo>
                    <a:pt x="6102" y="2190"/>
                  </a:lnTo>
                  <a:lnTo>
                    <a:pt x="6100" y="2188"/>
                  </a:lnTo>
                  <a:lnTo>
                    <a:pt x="6096" y="2186"/>
                  </a:lnTo>
                  <a:lnTo>
                    <a:pt x="6092" y="2184"/>
                  </a:lnTo>
                  <a:lnTo>
                    <a:pt x="6090" y="2182"/>
                  </a:lnTo>
                  <a:lnTo>
                    <a:pt x="6088" y="2176"/>
                  </a:lnTo>
                  <a:lnTo>
                    <a:pt x="6084" y="2170"/>
                  </a:lnTo>
                  <a:lnTo>
                    <a:pt x="6080" y="2166"/>
                  </a:lnTo>
                  <a:lnTo>
                    <a:pt x="6074" y="2164"/>
                  </a:lnTo>
                  <a:lnTo>
                    <a:pt x="6066" y="2162"/>
                  </a:lnTo>
                  <a:lnTo>
                    <a:pt x="6060" y="2160"/>
                  </a:lnTo>
                  <a:lnTo>
                    <a:pt x="6058" y="2154"/>
                  </a:lnTo>
                  <a:lnTo>
                    <a:pt x="6050" y="2140"/>
                  </a:lnTo>
                  <a:lnTo>
                    <a:pt x="6044" y="2124"/>
                  </a:lnTo>
                  <a:lnTo>
                    <a:pt x="6042" y="2112"/>
                  </a:lnTo>
                  <a:lnTo>
                    <a:pt x="6042" y="2104"/>
                  </a:lnTo>
                  <a:lnTo>
                    <a:pt x="6040" y="2100"/>
                  </a:lnTo>
                  <a:lnTo>
                    <a:pt x="6036" y="2098"/>
                  </a:lnTo>
                  <a:lnTo>
                    <a:pt x="6030" y="2092"/>
                  </a:lnTo>
                  <a:lnTo>
                    <a:pt x="6026" y="2086"/>
                  </a:lnTo>
                  <a:lnTo>
                    <a:pt x="6020" y="2080"/>
                  </a:lnTo>
                  <a:lnTo>
                    <a:pt x="6006" y="2074"/>
                  </a:lnTo>
                  <a:lnTo>
                    <a:pt x="6000" y="2072"/>
                  </a:lnTo>
                  <a:lnTo>
                    <a:pt x="5994" y="2070"/>
                  </a:lnTo>
                  <a:lnTo>
                    <a:pt x="5992" y="2072"/>
                  </a:lnTo>
                  <a:lnTo>
                    <a:pt x="5990" y="2074"/>
                  </a:lnTo>
                  <a:lnTo>
                    <a:pt x="5986" y="2076"/>
                  </a:lnTo>
                  <a:lnTo>
                    <a:pt x="5982" y="2076"/>
                  </a:lnTo>
                  <a:lnTo>
                    <a:pt x="5976" y="2076"/>
                  </a:lnTo>
                  <a:lnTo>
                    <a:pt x="5970" y="2074"/>
                  </a:lnTo>
                  <a:lnTo>
                    <a:pt x="5974" y="2072"/>
                  </a:lnTo>
                  <a:lnTo>
                    <a:pt x="5980" y="2070"/>
                  </a:lnTo>
                  <a:lnTo>
                    <a:pt x="5984" y="2066"/>
                  </a:lnTo>
                  <a:lnTo>
                    <a:pt x="5986" y="2062"/>
                  </a:lnTo>
                  <a:lnTo>
                    <a:pt x="5988" y="2062"/>
                  </a:lnTo>
                  <a:lnTo>
                    <a:pt x="5992" y="2062"/>
                  </a:lnTo>
                  <a:lnTo>
                    <a:pt x="6000" y="2060"/>
                  </a:lnTo>
                  <a:lnTo>
                    <a:pt x="6002" y="2058"/>
                  </a:lnTo>
                  <a:lnTo>
                    <a:pt x="6004" y="2058"/>
                  </a:lnTo>
                  <a:lnTo>
                    <a:pt x="6000" y="2056"/>
                  </a:lnTo>
                  <a:lnTo>
                    <a:pt x="5996" y="2054"/>
                  </a:lnTo>
                  <a:lnTo>
                    <a:pt x="5994" y="2052"/>
                  </a:lnTo>
                  <a:lnTo>
                    <a:pt x="5992" y="2050"/>
                  </a:lnTo>
                  <a:lnTo>
                    <a:pt x="5992" y="2048"/>
                  </a:lnTo>
                  <a:lnTo>
                    <a:pt x="5990" y="2046"/>
                  </a:lnTo>
                  <a:lnTo>
                    <a:pt x="5988" y="2044"/>
                  </a:lnTo>
                  <a:lnTo>
                    <a:pt x="5990" y="2044"/>
                  </a:lnTo>
                  <a:lnTo>
                    <a:pt x="5996" y="2046"/>
                  </a:lnTo>
                  <a:lnTo>
                    <a:pt x="6000" y="2044"/>
                  </a:lnTo>
                  <a:lnTo>
                    <a:pt x="6002" y="2042"/>
                  </a:lnTo>
                  <a:lnTo>
                    <a:pt x="6010" y="2034"/>
                  </a:lnTo>
                  <a:lnTo>
                    <a:pt x="6018" y="2014"/>
                  </a:lnTo>
                  <a:lnTo>
                    <a:pt x="6026" y="1996"/>
                  </a:lnTo>
                  <a:lnTo>
                    <a:pt x="6032" y="1986"/>
                  </a:lnTo>
                  <a:lnTo>
                    <a:pt x="6034" y="1980"/>
                  </a:lnTo>
                  <a:lnTo>
                    <a:pt x="6032" y="1974"/>
                  </a:lnTo>
                  <a:lnTo>
                    <a:pt x="6030" y="1970"/>
                  </a:lnTo>
                  <a:lnTo>
                    <a:pt x="6026" y="1968"/>
                  </a:lnTo>
                  <a:lnTo>
                    <a:pt x="6016" y="1966"/>
                  </a:lnTo>
                  <a:lnTo>
                    <a:pt x="6004" y="1968"/>
                  </a:lnTo>
                  <a:lnTo>
                    <a:pt x="5986" y="1968"/>
                  </a:lnTo>
                  <a:lnTo>
                    <a:pt x="5970" y="1966"/>
                  </a:lnTo>
                  <a:lnTo>
                    <a:pt x="5960" y="1968"/>
                  </a:lnTo>
                  <a:lnTo>
                    <a:pt x="5952" y="1972"/>
                  </a:lnTo>
                  <a:lnTo>
                    <a:pt x="5946" y="1976"/>
                  </a:lnTo>
                  <a:lnTo>
                    <a:pt x="5942" y="1974"/>
                  </a:lnTo>
                  <a:lnTo>
                    <a:pt x="5944" y="1972"/>
                  </a:lnTo>
                  <a:lnTo>
                    <a:pt x="5952" y="1962"/>
                  </a:lnTo>
                  <a:lnTo>
                    <a:pt x="5954" y="1960"/>
                  </a:lnTo>
                  <a:lnTo>
                    <a:pt x="5954" y="1958"/>
                  </a:lnTo>
                  <a:lnTo>
                    <a:pt x="5948" y="1958"/>
                  </a:lnTo>
                  <a:lnTo>
                    <a:pt x="5942" y="1960"/>
                  </a:lnTo>
                  <a:lnTo>
                    <a:pt x="5942" y="1958"/>
                  </a:lnTo>
                  <a:lnTo>
                    <a:pt x="5944" y="1958"/>
                  </a:lnTo>
                  <a:lnTo>
                    <a:pt x="5954" y="1950"/>
                  </a:lnTo>
                  <a:lnTo>
                    <a:pt x="5968" y="1938"/>
                  </a:lnTo>
                  <a:lnTo>
                    <a:pt x="5980" y="1926"/>
                  </a:lnTo>
                  <a:lnTo>
                    <a:pt x="5984" y="1920"/>
                  </a:lnTo>
                  <a:lnTo>
                    <a:pt x="5984" y="1918"/>
                  </a:lnTo>
                  <a:lnTo>
                    <a:pt x="5984" y="1916"/>
                  </a:lnTo>
                  <a:lnTo>
                    <a:pt x="5984" y="1914"/>
                  </a:lnTo>
                  <a:lnTo>
                    <a:pt x="5984" y="1910"/>
                  </a:lnTo>
                  <a:lnTo>
                    <a:pt x="5986" y="1908"/>
                  </a:lnTo>
                  <a:lnTo>
                    <a:pt x="5984" y="1906"/>
                  </a:lnTo>
                  <a:lnTo>
                    <a:pt x="5978" y="1904"/>
                  </a:lnTo>
                  <a:lnTo>
                    <a:pt x="5970" y="1906"/>
                  </a:lnTo>
                  <a:lnTo>
                    <a:pt x="5968" y="1908"/>
                  </a:lnTo>
                  <a:lnTo>
                    <a:pt x="5964" y="1908"/>
                  </a:lnTo>
                  <a:lnTo>
                    <a:pt x="5956" y="1908"/>
                  </a:lnTo>
                  <a:lnTo>
                    <a:pt x="5948" y="1912"/>
                  </a:lnTo>
                  <a:lnTo>
                    <a:pt x="5938" y="1914"/>
                  </a:lnTo>
                  <a:lnTo>
                    <a:pt x="5932" y="1912"/>
                  </a:lnTo>
                  <a:lnTo>
                    <a:pt x="5926" y="1912"/>
                  </a:lnTo>
                  <a:lnTo>
                    <a:pt x="5924" y="1912"/>
                  </a:lnTo>
                  <a:lnTo>
                    <a:pt x="5920" y="1914"/>
                  </a:lnTo>
                  <a:lnTo>
                    <a:pt x="5916" y="1912"/>
                  </a:lnTo>
                  <a:lnTo>
                    <a:pt x="5910" y="1910"/>
                  </a:lnTo>
                  <a:lnTo>
                    <a:pt x="5906" y="1908"/>
                  </a:lnTo>
                  <a:lnTo>
                    <a:pt x="5902" y="1910"/>
                  </a:lnTo>
                  <a:lnTo>
                    <a:pt x="5904" y="1916"/>
                  </a:lnTo>
                  <a:lnTo>
                    <a:pt x="5904" y="1920"/>
                  </a:lnTo>
                  <a:lnTo>
                    <a:pt x="5902" y="1922"/>
                  </a:lnTo>
                  <a:lnTo>
                    <a:pt x="5900" y="1924"/>
                  </a:lnTo>
                  <a:lnTo>
                    <a:pt x="5898" y="1924"/>
                  </a:lnTo>
                  <a:lnTo>
                    <a:pt x="5900" y="1930"/>
                  </a:lnTo>
                  <a:lnTo>
                    <a:pt x="5904" y="1932"/>
                  </a:lnTo>
                  <a:lnTo>
                    <a:pt x="5902" y="1934"/>
                  </a:lnTo>
                  <a:lnTo>
                    <a:pt x="5896" y="1932"/>
                  </a:lnTo>
                  <a:lnTo>
                    <a:pt x="5890" y="1932"/>
                  </a:lnTo>
                  <a:lnTo>
                    <a:pt x="5892" y="1934"/>
                  </a:lnTo>
                  <a:lnTo>
                    <a:pt x="5894" y="1938"/>
                  </a:lnTo>
                  <a:lnTo>
                    <a:pt x="5894" y="1942"/>
                  </a:lnTo>
                  <a:lnTo>
                    <a:pt x="5892" y="1942"/>
                  </a:lnTo>
                  <a:lnTo>
                    <a:pt x="5888" y="1942"/>
                  </a:lnTo>
                  <a:lnTo>
                    <a:pt x="5888" y="1944"/>
                  </a:lnTo>
                  <a:lnTo>
                    <a:pt x="5890" y="1948"/>
                  </a:lnTo>
                  <a:lnTo>
                    <a:pt x="5892" y="1952"/>
                  </a:lnTo>
                  <a:lnTo>
                    <a:pt x="5890" y="1956"/>
                  </a:lnTo>
                  <a:lnTo>
                    <a:pt x="5886" y="1956"/>
                  </a:lnTo>
                  <a:lnTo>
                    <a:pt x="5876" y="1956"/>
                  </a:lnTo>
                  <a:lnTo>
                    <a:pt x="5872" y="1958"/>
                  </a:lnTo>
                  <a:lnTo>
                    <a:pt x="5874" y="1962"/>
                  </a:lnTo>
                  <a:lnTo>
                    <a:pt x="5876" y="1968"/>
                  </a:lnTo>
                  <a:lnTo>
                    <a:pt x="5874" y="1972"/>
                  </a:lnTo>
                  <a:lnTo>
                    <a:pt x="5872" y="1976"/>
                  </a:lnTo>
                  <a:lnTo>
                    <a:pt x="5872" y="1986"/>
                  </a:lnTo>
                  <a:lnTo>
                    <a:pt x="5872" y="1988"/>
                  </a:lnTo>
                  <a:lnTo>
                    <a:pt x="5874" y="1990"/>
                  </a:lnTo>
                  <a:lnTo>
                    <a:pt x="5878" y="1992"/>
                  </a:lnTo>
                  <a:lnTo>
                    <a:pt x="5880" y="1994"/>
                  </a:lnTo>
                  <a:lnTo>
                    <a:pt x="5880" y="1998"/>
                  </a:lnTo>
                  <a:lnTo>
                    <a:pt x="5876" y="2004"/>
                  </a:lnTo>
                  <a:lnTo>
                    <a:pt x="5874" y="2006"/>
                  </a:lnTo>
                  <a:lnTo>
                    <a:pt x="5872" y="2008"/>
                  </a:lnTo>
                  <a:lnTo>
                    <a:pt x="5874" y="2010"/>
                  </a:lnTo>
                  <a:lnTo>
                    <a:pt x="5876" y="2012"/>
                  </a:lnTo>
                  <a:lnTo>
                    <a:pt x="5874" y="2014"/>
                  </a:lnTo>
                  <a:lnTo>
                    <a:pt x="5870" y="2016"/>
                  </a:lnTo>
                  <a:lnTo>
                    <a:pt x="5868" y="2018"/>
                  </a:lnTo>
                  <a:lnTo>
                    <a:pt x="5872" y="2020"/>
                  </a:lnTo>
                  <a:lnTo>
                    <a:pt x="5872" y="2024"/>
                  </a:lnTo>
                  <a:lnTo>
                    <a:pt x="5868" y="2026"/>
                  </a:lnTo>
                  <a:lnTo>
                    <a:pt x="5862" y="2026"/>
                  </a:lnTo>
                  <a:lnTo>
                    <a:pt x="5858" y="2026"/>
                  </a:lnTo>
                  <a:lnTo>
                    <a:pt x="5856" y="2028"/>
                  </a:lnTo>
                  <a:lnTo>
                    <a:pt x="5856" y="2030"/>
                  </a:lnTo>
                  <a:lnTo>
                    <a:pt x="5858" y="2030"/>
                  </a:lnTo>
                  <a:lnTo>
                    <a:pt x="5866" y="2030"/>
                  </a:lnTo>
                  <a:lnTo>
                    <a:pt x="5874" y="2030"/>
                  </a:lnTo>
                  <a:lnTo>
                    <a:pt x="5876" y="2032"/>
                  </a:lnTo>
                  <a:lnTo>
                    <a:pt x="5868" y="2034"/>
                  </a:lnTo>
                  <a:lnTo>
                    <a:pt x="5864" y="2036"/>
                  </a:lnTo>
                  <a:lnTo>
                    <a:pt x="5864" y="2038"/>
                  </a:lnTo>
                  <a:lnTo>
                    <a:pt x="5868" y="2038"/>
                  </a:lnTo>
                  <a:lnTo>
                    <a:pt x="5872" y="2040"/>
                  </a:lnTo>
                  <a:lnTo>
                    <a:pt x="5876" y="2040"/>
                  </a:lnTo>
                  <a:lnTo>
                    <a:pt x="5878" y="2040"/>
                  </a:lnTo>
                  <a:lnTo>
                    <a:pt x="5880" y="2040"/>
                  </a:lnTo>
                  <a:lnTo>
                    <a:pt x="5884" y="2038"/>
                  </a:lnTo>
                  <a:lnTo>
                    <a:pt x="5892" y="2030"/>
                  </a:lnTo>
                  <a:lnTo>
                    <a:pt x="5890" y="2036"/>
                  </a:lnTo>
                  <a:lnTo>
                    <a:pt x="5888" y="2042"/>
                  </a:lnTo>
                  <a:lnTo>
                    <a:pt x="5886" y="2048"/>
                  </a:lnTo>
                  <a:lnTo>
                    <a:pt x="5886" y="2052"/>
                  </a:lnTo>
                  <a:lnTo>
                    <a:pt x="5882" y="2054"/>
                  </a:lnTo>
                  <a:lnTo>
                    <a:pt x="5880" y="2058"/>
                  </a:lnTo>
                  <a:lnTo>
                    <a:pt x="5882" y="2062"/>
                  </a:lnTo>
                  <a:lnTo>
                    <a:pt x="5882" y="2066"/>
                  </a:lnTo>
                  <a:lnTo>
                    <a:pt x="5880" y="2070"/>
                  </a:lnTo>
                  <a:lnTo>
                    <a:pt x="5876" y="2076"/>
                  </a:lnTo>
                  <a:lnTo>
                    <a:pt x="5878" y="2078"/>
                  </a:lnTo>
                  <a:lnTo>
                    <a:pt x="5878" y="2082"/>
                  </a:lnTo>
                  <a:lnTo>
                    <a:pt x="5878" y="2086"/>
                  </a:lnTo>
                  <a:lnTo>
                    <a:pt x="5878" y="2088"/>
                  </a:lnTo>
                  <a:lnTo>
                    <a:pt x="5880" y="2090"/>
                  </a:lnTo>
                  <a:lnTo>
                    <a:pt x="5884" y="2088"/>
                  </a:lnTo>
                  <a:lnTo>
                    <a:pt x="5882" y="2090"/>
                  </a:lnTo>
                  <a:lnTo>
                    <a:pt x="5878" y="2100"/>
                  </a:lnTo>
                  <a:lnTo>
                    <a:pt x="5874" y="2112"/>
                  </a:lnTo>
                  <a:lnTo>
                    <a:pt x="5874" y="2116"/>
                  </a:lnTo>
                  <a:lnTo>
                    <a:pt x="5876" y="2118"/>
                  </a:lnTo>
                  <a:lnTo>
                    <a:pt x="5878" y="2120"/>
                  </a:lnTo>
                  <a:lnTo>
                    <a:pt x="5880" y="2118"/>
                  </a:lnTo>
                  <a:lnTo>
                    <a:pt x="5884" y="2108"/>
                  </a:lnTo>
                  <a:lnTo>
                    <a:pt x="5886" y="2098"/>
                  </a:lnTo>
                  <a:lnTo>
                    <a:pt x="5888" y="2094"/>
                  </a:lnTo>
                  <a:lnTo>
                    <a:pt x="5892" y="2090"/>
                  </a:lnTo>
                  <a:lnTo>
                    <a:pt x="5892" y="2088"/>
                  </a:lnTo>
                  <a:lnTo>
                    <a:pt x="5892" y="2086"/>
                  </a:lnTo>
                  <a:lnTo>
                    <a:pt x="5890" y="2082"/>
                  </a:lnTo>
                  <a:lnTo>
                    <a:pt x="5888" y="2078"/>
                  </a:lnTo>
                  <a:lnTo>
                    <a:pt x="5888" y="2076"/>
                  </a:lnTo>
                  <a:lnTo>
                    <a:pt x="5890" y="2072"/>
                  </a:lnTo>
                  <a:lnTo>
                    <a:pt x="5894" y="2070"/>
                  </a:lnTo>
                  <a:lnTo>
                    <a:pt x="5892" y="2074"/>
                  </a:lnTo>
                  <a:lnTo>
                    <a:pt x="5892" y="2078"/>
                  </a:lnTo>
                  <a:lnTo>
                    <a:pt x="5894" y="2080"/>
                  </a:lnTo>
                  <a:lnTo>
                    <a:pt x="5896" y="2082"/>
                  </a:lnTo>
                  <a:lnTo>
                    <a:pt x="5898" y="2084"/>
                  </a:lnTo>
                  <a:lnTo>
                    <a:pt x="5900" y="2080"/>
                  </a:lnTo>
                  <a:lnTo>
                    <a:pt x="5900" y="2078"/>
                  </a:lnTo>
                  <a:lnTo>
                    <a:pt x="5904" y="2080"/>
                  </a:lnTo>
                  <a:lnTo>
                    <a:pt x="5906" y="2082"/>
                  </a:lnTo>
                  <a:lnTo>
                    <a:pt x="5906" y="2080"/>
                  </a:lnTo>
                  <a:lnTo>
                    <a:pt x="5908" y="2076"/>
                  </a:lnTo>
                  <a:lnTo>
                    <a:pt x="5910" y="2074"/>
                  </a:lnTo>
                  <a:lnTo>
                    <a:pt x="5912" y="2072"/>
                  </a:lnTo>
                  <a:lnTo>
                    <a:pt x="5916" y="2074"/>
                  </a:lnTo>
                  <a:lnTo>
                    <a:pt x="5922" y="2080"/>
                  </a:lnTo>
                  <a:lnTo>
                    <a:pt x="5914" y="2080"/>
                  </a:lnTo>
                  <a:lnTo>
                    <a:pt x="5908" y="2084"/>
                  </a:lnTo>
                  <a:lnTo>
                    <a:pt x="5908" y="2086"/>
                  </a:lnTo>
                  <a:lnTo>
                    <a:pt x="5908" y="2090"/>
                  </a:lnTo>
                  <a:lnTo>
                    <a:pt x="5916" y="2098"/>
                  </a:lnTo>
                  <a:lnTo>
                    <a:pt x="5918" y="2102"/>
                  </a:lnTo>
                  <a:lnTo>
                    <a:pt x="5920" y="2108"/>
                  </a:lnTo>
                  <a:lnTo>
                    <a:pt x="5918" y="2112"/>
                  </a:lnTo>
                  <a:lnTo>
                    <a:pt x="5914" y="2116"/>
                  </a:lnTo>
                  <a:lnTo>
                    <a:pt x="5908" y="2124"/>
                  </a:lnTo>
                  <a:lnTo>
                    <a:pt x="5906" y="2128"/>
                  </a:lnTo>
                  <a:lnTo>
                    <a:pt x="5906" y="2134"/>
                  </a:lnTo>
                  <a:lnTo>
                    <a:pt x="5906" y="2140"/>
                  </a:lnTo>
                  <a:lnTo>
                    <a:pt x="5904" y="2138"/>
                  </a:lnTo>
                  <a:lnTo>
                    <a:pt x="5902" y="2136"/>
                  </a:lnTo>
                  <a:lnTo>
                    <a:pt x="5900" y="2136"/>
                  </a:lnTo>
                  <a:lnTo>
                    <a:pt x="5898" y="2138"/>
                  </a:lnTo>
                  <a:lnTo>
                    <a:pt x="5898" y="2140"/>
                  </a:lnTo>
                  <a:lnTo>
                    <a:pt x="5898" y="2144"/>
                  </a:lnTo>
                  <a:lnTo>
                    <a:pt x="5904" y="2152"/>
                  </a:lnTo>
                  <a:lnTo>
                    <a:pt x="5908" y="2156"/>
                  </a:lnTo>
                  <a:lnTo>
                    <a:pt x="5910" y="2156"/>
                  </a:lnTo>
                  <a:lnTo>
                    <a:pt x="5908" y="2152"/>
                  </a:lnTo>
                  <a:lnTo>
                    <a:pt x="5908" y="2148"/>
                  </a:lnTo>
                  <a:lnTo>
                    <a:pt x="5908" y="2146"/>
                  </a:lnTo>
                  <a:lnTo>
                    <a:pt x="5910" y="2144"/>
                  </a:lnTo>
                  <a:lnTo>
                    <a:pt x="5912" y="2146"/>
                  </a:lnTo>
                  <a:lnTo>
                    <a:pt x="5918" y="2148"/>
                  </a:lnTo>
                  <a:lnTo>
                    <a:pt x="5924" y="2154"/>
                  </a:lnTo>
                  <a:lnTo>
                    <a:pt x="5928" y="2156"/>
                  </a:lnTo>
                  <a:lnTo>
                    <a:pt x="5930" y="2156"/>
                  </a:lnTo>
                  <a:lnTo>
                    <a:pt x="5932" y="2152"/>
                  </a:lnTo>
                  <a:lnTo>
                    <a:pt x="5930" y="2146"/>
                  </a:lnTo>
                  <a:lnTo>
                    <a:pt x="5930" y="2144"/>
                  </a:lnTo>
                  <a:lnTo>
                    <a:pt x="5936" y="2148"/>
                  </a:lnTo>
                  <a:lnTo>
                    <a:pt x="5944" y="2152"/>
                  </a:lnTo>
                  <a:lnTo>
                    <a:pt x="5948" y="2150"/>
                  </a:lnTo>
                  <a:lnTo>
                    <a:pt x="5950" y="2148"/>
                  </a:lnTo>
                  <a:lnTo>
                    <a:pt x="5956" y="2144"/>
                  </a:lnTo>
                  <a:lnTo>
                    <a:pt x="5958" y="2144"/>
                  </a:lnTo>
                  <a:lnTo>
                    <a:pt x="5962" y="2144"/>
                  </a:lnTo>
                  <a:lnTo>
                    <a:pt x="5964" y="2140"/>
                  </a:lnTo>
                  <a:lnTo>
                    <a:pt x="5966" y="2138"/>
                  </a:lnTo>
                  <a:lnTo>
                    <a:pt x="5972" y="2138"/>
                  </a:lnTo>
                  <a:lnTo>
                    <a:pt x="5976" y="2138"/>
                  </a:lnTo>
                  <a:lnTo>
                    <a:pt x="5976" y="2140"/>
                  </a:lnTo>
                  <a:lnTo>
                    <a:pt x="5972" y="2144"/>
                  </a:lnTo>
                  <a:lnTo>
                    <a:pt x="5964" y="2154"/>
                  </a:lnTo>
                  <a:lnTo>
                    <a:pt x="5962" y="2162"/>
                  </a:lnTo>
                  <a:lnTo>
                    <a:pt x="5960" y="2166"/>
                  </a:lnTo>
                  <a:lnTo>
                    <a:pt x="5960" y="2172"/>
                  </a:lnTo>
                  <a:lnTo>
                    <a:pt x="5962" y="2176"/>
                  </a:lnTo>
                  <a:lnTo>
                    <a:pt x="5970" y="2182"/>
                  </a:lnTo>
                  <a:lnTo>
                    <a:pt x="5976" y="2190"/>
                  </a:lnTo>
                  <a:lnTo>
                    <a:pt x="5980" y="2194"/>
                  </a:lnTo>
                  <a:lnTo>
                    <a:pt x="5982" y="2192"/>
                  </a:lnTo>
                  <a:lnTo>
                    <a:pt x="5984" y="2188"/>
                  </a:lnTo>
                  <a:lnTo>
                    <a:pt x="5986" y="2188"/>
                  </a:lnTo>
                  <a:lnTo>
                    <a:pt x="5990" y="2186"/>
                  </a:lnTo>
                  <a:lnTo>
                    <a:pt x="5992" y="2188"/>
                  </a:lnTo>
                  <a:lnTo>
                    <a:pt x="5992" y="2192"/>
                  </a:lnTo>
                  <a:lnTo>
                    <a:pt x="5990" y="2196"/>
                  </a:lnTo>
                  <a:lnTo>
                    <a:pt x="5990" y="2198"/>
                  </a:lnTo>
                  <a:lnTo>
                    <a:pt x="5992" y="2200"/>
                  </a:lnTo>
                  <a:lnTo>
                    <a:pt x="5990" y="2202"/>
                  </a:lnTo>
                  <a:lnTo>
                    <a:pt x="5986" y="2204"/>
                  </a:lnTo>
                  <a:lnTo>
                    <a:pt x="5984" y="2206"/>
                  </a:lnTo>
                  <a:lnTo>
                    <a:pt x="5982" y="2208"/>
                  </a:lnTo>
                  <a:lnTo>
                    <a:pt x="5984" y="2212"/>
                  </a:lnTo>
                  <a:lnTo>
                    <a:pt x="5988" y="2214"/>
                  </a:lnTo>
                  <a:lnTo>
                    <a:pt x="5988" y="2216"/>
                  </a:lnTo>
                  <a:lnTo>
                    <a:pt x="5986" y="2218"/>
                  </a:lnTo>
                  <a:lnTo>
                    <a:pt x="5984" y="2220"/>
                  </a:lnTo>
                  <a:lnTo>
                    <a:pt x="5984" y="2222"/>
                  </a:lnTo>
                  <a:lnTo>
                    <a:pt x="5984" y="2226"/>
                  </a:lnTo>
                  <a:lnTo>
                    <a:pt x="5988" y="2232"/>
                  </a:lnTo>
                  <a:lnTo>
                    <a:pt x="5992" y="2242"/>
                  </a:lnTo>
                  <a:lnTo>
                    <a:pt x="5988" y="2238"/>
                  </a:lnTo>
                  <a:lnTo>
                    <a:pt x="5984" y="2234"/>
                  </a:lnTo>
                  <a:lnTo>
                    <a:pt x="5980" y="2234"/>
                  </a:lnTo>
                  <a:lnTo>
                    <a:pt x="5978" y="2236"/>
                  </a:lnTo>
                  <a:lnTo>
                    <a:pt x="5980" y="2240"/>
                  </a:lnTo>
                  <a:lnTo>
                    <a:pt x="5982" y="2244"/>
                  </a:lnTo>
                  <a:lnTo>
                    <a:pt x="5980" y="2242"/>
                  </a:lnTo>
                  <a:lnTo>
                    <a:pt x="5974" y="2238"/>
                  </a:lnTo>
                  <a:lnTo>
                    <a:pt x="5970" y="2238"/>
                  </a:lnTo>
                  <a:lnTo>
                    <a:pt x="5966" y="2240"/>
                  </a:lnTo>
                  <a:lnTo>
                    <a:pt x="5960" y="2242"/>
                  </a:lnTo>
                  <a:lnTo>
                    <a:pt x="5956" y="2240"/>
                  </a:lnTo>
                  <a:lnTo>
                    <a:pt x="5954" y="2240"/>
                  </a:lnTo>
                  <a:lnTo>
                    <a:pt x="5950" y="2240"/>
                  </a:lnTo>
                  <a:lnTo>
                    <a:pt x="5948" y="2242"/>
                  </a:lnTo>
                  <a:lnTo>
                    <a:pt x="5944" y="2244"/>
                  </a:lnTo>
                  <a:lnTo>
                    <a:pt x="5940" y="2246"/>
                  </a:lnTo>
                  <a:lnTo>
                    <a:pt x="5936" y="2250"/>
                  </a:lnTo>
                  <a:lnTo>
                    <a:pt x="5930" y="2258"/>
                  </a:lnTo>
                  <a:lnTo>
                    <a:pt x="5924" y="2260"/>
                  </a:lnTo>
                  <a:lnTo>
                    <a:pt x="5920" y="2264"/>
                  </a:lnTo>
                  <a:lnTo>
                    <a:pt x="5916" y="2268"/>
                  </a:lnTo>
                  <a:lnTo>
                    <a:pt x="5914" y="2274"/>
                  </a:lnTo>
                  <a:lnTo>
                    <a:pt x="5916" y="2274"/>
                  </a:lnTo>
                  <a:lnTo>
                    <a:pt x="5918" y="2272"/>
                  </a:lnTo>
                  <a:lnTo>
                    <a:pt x="5922" y="2272"/>
                  </a:lnTo>
                  <a:lnTo>
                    <a:pt x="5924" y="2272"/>
                  </a:lnTo>
                  <a:lnTo>
                    <a:pt x="5928" y="2270"/>
                  </a:lnTo>
                  <a:lnTo>
                    <a:pt x="5936" y="2266"/>
                  </a:lnTo>
                  <a:lnTo>
                    <a:pt x="5942" y="2264"/>
                  </a:lnTo>
                  <a:lnTo>
                    <a:pt x="5942" y="2266"/>
                  </a:lnTo>
                  <a:lnTo>
                    <a:pt x="5940" y="2270"/>
                  </a:lnTo>
                  <a:lnTo>
                    <a:pt x="5942" y="2272"/>
                  </a:lnTo>
                  <a:lnTo>
                    <a:pt x="5944" y="2274"/>
                  </a:lnTo>
                  <a:lnTo>
                    <a:pt x="5942" y="2278"/>
                  </a:lnTo>
                  <a:lnTo>
                    <a:pt x="5942" y="2282"/>
                  </a:lnTo>
                  <a:lnTo>
                    <a:pt x="5942" y="2284"/>
                  </a:lnTo>
                  <a:lnTo>
                    <a:pt x="5942" y="2290"/>
                  </a:lnTo>
                  <a:lnTo>
                    <a:pt x="5942" y="2294"/>
                  </a:lnTo>
                  <a:lnTo>
                    <a:pt x="5940" y="2298"/>
                  </a:lnTo>
                  <a:lnTo>
                    <a:pt x="5936" y="2304"/>
                  </a:lnTo>
                  <a:lnTo>
                    <a:pt x="5930" y="2308"/>
                  </a:lnTo>
                  <a:lnTo>
                    <a:pt x="5916" y="2314"/>
                  </a:lnTo>
                  <a:lnTo>
                    <a:pt x="5908" y="2316"/>
                  </a:lnTo>
                  <a:lnTo>
                    <a:pt x="5902" y="2318"/>
                  </a:lnTo>
                  <a:lnTo>
                    <a:pt x="5896" y="2322"/>
                  </a:lnTo>
                  <a:lnTo>
                    <a:pt x="5894" y="2326"/>
                  </a:lnTo>
                  <a:lnTo>
                    <a:pt x="5894" y="2328"/>
                  </a:lnTo>
                  <a:lnTo>
                    <a:pt x="5896" y="2328"/>
                  </a:lnTo>
                  <a:lnTo>
                    <a:pt x="5900" y="2330"/>
                  </a:lnTo>
                  <a:lnTo>
                    <a:pt x="5900" y="2332"/>
                  </a:lnTo>
                  <a:lnTo>
                    <a:pt x="5898" y="2334"/>
                  </a:lnTo>
                  <a:lnTo>
                    <a:pt x="5898" y="2338"/>
                  </a:lnTo>
                  <a:lnTo>
                    <a:pt x="5902" y="2342"/>
                  </a:lnTo>
                  <a:lnTo>
                    <a:pt x="5908" y="2342"/>
                  </a:lnTo>
                  <a:lnTo>
                    <a:pt x="5916" y="2338"/>
                  </a:lnTo>
                  <a:lnTo>
                    <a:pt x="5924" y="2336"/>
                  </a:lnTo>
                  <a:lnTo>
                    <a:pt x="5930" y="2336"/>
                  </a:lnTo>
                  <a:lnTo>
                    <a:pt x="5934" y="2338"/>
                  </a:lnTo>
                  <a:lnTo>
                    <a:pt x="5934" y="2344"/>
                  </a:lnTo>
                  <a:lnTo>
                    <a:pt x="5934" y="2346"/>
                  </a:lnTo>
                  <a:lnTo>
                    <a:pt x="5934" y="2348"/>
                  </a:lnTo>
                  <a:lnTo>
                    <a:pt x="5940" y="2346"/>
                  </a:lnTo>
                  <a:lnTo>
                    <a:pt x="5944" y="2346"/>
                  </a:lnTo>
                  <a:lnTo>
                    <a:pt x="5948" y="2346"/>
                  </a:lnTo>
                  <a:lnTo>
                    <a:pt x="5954" y="2348"/>
                  </a:lnTo>
                  <a:lnTo>
                    <a:pt x="5960" y="2352"/>
                  </a:lnTo>
                  <a:lnTo>
                    <a:pt x="5964" y="2356"/>
                  </a:lnTo>
                  <a:lnTo>
                    <a:pt x="5968" y="2358"/>
                  </a:lnTo>
                  <a:lnTo>
                    <a:pt x="5972" y="2356"/>
                  </a:lnTo>
                  <a:lnTo>
                    <a:pt x="5976" y="2354"/>
                  </a:lnTo>
                  <a:lnTo>
                    <a:pt x="5982" y="2348"/>
                  </a:lnTo>
                  <a:lnTo>
                    <a:pt x="5986" y="2346"/>
                  </a:lnTo>
                  <a:lnTo>
                    <a:pt x="5990" y="2346"/>
                  </a:lnTo>
                  <a:lnTo>
                    <a:pt x="5994" y="2344"/>
                  </a:lnTo>
                  <a:lnTo>
                    <a:pt x="5998" y="2342"/>
                  </a:lnTo>
                  <a:lnTo>
                    <a:pt x="6004" y="2338"/>
                  </a:lnTo>
                  <a:lnTo>
                    <a:pt x="6012" y="2334"/>
                  </a:lnTo>
                  <a:lnTo>
                    <a:pt x="6006" y="2338"/>
                  </a:lnTo>
                  <a:lnTo>
                    <a:pt x="6004" y="2344"/>
                  </a:lnTo>
                  <a:lnTo>
                    <a:pt x="5996" y="2350"/>
                  </a:lnTo>
                  <a:lnTo>
                    <a:pt x="5990" y="2354"/>
                  </a:lnTo>
                  <a:lnTo>
                    <a:pt x="5988" y="2362"/>
                  </a:lnTo>
                  <a:lnTo>
                    <a:pt x="5986" y="2366"/>
                  </a:lnTo>
                  <a:lnTo>
                    <a:pt x="5978" y="2368"/>
                  </a:lnTo>
                  <a:lnTo>
                    <a:pt x="5970" y="2368"/>
                  </a:lnTo>
                  <a:lnTo>
                    <a:pt x="5964" y="2366"/>
                  </a:lnTo>
                  <a:lnTo>
                    <a:pt x="5958" y="2366"/>
                  </a:lnTo>
                  <a:lnTo>
                    <a:pt x="5946" y="2364"/>
                  </a:lnTo>
                  <a:lnTo>
                    <a:pt x="5940" y="2366"/>
                  </a:lnTo>
                  <a:lnTo>
                    <a:pt x="5936" y="2366"/>
                  </a:lnTo>
                  <a:lnTo>
                    <a:pt x="5936" y="2368"/>
                  </a:lnTo>
                  <a:lnTo>
                    <a:pt x="5936" y="2370"/>
                  </a:lnTo>
                  <a:lnTo>
                    <a:pt x="5936" y="2374"/>
                  </a:lnTo>
                  <a:lnTo>
                    <a:pt x="5934" y="2376"/>
                  </a:lnTo>
                  <a:lnTo>
                    <a:pt x="5930" y="2378"/>
                  </a:lnTo>
                  <a:lnTo>
                    <a:pt x="5926" y="2378"/>
                  </a:lnTo>
                  <a:lnTo>
                    <a:pt x="5924" y="2380"/>
                  </a:lnTo>
                  <a:lnTo>
                    <a:pt x="5922" y="2384"/>
                  </a:lnTo>
                  <a:lnTo>
                    <a:pt x="5922" y="2388"/>
                  </a:lnTo>
                  <a:lnTo>
                    <a:pt x="5922" y="2390"/>
                  </a:lnTo>
                  <a:lnTo>
                    <a:pt x="5920" y="2392"/>
                  </a:lnTo>
                  <a:lnTo>
                    <a:pt x="5916" y="2396"/>
                  </a:lnTo>
                  <a:lnTo>
                    <a:pt x="5916" y="2398"/>
                  </a:lnTo>
                  <a:lnTo>
                    <a:pt x="5914" y="2402"/>
                  </a:lnTo>
                  <a:lnTo>
                    <a:pt x="5910" y="2404"/>
                  </a:lnTo>
                  <a:lnTo>
                    <a:pt x="5904" y="2410"/>
                  </a:lnTo>
                  <a:lnTo>
                    <a:pt x="5900" y="2416"/>
                  </a:lnTo>
                  <a:lnTo>
                    <a:pt x="5894" y="2422"/>
                  </a:lnTo>
                  <a:lnTo>
                    <a:pt x="5890" y="2424"/>
                  </a:lnTo>
                  <a:lnTo>
                    <a:pt x="5886" y="2424"/>
                  </a:lnTo>
                  <a:lnTo>
                    <a:pt x="5882" y="2424"/>
                  </a:lnTo>
                  <a:lnTo>
                    <a:pt x="5878" y="2426"/>
                  </a:lnTo>
                  <a:lnTo>
                    <a:pt x="5876" y="2428"/>
                  </a:lnTo>
                  <a:lnTo>
                    <a:pt x="5876" y="2432"/>
                  </a:lnTo>
                  <a:lnTo>
                    <a:pt x="5876" y="2436"/>
                  </a:lnTo>
                  <a:lnTo>
                    <a:pt x="5878" y="2436"/>
                  </a:lnTo>
                  <a:lnTo>
                    <a:pt x="5882" y="2434"/>
                  </a:lnTo>
                  <a:lnTo>
                    <a:pt x="5884" y="2434"/>
                  </a:lnTo>
                  <a:lnTo>
                    <a:pt x="5886" y="2434"/>
                  </a:lnTo>
                  <a:lnTo>
                    <a:pt x="5890" y="2436"/>
                  </a:lnTo>
                  <a:lnTo>
                    <a:pt x="5894" y="2440"/>
                  </a:lnTo>
                  <a:lnTo>
                    <a:pt x="5896" y="2440"/>
                  </a:lnTo>
                  <a:lnTo>
                    <a:pt x="5898" y="2440"/>
                  </a:lnTo>
                  <a:lnTo>
                    <a:pt x="5900" y="2438"/>
                  </a:lnTo>
                  <a:lnTo>
                    <a:pt x="5902" y="2434"/>
                  </a:lnTo>
                  <a:lnTo>
                    <a:pt x="5902" y="2432"/>
                  </a:lnTo>
                  <a:lnTo>
                    <a:pt x="5906" y="2430"/>
                  </a:lnTo>
                  <a:lnTo>
                    <a:pt x="5912" y="2426"/>
                  </a:lnTo>
                  <a:lnTo>
                    <a:pt x="5914" y="2424"/>
                  </a:lnTo>
                  <a:lnTo>
                    <a:pt x="5918" y="2420"/>
                  </a:lnTo>
                  <a:lnTo>
                    <a:pt x="5928" y="2418"/>
                  </a:lnTo>
                  <a:lnTo>
                    <a:pt x="5936" y="2416"/>
                  </a:lnTo>
                  <a:lnTo>
                    <a:pt x="5942" y="2418"/>
                  </a:lnTo>
                  <a:lnTo>
                    <a:pt x="5954" y="2426"/>
                  </a:lnTo>
                  <a:lnTo>
                    <a:pt x="5958" y="2426"/>
                  </a:lnTo>
                  <a:lnTo>
                    <a:pt x="5962" y="2424"/>
                  </a:lnTo>
                  <a:lnTo>
                    <a:pt x="5964" y="2416"/>
                  </a:lnTo>
                  <a:lnTo>
                    <a:pt x="5966" y="2406"/>
                  </a:lnTo>
                  <a:lnTo>
                    <a:pt x="5968" y="2402"/>
                  </a:lnTo>
                  <a:lnTo>
                    <a:pt x="5970" y="2402"/>
                  </a:lnTo>
                  <a:lnTo>
                    <a:pt x="5972" y="2402"/>
                  </a:lnTo>
                  <a:lnTo>
                    <a:pt x="5976" y="2402"/>
                  </a:lnTo>
                  <a:lnTo>
                    <a:pt x="5982" y="2398"/>
                  </a:lnTo>
                  <a:lnTo>
                    <a:pt x="5986" y="2396"/>
                  </a:lnTo>
                  <a:lnTo>
                    <a:pt x="5992" y="2396"/>
                  </a:lnTo>
                  <a:lnTo>
                    <a:pt x="5996" y="2396"/>
                  </a:lnTo>
                  <a:lnTo>
                    <a:pt x="6000" y="2400"/>
                  </a:lnTo>
                  <a:lnTo>
                    <a:pt x="6006" y="2406"/>
                  </a:lnTo>
                  <a:lnTo>
                    <a:pt x="6008" y="2406"/>
                  </a:lnTo>
                  <a:lnTo>
                    <a:pt x="6010" y="2406"/>
                  </a:lnTo>
                  <a:lnTo>
                    <a:pt x="6012" y="2404"/>
                  </a:lnTo>
                  <a:lnTo>
                    <a:pt x="6014" y="2402"/>
                  </a:lnTo>
                  <a:lnTo>
                    <a:pt x="6020" y="2404"/>
                  </a:lnTo>
                  <a:lnTo>
                    <a:pt x="6026" y="2404"/>
                  </a:lnTo>
                  <a:lnTo>
                    <a:pt x="6028" y="2402"/>
                  </a:lnTo>
                  <a:lnTo>
                    <a:pt x="6030" y="2398"/>
                  </a:lnTo>
                  <a:lnTo>
                    <a:pt x="6040" y="2396"/>
                  </a:lnTo>
                  <a:lnTo>
                    <a:pt x="6050" y="2394"/>
                  </a:lnTo>
                  <a:lnTo>
                    <a:pt x="6052" y="2390"/>
                  </a:lnTo>
                  <a:lnTo>
                    <a:pt x="6054" y="2388"/>
                  </a:lnTo>
                  <a:lnTo>
                    <a:pt x="6058" y="2390"/>
                  </a:lnTo>
                  <a:lnTo>
                    <a:pt x="6064" y="2394"/>
                  </a:lnTo>
                  <a:lnTo>
                    <a:pt x="6066" y="2392"/>
                  </a:lnTo>
                  <a:lnTo>
                    <a:pt x="6068" y="2392"/>
                  </a:lnTo>
                  <a:lnTo>
                    <a:pt x="6070" y="2394"/>
                  </a:lnTo>
                  <a:lnTo>
                    <a:pt x="6072" y="2394"/>
                  </a:lnTo>
                  <a:lnTo>
                    <a:pt x="6076" y="2394"/>
                  </a:lnTo>
                  <a:lnTo>
                    <a:pt x="6084" y="2392"/>
                  </a:lnTo>
                  <a:lnTo>
                    <a:pt x="6094" y="2390"/>
                  </a:lnTo>
                  <a:lnTo>
                    <a:pt x="6100" y="2390"/>
                  </a:lnTo>
                  <a:lnTo>
                    <a:pt x="6106" y="2392"/>
                  </a:lnTo>
                  <a:lnTo>
                    <a:pt x="6112" y="2394"/>
                  </a:lnTo>
                  <a:lnTo>
                    <a:pt x="6116" y="2394"/>
                  </a:lnTo>
                  <a:lnTo>
                    <a:pt x="6124" y="2392"/>
                  </a:lnTo>
                  <a:lnTo>
                    <a:pt x="6132" y="2388"/>
                  </a:lnTo>
                  <a:lnTo>
                    <a:pt x="6140" y="2386"/>
                  </a:lnTo>
                  <a:lnTo>
                    <a:pt x="6144" y="2384"/>
                  </a:lnTo>
                  <a:lnTo>
                    <a:pt x="6146" y="2382"/>
                  </a:lnTo>
                  <a:lnTo>
                    <a:pt x="6148" y="2378"/>
                  </a:lnTo>
                  <a:lnTo>
                    <a:pt x="6154" y="2374"/>
                  </a:lnTo>
                  <a:lnTo>
                    <a:pt x="6162" y="2370"/>
                  </a:lnTo>
                  <a:lnTo>
                    <a:pt x="6164" y="2366"/>
                  </a:lnTo>
                  <a:lnTo>
                    <a:pt x="6164" y="2362"/>
                  </a:lnTo>
                  <a:lnTo>
                    <a:pt x="6164" y="2358"/>
                  </a:lnTo>
                  <a:lnTo>
                    <a:pt x="6164" y="2356"/>
                  </a:lnTo>
                  <a:lnTo>
                    <a:pt x="6164" y="2354"/>
                  </a:lnTo>
                  <a:lnTo>
                    <a:pt x="6156" y="2356"/>
                  </a:lnTo>
                  <a:lnTo>
                    <a:pt x="6148" y="2358"/>
                  </a:lnTo>
                  <a:lnTo>
                    <a:pt x="6140" y="2358"/>
                  </a:lnTo>
                  <a:lnTo>
                    <a:pt x="6134" y="2356"/>
                  </a:lnTo>
                  <a:lnTo>
                    <a:pt x="6134" y="2354"/>
                  </a:lnTo>
                  <a:lnTo>
                    <a:pt x="6130" y="2350"/>
                  </a:lnTo>
                  <a:lnTo>
                    <a:pt x="6128" y="2350"/>
                  </a:lnTo>
                  <a:lnTo>
                    <a:pt x="6128" y="2348"/>
                  </a:lnTo>
                  <a:lnTo>
                    <a:pt x="6132" y="2348"/>
                  </a:lnTo>
                  <a:lnTo>
                    <a:pt x="6140" y="2346"/>
                  </a:lnTo>
                  <a:lnTo>
                    <a:pt x="6142" y="2346"/>
                  </a:lnTo>
                  <a:lnTo>
                    <a:pt x="6144" y="2344"/>
                  </a:lnTo>
                  <a:lnTo>
                    <a:pt x="6146" y="2338"/>
                  </a:lnTo>
                  <a:lnTo>
                    <a:pt x="6144" y="2336"/>
                  </a:lnTo>
                  <a:lnTo>
                    <a:pt x="6142" y="2336"/>
                  </a:lnTo>
                  <a:lnTo>
                    <a:pt x="6142" y="2334"/>
                  </a:lnTo>
                  <a:lnTo>
                    <a:pt x="6146" y="2332"/>
                  </a:lnTo>
                  <a:lnTo>
                    <a:pt x="6148" y="2332"/>
                  </a:lnTo>
                  <a:lnTo>
                    <a:pt x="6156" y="2332"/>
                  </a:lnTo>
                  <a:lnTo>
                    <a:pt x="6160" y="2330"/>
                  </a:lnTo>
                  <a:lnTo>
                    <a:pt x="6162" y="2330"/>
                  </a:lnTo>
                  <a:lnTo>
                    <a:pt x="6160" y="2328"/>
                  </a:lnTo>
                  <a:lnTo>
                    <a:pt x="6158" y="2326"/>
                  </a:lnTo>
                  <a:lnTo>
                    <a:pt x="6160" y="2324"/>
                  </a:lnTo>
                  <a:lnTo>
                    <a:pt x="6166" y="2318"/>
                  </a:lnTo>
                  <a:lnTo>
                    <a:pt x="6170" y="2314"/>
                  </a:lnTo>
                  <a:lnTo>
                    <a:pt x="6174" y="2308"/>
                  </a:lnTo>
                  <a:lnTo>
                    <a:pt x="6178" y="2300"/>
                  </a:lnTo>
                  <a:lnTo>
                    <a:pt x="6178" y="2288"/>
                  </a:lnTo>
                  <a:close/>
                  <a:moveTo>
                    <a:pt x="5916" y="2196"/>
                  </a:moveTo>
                  <a:lnTo>
                    <a:pt x="5916" y="2196"/>
                  </a:lnTo>
                  <a:lnTo>
                    <a:pt x="5920" y="2196"/>
                  </a:lnTo>
                  <a:lnTo>
                    <a:pt x="5924" y="2194"/>
                  </a:lnTo>
                  <a:lnTo>
                    <a:pt x="5930" y="2188"/>
                  </a:lnTo>
                  <a:lnTo>
                    <a:pt x="5932" y="2180"/>
                  </a:lnTo>
                  <a:lnTo>
                    <a:pt x="5932" y="2176"/>
                  </a:lnTo>
                  <a:lnTo>
                    <a:pt x="5928" y="2172"/>
                  </a:lnTo>
                  <a:lnTo>
                    <a:pt x="5924" y="2176"/>
                  </a:lnTo>
                  <a:lnTo>
                    <a:pt x="5918" y="2182"/>
                  </a:lnTo>
                  <a:lnTo>
                    <a:pt x="5914" y="2190"/>
                  </a:lnTo>
                  <a:lnTo>
                    <a:pt x="5914" y="2194"/>
                  </a:lnTo>
                  <a:lnTo>
                    <a:pt x="5916" y="2196"/>
                  </a:lnTo>
                  <a:close/>
                  <a:moveTo>
                    <a:pt x="5922" y="2238"/>
                  </a:moveTo>
                  <a:lnTo>
                    <a:pt x="5922" y="2238"/>
                  </a:lnTo>
                  <a:lnTo>
                    <a:pt x="5922" y="2240"/>
                  </a:lnTo>
                  <a:lnTo>
                    <a:pt x="5922" y="2242"/>
                  </a:lnTo>
                  <a:lnTo>
                    <a:pt x="5924" y="2246"/>
                  </a:lnTo>
                  <a:lnTo>
                    <a:pt x="5930" y="2248"/>
                  </a:lnTo>
                  <a:lnTo>
                    <a:pt x="5934" y="2246"/>
                  </a:lnTo>
                  <a:lnTo>
                    <a:pt x="5936" y="2244"/>
                  </a:lnTo>
                  <a:lnTo>
                    <a:pt x="5938" y="2240"/>
                  </a:lnTo>
                  <a:lnTo>
                    <a:pt x="5938" y="2238"/>
                  </a:lnTo>
                  <a:lnTo>
                    <a:pt x="5936" y="2234"/>
                  </a:lnTo>
                  <a:lnTo>
                    <a:pt x="5934" y="2234"/>
                  </a:lnTo>
                  <a:lnTo>
                    <a:pt x="5932" y="2232"/>
                  </a:lnTo>
                  <a:lnTo>
                    <a:pt x="5928" y="2232"/>
                  </a:lnTo>
                  <a:lnTo>
                    <a:pt x="5926" y="2234"/>
                  </a:lnTo>
                  <a:lnTo>
                    <a:pt x="5922" y="2238"/>
                  </a:lnTo>
                  <a:close/>
                  <a:moveTo>
                    <a:pt x="5892" y="2096"/>
                  </a:moveTo>
                  <a:lnTo>
                    <a:pt x="5892" y="2096"/>
                  </a:lnTo>
                  <a:lnTo>
                    <a:pt x="5890" y="2100"/>
                  </a:lnTo>
                  <a:lnTo>
                    <a:pt x="5890" y="2106"/>
                  </a:lnTo>
                  <a:lnTo>
                    <a:pt x="5894" y="2108"/>
                  </a:lnTo>
                  <a:lnTo>
                    <a:pt x="5900" y="2110"/>
                  </a:lnTo>
                  <a:lnTo>
                    <a:pt x="5902" y="2108"/>
                  </a:lnTo>
                  <a:lnTo>
                    <a:pt x="5902" y="2106"/>
                  </a:lnTo>
                  <a:lnTo>
                    <a:pt x="5900" y="2100"/>
                  </a:lnTo>
                  <a:lnTo>
                    <a:pt x="5896" y="2094"/>
                  </a:lnTo>
                  <a:lnTo>
                    <a:pt x="5894" y="2094"/>
                  </a:lnTo>
                  <a:lnTo>
                    <a:pt x="5892" y="2096"/>
                  </a:lnTo>
                  <a:close/>
                  <a:moveTo>
                    <a:pt x="5832" y="1938"/>
                  </a:moveTo>
                  <a:lnTo>
                    <a:pt x="5832" y="1938"/>
                  </a:lnTo>
                  <a:lnTo>
                    <a:pt x="5830" y="1938"/>
                  </a:lnTo>
                  <a:lnTo>
                    <a:pt x="5828" y="1936"/>
                  </a:lnTo>
                  <a:lnTo>
                    <a:pt x="5826" y="1934"/>
                  </a:lnTo>
                  <a:lnTo>
                    <a:pt x="5824" y="1934"/>
                  </a:lnTo>
                  <a:lnTo>
                    <a:pt x="5820" y="1940"/>
                  </a:lnTo>
                  <a:lnTo>
                    <a:pt x="5820" y="1942"/>
                  </a:lnTo>
                  <a:lnTo>
                    <a:pt x="5822" y="1946"/>
                  </a:lnTo>
                  <a:lnTo>
                    <a:pt x="5824" y="1946"/>
                  </a:lnTo>
                  <a:lnTo>
                    <a:pt x="5824" y="1948"/>
                  </a:lnTo>
                  <a:lnTo>
                    <a:pt x="5822" y="1950"/>
                  </a:lnTo>
                  <a:lnTo>
                    <a:pt x="5828" y="1952"/>
                  </a:lnTo>
                  <a:lnTo>
                    <a:pt x="5830" y="1954"/>
                  </a:lnTo>
                  <a:lnTo>
                    <a:pt x="5826" y="1956"/>
                  </a:lnTo>
                  <a:lnTo>
                    <a:pt x="5822" y="1958"/>
                  </a:lnTo>
                  <a:lnTo>
                    <a:pt x="5820" y="1960"/>
                  </a:lnTo>
                  <a:lnTo>
                    <a:pt x="5822" y="1964"/>
                  </a:lnTo>
                  <a:lnTo>
                    <a:pt x="5824" y="1966"/>
                  </a:lnTo>
                  <a:lnTo>
                    <a:pt x="5826" y="1964"/>
                  </a:lnTo>
                  <a:lnTo>
                    <a:pt x="5828" y="1962"/>
                  </a:lnTo>
                  <a:lnTo>
                    <a:pt x="5832" y="1960"/>
                  </a:lnTo>
                  <a:lnTo>
                    <a:pt x="5834" y="1960"/>
                  </a:lnTo>
                  <a:lnTo>
                    <a:pt x="5834" y="1958"/>
                  </a:lnTo>
                  <a:lnTo>
                    <a:pt x="5836" y="1956"/>
                  </a:lnTo>
                  <a:lnTo>
                    <a:pt x="5838" y="1954"/>
                  </a:lnTo>
                  <a:lnTo>
                    <a:pt x="5840" y="1952"/>
                  </a:lnTo>
                  <a:lnTo>
                    <a:pt x="5844" y="1952"/>
                  </a:lnTo>
                  <a:lnTo>
                    <a:pt x="5846" y="1952"/>
                  </a:lnTo>
                  <a:lnTo>
                    <a:pt x="5846" y="1950"/>
                  </a:lnTo>
                  <a:lnTo>
                    <a:pt x="5848" y="1948"/>
                  </a:lnTo>
                  <a:lnTo>
                    <a:pt x="5850" y="1946"/>
                  </a:lnTo>
                  <a:lnTo>
                    <a:pt x="5850" y="1944"/>
                  </a:lnTo>
                  <a:lnTo>
                    <a:pt x="5848" y="1942"/>
                  </a:lnTo>
                  <a:lnTo>
                    <a:pt x="5848" y="1940"/>
                  </a:lnTo>
                  <a:lnTo>
                    <a:pt x="5850" y="1940"/>
                  </a:lnTo>
                  <a:lnTo>
                    <a:pt x="5850" y="1936"/>
                  </a:lnTo>
                  <a:lnTo>
                    <a:pt x="5852" y="1936"/>
                  </a:lnTo>
                  <a:lnTo>
                    <a:pt x="5854" y="1936"/>
                  </a:lnTo>
                  <a:lnTo>
                    <a:pt x="5860" y="1934"/>
                  </a:lnTo>
                  <a:lnTo>
                    <a:pt x="5860" y="1932"/>
                  </a:lnTo>
                  <a:lnTo>
                    <a:pt x="5856" y="1932"/>
                  </a:lnTo>
                  <a:lnTo>
                    <a:pt x="5854" y="1932"/>
                  </a:lnTo>
                  <a:lnTo>
                    <a:pt x="5852" y="1932"/>
                  </a:lnTo>
                  <a:lnTo>
                    <a:pt x="5854" y="1930"/>
                  </a:lnTo>
                  <a:lnTo>
                    <a:pt x="5856" y="1928"/>
                  </a:lnTo>
                  <a:lnTo>
                    <a:pt x="5858" y="1922"/>
                  </a:lnTo>
                  <a:lnTo>
                    <a:pt x="5858" y="1918"/>
                  </a:lnTo>
                  <a:lnTo>
                    <a:pt x="5858" y="1916"/>
                  </a:lnTo>
                  <a:lnTo>
                    <a:pt x="5854" y="1916"/>
                  </a:lnTo>
                  <a:lnTo>
                    <a:pt x="5850" y="1918"/>
                  </a:lnTo>
                  <a:lnTo>
                    <a:pt x="5842" y="1922"/>
                  </a:lnTo>
                  <a:lnTo>
                    <a:pt x="5834" y="1926"/>
                  </a:lnTo>
                  <a:lnTo>
                    <a:pt x="5832" y="1928"/>
                  </a:lnTo>
                  <a:lnTo>
                    <a:pt x="5834" y="1932"/>
                  </a:lnTo>
                  <a:lnTo>
                    <a:pt x="5834" y="1934"/>
                  </a:lnTo>
                  <a:lnTo>
                    <a:pt x="5832" y="1938"/>
                  </a:lnTo>
                  <a:close/>
                  <a:moveTo>
                    <a:pt x="5822" y="1974"/>
                  </a:moveTo>
                  <a:lnTo>
                    <a:pt x="5822" y="1974"/>
                  </a:lnTo>
                  <a:lnTo>
                    <a:pt x="5824" y="1970"/>
                  </a:lnTo>
                  <a:lnTo>
                    <a:pt x="5822" y="1968"/>
                  </a:lnTo>
                  <a:lnTo>
                    <a:pt x="5820" y="1968"/>
                  </a:lnTo>
                  <a:lnTo>
                    <a:pt x="5818" y="1968"/>
                  </a:lnTo>
                  <a:lnTo>
                    <a:pt x="5812" y="1968"/>
                  </a:lnTo>
                  <a:lnTo>
                    <a:pt x="5810" y="1970"/>
                  </a:lnTo>
                  <a:lnTo>
                    <a:pt x="5806" y="1972"/>
                  </a:lnTo>
                  <a:lnTo>
                    <a:pt x="5804" y="1972"/>
                  </a:lnTo>
                  <a:lnTo>
                    <a:pt x="5806" y="1974"/>
                  </a:lnTo>
                  <a:lnTo>
                    <a:pt x="5812" y="1976"/>
                  </a:lnTo>
                  <a:lnTo>
                    <a:pt x="5818" y="1978"/>
                  </a:lnTo>
                  <a:lnTo>
                    <a:pt x="5820" y="1976"/>
                  </a:lnTo>
                  <a:lnTo>
                    <a:pt x="5822" y="1974"/>
                  </a:lnTo>
                  <a:close/>
                  <a:moveTo>
                    <a:pt x="5864" y="2010"/>
                  </a:moveTo>
                  <a:lnTo>
                    <a:pt x="5864" y="2010"/>
                  </a:lnTo>
                  <a:lnTo>
                    <a:pt x="5868" y="2010"/>
                  </a:lnTo>
                  <a:lnTo>
                    <a:pt x="5872" y="2006"/>
                  </a:lnTo>
                  <a:lnTo>
                    <a:pt x="5878" y="1996"/>
                  </a:lnTo>
                  <a:lnTo>
                    <a:pt x="5876" y="1994"/>
                  </a:lnTo>
                  <a:lnTo>
                    <a:pt x="5874" y="1994"/>
                  </a:lnTo>
                  <a:lnTo>
                    <a:pt x="5868" y="1994"/>
                  </a:lnTo>
                  <a:lnTo>
                    <a:pt x="5864" y="1994"/>
                  </a:lnTo>
                  <a:lnTo>
                    <a:pt x="5862" y="1992"/>
                  </a:lnTo>
                  <a:lnTo>
                    <a:pt x="5860" y="1988"/>
                  </a:lnTo>
                  <a:lnTo>
                    <a:pt x="5858" y="1980"/>
                  </a:lnTo>
                  <a:lnTo>
                    <a:pt x="5856" y="1972"/>
                  </a:lnTo>
                  <a:lnTo>
                    <a:pt x="5856" y="1968"/>
                  </a:lnTo>
                  <a:lnTo>
                    <a:pt x="5854" y="1968"/>
                  </a:lnTo>
                  <a:lnTo>
                    <a:pt x="5852" y="1968"/>
                  </a:lnTo>
                  <a:lnTo>
                    <a:pt x="5850" y="1968"/>
                  </a:lnTo>
                  <a:lnTo>
                    <a:pt x="5850" y="1974"/>
                  </a:lnTo>
                  <a:lnTo>
                    <a:pt x="5850" y="1978"/>
                  </a:lnTo>
                  <a:lnTo>
                    <a:pt x="5850" y="1982"/>
                  </a:lnTo>
                  <a:lnTo>
                    <a:pt x="5848" y="1982"/>
                  </a:lnTo>
                  <a:lnTo>
                    <a:pt x="5844" y="1978"/>
                  </a:lnTo>
                  <a:lnTo>
                    <a:pt x="5842" y="1974"/>
                  </a:lnTo>
                  <a:lnTo>
                    <a:pt x="5840" y="1974"/>
                  </a:lnTo>
                  <a:lnTo>
                    <a:pt x="5838" y="1976"/>
                  </a:lnTo>
                  <a:lnTo>
                    <a:pt x="5840" y="1978"/>
                  </a:lnTo>
                  <a:lnTo>
                    <a:pt x="5840" y="1982"/>
                  </a:lnTo>
                  <a:lnTo>
                    <a:pt x="5838" y="1984"/>
                  </a:lnTo>
                  <a:lnTo>
                    <a:pt x="5836" y="1984"/>
                  </a:lnTo>
                  <a:lnTo>
                    <a:pt x="5834" y="1986"/>
                  </a:lnTo>
                  <a:lnTo>
                    <a:pt x="5838" y="1990"/>
                  </a:lnTo>
                  <a:lnTo>
                    <a:pt x="5840" y="1990"/>
                  </a:lnTo>
                  <a:lnTo>
                    <a:pt x="5842" y="1988"/>
                  </a:lnTo>
                  <a:lnTo>
                    <a:pt x="5846" y="1990"/>
                  </a:lnTo>
                  <a:lnTo>
                    <a:pt x="5848" y="1992"/>
                  </a:lnTo>
                  <a:lnTo>
                    <a:pt x="5846" y="1992"/>
                  </a:lnTo>
                  <a:lnTo>
                    <a:pt x="5846" y="1994"/>
                  </a:lnTo>
                  <a:lnTo>
                    <a:pt x="5850" y="1998"/>
                  </a:lnTo>
                  <a:lnTo>
                    <a:pt x="5852" y="2002"/>
                  </a:lnTo>
                  <a:lnTo>
                    <a:pt x="5856" y="2002"/>
                  </a:lnTo>
                  <a:lnTo>
                    <a:pt x="5858" y="2000"/>
                  </a:lnTo>
                  <a:lnTo>
                    <a:pt x="5864" y="2000"/>
                  </a:lnTo>
                  <a:lnTo>
                    <a:pt x="5866" y="2000"/>
                  </a:lnTo>
                  <a:lnTo>
                    <a:pt x="5866" y="2002"/>
                  </a:lnTo>
                  <a:lnTo>
                    <a:pt x="5866" y="2004"/>
                  </a:lnTo>
                  <a:lnTo>
                    <a:pt x="5864" y="2008"/>
                  </a:lnTo>
                  <a:lnTo>
                    <a:pt x="5864" y="2010"/>
                  </a:lnTo>
                  <a:close/>
                  <a:moveTo>
                    <a:pt x="5868" y="2042"/>
                  </a:moveTo>
                  <a:lnTo>
                    <a:pt x="5868" y="2042"/>
                  </a:lnTo>
                  <a:lnTo>
                    <a:pt x="5862" y="2040"/>
                  </a:lnTo>
                  <a:lnTo>
                    <a:pt x="5860" y="2036"/>
                  </a:lnTo>
                  <a:lnTo>
                    <a:pt x="5858" y="2034"/>
                  </a:lnTo>
                  <a:lnTo>
                    <a:pt x="5854" y="2036"/>
                  </a:lnTo>
                  <a:lnTo>
                    <a:pt x="5852" y="2040"/>
                  </a:lnTo>
                  <a:lnTo>
                    <a:pt x="5852" y="2042"/>
                  </a:lnTo>
                  <a:lnTo>
                    <a:pt x="5858" y="2046"/>
                  </a:lnTo>
                  <a:lnTo>
                    <a:pt x="5860" y="2046"/>
                  </a:lnTo>
                  <a:lnTo>
                    <a:pt x="5860" y="2048"/>
                  </a:lnTo>
                  <a:lnTo>
                    <a:pt x="5858" y="2050"/>
                  </a:lnTo>
                  <a:lnTo>
                    <a:pt x="5858" y="2052"/>
                  </a:lnTo>
                  <a:lnTo>
                    <a:pt x="5856" y="2054"/>
                  </a:lnTo>
                  <a:lnTo>
                    <a:pt x="5854" y="2054"/>
                  </a:lnTo>
                  <a:lnTo>
                    <a:pt x="5852" y="2054"/>
                  </a:lnTo>
                  <a:lnTo>
                    <a:pt x="5850" y="2058"/>
                  </a:lnTo>
                  <a:lnTo>
                    <a:pt x="5852" y="2058"/>
                  </a:lnTo>
                  <a:lnTo>
                    <a:pt x="5852" y="2060"/>
                  </a:lnTo>
                  <a:lnTo>
                    <a:pt x="5858" y="2058"/>
                  </a:lnTo>
                  <a:lnTo>
                    <a:pt x="5874" y="2054"/>
                  </a:lnTo>
                  <a:lnTo>
                    <a:pt x="5878" y="2052"/>
                  </a:lnTo>
                  <a:lnTo>
                    <a:pt x="5878" y="2048"/>
                  </a:lnTo>
                  <a:lnTo>
                    <a:pt x="5874" y="2044"/>
                  </a:lnTo>
                  <a:lnTo>
                    <a:pt x="5868" y="2042"/>
                  </a:lnTo>
                  <a:close/>
                  <a:moveTo>
                    <a:pt x="5852" y="2100"/>
                  </a:moveTo>
                  <a:lnTo>
                    <a:pt x="5852" y="2100"/>
                  </a:lnTo>
                  <a:lnTo>
                    <a:pt x="5854" y="2102"/>
                  </a:lnTo>
                  <a:lnTo>
                    <a:pt x="5860" y="2096"/>
                  </a:lnTo>
                  <a:lnTo>
                    <a:pt x="5864" y="2094"/>
                  </a:lnTo>
                  <a:lnTo>
                    <a:pt x="5862" y="2090"/>
                  </a:lnTo>
                  <a:lnTo>
                    <a:pt x="5862" y="2086"/>
                  </a:lnTo>
                  <a:lnTo>
                    <a:pt x="5860" y="2080"/>
                  </a:lnTo>
                  <a:lnTo>
                    <a:pt x="5858" y="2078"/>
                  </a:lnTo>
                  <a:lnTo>
                    <a:pt x="5856" y="2080"/>
                  </a:lnTo>
                  <a:lnTo>
                    <a:pt x="5854" y="2084"/>
                  </a:lnTo>
                  <a:lnTo>
                    <a:pt x="5852" y="2084"/>
                  </a:lnTo>
                  <a:lnTo>
                    <a:pt x="5852" y="2082"/>
                  </a:lnTo>
                  <a:lnTo>
                    <a:pt x="5850" y="2082"/>
                  </a:lnTo>
                  <a:lnTo>
                    <a:pt x="5846" y="2086"/>
                  </a:lnTo>
                  <a:lnTo>
                    <a:pt x="5842" y="2090"/>
                  </a:lnTo>
                  <a:lnTo>
                    <a:pt x="5842" y="2092"/>
                  </a:lnTo>
                  <a:lnTo>
                    <a:pt x="5844" y="2094"/>
                  </a:lnTo>
                  <a:lnTo>
                    <a:pt x="5848" y="2094"/>
                  </a:lnTo>
                  <a:lnTo>
                    <a:pt x="5850" y="2092"/>
                  </a:lnTo>
                  <a:lnTo>
                    <a:pt x="5852" y="2090"/>
                  </a:lnTo>
                  <a:lnTo>
                    <a:pt x="5854" y="2092"/>
                  </a:lnTo>
                  <a:lnTo>
                    <a:pt x="5854" y="2096"/>
                  </a:lnTo>
                  <a:lnTo>
                    <a:pt x="5852" y="2098"/>
                  </a:lnTo>
                  <a:lnTo>
                    <a:pt x="5852" y="2100"/>
                  </a:lnTo>
                  <a:close/>
                  <a:moveTo>
                    <a:pt x="5974" y="1886"/>
                  </a:moveTo>
                  <a:lnTo>
                    <a:pt x="5974" y="1886"/>
                  </a:lnTo>
                  <a:lnTo>
                    <a:pt x="5978" y="1888"/>
                  </a:lnTo>
                  <a:lnTo>
                    <a:pt x="5982" y="1888"/>
                  </a:lnTo>
                  <a:lnTo>
                    <a:pt x="5986" y="1888"/>
                  </a:lnTo>
                  <a:lnTo>
                    <a:pt x="5988" y="1890"/>
                  </a:lnTo>
                  <a:lnTo>
                    <a:pt x="5992" y="1892"/>
                  </a:lnTo>
                  <a:lnTo>
                    <a:pt x="5994" y="1890"/>
                  </a:lnTo>
                  <a:lnTo>
                    <a:pt x="5996" y="1888"/>
                  </a:lnTo>
                  <a:lnTo>
                    <a:pt x="5996" y="1886"/>
                  </a:lnTo>
                  <a:lnTo>
                    <a:pt x="5994" y="1886"/>
                  </a:lnTo>
                  <a:lnTo>
                    <a:pt x="5994" y="1888"/>
                  </a:lnTo>
                  <a:lnTo>
                    <a:pt x="5992" y="1886"/>
                  </a:lnTo>
                  <a:lnTo>
                    <a:pt x="5990" y="1884"/>
                  </a:lnTo>
                  <a:lnTo>
                    <a:pt x="5986" y="1884"/>
                  </a:lnTo>
                  <a:lnTo>
                    <a:pt x="5984" y="1884"/>
                  </a:lnTo>
                  <a:lnTo>
                    <a:pt x="5984" y="1882"/>
                  </a:lnTo>
                  <a:lnTo>
                    <a:pt x="5986" y="1878"/>
                  </a:lnTo>
                  <a:lnTo>
                    <a:pt x="5986" y="1876"/>
                  </a:lnTo>
                  <a:lnTo>
                    <a:pt x="5980" y="1874"/>
                  </a:lnTo>
                  <a:lnTo>
                    <a:pt x="5976" y="1874"/>
                  </a:lnTo>
                  <a:lnTo>
                    <a:pt x="5974" y="1878"/>
                  </a:lnTo>
                  <a:lnTo>
                    <a:pt x="5974" y="1882"/>
                  </a:lnTo>
                  <a:lnTo>
                    <a:pt x="5974" y="1886"/>
                  </a:lnTo>
                  <a:close/>
                  <a:moveTo>
                    <a:pt x="11016" y="3794"/>
                  </a:moveTo>
                  <a:lnTo>
                    <a:pt x="11016" y="3794"/>
                  </a:lnTo>
                  <a:lnTo>
                    <a:pt x="11010" y="3790"/>
                  </a:lnTo>
                  <a:lnTo>
                    <a:pt x="11006" y="3788"/>
                  </a:lnTo>
                  <a:lnTo>
                    <a:pt x="11004" y="3788"/>
                  </a:lnTo>
                  <a:lnTo>
                    <a:pt x="11002" y="3790"/>
                  </a:lnTo>
                  <a:lnTo>
                    <a:pt x="10998" y="3794"/>
                  </a:lnTo>
                  <a:lnTo>
                    <a:pt x="10994" y="3798"/>
                  </a:lnTo>
                  <a:lnTo>
                    <a:pt x="10988" y="3800"/>
                  </a:lnTo>
                  <a:lnTo>
                    <a:pt x="10980" y="3808"/>
                  </a:lnTo>
                  <a:lnTo>
                    <a:pt x="10960" y="3844"/>
                  </a:lnTo>
                  <a:lnTo>
                    <a:pt x="10952" y="3862"/>
                  </a:lnTo>
                  <a:lnTo>
                    <a:pt x="10948" y="3876"/>
                  </a:lnTo>
                  <a:lnTo>
                    <a:pt x="10948" y="3892"/>
                  </a:lnTo>
                  <a:lnTo>
                    <a:pt x="10950" y="3910"/>
                  </a:lnTo>
                  <a:lnTo>
                    <a:pt x="10954" y="3924"/>
                  </a:lnTo>
                  <a:lnTo>
                    <a:pt x="10958" y="3930"/>
                  </a:lnTo>
                  <a:lnTo>
                    <a:pt x="10962" y="3934"/>
                  </a:lnTo>
                  <a:lnTo>
                    <a:pt x="10966" y="3940"/>
                  </a:lnTo>
                  <a:lnTo>
                    <a:pt x="10970" y="3952"/>
                  </a:lnTo>
                  <a:lnTo>
                    <a:pt x="10974" y="3960"/>
                  </a:lnTo>
                  <a:lnTo>
                    <a:pt x="10976" y="3962"/>
                  </a:lnTo>
                  <a:lnTo>
                    <a:pt x="10978" y="3960"/>
                  </a:lnTo>
                  <a:lnTo>
                    <a:pt x="10978" y="3956"/>
                  </a:lnTo>
                  <a:lnTo>
                    <a:pt x="10980" y="3946"/>
                  </a:lnTo>
                  <a:lnTo>
                    <a:pt x="10980" y="3936"/>
                  </a:lnTo>
                  <a:lnTo>
                    <a:pt x="10982" y="3930"/>
                  </a:lnTo>
                  <a:lnTo>
                    <a:pt x="10984" y="3926"/>
                  </a:lnTo>
                  <a:lnTo>
                    <a:pt x="10988" y="3922"/>
                  </a:lnTo>
                  <a:lnTo>
                    <a:pt x="10990" y="3918"/>
                  </a:lnTo>
                  <a:lnTo>
                    <a:pt x="10994" y="3912"/>
                  </a:lnTo>
                  <a:lnTo>
                    <a:pt x="10998" y="3902"/>
                  </a:lnTo>
                  <a:lnTo>
                    <a:pt x="11002" y="3888"/>
                  </a:lnTo>
                  <a:lnTo>
                    <a:pt x="11008" y="3862"/>
                  </a:lnTo>
                  <a:lnTo>
                    <a:pt x="11014" y="3844"/>
                  </a:lnTo>
                  <a:lnTo>
                    <a:pt x="11018" y="3832"/>
                  </a:lnTo>
                  <a:lnTo>
                    <a:pt x="11018" y="3826"/>
                  </a:lnTo>
                  <a:lnTo>
                    <a:pt x="11018" y="3822"/>
                  </a:lnTo>
                  <a:lnTo>
                    <a:pt x="11016" y="3818"/>
                  </a:lnTo>
                  <a:lnTo>
                    <a:pt x="11016" y="3814"/>
                  </a:lnTo>
                  <a:lnTo>
                    <a:pt x="11020" y="3808"/>
                  </a:lnTo>
                  <a:lnTo>
                    <a:pt x="11020" y="3806"/>
                  </a:lnTo>
                  <a:lnTo>
                    <a:pt x="11020" y="3804"/>
                  </a:lnTo>
                  <a:lnTo>
                    <a:pt x="11020" y="3800"/>
                  </a:lnTo>
                  <a:lnTo>
                    <a:pt x="11016" y="3794"/>
                  </a:lnTo>
                  <a:close/>
                  <a:moveTo>
                    <a:pt x="10494" y="4138"/>
                  </a:moveTo>
                  <a:lnTo>
                    <a:pt x="10494" y="4138"/>
                  </a:lnTo>
                  <a:lnTo>
                    <a:pt x="10504" y="4142"/>
                  </a:lnTo>
                  <a:lnTo>
                    <a:pt x="10510" y="4142"/>
                  </a:lnTo>
                  <a:lnTo>
                    <a:pt x="10512" y="4142"/>
                  </a:lnTo>
                  <a:lnTo>
                    <a:pt x="10514" y="4144"/>
                  </a:lnTo>
                  <a:lnTo>
                    <a:pt x="10518" y="4148"/>
                  </a:lnTo>
                  <a:lnTo>
                    <a:pt x="10522" y="4148"/>
                  </a:lnTo>
                  <a:lnTo>
                    <a:pt x="10526" y="4148"/>
                  </a:lnTo>
                  <a:lnTo>
                    <a:pt x="10528" y="4142"/>
                  </a:lnTo>
                  <a:lnTo>
                    <a:pt x="10528" y="4140"/>
                  </a:lnTo>
                  <a:lnTo>
                    <a:pt x="10530" y="4138"/>
                  </a:lnTo>
                  <a:lnTo>
                    <a:pt x="10534" y="4138"/>
                  </a:lnTo>
                  <a:lnTo>
                    <a:pt x="10540" y="4138"/>
                  </a:lnTo>
                  <a:lnTo>
                    <a:pt x="10542" y="4136"/>
                  </a:lnTo>
                  <a:lnTo>
                    <a:pt x="10542" y="4132"/>
                  </a:lnTo>
                  <a:lnTo>
                    <a:pt x="10544" y="4130"/>
                  </a:lnTo>
                  <a:lnTo>
                    <a:pt x="10546" y="4128"/>
                  </a:lnTo>
                  <a:lnTo>
                    <a:pt x="10552" y="4124"/>
                  </a:lnTo>
                  <a:lnTo>
                    <a:pt x="10556" y="4124"/>
                  </a:lnTo>
                  <a:lnTo>
                    <a:pt x="10558" y="4120"/>
                  </a:lnTo>
                  <a:lnTo>
                    <a:pt x="10560" y="4116"/>
                  </a:lnTo>
                  <a:lnTo>
                    <a:pt x="10560" y="4110"/>
                  </a:lnTo>
                  <a:lnTo>
                    <a:pt x="10562" y="4100"/>
                  </a:lnTo>
                  <a:lnTo>
                    <a:pt x="10568" y="4090"/>
                  </a:lnTo>
                  <a:lnTo>
                    <a:pt x="10574" y="4082"/>
                  </a:lnTo>
                  <a:lnTo>
                    <a:pt x="10578" y="4078"/>
                  </a:lnTo>
                  <a:lnTo>
                    <a:pt x="10580" y="4074"/>
                  </a:lnTo>
                  <a:lnTo>
                    <a:pt x="10580" y="4068"/>
                  </a:lnTo>
                  <a:lnTo>
                    <a:pt x="10578" y="4060"/>
                  </a:lnTo>
                  <a:lnTo>
                    <a:pt x="10574" y="4058"/>
                  </a:lnTo>
                  <a:lnTo>
                    <a:pt x="10570" y="4056"/>
                  </a:lnTo>
                  <a:lnTo>
                    <a:pt x="10568" y="4052"/>
                  </a:lnTo>
                  <a:lnTo>
                    <a:pt x="10566" y="4052"/>
                  </a:lnTo>
                  <a:lnTo>
                    <a:pt x="10562" y="4054"/>
                  </a:lnTo>
                  <a:lnTo>
                    <a:pt x="10558" y="4056"/>
                  </a:lnTo>
                  <a:lnTo>
                    <a:pt x="10554" y="4056"/>
                  </a:lnTo>
                  <a:lnTo>
                    <a:pt x="10548" y="4056"/>
                  </a:lnTo>
                  <a:lnTo>
                    <a:pt x="10542" y="4058"/>
                  </a:lnTo>
                  <a:lnTo>
                    <a:pt x="10540" y="4060"/>
                  </a:lnTo>
                  <a:lnTo>
                    <a:pt x="10536" y="4060"/>
                  </a:lnTo>
                  <a:lnTo>
                    <a:pt x="10530" y="4058"/>
                  </a:lnTo>
                  <a:lnTo>
                    <a:pt x="10526" y="4058"/>
                  </a:lnTo>
                  <a:lnTo>
                    <a:pt x="10522" y="4058"/>
                  </a:lnTo>
                  <a:lnTo>
                    <a:pt x="10520" y="4060"/>
                  </a:lnTo>
                  <a:lnTo>
                    <a:pt x="10518" y="4064"/>
                  </a:lnTo>
                  <a:lnTo>
                    <a:pt x="10514" y="4062"/>
                  </a:lnTo>
                  <a:lnTo>
                    <a:pt x="10512" y="4062"/>
                  </a:lnTo>
                  <a:lnTo>
                    <a:pt x="10510" y="4062"/>
                  </a:lnTo>
                  <a:lnTo>
                    <a:pt x="10508" y="4064"/>
                  </a:lnTo>
                  <a:lnTo>
                    <a:pt x="10504" y="4068"/>
                  </a:lnTo>
                  <a:lnTo>
                    <a:pt x="10504" y="4070"/>
                  </a:lnTo>
                  <a:lnTo>
                    <a:pt x="10502" y="4074"/>
                  </a:lnTo>
                  <a:lnTo>
                    <a:pt x="10496" y="4082"/>
                  </a:lnTo>
                  <a:lnTo>
                    <a:pt x="10492" y="4084"/>
                  </a:lnTo>
                  <a:lnTo>
                    <a:pt x="10488" y="4088"/>
                  </a:lnTo>
                  <a:lnTo>
                    <a:pt x="10484" y="4096"/>
                  </a:lnTo>
                  <a:lnTo>
                    <a:pt x="10484" y="4108"/>
                  </a:lnTo>
                  <a:lnTo>
                    <a:pt x="10484" y="4118"/>
                  </a:lnTo>
                  <a:lnTo>
                    <a:pt x="10486" y="4126"/>
                  </a:lnTo>
                  <a:lnTo>
                    <a:pt x="10488" y="4132"/>
                  </a:lnTo>
                  <a:lnTo>
                    <a:pt x="10494" y="4138"/>
                  </a:lnTo>
                  <a:close/>
                  <a:moveTo>
                    <a:pt x="10696" y="3976"/>
                  </a:moveTo>
                  <a:lnTo>
                    <a:pt x="10696" y="3976"/>
                  </a:lnTo>
                  <a:lnTo>
                    <a:pt x="10698" y="3978"/>
                  </a:lnTo>
                  <a:lnTo>
                    <a:pt x="10702" y="3978"/>
                  </a:lnTo>
                  <a:lnTo>
                    <a:pt x="10706" y="3976"/>
                  </a:lnTo>
                  <a:lnTo>
                    <a:pt x="10708" y="3974"/>
                  </a:lnTo>
                  <a:lnTo>
                    <a:pt x="10708" y="3968"/>
                  </a:lnTo>
                  <a:lnTo>
                    <a:pt x="10706" y="3962"/>
                  </a:lnTo>
                  <a:lnTo>
                    <a:pt x="10708" y="3958"/>
                  </a:lnTo>
                  <a:lnTo>
                    <a:pt x="10708" y="3954"/>
                  </a:lnTo>
                  <a:lnTo>
                    <a:pt x="10708" y="3952"/>
                  </a:lnTo>
                  <a:lnTo>
                    <a:pt x="10706" y="3950"/>
                  </a:lnTo>
                  <a:lnTo>
                    <a:pt x="10702" y="3952"/>
                  </a:lnTo>
                  <a:lnTo>
                    <a:pt x="10702" y="3950"/>
                  </a:lnTo>
                  <a:lnTo>
                    <a:pt x="10702" y="3948"/>
                  </a:lnTo>
                  <a:lnTo>
                    <a:pt x="10700" y="3948"/>
                  </a:lnTo>
                  <a:lnTo>
                    <a:pt x="10698" y="3948"/>
                  </a:lnTo>
                  <a:lnTo>
                    <a:pt x="10698" y="3952"/>
                  </a:lnTo>
                  <a:lnTo>
                    <a:pt x="10696" y="3954"/>
                  </a:lnTo>
                  <a:lnTo>
                    <a:pt x="10694" y="3958"/>
                  </a:lnTo>
                  <a:lnTo>
                    <a:pt x="10690" y="3960"/>
                  </a:lnTo>
                  <a:lnTo>
                    <a:pt x="10690" y="3966"/>
                  </a:lnTo>
                  <a:lnTo>
                    <a:pt x="10690" y="3974"/>
                  </a:lnTo>
                  <a:lnTo>
                    <a:pt x="10692" y="3974"/>
                  </a:lnTo>
                  <a:lnTo>
                    <a:pt x="10696" y="3976"/>
                  </a:lnTo>
                  <a:close/>
                </a:path>
              </a:pathLst>
            </a:custGeom>
            <a:solidFill>
              <a:schemeClr val="bg2"/>
            </a:solidFill>
            <a:ln w="9525">
              <a:noFill/>
              <a:round/>
              <a:headEnd/>
              <a:tailEnd/>
            </a:ln>
            <a:effectLst/>
          </p:spPr>
          <p:txBody>
            <a:bodyPr/>
            <a:lstStyle/>
            <a:p>
              <a:endParaRPr lang="en-US" dirty="0"/>
            </a:p>
          </p:txBody>
        </p:sp>
        <p:grpSp>
          <p:nvGrpSpPr>
            <p:cNvPr id="8" name="Group 7">
              <a:extLst>
                <a:ext uri="{FF2B5EF4-FFF2-40B4-BE49-F238E27FC236}">
                  <a16:creationId xmlns:a16="http://schemas.microsoft.com/office/drawing/2014/main" id="{8995666C-FA0B-8D82-A810-5F944CDAE21B}"/>
                </a:ext>
              </a:extLst>
            </p:cNvPr>
            <p:cNvGrpSpPr/>
            <p:nvPr/>
          </p:nvGrpSpPr>
          <p:grpSpPr>
            <a:xfrm>
              <a:off x="2601971" y="1780344"/>
              <a:ext cx="6259150" cy="3778945"/>
              <a:chOff x="2601971" y="1457731"/>
              <a:chExt cx="6259150" cy="3778945"/>
            </a:xfrm>
            <a:solidFill>
              <a:schemeClr val="accent1"/>
            </a:solidFill>
          </p:grpSpPr>
          <p:sp>
            <p:nvSpPr>
              <p:cNvPr id="9" name="Oval 8">
                <a:extLst>
                  <a:ext uri="{FF2B5EF4-FFF2-40B4-BE49-F238E27FC236}">
                    <a16:creationId xmlns:a16="http://schemas.microsoft.com/office/drawing/2014/main" id="{E0BD243E-BC52-87F9-7BB5-0E53A4053376}"/>
                  </a:ext>
                </a:extLst>
              </p:cNvPr>
              <p:cNvSpPr/>
              <p:nvPr/>
            </p:nvSpPr>
            <p:spPr>
              <a:xfrm>
                <a:off x="3377971" y="2548431"/>
                <a:ext cx="76489" cy="764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88167E-E983-708C-EA6B-5AF4A2EB57A4}"/>
                  </a:ext>
                </a:extLst>
              </p:cNvPr>
              <p:cNvSpPr/>
              <p:nvPr/>
            </p:nvSpPr>
            <p:spPr>
              <a:xfrm>
                <a:off x="3618567" y="2715243"/>
                <a:ext cx="76489" cy="764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CA6CB59-B406-794C-D52A-531F14DFCE2F}"/>
                  </a:ext>
                </a:extLst>
              </p:cNvPr>
              <p:cNvSpPr/>
              <p:nvPr/>
            </p:nvSpPr>
            <p:spPr>
              <a:xfrm>
                <a:off x="3258636" y="2089695"/>
                <a:ext cx="76489" cy="764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4A8DBC3-B3CE-EA67-99F7-F880329CC95A}"/>
                  </a:ext>
                </a:extLst>
              </p:cNvPr>
              <p:cNvSpPr/>
              <p:nvPr/>
            </p:nvSpPr>
            <p:spPr>
              <a:xfrm>
                <a:off x="3741751" y="3039245"/>
                <a:ext cx="76489" cy="764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3" name="Oval 12">
                <a:extLst>
                  <a:ext uri="{FF2B5EF4-FFF2-40B4-BE49-F238E27FC236}">
                    <a16:creationId xmlns:a16="http://schemas.microsoft.com/office/drawing/2014/main" id="{CF3DEEAE-015E-05BA-6C99-2B987F4AF5DA}"/>
                  </a:ext>
                </a:extLst>
              </p:cNvPr>
              <p:cNvSpPr/>
              <p:nvPr/>
            </p:nvSpPr>
            <p:spPr>
              <a:xfrm>
                <a:off x="4261438" y="3943883"/>
                <a:ext cx="76489" cy="764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 name="Oval 13">
                <a:extLst>
                  <a:ext uri="{FF2B5EF4-FFF2-40B4-BE49-F238E27FC236}">
                    <a16:creationId xmlns:a16="http://schemas.microsoft.com/office/drawing/2014/main" id="{53C7882F-9095-E57B-B4C5-0D6C9D009FC7}"/>
                  </a:ext>
                </a:extLst>
              </p:cNvPr>
              <p:cNvSpPr/>
              <p:nvPr/>
            </p:nvSpPr>
            <p:spPr>
              <a:xfrm>
                <a:off x="4373715" y="4422077"/>
                <a:ext cx="76489" cy="764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5" name="Oval 14">
                <a:extLst>
                  <a:ext uri="{FF2B5EF4-FFF2-40B4-BE49-F238E27FC236}">
                    <a16:creationId xmlns:a16="http://schemas.microsoft.com/office/drawing/2014/main" id="{F8091EDE-6910-3D2C-3816-851995C97060}"/>
                  </a:ext>
                </a:extLst>
              </p:cNvPr>
              <p:cNvSpPr/>
              <p:nvPr/>
            </p:nvSpPr>
            <p:spPr>
              <a:xfrm>
                <a:off x="4636077" y="5037003"/>
                <a:ext cx="76489" cy="764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 name="Oval 15">
                <a:extLst>
                  <a:ext uri="{FF2B5EF4-FFF2-40B4-BE49-F238E27FC236}">
                    <a16:creationId xmlns:a16="http://schemas.microsoft.com/office/drawing/2014/main" id="{7B73BDA9-449F-6508-BFE4-681BC7072966}"/>
                  </a:ext>
                </a:extLst>
              </p:cNvPr>
              <p:cNvSpPr/>
              <p:nvPr/>
            </p:nvSpPr>
            <p:spPr>
              <a:xfrm>
                <a:off x="4394720" y="5160187"/>
                <a:ext cx="76489" cy="764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 name="Oval 16">
                <a:extLst>
                  <a:ext uri="{FF2B5EF4-FFF2-40B4-BE49-F238E27FC236}">
                    <a16:creationId xmlns:a16="http://schemas.microsoft.com/office/drawing/2014/main" id="{65A42F02-922A-839E-4BAD-8FBC405169E5}"/>
                  </a:ext>
                </a:extLst>
              </p:cNvPr>
              <p:cNvSpPr/>
              <p:nvPr/>
            </p:nvSpPr>
            <p:spPr>
              <a:xfrm>
                <a:off x="8784632" y="4685594"/>
                <a:ext cx="76489" cy="764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8" name="Oval 17">
                <a:extLst>
                  <a:ext uri="{FF2B5EF4-FFF2-40B4-BE49-F238E27FC236}">
                    <a16:creationId xmlns:a16="http://schemas.microsoft.com/office/drawing/2014/main" id="{434460E7-C9FE-3FFA-79C1-0BE0A8D14834}"/>
                  </a:ext>
                </a:extLst>
              </p:cNvPr>
              <p:cNvSpPr/>
              <p:nvPr/>
            </p:nvSpPr>
            <p:spPr>
              <a:xfrm>
                <a:off x="8284193" y="3957391"/>
                <a:ext cx="76489" cy="764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9" name="Oval 18">
                <a:extLst>
                  <a:ext uri="{FF2B5EF4-FFF2-40B4-BE49-F238E27FC236}">
                    <a16:creationId xmlns:a16="http://schemas.microsoft.com/office/drawing/2014/main" id="{81438321-285F-9D0D-7292-8AFE02F37DFC}"/>
                  </a:ext>
                </a:extLst>
              </p:cNvPr>
              <p:cNvSpPr/>
              <p:nvPr/>
            </p:nvSpPr>
            <p:spPr>
              <a:xfrm>
                <a:off x="6249012" y="4682385"/>
                <a:ext cx="76489" cy="764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0" name="Oval 19">
                <a:extLst>
                  <a:ext uri="{FF2B5EF4-FFF2-40B4-BE49-F238E27FC236}">
                    <a16:creationId xmlns:a16="http://schemas.microsoft.com/office/drawing/2014/main" id="{6F9ABF5E-94E9-429E-0AE8-31D9FA1400C4}"/>
                  </a:ext>
                </a:extLst>
              </p:cNvPr>
              <p:cNvSpPr/>
              <p:nvPr/>
            </p:nvSpPr>
            <p:spPr>
              <a:xfrm>
                <a:off x="6057756" y="4360484"/>
                <a:ext cx="76489" cy="764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1" name="Oval 20">
                <a:extLst>
                  <a:ext uri="{FF2B5EF4-FFF2-40B4-BE49-F238E27FC236}">
                    <a16:creationId xmlns:a16="http://schemas.microsoft.com/office/drawing/2014/main" id="{282F7B94-7875-5668-3613-20AF41F4ED56}"/>
                  </a:ext>
                </a:extLst>
              </p:cNvPr>
              <p:cNvSpPr/>
              <p:nvPr/>
            </p:nvSpPr>
            <p:spPr>
              <a:xfrm>
                <a:off x="5996163" y="2548431"/>
                <a:ext cx="76489" cy="764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2" name="Oval 21">
                <a:extLst>
                  <a:ext uri="{FF2B5EF4-FFF2-40B4-BE49-F238E27FC236}">
                    <a16:creationId xmlns:a16="http://schemas.microsoft.com/office/drawing/2014/main" id="{14AA9DE3-60ED-4E6B-CA2D-A1FD4915ABD3}"/>
                  </a:ext>
                </a:extLst>
              </p:cNvPr>
              <p:cNvSpPr/>
              <p:nvPr/>
            </p:nvSpPr>
            <p:spPr>
              <a:xfrm>
                <a:off x="6266207" y="2548431"/>
                <a:ext cx="76489" cy="764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3" name="Oval 22">
                <a:extLst>
                  <a:ext uri="{FF2B5EF4-FFF2-40B4-BE49-F238E27FC236}">
                    <a16:creationId xmlns:a16="http://schemas.microsoft.com/office/drawing/2014/main" id="{1F273AAB-FEE0-813B-4F77-A960BCDF127D}"/>
                  </a:ext>
                </a:extLst>
              </p:cNvPr>
              <p:cNvSpPr/>
              <p:nvPr/>
            </p:nvSpPr>
            <p:spPr>
              <a:xfrm>
                <a:off x="6204614" y="2089695"/>
                <a:ext cx="76489" cy="764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4" name="Oval 23">
                <a:extLst>
                  <a:ext uri="{FF2B5EF4-FFF2-40B4-BE49-F238E27FC236}">
                    <a16:creationId xmlns:a16="http://schemas.microsoft.com/office/drawing/2014/main" id="{7FEA9D79-1832-1DFD-D415-DF49078C7931}"/>
                  </a:ext>
                </a:extLst>
              </p:cNvPr>
              <p:cNvSpPr/>
              <p:nvPr/>
            </p:nvSpPr>
            <p:spPr>
              <a:xfrm>
                <a:off x="2601971" y="1886311"/>
                <a:ext cx="76489" cy="764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5" name="Oval 24">
                <a:extLst>
                  <a:ext uri="{FF2B5EF4-FFF2-40B4-BE49-F238E27FC236}">
                    <a16:creationId xmlns:a16="http://schemas.microsoft.com/office/drawing/2014/main" id="{B5AEC3A0-7248-025A-12D0-8D2780FEBE43}"/>
                  </a:ext>
                </a:extLst>
              </p:cNvPr>
              <p:cNvSpPr/>
              <p:nvPr/>
            </p:nvSpPr>
            <p:spPr>
              <a:xfrm>
                <a:off x="4988678" y="1457731"/>
                <a:ext cx="76489" cy="764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6" name="Oval 25">
                <a:extLst>
                  <a:ext uri="{FF2B5EF4-FFF2-40B4-BE49-F238E27FC236}">
                    <a16:creationId xmlns:a16="http://schemas.microsoft.com/office/drawing/2014/main" id="{D33D3488-FCFB-6D44-5C44-E1BE33170EAB}"/>
                  </a:ext>
                </a:extLst>
              </p:cNvPr>
              <p:cNvSpPr/>
              <p:nvPr/>
            </p:nvSpPr>
            <p:spPr>
              <a:xfrm>
                <a:off x="8055532" y="2671615"/>
                <a:ext cx="76489" cy="764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grpSp>
      <p:sp>
        <p:nvSpPr>
          <p:cNvPr id="30" name="Text Placeholder 1">
            <a:extLst>
              <a:ext uri="{FF2B5EF4-FFF2-40B4-BE49-F238E27FC236}">
                <a16:creationId xmlns:a16="http://schemas.microsoft.com/office/drawing/2014/main" id="{B9E89141-28F8-C340-51BE-10A509F461FD}"/>
              </a:ext>
            </a:extLst>
          </p:cNvPr>
          <p:cNvSpPr txBox="1">
            <a:spLocks/>
          </p:cNvSpPr>
          <p:nvPr/>
        </p:nvSpPr>
        <p:spPr>
          <a:xfrm>
            <a:off x="9463199" y="1684124"/>
            <a:ext cx="2441448" cy="31089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spc="300" dirty="0">
                <a:solidFill>
                  <a:schemeClr val="bg1"/>
                </a:solidFill>
                <a:latin typeface="Century Gothic" panose="020B0502020202020204" pitchFamily="34" charset="0"/>
              </a:rPr>
              <a:t>INTERESTING POINT</a:t>
            </a:r>
          </a:p>
        </p:txBody>
      </p:sp>
      <p:sp>
        <p:nvSpPr>
          <p:cNvPr id="31" name="Text Placeholder 32">
            <a:extLst>
              <a:ext uri="{FF2B5EF4-FFF2-40B4-BE49-F238E27FC236}">
                <a16:creationId xmlns:a16="http://schemas.microsoft.com/office/drawing/2014/main" id="{A24394E9-6C5F-5E07-4178-5AA55C5B91E8}"/>
              </a:ext>
            </a:extLst>
          </p:cNvPr>
          <p:cNvSpPr txBox="1">
            <a:spLocks/>
          </p:cNvSpPr>
          <p:nvPr/>
        </p:nvSpPr>
        <p:spPr>
          <a:xfrm>
            <a:off x="9463199" y="2019248"/>
            <a:ext cx="2441448" cy="70408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000" dirty="0">
                <a:solidFill>
                  <a:schemeClr val="bg1"/>
                </a:solidFill>
                <a:latin typeface="Century Gothic" panose="020B0502020202020204" pitchFamily="34" charset="0"/>
              </a:rPr>
              <a:t>Integer </a:t>
            </a:r>
            <a:r>
              <a:rPr lang="en-US" sz="1000" dirty="0" err="1">
                <a:solidFill>
                  <a:schemeClr val="bg1"/>
                </a:solidFill>
                <a:latin typeface="Century Gothic" panose="020B0502020202020204" pitchFamily="34" charset="0"/>
              </a:rPr>
              <a:t>mattis</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nunc</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quis</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sem</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interdum</a:t>
            </a:r>
            <a:r>
              <a:rPr lang="en-US" sz="1000" dirty="0">
                <a:solidFill>
                  <a:schemeClr val="bg1"/>
                </a:solidFill>
                <a:latin typeface="Century Gothic" panose="020B0502020202020204" pitchFamily="34" charset="0"/>
              </a:rPr>
              <a:t>, id </a:t>
            </a:r>
            <a:r>
              <a:rPr lang="en-US" sz="1000" dirty="0" err="1">
                <a:solidFill>
                  <a:schemeClr val="bg1"/>
                </a:solidFill>
                <a:latin typeface="Century Gothic" panose="020B0502020202020204" pitchFamily="34" charset="0"/>
              </a:rPr>
              <a:t>commodo</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augue</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bibendum</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Nullam</a:t>
            </a:r>
            <a:r>
              <a:rPr lang="en-US" sz="1000" dirty="0">
                <a:solidFill>
                  <a:schemeClr val="bg1"/>
                </a:solidFill>
                <a:latin typeface="Century Gothic" panose="020B0502020202020204" pitchFamily="34" charset="0"/>
              </a:rPr>
              <a:t> semper </a:t>
            </a:r>
            <a:r>
              <a:rPr lang="en-US" sz="1000" dirty="0" err="1">
                <a:solidFill>
                  <a:schemeClr val="bg1"/>
                </a:solidFill>
                <a:latin typeface="Century Gothic" panose="020B0502020202020204" pitchFamily="34" charset="0"/>
              </a:rPr>
              <a:t>quis</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justo</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nec</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tristique</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Aliquam</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erat</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volutpat</a:t>
            </a:r>
            <a:r>
              <a:rPr lang="en-US" sz="1000" dirty="0">
                <a:solidFill>
                  <a:schemeClr val="bg1"/>
                </a:solidFill>
                <a:latin typeface="Century Gothic" panose="020B0502020202020204" pitchFamily="34" charset="0"/>
              </a:rPr>
              <a:t>.</a:t>
            </a:r>
          </a:p>
        </p:txBody>
      </p:sp>
      <p:sp>
        <p:nvSpPr>
          <p:cNvPr id="34" name="Text Placeholder 49">
            <a:extLst>
              <a:ext uri="{FF2B5EF4-FFF2-40B4-BE49-F238E27FC236}">
                <a16:creationId xmlns:a16="http://schemas.microsoft.com/office/drawing/2014/main" id="{021E385F-37DA-35C0-3F77-BBCD258E54F8}"/>
              </a:ext>
            </a:extLst>
          </p:cNvPr>
          <p:cNvSpPr txBox="1">
            <a:spLocks/>
          </p:cNvSpPr>
          <p:nvPr/>
        </p:nvSpPr>
        <p:spPr>
          <a:xfrm>
            <a:off x="9463199" y="4876624"/>
            <a:ext cx="2441448"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spc="300" dirty="0">
                <a:solidFill>
                  <a:schemeClr val="bg1"/>
                </a:solidFill>
                <a:latin typeface="Century Gothic" panose="020B0502020202020204" pitchFamily="34" charset="0"/>
              </a:rPr>
              <a:t>INTERESTING POINT</a:t>
            </a:r>
          </a:p>
        </p:txBody>
      </p:sp>
      <p:sp>
        <p:nvSpPr>
          <p:cNvPr id="35" name="Text Placeholder 50">
            <a:extLst>
              <a:ext uri="{FF2B5EF4-FFF2-40B4-BE49-F238E27FC236}">
                <a16:creationId xmlns:a16="http://schemas.microsoft.com/office/drawing/2014/main" id="{2914EADC-7E8C-D325-3944-6416F4DCE97F}"/>
              </a:ext>
            </a:extLst>
          </p:cNvPr>
          <p:cNvSpPr txBox="1">
            <a:spLocks/>
          </p:cNvSpPr>
          <p:nvPr/>
        </p:nvSpPr>
        <p:spPr>
          <a:xfrm>
            <a:off x="9463199" y="5211748"/>
            <a:ext cx="2441448" cy="704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000" dirty="0">
                <a:solidFill>
                  <a:schemeClr val="bg1"/>
                </a:solidFill>
                <a:latin typeface="Century Gothic" panose="020B0502020202020204" pitchFamily="34" charset="0"/>
              </a:rPr>
              <a:t>Integer </a:t>
            </a:r>
            <a:r>
              <a:rPr lang="en-US" sz="1000" dirty="0" err="1">
                <a:solidFill>
                  <a:schemeClr val="bg1"/>
                </a:solidFill>
                <a:latin typeface="Century Gothic" panose="020B0502020202020204" pitchFamily="34" charset="0"/>
              </a:rPr>
              <a:t>mattis</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nunc</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quis</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sem</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interdum</a:t>
            </a:r>
            <a:r>
              <a:rPr lang="en-US" sz="1000" dirty="0">
                <a:solidFill>
                  <a:schemeClr val="bg1"/>
                </a:solidFill>
                <a:latin typeface="Century Gothic" panose="020B0502020202020204" pitchFamily="34" charset="0"/>
              </a:rPr>
              <a:t>, id </a:t>
            </a:r>
            <a:r>
              <a:rPr lang="en-US" sz="1000" dirty="0" err="1">
                <a:solidFill>
                  <a:schemeClr val="bg1"/>
                </a:solidFill>
                <a:latin typeface="Century Gothic" panose="020B0502020202020204" pitchFamily="34" charset="0"/>
              </a:rPr>
              <a:t>commodo</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augue</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bibendum</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Nullam</a:t>
            </a:r>
            <a:r>
              <a:rPr lang="en-US" sz="1000" dirty="0">
                <a:solidFill>
                  <a:schemeClr val="bg1"/>
                </a:solidFill>
                <a:latin typeface="Century Gothic" panose="020B0502020202020204" pitchFamily="34" charset="0"/>
              </a:rPr>
              <a:t> semper </a:t>
            </a:r>
            <a:r>
              <a:rPr lang="en-US" sz="1000" dirty="0" err="1">
                <a:solidFill>
                  <a:schemeClr val="bg1"/>
                </a:solidFill>
                <a:latin typeface="Century Gothic" panose="020B0502020202020204" pitchFamily="34" charset="0"/>
              </a:rPr>
              <a:t>quis</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justo</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nec</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tristique</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Aliquam</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erat</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volutpat</a:t>
            </a:r>
            <a:r>
              <a:rPr lang="en-US" sz="1000" dirty="0">
                <a:solidFill>
                  <a:schemeClr val="bg1"/>
                </a:solidFill>
                <a:latin typeface="Century Gothic" panose="020B0502020202020204" pitchFamily="34" charset="0"/>
              </a:rPr>
              <a:t>.</a:t>
            </a:r>
          </a:p>
        </p:txBody>
      </p:sp>
      <p:sp>
        <p:nvSpPr>
          <p:cNvPr id="43" name="Oval 42">
            <a:extLst>
              <a:ext uri="{FF2B5EF4-FFF2-40B4-BE49-F238E27FC236}">
                <a16:creationId xmlns:a16="http://schemas.microsoft.com/office/drawing/2014/main" id="{DE4D096D-10B8-EB53-9785-E04B1EC1846A}"/>
              </a:ext>
            </a:extLst>
          </p:cNvPr>
          <p:cNvSpPr/>
          <p:nvPr/>
        </p:nvSpPr>
        <p:spPr>
          <a:xfrm>
            <a:off x="8229217" y="1685024"/>
            <a:ext cx="1047082" cy="104708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9EF017C-AC20-F366-2F54-C68FE3EC5764}"/>
              </a:ext>
            </a:extLst>
          </p:cNvPr>
          <p:cNvSpPr/>
          <p:nvPr/>
        </p:nvSpPr>
        <p:spPr>
          <a:xfrm>
            <a:off x="8229217" y="3258330"/>
            <a:ext cx="1047082" cy="104708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925A9888-0C29-CF52-10C8-126F15F4F077}"/>
              </a:ext>
            </a:extLst>
          </p:cNvPr>
          <p:cNvSpPr/>
          <p:nvPr/>
        </p:nvSpPr>
        <p:spPr>
          <a:xfrm>
            <a:off x="8229217" y="4871977"/>
            <a:ext cx="1047082" cy="104708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0F0A4A8-7182-F8E1-E603-E081E97989A3}"/>
              </a:ext>
            </a:extLst>
          </p:cNvPr>
          <p:cNvSpPr txBox="1"/>
          <p:nvPr/>
        </p:nvSpPr>
        <p:spPr>
          <a:xfrm>
            <a:off x="8434017" y="1871266"/>
            <a:ext cx="1047082" cy="1015663"/>
          </a:xfrm>
          <a:prstGeom prst="rect">
            <a:avLst/>
          </a:prstGeom>
          <a:noFill/>
        </p:spPr>
        <p:txBody>
          <a:bodyPr wrap="none" rtlCol="0">
            <a:spAutoFit/>
          </a:bodyPr>
          <a:lstStyle/>
          <a:p>
            <a:r>
              <a:rPr lang="en-US" sz="6000" b="1" dirty="0">
                <a:solidFill>
                  <a:schemeClr val="bg1"/>
                </a:solidFill>
                <a:latin typeface="Century Gothic" panose="020B0502020202020204" pitchFamily="34" charset="0"/>
              </a:rPr>
              <a:t>01</a:t>
            </a:r>
          </a:p>
        </p:txBody>
      </p:sp>
      <p:sp>
        <p:nvSpPr>
          <p:cNvPr id="32" name="Text Placeholder 47">
            <a:extLst>
              <a:ext uri="{FF2B5EF4-FFF2-40B4-BE49-F238E27FC236}">
                <a16:creationId xmlns:a16="http://schemas.microsoft.com/office/drawing/2014/main" id="{4A731F69-D6CE-6A6A-DBB9-E831008C2C90}"/>
              </a:ext>
            </a:extLst>
          </p:cNvPr>
          <p:cNvSpPr txBox="1">
            <a:spLocks/>
          </p:cNvSpPr>
          <p:nvPr/>
        </p:nvSpPr>
        <p:spPr>
          <a:xfrm>
            <a:off x="9463199" y="3230508"/>
            <a:ext cx="2441448"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spc="300" dirty="0">
                <a:solidFill>
                  <a:schemeClr val="bg1"/>
                </a:solidFill>
                <a:latin typeface="Century Gothic" panose="020B0502020202020204" pitchFamily="34" charset="0"/>
              </a:rPr>
              <a:t>INTERESTING POINT</a:t>
            </a:r>
          </a:p>
        </p:txBody>
      </p:sp>
      <p:sp>
        <p:nvSpPr>
          <p:cNvPr id="33" name="Text Placeholder 48">
            <a:extLst>
              <a:ext uri="{FF2B5EF4-FFF2-40B4-BE49-F238E27FC236}">
                <a16:creationId xmlns:a16="http://schemas.microsoft.com/office/drawing/2014/main" id="{4C6082CD-9FCA-8313-6826-7A92694A5477}"/>
              </a:ext>
            </a:extLst>
          </p:cNvPr>
          <p:cNvSpPr txBox="1">
            <a:spLocks/>
          </p:cNvSpPr>
          <p:nvPr/>
        </p:nvSpPr>
        <p:spPr>
          <a:xfrm>
            <a:off x="9463199" y="3565632"/>
            <a:ext cx="2441448" cy="704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000" dirty="0">
                <a:solidFill>
                  <a:schemeClr val="bg1"/>
                </a:solidFill>
                <a:latin typeface="Century Gothic" panose="020B0502020202020204" pitchFamily="34" charset="0"/>
              </a:rPr>
              <a:t>Integer </a:t>
            </a:r>
            <a:r>
              <a:rPr lang="en-US" sz="1000" dirty="0" err="1">
                <a:solidFill>
                  <a:schemeClr val="bg1"/>
                </a:solidFill>
                <a:latin typeface="Century Gothic" panose="020B0502020202020204" pitchFamily="34" charset="0"/>
              </a:rPr>
              <a:t>mattis</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nunc</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quis</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sem</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interdum</a:t>
            </a:r>
            <a:r>
              <a:rPr lang="en-US" sz="1000" dirty="0">
                <a:solidFill>
                  <a:schemeClr val="bg1"/>
                </a:solidFill>
                <a:latin typeface="Century Gothic" panose="020B0502020202020204" pitchFamily="34" charset="0"/>
              </a:rPr>
              <a:t>, id </a:t>
            </a:r>
            <a:r>
              <a:rPr lang="en-US" sz="1000" dirty="0" err="1">
                <a:solidFill>
                  <a:schemeClr val="bg1"/>
                </a:solidFill>
                <a:latin typeface="Century Gothic" panose="020B0502020202020204" pitchFamily="34" charset="0"/>
              </a:rPr>
              <a:t>commodo</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augue</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bibendum</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Nullam</a:t>
            </a:r>
            <a:r>
              <a:rPr lang="en-US" sz="1000" dirty="0">
                <a:solidFill>
                  <a:schemeClr val="bg1"/>
                </a:solidFill>
                <a:latin typeface="Century Gothic" panose="020B0502020202020204" pitchFamily="34" charset="0"/>
              </a:rPr>
              <a:t> semper </a:t>
            </a:r>
            <a:r>
              <a:rPr lang="en-US" sz="1000" dirty="0" err="1">
                <a:solidFill>
                  <a:schemeClr val="bg1"/>
                </a:solidFill>
                <a:latin typeface="Century Gothic" panose="020B0502020202020204" pitchFamily="34" charset="0"/>
              </a:rPr>
              <a:t>quis</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justo</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nec</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tristique</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Aliquam</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erat</a:t>
            </a:r>
            <a:r>
              <a:rPr lang="en-US" sz="1000" dirty="0">
                <a:solidFill>
                  <a:schemeClr val="bg1"/>
                </a:solidFill>
                <a:latin typeface="Century Gothic" panose="020B0502020202020204" pitchFamily="34" charset="0"/>
              </a:rPr>
              <a:t> </a:t>
            </a:r>
            <a:r>
              <a:rPr lang="en-US" sz="1000" dirty="0" err="1">
                <a:solidFill>
                  <a:schemeClr val="bg1"/>
                </a:solidFill>
                <a:latin typeface="Century Gothic" panose="020B0502020202020204" pitchFamily="34" charset="0"/>
              </a:rPr>
              <a:t>volutpat</a:t>
            </a:r>
            <a:r>
              <a:rPr lang="en-US" sz="1000" dirty="0">
                <a:solidFill>
                  <a:schemeClr val="bg1"/>
                </a:solidFill>
                <a:latin typeface="Century Gothic" panose="020B0502020202020204" pitchFamily="34" charset="0"/>
              </a:rPr>
              <a:t>.</a:t>
            </a:r>
          </a:p>
        </p:txBody>
      </p:sp>
      <p:sp>
        <p:nvSpPr>
          <p:cNvPr id="37" name="TextBox 36">
            <a:extLst>
              <a:ext uri="{FF2B5EF4-FFF2-40B4-BE49-F238E27FC236}">
                <a16:creationId xmlns:a16="http://schemas.microsoft.com/office/drawing/2014/main" id="{30503350-13C0-1B3B-DE69-224A68266A49}"/>
              </a:ext>
            </a:extLst>
          </p:cNvPr>
          <p:cNvSpPr txBox="1"/>
          <p:nvPr/>
        </p:nvSpPr>
        <p:spPr>
          <a:xfrm>
            <a:off x="8434017" y="3391064"/>
            <a:ext cx="1047082" cy="1015663"/>
          </a:xfrm>
          <a:prstGeom prst="rect">
            <a:avLst/>
          </a:prstGeom>
          <a:noFill/>
        </p:spPr>
        <p:txBody>
          <a:bodyPr wrap="none" rtlCol="0">
            <a:spAutoFit/>
          </a:bodyPr>
          <a:lstStyle/>
          <a:p>
            <a:r>
              <a:rPr lang="en-US" sz="6000" b="1" dirty="0">
                <a:solidFill>
                  <a:schemeClr val="bg1"/>
                </a:solidFill>
                <a:latin typeface="Century Gothic" panose="020B0502020202020204" pitchFamily="34" charset="0"/>
              </a:rPr>
              <a:t>02</a:t>
            </a:r>
          </a:p>
        </p:txBody>
      </p:sp>
      <p:sp>
        <p:nvSpPr>
          <p:cNvPr id="38" name="TextBox 37">
            <a:extLst>
              <a:ext uri="{FF2B5EF4-FFF2-40B4-BE49-F238E27FC236}">
                <a16:creationId xmlns:a16="http://schemas.microsoft.com/office/drawing/2014/main" id="{DD9FA124-725B-014D-7F78-7295D8D89EEF}"/>
              </a:ext>
            </a:extLst>
          </p:cNvPr>
          <p:cNvSpPr txBox="1"/>
          <p:nvPr/>
        </p:nvSpPr>
        <p:spPr>
          <a:xfrm>
            <a:off x="8421492" y="5160944"/>
            <a:ext cx="1047082" cy="1015663"/>
          </a:xfrm>
          <a:prstGeom prst="rect">
            <a:avLst/>
          </a:prstGeom>
          <a:noFill/>
        </p:spPr>
        <p:txBody>
          <a:bodyPr wrap="none" rtlCol="0">
            <a:spAutoFit/>
          </a:bodyPr>
          <a:lstStyle/>
          <a:p>
            <a:r>
              <a:rPr lang="en-US" sz="6000" b="1" dirty="0">
                <a:solidFill>
                  <a:schemeClr val="bg1"/>
                </a:solidFill>
                <a:latin typeface="Century Gothic" panose="020B0502020202020204" pitchFamily="34" charset="0"/>
              </a:rPr>
              <a:t>03</a:t>
            </a:r>
          </a:p>
        </p:txBody>
      </p:sp>
    </p:spTree>
    <p:extLst>
      <p:ext uri="{BB962C8B-B14F-4D97-AF65-F5344CB8AC3E}">
        <p14:creationId xmlns:p14="http://schemas.microsoft.com/office/powerpoint/2010/main" val="3049625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ight Arrow 25">
            <a:extLst>
              <a:ext uri="{FF2B5EF4-FFF2-40B4-BE49-F238E27FC236}">
                <a16:creationId xmlns:a16="http://schemas.microsoft.com/office/drawing/2014/main" id="{7C2A57A1-9E55-2A35-2513-80F2EDA73678}"/>
              </a:ext>
            </a:extLst>
          </p:cNvPr>
          <p:cNvSpPr/>
          <p:nvPr/>
        </p:nvSpPr>
        <p:spPr>
          <a:xfrm>
            <a:off x="0" y="2912114"/>
            <a:ext cx="12192000" cy="79927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arallelogram 24">
            <a:extLst>
              <a:ext uri="{FF2B5EF4-FFF2-40B4-BE49-F238E27FC236}">
                <a16:creationId xmlns:a16="http://schemas.microsoft.com/office/drawing/2014/main" id="{6ED4F8E0-25AB-17C1-2492-3538FD61F293}"/>
              </a:ext>
            </a:extLst>
          </p:cNvPr>
          <p:cNvSpPr/>
          <p:nvPr/>
        </p:nvSpPr>
        <p:spPr>
          <a:xfrm>
            <a:off x="296164" y="5432612"/>
            <a:ext cx="11510354" cy="1075764"/>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sp>
        <p:nvSpPr>
          <p:cNvPr id="2" name="Rectangle 1">
            <a:extLst>
              <a:ext uri="{FF2B5EF4-FFF2-40B4-BE49-F238E27FC236}">
                <a16:creationId xmlns:a16="http://schemas.microsoft.com/office/drawing/2014/main" id="{9F826498-8881-20BF-207C-8F97F68299A0}"/>
              </a:ext>
            </a:extLst>
          </p:cNvPr>
          <p:cNvSpPr/>
          <p:nvPr/>
        </p:nvSpPr>
        <p:spPr>
          <a:xfrm>
            <a:off x="607443" y="1584356"/>
            <a:ext cx="2506319" cy="641075"/>
          </a:xfrm>
          <a:prstGeom prst="rect">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16A1CF6-743F-C81B-49F3-18F23278F980}"/>
              </a:ext>
            </a:extLst>
          </p:cNvPr>
          <p:cNvSpPr/>
          <p:nvPr/>
        </p:nvSpPr>
        <p:spPr>
          <a:xfrm>
            <a:off x="607443" y="2225431"/>
            <a:ext cx="2506319" cy="2355622"/>
          </a:xfrm>
          <a:prstGeom prst="rect">
            <a:avLst/>
          </a:prstGeom>
          <a:solidFill>
            <a:schemeClr val="bg1">
              <a:lumMod val="95000"/>
            </a:schemeClr>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C831091-2ACB-C9D9-429E-EF4E86DFA901}"/>
              </a:ext>
            </a:extLst>
          </p:cNvPr>
          <p:cNvSpPr/>
          <p:nvPr/>
        </p:nvSpPr>
        <p:spPr>
          <a:xfrm>
            <a:off x="3431041" y="1584356"/>
            <a:ext cx="2506319" cy="641075"/>
          </a:xfrm>
          <a:prstGeom prst="rect">
            <a:avLst/>
          </a:prstGeom>
          <a:solidFill>
            <a:srgbClr val="FA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5DC7486-0578-F861-C600-C6A53C60354E}"/>
              </a:ext>
            </a:extLst>
          </p:cNvPr>
          <p:cNvSpPr/>
          <p:nvPr/>
        </p:nvSpPr>
        <p:spPr>
          <a:xfrm>
            <a:off x="3431041" y="2225431"/>
            <a:ext cx="2506319" cy="2355622"/>
          </a:xfrm>
          <a:prstGeom prst="rect">
            <a:avLst/>
          </a:prstGeom>
          <a:solidFill>
            <a:schemeClr val="bg1">
              <a:lumMod val="95000"/>
            </a:schemeClr>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F0BC02-6336-456C-26E4-1F7F947BFB9A}"/>
              </a:ext>
            </a:extLst>
          </p:cNvPr>
          <p:cNvSpPr/>
          <p:nvPr/>
        </p:nvSpPr>
        <p:spPr>
          <a:xfrm>
            <a:off x="6254639" y="1584356"/>
            <a:ext cx="2506319" cy="641075"/>
          </a:xfrm>
          <a:prstGeom prst="rect">
            <a:avLst/>
          </a:prstGeom>
          <a:solidFill>
            <a:srgbClr val="EF70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33C4537-799B-D30E-760B-70F001446E69}"/>
              </a:ext>
            </a:extLst>
          </p:cNvPr>
          <p:cNvSpPr/>
          <p:nvPr/>
        </p:nvSpPr>
        <p:spPr>
          <a:xfrm>
            <a:off x="6254639" y="2225431"/>
            <a:ext cx="2506319" cy="2355622"/>
          </a:xfrm>
          <a:prstGeom prst="rect">
            <a:avLst/>
          </a:prstGeom>
          <a:solidFill>
            <a:schemeClr val="bg1">
              <a:lumMod val="95000"/>
            </a:schemeClr>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A9D687-1C1F-9905-01A8-1EDDEF14AE37}"/>
              </a:ext>
            </a:extLst>
          </p:cNvPr>
          <p:cNvSpPr/>
          <p:nvPr/>
        </p:nvSpPr>
        <p:spPr>
          <a:xfrm>
            <a:off x="9078238" y="1584356"/>
            <a:ext cx="2506319" cy="641075"/>
          </a:xfrm>
          <a:prstGeom prst="rect">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EEA38B6-88E5-2C43-CD8F-5ABF5B8B8059}"/>
              </a:ext>
            </a:extLst>
          </p:cNvPr>
          <p:cNvSpPr/>
          <p:nvPr/>
        </p:nvSpPr>
        <p:spPr>
          <a:xfrm>
            <a:off x="9078238" y="2225431"/>
            <a:ext cx="2506319" cy="2355622"/>
          </a:xfrm>
          <a:prstGeom prst="rect">
            <a:avLst/>
          </a:prstGeom>
          <a:solidFill>
            <a:schemeClr val="bg1">
              <a:lumMod val="95000"/>
            </a:schemeClr>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
            <a:extLst>
              <a:ext uri="{FF2B5EF4-FFF2-40B4-BE49-F238E27FC236}">
                <a16:creationId xmlns:a16="http://schemas.microsoft.com/office/drawing/2014/main" id="{C064E05F-2227-C104-9D47-9A3CD3D92D54}"/>
              </a:ext>
            </a:extLst>
          </p:cNvPr>
          <p:cNvSpPr txBox="1">
            <a:spLocks/>
          </p:cNvSpPr>
          <p:nvPr/>
        </p:nvSpPr>
        <p:spPr>
          <a:xfrm>
            <a:off x="856414" y="2601218"/>
            <a:ext cx="2011680" cy="31089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F25484"/>
                </a:solidFill>
                <a:latin typeface="+mj-lt"/>
              </a:rPr>
              <a:t>Insert Your Title</a:t>
            </a:r>
          </a:p>
        </p:txBody>
      </p:sp>
      <p:sp>
        <p:nvSpPr>
          <p:cNvPr id="13" name="Text Placeholder 2">
            <a:extLst>
              <a:ext uri="{FF2B5EF4-FFF2-40B4-BE49-F238E27FC236}">
                <a16:creationId xmlns:a16="http://schemas.microsoft.com/office/drawing/2014/main" id="{968C88F8-ED10-D2AB-AE7D-5F30BB061F57}"/>
              </a:ext>
            </a:extLst>
          </p:cNvPr>
          <p:cNvSpPr txBox="1">
            <a:spLocks/>
          </p:cNvSpPr>
          <p:nvPr/>
        </p:nvSpPr>
        <p:spPr>
          <a:xfrm>
            <a:off x="856414" y="3031716"/>
            <a:ext cx="2011680" cy="11704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a:solidFill>
                  <a:schemeClr val="bg2">
                    <a:lumMod val="25000"/>
                  </a:schemeClr>
                </a:solidFill>
              </a:rPr>
              <a:t>Integer mattis nunc quis sem interdum, id commodo augue bibendum. Nullam semper quis justo nec tristique. Aliquam erat volutpat. Morbi massa ipsum, dignissim a condimentum ut.</a:t>
            </a:r>
            <a:endParaRPr lang="en-US" sz="1050" dirty="0">
              <a:solidFill>
                <a:schemeClr val="bg2">
                  <a:lumMod val="25000"/>
                </a:schemeClr>
              </a:solidFill>
            </a:endParaRPr>
          </a:p>
        </p:txBody>
      </p:sp>
      <p:sp>
        <p:nvSpPr>
          <p:cNvPr id="14" name="Text Placeholder 3">
            <a:extLst>
              <a:ext uri="{FF2B5EF4-FFF2-40B4-BE49-F238E27FC236}">
                <a16:creationId xmlns:a16="http://schemas.microsoft.com/office/drawing/2014/main" id="{448A5A5F-4142-D728-FE5C-09EE013A7590}"/>
              </a:ext>
            </a:extLst>
          </p:cNvPr>
          <p:cNvSpPr txBox="1">
            <a:spLocks/>
          </p:cNvSpPr>
          <p:nvPr/>
        </p:nvSpPr>
        <p:spPr>
          <a:xfrm>
            <a:off x="3676709" y="2601218"/>
            <a:ext cx="2011680"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A5B52"/>
                </a:solidFill>
                <a:latin typeface="+mj-lt"/>
              </a:rPr>
              <a:t>Insert Your Title</a:t>
            </a:r>
          </a:p>
        </p:txBody>
      </p:sp>
      <p:sp>
        <p:nvSpPr>
          <p:cNvPr id="15" name="Text Placeholder 4">
            <a:extLst>
              <a:ext uri="{FF2B5EF4-FFF2-40B4-BE49-F238E27FC236}">
                <a16:creationId xmlns:a16="http://schemas.microsoft.com/office/drawing/2014/main" id="{25E65A43-B0B8-3E61-E891-EA6F88F191A7}"/>
              </a:ext>
            </a:extLst>
          </p:cNvPr>
          <p:cNvSpPr txBox="1">
            <a:spLocks/>
          </p:cNvSpPr>
          <p:nvPr/>
        </p:nvSpPr>
        <p:spPr>
          <a:xfrm>
            <a:off x="3676709" y="3031716"/>
            <a:ext cx="2011680" cy="11704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a:solidFill>
                  <a:schemeClr val="bg2">
                    <a:lumMod val="25000"/>
                  </a:schemeClr>
                </a:solidFill>
              </a:rPr>
              <a:t>Integer mattis nunc quis sem interdum, id commodo augue bibendum. Nullam semper quis justo nec tristique. Aliquam erat volutpat. Morbi massa ipsum, dignissim a condimentum ut.</a:t>
            </a:r>
            <a:endParaRPr lang="en-US" sz="1050" dirty="0">
              <a:solidFill>
                <a:schemeClr val="bg2">
                  <a:lumMod val="25000"/>
                </a:schemeClr>
              </a:solidFill>
            </a:endParaRPr>
          </a:p>
        </p:txBody>
      </p:sp>
      <p:sp>
        <p:nvSpPr>
          <p:cNvPr id="16" name="Text Placeholder 5">
            <a:extLst>
              <a:ext uri="{FF2B5EF4-FFF2-40B4-BE49-F238E27FC236}">
                <a16:creationId xmlns:a16="http://schemas.microsoft.com/office/drawing/2014/main" id="{7131925C-86F8-81C4-B02C-C5C08909AD8F}"/>
              </a:ext>
            </a:extLst>
          </p:cNvPr>
          <p:cNvSpPr txBox="1">
            <a:spLocks/>
          </p:cNvSpPr>
          <p:nvPr/>
        </p:nvSpPr>
        <p:spPr>
          <a:xfrm>
            <a:off x="6500307" y="2601218"/>
            <a:ext cx="2011680"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EF709D"/>
                </a:solidFill>
                <a:latin typeface="+mj-lt"/>
              </a:rPr>
              <a:t>Insert Your Title</a:t>
            </a:r>
          </a:p>
        </p:txBody>
      </p:sp>
      <p:sp>
        <p:nvSpPr>
          <p:cNvPr id="17" name="Text Placeholder 6">
            <a:extLst>
              <a:ext uri="{FF2B5EF4-FFF2-40B4-BE49-F238E27FC236}">
                <a16:creationId xmlns:a16="http://schemas.microsoft.com/office/drawing/2014/main" id="{AF17F5FA-76EB-5CB0-FEF5-3AEF61FAD839}"/>
              </a:ext>
            </a:extLst>
          </p:cNvPr>
          <p:cNvSpPr txBox="1">
            <a:spLocks/>
          </p:cNvSpPr>
          <p:nvPr/>
        </p:nvSpPr>
        <p:spPr>
          <a:xfrm>
            <a:off x="6500307" y="3031716"/>
            <a:ext cx="2011680" cy="11704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a:solidFill>
                  <a:schemeClr val="bg2">
                    <a:lumMod val="25000"/>
                  </a:schemeClr>
                </a:solidFill>
              </a:rPr>
              <a:t>Integer mattis nunc quis sem interdum, id commodo augue bibendum. Nullam semper quis justo nec tristique. Aliquam erat volutpat. Morbi massa ipsum, dignissim a condimentum ut.</a:t>
            </a:r>
            <a:endParaRPr lang="en-US" sz="1050" dirty="0">
              <a:solidFill>
                <a:schemeClr val="bg2">
                  <a:lumMod val="25000"/>
                </a:schemeClr>
              </a:solidFill>
            </a:endParaRPr>
          </a:p>
        </p:txBody>
      </p:sp>
      <p:sp>
        <p:nvSpPr>
          <p:cNvPr id="18" name="Text Placeholder 7">
            <a:extLst>
              <a:ext uri="{FF2B5EF4-FFF2-40B4-BE49-F238E27FC236}">
                <a16:creationId xmlns:a16="http://schemas.microsoft.com/office/drawing/2014/main" id="{8A7AA838-85A2-7509-F250-EB7C91B86A42}"/>
              </a:ext>
            </a:extLst>
          </p:cNvPr>
          <p:cNvSpPr txBox="1">
            <a:spLocks/>
          </p:cNvSpPr>
          <p:nvPr/>
        </p:nvSpPr>
        <p:spPr>
          <a:xfrm>
            <a:off x="9323906" y="2601218"/>
            <a:ext cx="2011680"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88960"/>
                </a:solidFill>
                <a:latin typeface="+mj-lt"/>
              </a:rPr>
              <a:t>Insert Your Title</a:t>
            </a:r>
          </a:p>
        </p:txBody>
      </p:sp>
      <p:sp>
        <p:nvSpPr>
          <p:cNvPr id="19" name="Text Placeholder 8">
            <a:extLst>
              <a:ext uri="{FF2B5EF4-FFF2-40B4-BE49-F238E27FC236}">
                <a16:creationId xmlns:a16="http://schemas.microsoft.com/office/drawing/2014/main" id="{7BC7E82B-1A2A-CDB4-61A0-69669B9581BB}"/>
              </a:ext>
            </a:extLst>
          </p:cNvPr>
          <p:cNvSpPr txBox="1">
            <a:spLocks/>
          </p:cNvSpPr>
          <p:nvPr/>
        </p:nvSpPr>
        <p:spPr>
          <a:xfrm>
            <a:off x="9323906" y="3031716"/>
            <a:ext cx="2011680" cy="11704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a:solidFill>
                  <a:schemeClr val="bg2">
                    <a:lumMod val="25000"/>
                  </a:schemeClr>
                </a:solidFill>
              </a:rPr>
              <a:t>Integer mattis nunc quis sem interdum, id commodo augue bibendum. Nullam semper quis justo nec tristique. Aliquam erat volutpat. Morbi massa ipsum, dignissim a condimentum ut.</a:t>
            </a:r>
            <a:endParaRPr lang="en-US" sz="1050" dirty="0">
              <a:solidFill>
                <a:schemeClr val="bg2">
                  <a:lumMod val="25000"/>
                </a:schemeClr>
              </a:solidFill>
            </a:endParaRPr>
          </a:p>
        </p:txBody>
      </p:sp>
      <p:sp>
        <p:nvSpPr>
          <p:cNvPr id="20" name="Text Placeholder 9">
            <a:extLst>
              <a:ext uri="{FF2B5EF4-FFF2-40B4-BE49-F238E27FC236}">
                <a16:creationId xmlns:a16="http://schemas.microsoft.com/office/drawing/2014/main" id="{724903D4-587D-757F-EAD4-D1AC439AF722}"/>
              </a:ext>
            </a:extLst>
          </p:cNvPr>
          <p:cNvSpPr txBox="1">
            <a:spLocks/>
          </p:cNvSpPr>
          <p:nvPr/>
        </p:nvSpPr>
        <p:spPr>
          <a:xfrm>
            <a:off x="856414" y="1702612"/>
            <a:ext cx="201168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latin typeface="Century Gothic" panose="020B0502020202020204" pitchFamily="34" charset="0"/>
              </a:rPr>
              <a:t>STEP 01</a:t>
            </a:r>
          </a:p>
        </p:txBody>
      </p:sp>
      <p:sp>
        <p:nvSpPr>
          <p:cNvPr id="21" name="Text Placeholder 10">
            <a:extLst>
              <a:ext uri="{FF2B5EF4-FFF2-40B4-BE49-F238E27FC236}">
                <a16:creationId xmlns:a16="http://schemas.microsoft.com/office/drawing/2014/main" id="{CEB8F063-8D92-9610-4050-16AB2D6789C2}"/>
              </a:ext>
            </a:extLst>
          </p:cNvPr>
          <p:cNvSpPr txBox="1">
            <a:spLocks/>
          </p:cNvSpPr>
          <p:nvPr/>
        </p:nvSpPr>
        <p:spPr>
          <a:xfrm>
            <a:off x="3676709" y="1702612"/>
            <a:ext cx="201168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latin typeface="Century Gothic" panose="020B0502020202020204" pitchFamily="34" charset="0"/>
              </a:rPr>
              <a:t>STEP 02</a:t>
            </a:r>
          </a:p>
        </p:txBody>
      </p:sp>
      <p:sp>
        <p:nvSpPr>
          <p:cNvPr id="22" name="Text Placeholder 16">
            <a:extLst>
              <a:ext uri="{FF2B5EF4-FFF2-40B4-BE49-F238E27FC236}">
                <a16:creationId xmlns:a16="http://schemas.microsoft.com/office/drawing/2014/main" id="{96C324D3-F14C-F0EB-0341-8A1AAAF64935}"/>
              </a:ext>
            </a:extLst>
          </p:cNvPr>
          <p:cNvSpPr txBox="1">
            <a:spLocks/>
          </p:cNvSpPr>
          <p:nvPr/>
        </p:nvSpPr>
        <p:spPr>
          <a:xfrm>
            <a:off x="6500307" y="1702612"/>
            <a:ext cx="201168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latin typeface="Century Gothic" panose="020B0502020202020204" pitchFamily="34" charset="0"/>
              </a:rPr>
              <a:t>STEP 03</a:t>
            </a:r>
          </a:p>
        </p:txBody>
      </p:sp>
      <p:sp>
        <p:nvSpPr>
          <p:cNvPr id="23" name="Text Placeholder 17">
            <a:extLst>
              <a:ext uri="{FF2B5EF4-FFF2-40B4-BE49-F238E27FC236}">
                <a16:creationId xmlns:a16="http://schemas.microsoft.com/office/drawing/2014/main" id="{6131DDF8-706D-DD66-FA71-591AA064B7D4}"/>
              </a:ext>
            </a:extLst>
          </p:cNvPr>
          <p:cNvSpPr txBox="1">
            <a:spLocks/>
          </p:cNvSpPr>
          <p:nvPr/>
        </p:nvSpPr>
        <p:spPr>
          <a:xfrm>
            <a:off x="9323906" y="1702612"/>
            <a:ext cx="201168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latin typeface="Century Gothic" panose="020B0502020202020204" pitchFamily="34" charset="0"/>
              </a:rPr>
              <a:t>STEP 04</a:t>
            </a:r>
          </a:p>
        </p:txBody>
      </p:sp>
      <p:sp>
        <p:nvSpPr>
          <p:cNvPr id="24" name="Text Placeholder 18">
            <a:extLst>
              <a:ext uri="{FF2B5EF4-FFF2-40B4-BE49-F238E27FC236}">
                <a16:creationId xmlns:a16="http://schemas.microsoft.com/office/drawing/2014/main" id="{BCE1EC20-8D8B-49B3-BE01-86C24AE1973D}"/>
              </a:ext>
            </a:extLst>
          </p:cNvPr>
          <p:cNvSpPr txBox="1">
            <a:spLocks/>
          </p:cNvSpPr>
          <p:nvPr/>
        </p:nvSpPr>
        <p:spPr>
          <a:xfrm>
            <a:off x="1021080" y="5691602"/>
            <a:ext cx="10149840" cy="557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err="1"/>
              <a:t>Mauris</a:t>
            </a:r>
            <a:r>
              <a:rPr lang="en-US" sz="1200" dirty="0"/>
              <a:t> </a:t>
            </a:r>
            <a:r>
              <a:rPr lang="en-US" sz="1200" dirty="0" err="1"/>
              <a:t>pretium</a:t>
            </a:r>
            <a:r>
              <a:rPr lang="en-US" sz="1200" dirty="0"/>
              <a:t> </a:t>
            </a:r>
            <a:r>
              <a:rPr lang="en-US" sz="1200" dirty="0" err="1"/>
              <a:t>efficitur</a:t>
            </a:r>
            <a:r>
              <a:rPr lang="en-US" sz="1200" dirty="0"/>
              <a:t> mi </a:t>
            </a:r>
            <a:r>
              <a:rPr lang="en-US" sz="1200" dirty="0" err="1"/>
              <a:t>ut</a:t>
            </a:r>
            <a:r>
              <a:rPr lang="en-US" sz="1200" dirty="0"/>
              <a:t> </a:t>
            </a:r>
            <a:r>
              <a:rPr lang="en-US" sz="1200" dirty="0" err="1"/>
              <a:t>aliquam</a:t>
            </a:r>
            <a:r>
              <a:rPr lang="en-US" sz="1200" dirty="0"/>
              <a:t>. Cras sed </a:t>
            </a:r>
            <a:r>
              <a:rPr lang="en-US" sz="1200" dirty="0" err="1"/>
              <a:t>sapien</a:t>
            </a:r>
            <a:r>
              <a:rPr lang="en-US" sz="1200" dirty="0"/>
              <a:t> id </a:t>
            </a:r>
            <a:r>
              <a:rPr lang="en-US" sz="1200" dirty="0" err="1"/>
              <a:t>elit</a:t>
            </a:r>
            <a:r>
              <a:rPr lang="en-US" sz="1200" dirty="0"/>
              <a:t> cursus </a:t>
            </a:r>
            <a:r>
              <a:rPr lang="en-US" sz="1200" dirty="0" err="1"/>
              <a:t>placerat</a:t>
            </a:r>
            <a:r>
              <a:rPr lang="en-US" sz="1200" dirty="0"/>
              <a:t> in </a:t>
            </a:r>
            <a:r>
              <a:rPr lang="en-US" sz="1200" dirty="0" err="1"/>
              <a:t>nec</a:t>
            </a:r>
            <a:r>
              <a:rPr lang="en-US" sz="1200" dirty="0"/>
              <a:t> dolor. </a:t>
            </a:r>
            <a:r>
              <a:rPr lang="en-US" sz="1200" dirty="0" err="1"/>
              <a:t>Mauris</a:t>
            </a:r>
            <a:r>
              <a:rPr lang="en-US" sz="1200" dirty="0"/>
              <a:t> vitae ipsum ex. Donec non </a:t>
            </a:r>
            <a:r>
              <a:rPr lang="en-US" sz="1200" dirty="0" err="1"/>
              <a:t>metus</a:t>
            </a:r>
            <a:r>
              <a:rPr lang="en-US" sz="1200" dirty="0"/>
              <a:t> vitae lorem </a:t>
            </a:r>
            <a:r>
              <a:rPr lang="en-US" sz="1200" dirty="0" err="1"/>
              <a:t>malesuada</a:t>
            </a:r>
            <a:r>
              <a:rPr lang="en-US" sz="1200" dirty="0"/>
              <a:t> </a:t>
            </a:r>
            <a:r>
              <a:rPr lang="en-US" sz="1200" dirty="0" err="1"/>
              <a:t>venenatis</a:t>
            </a:r>
            <a:r>
              <a:rPr lang="en-US" sz="1200" dirty="0"/>
              <a:t>. </a:t>
            </a:r>
            <a:r>
              <a:rPr lang="en-US" sz="1200" dirty="0" err="1"/>
              <a:t>Curabitur</a:t>
            </a:r>
            <a:r>
              <a:rPr lang="en-US" sz="1200" dirty="0"/>
              <a:t> </a:t>
            </a:r>
            <a:r>
              <a:rPr lang="en-US" sz="1200" dirty="0" err="1"/>
              <a:t>ut</a:t>
            </a:r>
            <a:r>
              <a:rPr lang="en-US" sz="1200" dirty="0"/>
              <a:t> </a:t>
            </a:r>
            <a:r>
              <a:rPr lang="en-US" sz="1200" dirty="0" err="1"/>
              <a:t>rutrum</a:t>
            </a:r>
            <a:r>
              <a:rPr lang="en-US" sz="1200" dirty="0"/>
              <a:t> </a:t>
            </a:r>
            <a:r>
              <a:rPr lang="en-US" sz="1200" dirty="0" err="1"/>
              <a:t>nulla</a:t>
            </a:r>
            <a:r>
              <a:rPr lang="en-US" sz="1200" dirty="0"/>
              <a:t>, </a:t>
            </a:r>
            <a:r>
              <a:rPr lang="en-US" sz="1200" dirty="0" err="1"/>
              <a:t>feugiat</a:t>
            </a:r>
            <a:r>
              <a:rPr lang="en-US" sz="1200" dirty="0"/>
              <a:t> </a:t>
            </a:r>
            <a:r>
              <a:rPr lang="en-US" sz="1200" dirty="0" err="1"/>
              <a:t>ornare</a:t>
            </a:r>
            <a:r>
              <a:rPr lang="en-US" sz="1200" dirty="0"/>
              <a:t> </a:t>
            </a:r>
            <a:r>
              <a:rPr lang="en-US" sz="1200" dirty="0" err="1"/>
              <a:t>velit</a:t>
            </a:r>
            <a:r>
              <a:rPr lang="en-US" sz="1200" dirty="0"/>
              <a:t>. Proin </a:t>
            </a:r>
            <a:r>
              <a:rPr lang="en-US" sz="1200" dirty="0" err="1"/>
              <a:t>mattis</a:t>
            </a:r>
            <a:r>
              <a:rPr lang="en-US" sz="1200" dirty="0"/>
              <a:t> </a:t>
            </a:r>
            <a:r>
              <a:rPr lang="en-US" sz="1200" dirty="0" err="1"/>
              <a:t>tellus</a:t>
            </a:r>
            <a:r>
              <a:rPr lang="en-US" sz="1200" dirty="0"/>
              <a:t> eros, et pharetra dui vestibulum </a:t>
            </a:r>
            <a:r>
              <a:rPr lang="en-US" sz="1200" dirty="0" err="1"/>
              <a:t>ut.</a:t>
            </a:r>
            <a:r>
              <a:rPr lang="en-US" sz="1200" dirty="0"/>
              <a:t> </a:t>
            </a:r>
            <a:r>
              <a:rPr lang="en-US" sz="1200" dirty="0" err="1"/>
              <a:t>Mauris</a:t>
            </a:r>
            <a:r>
              <a:rPr lang="en-US" sz="1200" dirty="0"/>
              <a:t> </a:t>
            </a:r>
            <a:r>
              <a:rPr lang="en-US" sz="1200" dirty="0" err="1"/>
              <a:t>quis</a:t>
            </a:r>
            <a:r>
              <a:rPr lang="en-US" sz="1200" dirty="0"/>
              <a:t> </a:t>
            </a:r>
            <a:r>
              <a:rPr lang="en-US" sz="1200" dirty="0" err="1"/>
              <a:t>mauris</a:t>
            </a:r>
            <a:r>
              <a:rPr lang="en-US" sz="1200" dirty="0"/>
              <a:t> non </a:t>
            </a:r>
            <a:r>
              <a:rPr lang="en-US" sz="1200" dirty="0" err="1"/>
              <a:t>sem</a:t>
            </a:r>
            <a:r>
              <a:rPr lang="en-US" sz="1200" dirty="0"/>
              <a:t> </a:t>
            </a:r>
            <a:r>
              <a:rPr lang="en-US" sz="1200" dirty="0" err="1"/>
              <a:t>consectetur</a:t>
            </a:r>
            <a:r>
              <a:rPr lang="en-US" sz="1200" dirty="0"/>
              <a:t> </a:t>
            </a:r>
            <a:r>
              <a:rPr lang="en-US" sz="1200" dirty="0" err="1"/>
              <a:t>lobortis</a:t>
            </a:r>
            <a:r>
              <a:rPr lang="en-US" sz="1200" dirty="0"/>
              <a:t> sit </a:t>
            </a:r>
            <a:r>
              <a:rPr lang="en-US" sz="1200" dirty="0" err="1"/>
              <a:t>amet</a:t>
            </a:r>
            <a:r>
              <a:rPr lang="en-US" sz="1200" dirty="0"/>
              <a:t> </a:t>
            </a:r>
            <a:r>
              <a:rPr lang="en-US" sz="1200" dirty="0" err="1"/>
              <a:t>quis</a:t>
            </a:r>
            <a:r>
              <a:rPr lang="en-US" sz="1200" dirty="0"/>
              <a:t> dolor. In lacinia magna vitae </a:t>
            </a:r>
            <a:r>
              <a:rPr lang="en-US" sz="1200" dirty="0" err="1"/>
              <a:t>neque</a:t>
            </a:r>
            <a:r>
              <a:rPr lang="en-US" sz="1200" dirty="0"/>
              <a:t> maximus cursus </a:t>
            </a:r>
            <a:r>
              <a:rPr lang="en-US" sz="1200" dirty="0" err="1"/>
              <a:t>nec</a:t>
            </a:r>
            <a:r>
              <a:rPr lang="en-US" sz="1200" dirty="0"/>
              <a:t> vel </a:t>
            </a:r>
            <a:r>
              <a:rPr lang="en-US" sz="1200" dirty="0" err="1"/>
              <a:t>velit</a:t>
            </a:r>
            <a:r>
              <a:rPr lang="en-US" sz="1200" dirty="0"/>
              <a:t>. Donec non convallis </a:t>
            </a:r>
            <a:r>
              <a:rPr lang="en-US" sz="1200" dirty="0" err="1"/>
              <a:t>quam</a:t>
            </a:r>
            <a:r>
              <a:rPr lang="en-US" sz="1200" dirty="0"/>
              <a:t>.</a:t>
            </a:r>
          </a:p>
        </p:txBody>
      </p:sp>
    </p:spTree>
    <p:extLst>
      <p:ext uri="{BB962C8B-B14F-4D97-AF65-F5344CB8AC3E}">
        <p14:creationId xmlns:p14="http://schemas.microsoft.com/office/powerpoint/2010/main" val="3986738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 Same-side Corner of Rectangle 46">
            <a:extLst>
              <a:ext uri="{FF2B5EF4-FFF2-40B4-BE49-F238E27FC236}">
                <a16:creationId xmlns:a16="http://schemas.microsoft.com/office/drawing/2014/main" id="{25C97962-A94D-16FD-9295-48203274FB81}"/>
              </a:ext>
            </a:extLst>
          </p:cNvPr>
          <p:cNvSpPr/>
          <p:nvPr/>
        </p:nvSpPr>
        <p:spPr>
          <a:xfrm>
            <a:off x="607443" y="5829300"/>
            <a:ext cx="10977114" cy="1025957"/>
          </a:xfrm>
          <a:prstGeom prst="round2SameRect">
            <a:avLst>
              <a:gd name="adj1" fmla="val 50000"/>
              <a:gd name="adj2"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sp>
        <p:nvSpPr>
          <p:cNvPr id="2" name="Rectangle 1">
            <a:extLst>
              <a:ext uri="{FF2B5EF4-FFF2-40B4-BE49-F238E27FC236}">
                <a16:creationId xmlns:a16="http://schemas.microsoft.com/office/drawing/2014/main" id="{100447EC-8E31-F343-A312-BBA3AAD7E56A}"/>
              </a:ext>
            </a:extLst>
          </p:cNvPr>
          <p:cNvSpPr/>
          <p:nvPr/>
        </p:nvSpPr>
        <p:spPr>
          <a:xfrm>
            <a:off x="3451863" y="2236217"/>
            <a:ext cx="2443854" cy="25558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DF0B97C2-73B7-D77B-3199-A1CFF4D43EFA}"/>
              </a:ext>
            </a:extLst>
          </p:cNvPr>
          <p:cNvSpPr/>
          <p:nvPr/>
        </p:nvSpPr>
        <p:spPr>
          <a:xfrm>
            <a:off x="4052820" y="1596965"/>
            <a:ext cx="1241940" cy="1241940"/>
          </a:xfrm>
          <a:prstGeom prst="ellipse">
            <a:avLst/>
          </a:prstGeom>
          <a:solidFill>
            <a:srgbClr val="EF709D"/>
          </a:solidFill>
          <a:ln w="730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5">
            <a:extLst>
              <a:ext uri="{FF2B5EF4-FFF2-40B4-BE49-F238E27FC236}">
                <a16:creationId xmlns:a16="http://schemas.microsoft.com/office/drawing/2014/main" id="{30F512EF-4A5B-352C-2F59-594941304AC7}"/>
              </a:ext>
            </a:extLst>
          </p:cNvPr>
          <p:cNvSpPr/>
          <p:nvPr/>
        </p:nvSpPr>
        <p:spPr>
          <a:xfrm>
            <a:off x="6296283" y="2236217"/>
            <a:ext cx="2443854" cy="25558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695616D-46FB-5C59-3F3C-BAEB82E9A693}"/>
              </a:ext>
            </a:extLst>
          </p:cNvPr>
          <p:cNvSpPr/>
          <p:nvPr/>
        </p:nvSpPr>
        <p:spPr>
          <a:xfrm>
            <a:off x="6897240" y="1596965"/>
            <a:ext cx="1241940" cy="1241940"/>
          </a:xfrm>
          <a:prstGeom prst="ellipse">
            <a:avLst/>
          </a:prstGeom>
          <a:solidFill>
            <a:srgbClr val="FA5B52"/>
          </a:solidFill>
          <a:ln w="730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61DE78EE-FADC-A4A9-D810-B0E9809FC7BE}"/>
              </a:ext>
            </a:extLst>
          </p:cNvPr>
          <p:cNvSpPr/>
          <p:nvPr/>
        </p:nvSpPr>
        <p:spPr>
          <a:xfrm>
            <a:off x="9144000" y="2236217"/>
            <a:ext cx="2443854" cy="25558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0A3A493-8613-E411-15CA-1275FBA6EEEC}"/>
              </a:ext>
            </a:extLst>
          </p:cNvPr>
          <p:cNvSpPr/>
          <p:nvPr/>
        </p:nvSpPr>
        <p:spPr>
          <a:xfrm>
            <a:off x="9744957" y="1596965"/>
            <a:ext cx="1241940" cy="1241940"/>
          </a:xfrm>
          <a:prstGeom prst="ellipse">
            <a:avLst/>
          </a:prstGeom>
          <a:solidFill>
            <a:srgbClr val="F88960"/>
          </a:solidFill>
          <a:ln w="730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2CB79656-6985-A543-F3E9-DB0BBA8941B0}"/>
              </a:ext>
            </a:extLst>
          </p:cNvPr>
          <p:cNvSpPr/>
          <p:nvPr/>
        </p:nvSpPr>
        <p:spPr>
          <a:xfrm>
            <a:off x="607443" y="2236217"/>
            <a:ext cx="2443854" cy="25558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11F42B5-D3F9-1862-E14B-3AF86E9CBBC7}"/>
              </a:ext>
            </a:extLst>
          </p:cNvPr>
          <p:cNvSpPr/>
          <p:nvPr/>
        </p:nvSpPr>
        <p:spPr>
          <a:xfrm>
            <a:off x="1208400" y="1596965"/>
            <a:ext cx="1241940" cy="1241940"/>
          </a:xfrm>
          <a:prstGeom prst="ellipse">
            <a:avLst/>
          </a:prstGeom>
          <a:solidFill>
            <a:srgbClr val="F25484"/>
          </a:solidFill>
          <a:ln w="730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DC4A3B3B-5D04-C249-7E61-7A35C91CD0CC}"/>
              </a:ext>
            </a:extLst>
          </p:cNvPr>
          <p:cNvSpPr/>
          <p:nvPr/>
        </p:nvSpPr>
        <p:spPr>
          <a:xfrm>
            <a:off x="6296283" y="4792047"/>
            <a:ext cx="2443854" cy="468987"/>
          </a:xfrm>
          <a:prstGeom prst="rect">
            <a:avLst/>
          </a:prstGeom>
          <a:solidFill>
            <a:srgbClr val="FA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E65F89F-8C1D-BE75-EB7F-41918FC32EE9}"/>
              </a:ext>
            </a:extLst>
          </p:cNvPr>
          <p:cNvGrpSpPr/>
          <p:nvPr/>
        </p:nvGrpSpPr>
        <p:grpSpPr>
          <a:xfrm>
            <a:off x="7261785" y="2010137"/>
            <a:ext cx="512851" cy="415596"/>
            <a:chOff x="4200429" y="3581495"/>
            <a:chExt cx="611208" cy="495300"/>
          </a:xfrm>
          <a:solidFill>
            <a:schemeClr val="bg1"/>
          </a:solidFill>
        </p:grpSpPr>
        <p:sp>
          <p:nvSpPr>
            <p:cNvPr id="14" name="Freeform: Shape 8">
              <a:extLst>
                <a:ext uri="{FF2B5EF4-FFF2-40B4-BE49-F238E27FC236}">
                  <a16:creationId xmlns:a16="http://schemas.microsoft.com/office/drawing/2014/main" id="{940B6AEE-ED3A-D651-81A4-EF85FEDF4BE6}"/>
                </a:ext>
              </a:extLst>
            </p:cNvPr>
            <p:cNvSpPr/>
            <p:nvPr/>
          </p:nvSpPr>
          <p:spPr>
            <a:xfrm>
              <a:off x="4200429" y="3581495"/>
              <a:ext cx="428625" cy="495300"/>
            </a:xfrm>
            <a:custGeom>
              <a:avLst/>
              <a:gdLst>
                <a:gd name="connsiteX0" fmla="*/ 279940 w 428625"/>
                <a:gd name="connsiteY0" fmla="*/ 251936 h 495300"/>
                <a:gd name="connsiteX1" fmla="*/ 432626 w 428625"/>
                <a:gd name="connsiteY1" fmla="*/ 99250 h 495300"/>
                <a:gd name="connsiteX2" fmla="*/ 432626 w 428625"/>
                <a:gd name="connsiteY2" fmla="*/ 73819 h 495300"/>
                <a:gd name="connsiteX3" fmla="*/ 254413 w 428625"/>
                <a:gd name="connsiteY3" fmla="*/ 0 h 495300"/>
                <a:gd name="connsiteX4" fmla="*/ 0 w 428625"/>
                <a:gd name="connsiteY4" fmla="*/ 252032 h 495300"/>
                <a:gd name="connsiteX5" fmla="*/ 254413 w 428625"/>
                <a:gd name="connsiteY5" fmla="*/ 504063 h 495300"/>
                <a:gd name="connsiteX6" fmla="*/ 432626 w 428625"/>
                <a:gd name="connsiteY6" fmla="*/ 430244 h 495300"/>
                <a:gd name="connsiteX7" fmla="*/ 432626 w 428625"/>
                <a:gd name="connsiteY7" fmla="*/ 404813 h 495300"/>
                <a:gd name="connsiteX8" fmla="*/ 279940 w 428625"/>
                <a:gd name="connsiteY8" fmla="*/ 251936 h 495300"/>
                <a:gd name="connsiteX9" fmla="*/ 254508 w 428625"/>
                <a:gd name="connsiteY9" fmla="*/ 467868 h 495300"/>
                <a:gd name="connsiteX10" fmla="*/ 36100 w 428625"/>
                <a:gd name="connsiteY10" fmla="*/ 251841 h 495300"/>
                <a:gd name="connsiteX11" fmla="*/ 254508 w 428625"/>
                <a:gd name="connsiteY11" fmla="*/ 35814 h 495300"/>
                <a:gd name="connsiteX12" fmla="*/ 393954 w 428625"/>
                <a:gd name="connsiteY12" fmla="*/ 86868 h 495300"/>
                <a:gd name="connsiteX13" fmla="*/ 241745 w 428625"/>
                <a:gd name="connsiteY13" fmla="*/ 239078 h 495300"/>
                <a:gd name="connsiteX14" fmla="*/ 241745 w 428625"/>
                <a:gd name="connsiteY14" fmla="*/ 264509 h 495300"/>
                <a:gd name="connsiteX15" fmla="*/ 393954 w 428625"/>
                <a:gd name="connsiteY15" fmla="*/ 416719 h 495300"/>
                <a:gd name="connsiteX16" fmla="*/ 254508 w 428625"/>
                <a:gd name="connsiteY16" fmla="*/ 467868 h 495300"/>
                <a:gd name="connsiteX17" fmla="*/ 254508 w 428625"/>
                <a:gd name="connsiteY17" fmla="*/ 46786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625" h="495300">
                  <a:moveTo>
                    <a:pt x="279940" y="251936"/>
                  </a:moveTo>
                  <a:lnTo>
                    <a:pt x="432626" y="99250"/>
                  </a:lnTo>
                  <a:cubicBezTo>
                    <a:pt x="439674" y="92202"/>
                    <a:pt x="439674" y="80867"/>
                    <a:pt x="432626" y="73819"/>
                  </a:cubicBezTo>
                  <a:cubicBezTo>
                    <a:pt x="385001" y="26194"/>
                    <a:pt x="321755" y="0"/>
                    <a:pt x="254413" y="0"/>
                  </a:cubicBezTo>
                  <a:cubicBezTo>
                    <a:pt x="115062" y="0"/>
                    <a:pt x="0" y="112776"/>
                    <a:pt x="0" y="252032"/>
                  </a:cubicBezTo>
                  <a:cubicBezTo>
                    <a:pt x="0" y="391382"/>
                    <a:pt x="115157" y="504063"/>
                    <a:pt x="254413" y="504063"/>
                  </a:cubicBezTo>
                  <a:cubicBezTo>
                    <a:pt x="321755" y="504063"/>
                    <a:pt x="385001" y="477869"/>
                    <a:pt x="432626" y="430244"/>
                  </a:cubicBezTo>
                  <a:cubicBezTo>
                    <a:pt x="439674" y="423196"/>
                    <a:pt x="439674" y="411861"/>
                    <a:pt x="432626" y="404813"/>
                  </a:cubicBezTo>
                  <a:lnTo>
                    <a:pt x="279940" y="251936"/>
                  </a:lnTo>
                  <a:close/>
                  <a:moveTo>
                    <a:pt x="254508" y="467868"/>
                  </a:moveTo>
                  <a:cubicBezTo>
                    <a:pt x="134112" y="467868"/>
                    <a:pt x="36100" y="370999"/>
                    <a:pt x="36100" y="251841"/>
                  </a:cubicBezTo>
                  <a:cubicBezTo>
                    <a:pt x="36100" y="132683"/>
                    <a:pt x="134112" y="35814"/>
                    <a:pt x="254508" y="35814"/>
                  </a:cubicBezTo>
                  <a:cubicBezTo>
                    <a:pt x="306134" y="35814"/>
                    <a:pt x="354997" y="53816"/>
                    <a:pt x="393954" y="86868"/>
                  </a:cubicBezTo>
                  <a:lnTo>
                    <a:pt x="241745" y="239078"/>
                  </a:lnTo>
                  <a:cubicBezTo>
                    <a:pt x="234696" y="246126"/>
                    <a:pt x="234696" y="257461"/>
                    <a:pt x="241745" y="264509"/>
                  </a:cubicBezTo>
                  <a:lnTo>
                    <a:pt x="393954" y="416719"/>
                  </a:lnTo>
                  <a:cubicBezTo>
                    <a:pt x="354997" y="449866"/>
                    <a:pt x="306134" y="467868"/>
                    <a:pt x="254508" y="467868"/>
                  </a:cubicBezTo>
                  <a:lnTo>
                    <a:pt x="254508" y="467868"/>
                  </a:lnTo>
                  <a:close/>
                </a:path>
              </a:pathLst>
            </a:custGeom>
            <a:grpFill/>
            <a:ln w="9525" cap="flat">
              <a:noFill/>
              <a:prstDash val="solid"/>
              <a:miter/>
            </a:ln>
          </p:spPr>
          <p:txBody>
            <a:bodyPr rtlCol="0" anchor="ctr"/>
            <a:lstStyle/>
            <a:p>
              <a:endParaRPr lang="en-ID"/>
            </a:p>
          </p:txBody>
        </p:sp>
        <p:sp>
          <p:nvSpPr>
            <p:cNvPr id="15" name="Freeform: Shape 9">
              <a:extLst>
                <a:ext uri="{FF2B5EF4-FFF2-40B4-BE49-F238E27FC236}">
                  <a16:creationId xmlns:a16="http://schemas.microsoft.com/office/drawing/2014/main" id="{4A684DE5-F999-033C-7216-547091DD0BF9}"/>
                </a:ext>
              </a:extLst>
            </p:cNvPr>
            <p:cNvSpPr/>
            <p:nvPr/>
          </p:nvSpPr>
          <p:spPr>
            <a:xfrm>
              <a:off x="4544937" y="3649920"/>
              <a:ext cx="266700" cy="361950"/>
            </a:xfrm>
            <a:custGeom>
              <a:avLst/>
              <a:gdLst>
                <a:gd name="connsiteX0" fmla="*/ 170700 w 266700"/>
                <a:gd name="connsiteY0" fmla="*/ 5298 h 361950"/>
                <a:gd name="connsiteX1" fmla="*/ 5251 w 266700"/>
                <a:gd name="connsiteY1" fmla="*/ 170748 h 361950"/>
                <a:gd name="connsiteX2" fmla="*/ 5251 w 266700"/>
                <a:gd name="connsiteY2" fmla="*/ 196179 h 361950"/>
                <a:gd name="connsiteX3" fmla="*/ 170700 w 266700"/>
                <a:gd name="connsiteY3" fmla="*/ 361629 h 361950"/>
                <a:gd name="connsiteX4" fmla="*/ 183464 w 266700"/>
                <a:gd name="connsiteY4" fmla="*/ 366867 h 361950"/>
                <a:gd name="connsiteX5" fmla="*/ 196227 w 266700"/>
                <a:gd name="connsiteY5" fmla="*/ 361629 h 361950"/>
                <a:gd name="connsiteX6" fmla="*/ 270046 w 266700"/>
                <a:gd name="connsiteY6" fmla="*/ 183416 h 361950"/>
                <a:gd name="connsiteX7" fmla="*/ 196227 w 266700"/>
                <a:gd name="connsiteY7" fmla="*/ 5203 h 361950"/>
                <a:gd name="connsiteX8" fmla="*/ 170700 w 266700"/>
                <a:gd name="connsiteY8" fmla="*/ 5298 h 361950"/>
                <a:gd name="connsiteX9" fmla="*/ 170700 w 266700"/>
                <a:gd name="connsiteY9" fmla="*/ 5298 h 361950"/>
                <a:gd name="connsiteX10" fmla="*/ 182892 w 266700"/>
                <a:gd name="connsiteY10" fmla="*/ 43970 h 361950"/>
                <a:gd name="connsiteX11" fmla="*/ 214420 w 266700"/>
                <a:gd name="connsiteY11" fmla="*/ 93500 h 361950"/>
                <a:gd name="connsiteX12" fmla="*/ 133457 w 266700"/>
                <a:gd name="connsiteY12" fmla="*/ 93500 h 361950"/>
                <a:gd name="connsiteX13" fmla="*/ 182892 w 266700"/>
                <a:gd name="connsiteY13" fmla="*/ 43970 h 361950"/>
                <a:gd name="connsiteX14" fmla="*/ 61448 w 266700"/>
                <a:gd name="connsiteY14" fmla="*/ 201418 h 361950"/>
                <a:gd name="connsiteX15" fmla="*/ 233279 w 266700"/>
                <a:gd name="connsiteY15" fmla="*/ 201418 h 361950"/>
                <a:gd name="connsiteX16" fmla="*/ 227278 w 266700"/>
                <a:gd name="connsiteY16" fmla="*/ 237423 h 361950"/>
                <a:gd name="connsiteX17" fmla="*/ 97548 w 266700"/>
                <a:gd name="connsiteY17" fmla="*/ 237423 h 361950"/>
                <a:gd name="connsiteX18" fmla="*/ 61448 w 266700"/>
                <a:gd name="connsiteY18" fmla="*/ 201418 h 361950"/>
                <a:gd name="connsiteX19" fmla="*/ 97453 w 266700"/>
                <a:gd name="connsiteY19" fmla="*/ 129504 h 361950"/>
                <a:gd name="connsiteX20" fmla="*/ 227183 w 266700"/>
                <a:gd name="connsiteY20" fmla="*/ 129504 h 361950"/>
                <a:gd name="connsiteX21" fmla="*/ 233184 w 266700"/>
                <a:gd name="connsiteY21" fmla="*/ 165509 h 361950"/>
                <a:gd name="connsiteX22" fmla="*/ 61353 w 266700"/>
                <a:gd name="connsiteY22" fmla="*/ 165509 h 361950"/>
                <a:gd name="connsiteX23" fmla="*/ 97453 w 266700"/>
                <a:gd name="connsiteY23" fmla="*/ 129504 h 361950"/>
                <a:gd name="connsiteX24" fmla="*/ 182892 w 266700"/>
                <a:gd name="connsiteY24" fmla="*/ 322957 h 361950"/>
                <a:gd name="connsiteX25" fmla="*/ 133362 w 266700"/>
                <a:gd name="connsiteY25" fmla="*/ 273427 h 361950"/>
                <a:gd name="connsiteX26" fmla="*/ 214324 w 266700"/>
                <a:gd name="connsiteY26" fmla="*/ 273427 h 361950"/>
                <a:gd name="connsiteX27" fmla="*/ 182892 w 266700"/>
                <a:gd name="connsiteY27" fmla="*/ 322957 h 361950"/>
                <a:gd name="connsiteX28" fmla="*/ 182892 w 266700"/>
                <a:gd name="connsiteY28" fmla="*/ 322957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700" h="361950">
                  <a:moveTo>
                    <a:pt x="170700" y="5298"/>
                  </a:moveTo>
                  <a:cubicBezTo>
                    <a:pt x="163366" y="12633"/>
                    <a:pt x="8966" y="167033"/>
                    <a:pt x="5251" y="170748"/>
                  </a:cubicBezTo>
                  <a:cubicBezTo>
                    <a:pt x="-1798" y="177796"/>
                    <a:pt x="-1702" y="189226"/>
                    <a:pt x="5251" y="196179"/>
                  </a:cubicBezTo>
                  <a:cubicBezTo>
                    <a:pt x="8966" y="199894"/>
                    <a:pt x="163366" y="354294"/>
                    <a:pt x="170700" y="361629"/>
                  </a:cubicBezTo>
                  <a:cubicBezTo>
                    <a:pt x="174224" y="365153"/>
                    <a:pt x="178796" y="366867"/>
                    <a:pt x="183464" y="366867"/>
                  </a:cubicBezTo>
                  <a:cubicBezTo>
                    <a:pt x="188035" y="366867"/>
                    <a:pt x="192703" y="365153"/>
                    <a:pt x="196227" y="361629"/>
                  </a:cubicBezTo>
                  <a:cubicBezTo>
                    <a:pt x="243852" y="314004"/>
                    <a:pt x="270046" y="250758"/>
                    <a:pt x="270046" y="183416"/>
                  </a:cubicBezTo>
                  <a:cubicBezTo>
                    <a:pt x="270046" y="116074"/>
                    <a:pt x="243852" y="52828"/>
                    <a:pt x="196227" y="5203"/>
                  </a:cubicBezTo>
                  <a:cubicBezTo>
                    <a:pt x="189083" y="-1750"/>
                    <a:pt x="177749" y="-1750"/>
                    <a:pt x="170700" y="5298"/>
                  </a:cubicBezTo>
                  <a:lnTo>
                    <a:pt x="170700" y="5298"/>
                  </a:lnTo>
                  <a:close/>
                  <a:moveTo>
                    <a:pt x="182892" y="43970"/>
                  </a:moveTo>
                  <a:cubicBezTo>
                    <a:pt x="195751" y="59115"/>
                    <a:pt x="206324" y="75783"/>
                    <a:pt x="214420" y="93500"/>
                  </a:cubicBezTo>
                  <a:lnTo>
                    <a:pt x="133457" y="93500"/>
                  </a:lnTo>
                  <a:lnTo>
                    <a:pt x="182892" y="43970"/>
                  </a:lnTo>
                  <a:close/>
                  <a:moveTo>
                    <a:pt x="61448" y="201418"/>
                  </a:moveTo>
                  <a:lnTo>
                    <a:pt x="233279" y="201418"/>
                  </a:lnTo>
                  <a:cubicBezTo>
                    <a:pt x="232232" y="213705"/>
                    <a:pt x="230231" y="225707"/>
                    <a:pt x="227278" y="237423"/>
                  </a:cubicBezTo>
                  <a:lnTo>
                    <a:pt x="97548" y="237423"/>
                  </a:lnTo>
                  <a:lnTo>
                    <a:pt x="61448" y="201418"/>
                  </a:lnTo>
                  <a:close/>
                  <a:moveTo>
                    <a:pt x="97453" y="129504"/>
                  </a:moveTo>
                  <a:lnTo>
                    <a:pt x="227183" y="129504"/>
                  </a:lnTo>
                  <a:cubicBezTo>
                    <a:pt x="230231" y="141220"/>
                    <a:pt x="232232" y="153222"/>
                    <a:pt x="233184" y="165509"/>
                  </a:cubicBezTo>
                  <a:lnTo>
                    <a:pt x="61353" y="165509"/>
                  </a:lnTo>
                  <a:lnTo>
                    <a:pt x="97453" y="129504"/>
                  </a:lnTo>
                  <a:close/>
                  <a:moveTo>
                    <a:pt x="182892" y="322957"/>
                  </a:moveTo>
                  <a:lnTo>
                    <a:pt x="133362" y="273427"/>
                  </a:lnTo>
                  <a:lnTo>
                    <a:pt x="214324" y="273427"/>
                  </a:lnTo>
                  <a:cubicBezTo>
                    <a:pt x="206324" y="291144"/>
                    <a:pt x="195751" y="307812"/>
                    <a:pt x="182892" y="322957"/>
                  </a:cubicBezTo>
                  <a:lnTo>
                    <a:pt x="182892" y="322957"/>
                  </a:lnTo>
                  <a:close/>
                </a:path>
              </a:pathLst>
            </a:custGeom>
            <a:grpFill/>
            <a:ln w="9525" cap="flat">
              <a:noFill/>
              <a:prstDash val="solid"/>
              <a:miter/>
            </a:ln>
          </p:spPr>
          <p:txBody>
            <a:bodyPr rtlCol="0" anchor="ctr"/>
            <a:lstStyle/>
            <a:p>
              <a:endParaRPr lang="en-ID"/>
            </a:p>
          </p:txBody>
        </p:sp>
      </p:grpSp>
      <p:sp>
        <p:nvSpPr>
          <p:cNvPr id="16" name="Rectangle 15">
            <a:extLst>
              <a:ext uri="{FF2B5EF4-FFF2-40B4-BE49-F238E27FC236}">
                <a16:creationId xmlns:a16="http://schemas.microsoft.com/office/drawing/2014/main" id="{3AA1FDF6-96A2-E250-AA69-8080F09AA673}"/>
              </a:ext>
            </a:extLst>
          </p:cNvPr>
          <p:cNvSpPr/>
          <p:nvPr/>
        </p:nvSpPr>
        <p:spPr>
          <a:xfrm>
            <a:off x="9140703" y="4792047"/>
            <a:ext cx="2443854" cy="468987"/>
          </a:xfrm>
          <a:prstGeom prst="rect">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7C83D50-5678-444B-D3A3-93287EE35F37}"/>
              </a:ext>
            </a:extLst>
          </p:cNvPr>
          <p:cNvGrpSpPr/>
          <p:nvPr/>
        </p:nvGrpSpPr>
        <p:grpSpPr>
          <a:xfrm>
            <a:off x="10175420" y="2000214"/>
            <a:ext cx="381014" cy="435442"/>
            <a:chOff x="5781675" y="2676549"/>
            <a:chExt cx="533400" cy="609600"/>
          </a:xfrm>
          <a:solidFill>
            <a:schemeClr val="bg1"/>
          </a:solidFill>
        </p:grpSpPr>
        <p:sp>
          <p:nvSpPr>
            <p:cNvPr id="18" name="Freeform: Shape 11">
              <a:extLst>
                <a:ext uri="{FF2B5EF4-FFF2-40B4-BE49-F238E27FC236}">
                  <a16:creationId xmlns:a16="http://schemas.microsoft.com/office/drawing/2014/main" id="{94EDFBA2-F402-969B-C2A5-9329FC924AA2}"/>
                </a:ext>
              </a:extLst>
            </p:cNvPr>
            <p:cNvSpPr/>
            <p:nvPr/>
          </p:nvSpPr>
          <p:spPr>
            <a:xfrm>
              <a:off x="5889640" y="2785729"/>
              <a:ext cx="323850" cy="323850"/>
            </a:xfrm>
            <a:custGeom>
              <a:avLst/>
              <a:gdLst>
                <a:gd name="connsiteX0" fmla="*/ 149304 w 323850"/>
                <a:gd name="connsiteY0" fmla="*/ 5286 h 323850"/>
                <a:gd name="connsiteX1" fmla="*/ 5287 w 323850"/>
                <a:gd name="connsiteY1" fmla="*/ 149304 h 323850"/>
                <a:gd name="connsiteX2" fmla="*/ 5287 w 323850"/>
                <a:gd name="connsiteY2" fmla="*/ 174736 h 323850"/>
                <a:gd name="connsiteX3" fmla="*/ 30718 w 323850"/>
                <a:gd name="connsiteY3" fmla="*/ 174736 h 323850"/>
                <a:gd name="connsiteX4" fmla="*/ 35957 w 323850"/>
                <a:gd name="connsiteY4" fmla="*/ 169497 h 323850"/>
                <a:gd name="connsiteX5" fmla="*/ 35957 w 323850"/>
                <a:gd name="connsiteY5" fmla="*/ 305991 h 323850"/>
                <a:gd name="connsiteX6" fmla="*/ 53959 w 323850"/>
                <a:gd name="connsiteY6" fmla="*/ 323993 h 323850"/>
                <a:gd name="connsiteX7" fmla="*/ 269986 w 323850"/>
                <a:gd name="connsiteY7" fmla="*/ 323993 h 323850"/>
                <a:gd name="connsiteX8" fmla="*/ 287988 w 323850"/>
                <a:gd name="connsiteY8" fmla="*/ 305991 h 323850"/>
                <a:gd name="connsiteX9" fmla="*/ 287988 w 323850"/>
                <a:gd name="connsiteY9" fmla="*/ 169497 h 323850"/>
                <a:gd name="connsiteX10" fmla="*/ 293227 w 323850"/>
                <a:gd name="connsiteY10" fmla="*/ 174736 h 323850"/>
                <a:gd name="connsiteX11" fmla="*/ 318659 w 323850"/>
                <a:gd name="connsiteY11" fmla="*/ 174736 h 323850"/>
                <a:gd name="connsiteX12" fmla="*/ 318659 w 323850"/>
                <a:gd name="connsiteY12" fmla="*/ 149304 h 323850"/>
                <a:gd name="connsiteX13" fmla="*/ 174641 w 323850"/>
                <a:gd name="connsiteY13" fmla="*/ 5286 h 323850"/>
                <a:gd name="connsiteX14" fmla="*/ 149304 w 323850"/>
                <a:gd name="connsiteY14" fmla="*/ 5286 h 323850"/>
                <a:gd name="connsiteX15" fmla="*/ 149304 w 323850"/>
                <a:gd name="connsiteY15" fmla="*/ 5286 h 323850"/>
                <a:gd name="connsiteX16" fmla="*/ 179975 w 323850"/>
                <a:gd name="connsiteY16" fmla="*/ 287988 h 323850"/>
                <a:gd name="connsiteX17" fmla="*/ 143971 w 323850"/>
                <a:gd name="connsiteY17" fmla="*/ 287988 h 323850"/>
                <a:gd name="connsiteX18" fmla="*/ 143971 w 323850"/>
                <a:gd name="connsiteY18" fmla="*/ 215979 h 323850"/>
                <a:gd name="connsiteX19" fmla="*/ 179975 w 323850"/>
                <a:gd name="connsiteY19" fmla="*/ 215979 h 323850"/>
                <a:gd name="connsiteX20" fmla="*/ 179975 w 323850"/>
                <a:gd name="connsiteY20" fmla="*/ 287988 h 323850"/>
                <a:gd name="connsiteX21" fmla="*/ 251984 w 323850"/>
                <a:gd name="connsiteY21" fmla="*/ 135017 h 323850"/>
                <a:gd name="connsiteX22" fmla="*/ 251984 w 323850"/>
                <a:gd name="connsiteY22" fmla="*/ 287988 h 323850"/>
                <a:gd name="connsiteX23" fmla="*/ 215979 w 323850"/>
                <a:gd name="connsiteY23" fmla="*/ 287988 h 323850"/>
                <a:gd name="connsiteX24" fmla="*/ 215979 w 323850"/>
                <a:gd name="connsiteY24" fmla="*/ 197977 h 323850"/>
                <a:gd name="connsiteX25" fmla="*/ 197977 w 323850"/>
                <a:gd name="connsiteY25" fmla="*/ 179975 h 323850"/>
                <a:gd name="connsiteX26" fmla="*/ 125968 w 323850"/>
                <a:gd name="connsiteY26" fmla="*/ 179975 h 323850"/>
                <a:gd name="connsiteX27" fmla="*/ 107966 w 323850"/>
                <a:gd name="connsiteY27" fmla="*/ 197977 h 323850"/>
                <a:gd name="connsiteX28" fmla="*/ 107966 w 323850"/>
                <a:gd name="connsiteY28" fmla="*/ 287988 h 323850"/>
                <a:gd name="connsiteX29" fmla="*/ 71962 w 323850"/>
                <a:gd name="connsiteY29" fmla="*/ 287988 h 323850"/>
                <a:gd name="connsiteX30" fmla="*/ 71962 w 323850"/>
                <a:gd name="connsiteY30" fmla="*/ 135017 h 323850"/>
                <a:gd name="connsiteX31" fmla="*/ 71866 w 323850"/>
                <a:gd name="connsiteY31" fmla="*/ 133588 h 323850"/>
                <a:gd name="connsiteX32" fmla="*/ 161973 w 323850"/>
                <a:gd name="connsiteY32" fmla="*/ 43482 h 323850"/>
                <a:gd name="connsiteX33" fmla="*/ 252079 w 323850"/>
                <a:gd name="connsiteY33" fmla="*/ 133588 h 323850"/>
                <a:gd name="connsiteX34" fmla="*/ 251984 w 323850"/>
                <a:gd name="connsiteY34" fmla="*/ 135017 h 323850"/>
                <a:gd name="connsiteX35" fmla="*/ 251984 w 323850"/>
                <a:gd name="connsiteY35" fmla="*/ 135017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23850" h="323850">
                  <a:moveTo>
                    <a:pt x="149304" y="5286"/>
                  </a:moveTo>
                  <a:lnTo>
                    <a:pt x="5287" y="149304"/>
                  </a:lnTo>
                  <a:cubicBezTo>
                    <a:pt x="-1762" y="156353"/>
                    <a:pt x="-1762" y="167688"/>
                    <a:pt x="5287" y="174736"/>
                  </a:cubicBezTo>
                  <a:cubicBezTo>
                    <a:pt x="12335" y="181785"/>
                    <a:pt x="23670" y="181785"/>
                    <a:pt x="30718" y="174736"/>
                  </a:cubicBezTo>
                  <a:lnTo>
                    <a:pt x="35957" y="169497"/>
                  </a:lnTo>
                  <a:lnTo>
                    <a:pt x="35957" y="305991"/>
                  </a:lnTo>
                  <a:cubicBezTo>
                    <a:pt x="35957" y="315897"/>
                    <a:pt x="44053" y="323993"/>
                    <a:pt x="53959" y="323993"/>
                  </a:cubicBezTo>
                  <a:lnTo>
                    <a:pt x="269986" y="323993"/>
                  </a:lnTo>
                  <a:cubicBezTo>
                    <a:pt x="279892" y="323993"/>
                    <a:pt x="287988" y="315897"/>
                    <a:pt x="287988" y="305991"/>
                  </a:cubicBezTo>
                  <a:lnTo>
                    <a:pt x="287988" y="169497"/>
                  </a:lnTo>
                  <a:lnTo>
                    <a:pt x="293227" y="174736"/>
                  </a:lnTo>
                  <a:cubicBezTo>
                    <a:pt x="300276" y="181785"/>
                    <a:pt x="311610" y="181785"/>
                    <a:pt x="318659" y="174736"/>
                  </a:cubicBezTo>
                  <a:cubicBezTo>
                    <a:pt x="325708" y="167688"/>
                    <a:pt x="325708" y="156353"/>
                    <a:pt x="318659" y="149304"/>
                  </a:cubicBezTo>
                  <a:lnTo>
                    <a:pt x="174641" y="5286"/>
                  </a:lnTo>
                  <a:cubicBezTo>
                    <a:pt x="167688" y="-1762"/>
                    <a:pt x="156353" y="-1762"/>
                    <a:pt x="149304" y="5286"/>
                  </a:cubicBezTo>
                  <a:lnTo>
                    <a:pt x="149304" y="5286"/>
                  </a:lnTo>
                  <a:close/>
                  <a:moveTo>
                    <a:pt x="179975" y="287988"/>
                  </a:moveTo>
                  <a:lnTo>
                    <a:pt x="143971" y="287988"/>
                  </a:lnTo>
                  <a:lnTo>
                    <a:pt x="143971" y="215979"/>
                  </a:lnTo>
                  <a:lnTo>
                    <a:pt x="179975" y="215979"/>
                  </a:lnTo>
                  <a:lnTo>
                    <a:pt x="179975" y="287988"/>
                  </a:lnTo>
                  <a:close/>
                  <a:moveTo>
                    <a:pt x="251984" y="135017"/>
                  </a:moveTo>
                  <a:lnTo>
                    <a:pt x="251984" y="287988"/>
                  </a:lnTo>
                  <a:lnTo>
                    <a:pt x="215979" y="287988"/>
                  </a:lnTo>
                  <a:lnTo>
                    <a:pt x="215979" y="197977"/>
                  </a:lnTo>
                  <a:cubicBezTo>
                    <a:pt x="215979" y="188071"/>
                    <a:pt x="207883" y="179975"/>
                    <a:pt x="197977" y="179975"/>
                  </a:cubicBezTo>
                  <a:lnTo>
                    <a:pt x="125968" y="179975"/>
                  </a:lnTo>
                  <a:cubicBezTo>
                    <a:pt x="116062" y="179975"/>
                    <a:pt x="107966" y="188071"/>
                    <a:pt x="107966" y="197977"/>
                  </a:cubicBezTo>
                  <a:lnTo>
                    <a:pt x="107966" y="287988"/>
                  </a:lnTo>
                  <a:lnTo>
                    <a:pt x="71962" y="287988"/>
                  </a:lnTo>
                  <a:lnTo>
                    <a:pt x="71962" y="135017"/>
                  </a:lnTo>
                  <a:cubicBezTo>
                    <a:pt x="71962" y="134541"/>
                    <a:pt x="71962" y="134064"/>
                    <a:pt x="71866" y="133588"/>
                  </a:cubicBezTo>
                  <a:lnTo>
                    <a:pt x="161973" y="43482"/>
                  </a:lnTo>
                  <a:lnTo>
                    <a:pt x="252079" y="133588"/>
                  </a:lnTo>
                  <a:cubicBezTo>
                    <a:pt x="252079" y="133969"/>
                    <a:pt x="251984" y="134445"/>
                    <a:pt x="251984" y="135017"/>
                  </a:cubicBezTo>
                  <a:lnTo>
                    <a:pt x="251984" y="135017"/>
                  </a:lnTo>
                  <a:close/>
                </a:path>
              </a:pathLst>
            </a:custGeom>
            <a:grpFill/>
            <a:ln w="9525" cap="flat">
              <a:noFill/>
              <a:prstDash val="solid"/>
              <a:miter/>
            </a:ln>
          </p:spPr>
          <p:txBody>
            <a:bodyPr rtlCol="0" anchor="ctr"/>
            <a:lstStyle/>
            <a:p>
              <a:endParaRPr lang="en-ID"/>
            </a:p>
          </p:txBody>
        </p:sp>
        <p:sp>
          <p:nvSpPr>
            <p:cNvPr id="19" name="Freeform: Shape 12">
              <a:extLst>
                <a:ext uri="{FF2B5EF4-FFF2-40B4-BE49-F238E27FC236}">
                  <a16:creationId xmlns:a16="http://schemas.microsoft.com/office/drawing/2014/main" id="{C698BB8D-7E85-81F2-4308-933A73976186}"/>
                </a:ext>
              </a:extLst>
            </p:cNvPr>
            <p:cNvSpPr/>
            <p:nvPr/>
          </p:nvSpPr>
          <p:spPr>
            <a:xfrm>
              <a:off x="6033611" y="2893695"/>
              <a:ext cx="28575" cy="28575"/>
            </a:xfrm>
            <a:custGeom>
              <a:avLst/>
              <a:gdLst>
                <a:gd name="connsiteX0" fmla="*/ 36004 w 28575"/>
                <a:gd name="connsiteY0" fmla="*/ 18002 h 28575"/>
                <a:gd name="connsiteX1" fmla="*/ 18002 w 28575"/>
                <a:gd name="connsiteY1" fmla="*/ 36004 h 28575"/>
                <a:gd name="connsiteX2" fmla="*/ 0 w 28575"/>
                <a:gd name="connsiteY2" fmla="*/ 18002 h 28575"/>
                <a:gd name="connsiteX3" fmla="*/ 18002 w 28575"/>
                <a:gd name="connsiteY3" fmla="*/ 0 h 28575"/>
                <a:gd name="connsiteX4" fmla="*/ 36004 w 28575"/>
                <a:gd name="connsiteY4" fmla="*/ 18002 h 28575"/>
                <a:gd name="connsiteX5" fmla="*/ 36004 w 28575"/>
                <a:gd name="connsiteY5" fmla="*/ 1800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28575">
                  <a:moveTo>
                    <a:pt x="36004" y="18002"/>
                  </a:moveTo>
                  <a:cubicBezTo>
                    <a:pt x="36004" y="27908"/>
                    <a:pt x="27908" y="36004"/>
                    <a:pt x="18002" y="36004"/>
                  </a:cubicBezTo>
                  <a:cubicBezTo>
                    <a:pt x="8096" y="36004"/>
                    <a:pt x="0" y="27908"/>
                    <a:pt x="0" y="18002"/>
                  </a:cubicBezTo>
                  <a:cubicBezTo>
                    <a:pt x="0" y="8096"/>
                    <a:pt x="8096" y="0"/>
                    <a:pt x="18002" y="0"/>
                  </a:cubicBezTo>
                  <a:cubicBezTo>
                    <a:pt x="27908" y="0"/>
                    <a:pt x="36004" y="8096"/>
                    <a:pt x="36004" y="18002"/>
                  </a:cubicBezTo>
                  <a:lnTo>
                    <a:pt x="36004" y="18002"/>
                  </a:lnTo>
                  <a:close/>
                </a:path>
              </a:pathLst>
            </a:custGeom>
            <a:grpFill/>
            <a:ln w="9525" cap="flat">
              <a:noFill/>
              <a:prstDash val="solid"/>
              <a:miter/>
            </a:ln>
          </p:spPr>
          <p:txBody>
            <a:bodyPr rtlCol="0" anchor="ctr"/>
            <a:lstStyle/>
            <a:p>
              <a:endParaRPr lang="en-ID"/>
            </a:p>
          </p:txBody>
        </p:sp>
        <p:sp>
          <p:nvSpPr>
            <p:cNvPr id="20" name="Freeform: Shape 13">
              <a:extLst>
                <a:ext uri="{FF2B5EF4-FFF2-40B4-BE49-F238E27FC236}">
                  <a16:creationId xmlns:a16="http://schemas.microsoft.com/office/drawing/2014/main" id="{7EBA7C9F-28BF-C9CD-F35D-84B81A6A3226}"/>
                </a:ext>
              </a:extLst>
            </p:cNvPr>
            <p:cNvSpPr/>
            <p:nvPr/>
          </p:nvSpPr>
          <p:spPr>
            <a:xfrm>
              <a:off x="5781675" y="2676549"/>
              <a:ext cx="533400" cy="609600"/>
            </a:xfrm>
            <a:custGeom>
              <a:avLst/>
              <a:gdLst>
                <a:gd name="connsiteX0" fmla="*/ 531019 w 533400"/>
                <a:gd name="connsiteY0" fmla="*/ 2453 h 609600"/>
                <a:gd name="connsiteX1" fmla="*/ 513016 w 533400"/>
                <a:gd name="connsiteY1" fmla="*/ 2357 h 609600"/>
                <a:gd name="connsiteX2" fmla="*/ 278892 w 533400"/>
                <a:gd name="connsiteY2" fmla="*/ 2357 h 609600"/>
                <a:gd name="connsiteX3" fmla="*/ 261080 w 533400"/>
                <a:gd name="connsiteY3" fmla="*/ 2357 h 609600"/>
                <a:gd name="connsiteX4" fmla="*/ 26956 w 533400"/>
                <a:gd name="connsiteY4" fmla="*/ 2357 h 609600"/>
                <a:gd name="connsiteX5" fmla="*/ 8954 w 533400"/>
                <a:gd name="connsiteY5" fmla="*/ 2453 h 609600"/>
                <a:gd name="connsiteX6" fmla="*/ 0 w 533400"/>
                <a:gd name="connsiteY6" fmla="*/ 17978 h 609600"/>
                <a:gd name="connsiteX7" fmla="*/ 0 w 533400"/>
                <a:gd name="connsiteY7" fmla="*/ 261056 h 609600"/>
                <a:gd name="connsiteX8" fmla="*/ 265081 w 533400"/>
                <a:gd name="connsiteY8" fmla="*/ 613577 h 609600"/>
                <a:gd name="connsiteX9" fmla="*/ 270034 w 533400"/>
                <a:gd name="connsiteY9" fmla="*/ 614244 h 609600"/>
                <a:gd name="connsiteX10" fmla="*/ 274987 w 533400"/>
                <a:gd name="connsiteY10" fmla="*/ 613577 h 609600"/>
                <a:gd name="connsiteX11" fmla="*/ 540068 w 533400"/>
                <a:gd name="connsiteY11" fmla="*/ 261533 h 609600"/>
                <a:gd name="connsiteX12" fmla="*/ 540068 w 533400"/>
                <a:gd name="connsiteY12" fmla="*/ 17978 h 609600"/>
                <a:gd name="connsiteX13" fmla="*/ 531019 w 533400"/>
                <a:gd name="connsiteY13" fmla="*/ 2453 h 609600"/>
                <a:gd name="connsiteX14" fmla="*/ 531019 w 533400"/>
                <a:gd name="connsiteY14" fmla="*/ 2453 h 609600"/>
                <a:gd name="connsiteX15" fmla="*/ 503968 w 533400"/>
                <a:gd name="connsiteY15" fmla="*/ 261056 h 609600"/>
                <a:gd name="connsiteX16" fmla="*/ 269939 w 533400"/>
                <a:gd name="connsiteY16" fmla="*/ 577572 h 609600"/>
                <a:gd name="connsiteX17" fmla="*/ 35909 w 533400"/>
                <a:gd name="connsiteY17" fmla="*/ 261056 h 609600"/>
                <a:gd name="connsiteX18" fmla="*/ 35909 w 533400"/>
                <a:gd name="connsiteY18" fmla="*/ 47030 h 609600"/>
                <a:gd name="connsiteX19" fmla="*/ 269939 w 533400"/>
                <a:gd name="connsiteY19" fmla="*/ 38457 h 609600"/>
                <a:gd name="connsiteX20" fmla="*/ 503968 w 533400"/>
                <a:gd name="connsiteY20" fmla="*/ 47030 h 609600"/>
                <a:gd name="connsiteX21" fmla="*/ 503968 w 533400"/>
                <a:gd name="connsiteY21" fmla="*/ 261056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3400" h="609600">
                  <a:moveTo>
                    <a:pt x="531019" y="2453"/>
                  </a:moveTo>
                  <a:cubicBezTo>
                    <a:pt x="525494" y="-786"/>
                    <a:pt x="518636" y="-786"/>
                    <a:pt x="513016" y="2357"/>
                  </a:cubicBezTo>
                  <a:cubicBezTo>
                    <a:pt x="440817" y="43601"/>
                    <a:pt x="351091" y="43601"/>
                    <a:pt x="278892" y="2357"/>
                  </a:cubicBezTo>
                  <a:cubicBezTo>
                    <a:pt x="273368" y="-786"/>
                    <a:pt x="266605" y="-786"/>
                    <a:pt x="261080" y="2357"/>
                  </a:cubicBezTo>
                  <a:cubicBezTo>
                    <a:pt x="188881" y="43601"/>
                    <a:pt x="99155" y="43601"/>
                    <a:pt x="26956" y="2357"/>
                  </a:cubicBezTo>
                  <a:cubicBezTo>
                    <a:pt x="21431" y="-786"/>
                    <a:pt x="14573" y="-786"/>
                    <a:pt x="8954" y="2453"/>
                  </a:cubicBezTo>
                  <a:cubicBezTo>
                    <a:pt x="3429" y="5691"/>
                    <a:pt x="0" y="11597"/>
                    <a:pt x="0" y="17978"/>
                  </a:cubicBezTo>
                  <a:lnTo>
                    <a:pt x="0" y="261056"/>
                  </a:lnTo>
                  <a:cubicBezTo>
                    <a:pt x="0" y="427934"/>
                    <a:pt x="113443" y="570333"/>
                    <a:pt x="265081" y="613577"/>
                  </a:cubicBezTo>
                  <a:cubicBezTo>
                    <a:pt x="266700" y="614053"/>
                    <a:pt x="268319" y="614244"/>
                    <a:pt x="270034" y="614244"/>
                  </a:cubicBezTo>
                  <a:cubicBezTo>
                    <a:pt x="271749" y="614244"/>
                    <a:pt x="273368" y="614053"/>
                    <a:pt x="274987" y="613577"/>
                  </a:cubicBezTo>
                  <a:cubicBezTo>
                    <a:pt x="425768" y="570524"/>
                    <a:pt x="539782" y="428982"/>
                    <a:pt x="540068" y="261533"/>
                  </a:cubicBezTo>
                  <a:lnTo>
                    <a:pt x="540068" y="17978"/>
                  </a:lnTo>
                  <a:cubicBezTo>
                    <a:pt x="539972" y="11597"/>
                    <a:pt x="536543" y="5596"/>
                    <a:pt x="531019" y="2453"/>
                  </a:cubicBezTo>
                  <a:lnTo>
                    <a:pt x="531019" y="2453"/>
                  </a:lnTo>
                  <a:close/>
                  <a:moveTo>
                    <a:pt x="503968" y="261056"/>
                  </a:moveTo>
                  <a:cubicBezTo>
                    <a:pt x="503968" y="413742"/>
                    <a:pt x="400145" y="538044"/>
                    <a:pt x="269939" y="577572"/>
                  </a:cubicBezTo>
                  <a:cubicBezTo>
                    <a:pt x="139541" y="537948"/>
                    <a:pt x="35909" y="413552"/>
                    <a:pt x="35909" y="261056"/>
                  </a:cubicBezTo>
                  <a:lnTo>
                    <a:pt x="35909" y="47030"/>
                  </a:lnTo>
                  <a:cubicBezTo>
                    <a:pt x="111252" y="79605"/>
                    <a:pt x="197168" y="76462"/>
                    <a:pt x="269939" y="38457"/>
                  </a:cubicBezTo>
                  <a:cubicBezTo>
                    <a:pt x="342709" y="76462"/>
                    <a:pt x="428530" y="79605"/>
                    <a:pt x="503968" y="47030"/>
                  </a:cubicBezTo>
                  <a:lnTo>
                    <a:pt x="503968" y="261056"/>
                  </a:lnTo>
                  <a:close/>
                </a:path>
              </a:pathLst>
            </a:custGeom>
            <a:grpFill/>
            <a:ln w="9525" cap="flat">
              <a:noFill/>
              <a:prstDash val="solid"/>
              <a:miter/>
            </a:ln>
          </p:spPr>
          <p:txBody>
            <a:bodyPr rtlCol="0" anchor="ctr"/>
            <a:lstStyle/>
            <a:p>
              <a:endParaRPr lang="en-ID"/>
            </a:p>
          </p:txBody>
        </p:sp>
      </p:grpSp>
      <p:sp>
        <p:nvSpPr>
          <p:cNvPr id="21" name="Rectangle 20">
            <a:extLst>
              <a:ext uri="{FF2B5EF4-FFF2-40B4-BE49-F238E27FC236}">
                <a16:creationId xmlns:a16="http://schemas.microsoft.com/office/drawing/2014/main" id="{A9DD53C2-80B0-DF7D-0523-7925FEFF2CB8}"/>
              </a:ext>
            </a:extLst>
          </p:cNvPr>
          <p:cNvSpPr/>
          <p:nvPr/>
        </p:nvSpPr>
        <p:spPr>
          <a:xfrm>
            <a:off x="3451863" y="4792047"/>
            <a:ext cx="2443854" cy="468987"/>
          </a:xfrm>
          <a:prstGeom prst="rect">
            <a:avLst/>
          </a:prstGeom>
          <a:solidFill>
            <a:srgbClr val="EF70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77CD1114-AA64-D2AC-B8B7-8EDB0FDA7DCE}"/>
              </a:ext>
            </a:extLst>
          </p:cNvPr>
          <p:cNvGrpSpPr/>
          <p:nvPr/>
        </p:nvGrpSpPr>
        <p:grpSpPr>
          <a:xfrm>
            <a:off x="4451646" y="1964057"/>
            <a:ext cx="444289" cy="507756"/>
            <a:chOff x="2638520" y="2768131"/>
            <a:chExt cx="533400" cy="609600"/>
          </a:xfrm>
          <a:solidFill>
            <a:schemeClr val="bg1"/>
          </a:solidFill>
        </p:grpSpPr>
        <p:sp>
          <p:nvSpPr>
            <p:cNvPr id="23" name="Freeform: Shape 15">
              <a:extLst>
                <a:ext uri="{FF2B5EF4-FFF2-40B4-BE49-F238E27FC236}">
                  <a16:creationId xmlns:a16="http://schemas.microsoft.com/office/drawing/2014/main" id="{ABA23DE3-59E4-28ED-6809-9B5F11AAE1EE}"/>
                </a:ext>
              </a:extLst>
            </p:cNvPr>
            <p:cNvSpPr/>
            <p:nvPr/>
          </p:nvSpPr>
          <p:spPr>
            <a:xfrm>
              <a:off x="2638520" y="2768131"/>
              <a:ext cx="533400" cy="609600"/>
            </a:xfrm>
            <a:custGeom>
              <a:avLst/>
              <a:gdLst>
                <a:gd name="connsiteX0" fmla="*/ 71914 w 533400"/>
                <a:gd name="connsiteY0" fmla="*/ 144018 h 609600"/>
                <a:gd name="connsiteX1" fmla="*/ 71914 w 533400"/>
                <a:gd name="connsiteY1" fmla="*/ 560356 h 609600"/>
                <a:gd name="connsiteX2" fmla="*/ 89916 w 533400"/>
                <a:gd name="connsiteY2" fmla="*/ 578358 h 609600"/>
                <a:gd name="connsiteX3" fmla="*/ 305943 w 533400"/>
                <a:gd name="connsiteY3" fmla="*/ 578358 h 609600"/>
                <a:gd name="connsiteX4" fmla="*/ 305943 w 533400"/>
                <a:gd name="connsiteY4" fmla="*/ 596360 h 609600"/>
                <a:gd name="connsiteX5" fmla="*/ 315468 w 533400"/>
                <a:gd name="connsiteY5" fmla="*/ 612267 h 609600"/>
                <a:gd name="connsiteX6" fmla="*/ 333947 w 533400"/>
                <a:gd name="connsiteY6" fmla="*/ 611410 h 609600"/>
                <a:gd name="connsiteX7" fmla="*/ 377952 w 533400"/>
                <a:gd name="connsiteY7" fmla="*/ 582073 h 609600"/>
                <a:gd name="connsiteX8" fmla="*/ 421958 w 533400"/>
                <a:gd name="connsiteY8" fmla="*/ 611410 h 609600"/>
                <a:gd name="connsiteX9" fmla="*/ 440436 w 533400"/>
                <a:gd name="connsiteY9" fmla="*/ 612267 h 609600"/>
                <a:gd name="connsiteX10" fmla="*/ 449961 w 533400"/>
                <a:gd name="connsiteY10" fmla="*/ 596360 h 609600"/>
                <a:gd name="connsiteX11" fmla="*/ 449961 w 533400"/>
                <a:gd name="connsiteY11" fmla="*/ 578358 h 609600"/>
                <a:gd name="connsiteX12" fmla="*/ 521970 w 533400"/>
                <a:gd name="connsiteY12" fmla="*/ 578358 h 609600"/>
                <a:gd name="connsiteX13" fmla="*/ 539972 w 533400"/>
                <a:gd name="connsiteY13" fmla="*/ 560356 h 609600"/>
                <a:gd name="connsiteX14" fmla="*/ 539972 w 533400"/>
                <a:gd name="connsiteY14" fmla="*/ 72009 h 609600"/>
                <a:gd name="connsiteX15" fmla="*/ 467963 w 533400"/>
                <a:gd name="connsiteY15" fmla="*/ 0 h 609600"/>
                <a:gd name="connsiteX16" fmla="*/ 72009 w 533400"/>
                <a:gd name="connsiteY16" fmla="*/ 0 h 609600"/>
                <a:gd name="connsiteX17" fmla="*/ 0 w 533400"/>
                <a:gd name="connsiteY17" fmla="*/ 72009 h 609600"/>
                <a:gd name="connsiteX18" fmla="*/ 71914 w 533400"/>
                <a:gd name="connsiteY18" fmla="*/ 144018 h 609600"/>
                <a:gd name="connsiteX19" fmla="*/ 71914 w 533400"/>
                <a:gd name="connsiteY19" fmla="*/ 144018 h 609600"/>
                <a:gd name="connsiteX20" fmla="*/ 377857 w 533400"/>
                <a:gd name="connsiteY20" fmla="*/ 467963 h 609600"/>
                <a:gd name="connsiteX21" fmla="*/ 323850 w 533400"/>
                <a:gd name="connsiteY21" fmla="*/ 413957 h 609600"/>
                <a:gd name="connsiteX22" fmla="*/ 377857 w 533400"/>
                <a:gd name="connsiteY22" fmla="*/ 359950 h 609600"/>
                <a:gd name="connsiteX23" fmla="*/ 431864 w 533400"/>
                <a:gd name="connsiteY23" fmla="*/ 413957 h 609600"/>
                <a:gd name="connsiteX24" fmla="*/ 377857 w 533400"/>
                <a:gd name="connsiteY24" fmla="*/ 467963 h 609600"/>
                <a:gd name="connsiteX25" fmla="*/ 377857 w 533400"/>
                <a:gd name="connsiteY25" fmla="*/ 467963 h 609600"/>
                <a:gd name="connsiteX26" fmla="*/ 413861 w 533400"/>
                <a:gd name="connsiteY26" fmla="*/ 562737 h 609600"/>
                <a:gd name="connsiteX27" fmla="*/ 387858 w 533400"/>
                <a:gd name="connsiteY27" fmla="*/ 545401 h 609600"/>
                <a:gd name="connsiteX28" fmla="*/ 367856 w 533400"/>
                <a:gd name="connsiteY28" fmla="*/ 545401 h 609600"/>
                <a:gd name="connsiteX29" fmla="*/ 341852 w 533400"/>
                <a:gd name="connsiteY29" fmla="*/ 562737 h 609600"/>
                <a:gd name="connsiteX30" fmla="*/ 341852 w 533400"/>
                <a:gd name="connsiteY30" fmla="*/ 496443 h 609600"/>
                <a:gd name="connsiteX31" fmla="*/ 377857 w 533400"/>
                <a:gd name="connsiteY31" fmla="*/ 503968 h 609600"/>
                <a:gd name="connsiteX32" fmla="*/ 413861 w 533400"/>
                <a:gd name="connsiteY32" fmla="*/ 496443 h 609600"/>
                <a:gd name="connsiteX33" fmla="*/ 413861 w 533400"/>
                <a:gd name="connsiteY33" fmla="*/ 562737 h 609600"/>
                <a:gd name="connsiteX34" fmla="*/ 467868 w 533400"/>
                <a:gd name="connsiteY34" fmla="*/ 36004 h 609600"/>
                <a:gd name="connsiteX35" fmla="*/ 503873 w 533400"/>
                <a:gd name="connsiteY35" fmla="*/ 72009 h 609600"/>
                <a:gd name="connsiteX36" fmla="*/ 503873 w 533400"/>
                <a:gd name="connsiteY36" fmla="*/ 542354 h 609600"/>
                <a:gd name="connsiteX37" fmla="*/ 449866 w 533400"/>
                <a:gd name="connsiteY37" fmla="*/ 542354 h 609600"/>
                <a:gd name="connsiteX38" fmla="*/ 449866 w 533400"/>
                <a:gd name="connsiteY38" fmla="*/ 467868 h 609600"/>
                <a:gd name="connsiteX39" fmla="*/ 467868 w 533400"/>
                <a:gd name="connsiteY39" fmla="*/ 413957 h 609600"/>
                <a:gd name="connsiteX40" fmla="*/ 377857 w 533400"/>
                <a:gd name="connsiteY40" fmla="*/ 323945 h 609600"/>
                <a:gd name="connsiteX41" fmla="*/ 287846 w 533400"/>
                <a:gd name="connsiteY41" fmla="*/ 413957 h 609600"/>
                <a:gd name="connsiteX42" fmla="*/ 305848 w 533400"/>
                <a:gd name="connsiteY42" fmla="*/ 467868 h 609600"/>
                <a:gd name="connsiteX43" fmla="*/ 305848 w 533400"/>
                <a:gd name="connsiteY43" fmla="*/ 542354 h 609600"/>
                <a:gd name="connsiteX44" fmla="*/ 107823 w 533400"/>
                <a:gd name="connsiteY44" fmla="*/ 542354 h 609600"/>
                <a:gd name="connsiteX45" fmla="*/ 107823 w 533400"/>
                <a:gd name="connsiteY45" fmla="*/ 144018 h 609600"/>
                <a:gd name="connsiteX46" fmla="*/ 472726 w 533400"/>
                <a:gd name="connsiteY46" fmla="*/ 144018 h 609600"/>
                <a:gd name="connsiteX47" fmla="*/ 490728 w 533400"/>
                <a:gd name="connsiteY47" fmla="*/ 126016 h 609600"/>
                <a:gd name="connsiteX48" fmla="*/ 472726 w 533400"/>
                <a:gd name="connsiteY48" fmla="*/ 108013 h 609600"/>
                <a:gd name="connsiteX49" fmla="*/ 467773 w 533400"/>
                <a:gd name="connsiteY49" fmla="*/ 108013 h 609600"/>
                <a:gd name="connsiteX50" fmla="*/ 431768 w 533400"/>
                <a:gd name="connsiteY50" fmla="*/ 72009 h 609600"/>
                <a:gd name="connsiteX51" fmla="*/ 467868 w 533400"/>
                <a:gd name="connsiteY51" fmla="*/ 36004 h 609600"/>
                <a:gd name="connsiteX52" fmla="*/ 467868 w 533400"/>
                <a:gd name="connsiteY52" fmla="*/ 36004 h 609600"/>
                <a:gd name="connsiteX53" fmla="*/ 71914 w 533400"/>
                <a:gd name="connsiteY53" fmla="*/ 36004 h 609600"/>
                <a:gd name="connsiteX54" fmla="*/ 405575 w 533400"/>
                <a:gd name="connsiteY54" fmla="*/ 36004 h 609600"/>
                <a:gd name="connsiteX55" fmla="*/ 395954 w 533400"/>
                <a:gd name="connsiteY55" fmla="*/ 72009 h 609600"/>
                <a:gd name="connsiteX56" fmla="*/ 405575 w 533400"/>
                <a:gd name="connsiteY56" fmla="*/ 108013 h 609600"/>
                <a:gd name="connsiteX57" fmla="*/ 71914 w 533400"/>
                <a:gd name="connsiteY57" fmla="*/ 108013 h 609600"/>
                <a:gd name="connsiteX58" fmla="*/ 35909 w 533400"/>
                <a:gd name="connsiteY58" fmla="*/ 72009 h 609600"/>
                <a:gd name="connsiteX59" fmla="*/ 71914 w 533400"/>
                <a:gd name="connsiteY59" fmla="*/ 36004 h 609600"/>
                <a:gd name="connsiteX60" fmla="*/ 71914 w 533400"/>
                <a:gd name="connsiteY60" fmla="*/ 36004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33400" h="609600">
                  <a:moveTo>
                    <a:pt x="71914" y="144018"/>
                  </a:moveTo>
                  <a:lnTo>
                    <a:pt x="71914" y="560356"/>
                  </a:lnTo>
                  <a:cubicBezTo>
                    <a:pt x="71914" y="570262"/>
                    <a:pt x="80010" y="578358"/>
                    <a:pt x="89916" y="578358"/>
                  </a:cubicBezTo>
                  <a:lnTo>
                    <a:pt x="305943" y="578358"/>
                  </a:lnTo>
                  <a:lnTo>
                    <a:pt x="305943" y="596360"/>
                  </a:lnTo>
                  <a:cubicBezTo>
                    <a:pt x="305943" y="603028"/>
                    <a:pt x="309563" y="609124"/>
                    <a:pt x="315468" y="612267"/>
                  </a:cubicBezTo>
                  <a:cubicBezTo>
                    <a:pt x="321278" y="615410"/>
                    <a:pt x="328422" y="615029"/>
                    <a:pt x="333947" y="611410"/>
                  </a:cubicBezTo>
                  <a:lnTo>
                    <a:pt x="377952" y="582073"/>
                  </a:lnTo>
                  <a:lnTo>
                    <a:pt x="421958" y="611410"/>
                  </a:lnTo>
                  <a:cubicBezTo>
                    <a:pt x="427482" y="615125"/>
                    <a:pt x="434626" y="615410"/>
                    <a:pt x="440436" y="612267"/>
                  </a:cubicBezTo>
                  <a:cubicBezTo>
                    <a:pt x="446246" y="609124"/>
                    <a:pt x="449961" y="603028"/>
                    <a:pt x="449961" y="596360"/>
                  </a:cubicBezTo>
                  <a:lnTo>
                    <a:pt x="449961" y="578358"/>
                  </a:lnTo>
                  <a:lnTo>
                    <a:pt x="521970" y="578358"/>
                  </a:lnTo>
                  <a:cubicBezTo>
                    <a:pt x="531876" y="578358"/>
                    <a:pt x="539972" y="570262"/>
                    <a:pt x="539972" y="560356"/>
                  </a:cubicBezTo>
                  <a:lnTo>
                    <a:pt x="539972" y="72009"/>
                  </a:lnTo>
                  <a:cubicBezTo>
                    <a:pt x="539972" y="32290"/>
                    <a:pt x="507683" y="0"/>
                    <a:pt x="467963" y="0"/>
                  </a:cubicBezTo>
                  <a:lnTo>
                    <a:pt x="72009" y="0"/>
                  </a:lnTo>
                  <a:cubicBezTo>
                    <a:pt x="32290" y="0"/>
                    <a:pt x="0" y="32290"/>
                    <a:pt x="0" y="72009"/>
                  </a:cubicBezTo>
                  <a:cubicBezTo>
                    <a:pt x="0" y="111728"/>
                    <a:pt x="32195" y="144018"/>
                    <a:pt x="71914" y="144018"/>
                  </a:cubicBezTo>
                  <a:lnTo>
                    <a:pt x="71914" y="144018"/>
                  </a:lnTo>
                  <a:close/>
                  <a:moveTo>
                    <a:pt x="377857" y="467963"/>
                  </a:moveTo>
                  <a:cubicBezTo>
                    <a:pt x="348044" y="467963"/>
                    <a:pt x="323850" y="443770"/>
                    <a:pt x="323850" y="413957"/>
                  </a:cubicBezTo>
                  <a:cubicBezTo>
                    <a:pt x="323850" y="384143"/>
                    <a:pt x="348044" y="359950"/>
                    <a:pt x="377857" y="359950"/>
                  </a:cubicBezTo>
                  <a:cubicBezTo>
                    <a:pt x="407670" y="359950"/>
                    <a:pt x="431864" y="384143"/>
                    <a:pt x="431864" y="413957"/>
                  </a:cubicBezTo>
                  <a:cubicBezTo>
                    <a:pt x="431864" y="443770"/>
                    <a:pt x="407670" y="467963"/>
                    <a:pt x="377857" y="467963"/>
                  </a:cubicBezTo>
                  <a:lnTo>
                    <a:pt x="377857" y="467963"/>
                  </a:lnTo>
                  <a:close/>
                  <a:moveTo>
                    <a:pt x="413861" y="562737"/>
                  </a:moveTo>
                  <a:lnTo>
                    <a:pt x="387858" y="545401"/>
                  </a:lnTo>
                  <a:cubicBezTo>
                    <a:pt x="381857" y="541401"/>
                    <a:pt x="373952" y="541401"/>
                    <a:pt x="367856" y="545401"/>
                  </a:cubicBezTo>
                  <a:lnTo>
                    <a:pt x="341852" y="562737"/>
                  </a:lnTo>
                  <a:lnTo>
                    <a:pt x="341852" y="496443"/>
                  </a:lnTo>
                  <a:cubicBezTo>
                    <a:pt x="352901" y="501301"/>
                    <a:pt x="365093" y="503968"/>
                    <a:pt x="377857" y="503968"/>
                  </a:cubicBezTo>
                  <a:cubicBezTo>
                    <a:pt x="390620" y="503968"/>
                    <a:pt x="402812" y="501301"/>
                    <a:pt x="413861" y="496443"/>
                  </a:cubicBezTo>
                  <a:lnTo>
                    <a:pt x="413861" y="562737"/>
                  </a:lnTo>
                  <a:close/>
                  <a:moveTo>
                    <a:pt x="467868" y="36004"/>
                  </a:moveTo>
                  <a:cubicBezTo>
                    <a:pt x="487680" y="36004"/>
                    <a:pt x="503873" y="52197"/>
                    <a:pt x="503873" y="72009"/>
                  </a:cubicBezTo>
                  <a:lnTo>
                    <a:pt x="503873" y="542354"/>
                  </a:lnTo>
                  <a:lnTo>
                    <a:pt x="449866" y="542354"/>
                  </a:lnTo>
                  <a:lnTo>
                    <a:pt x="449866" y="467868"/>
                  </a:lnTo>
                  <a:cubicBezTo>
                    <a:pt x="461200" y="452818"/>
                    <a:pt x="467868" y="434150"/>
                    <a:pt x="467868" y="413957"/>
                  </a:cubicBezTo>
                  <a:cubicBezTo>
                    <a:pt x="467868" y="364331"/>
                    <a:pt x="427482" y="323945"/>
                    <a:pt x="377857" y="323945"/>
                  </a:cubicBezTo>
                  <a:cubicBezTo>
                    <a:pt x="328232" y="323945"/>
                    <a:pt x="287846" y="364331"/>
                    <a:pt x="287846" y="413957"/>
                  </a:cubicBezTo>
                  <a:cubicBezTo>
                    <a:pt x="287846" y="434150"/>
                    <a:pt x="294513" y="452818"/>
                    <a:pt x="305848" y="467868"/>
                  </a:cubicBezTo>
                  <a:lnTo>
                    <a:pt x="305848" y="542354"/>
                  </a:lnTo>
                  <a:lnTo>
                    <a:pt x="107823" y="542354"/>
                  </a:lnTo>
                  <a:lnTo>
                    <a:pt x="107823" y="144018"/>
                  </a:lnTo>
                  <a:lnTo>
                    <a:pt x="472726" y="144018"/>
                  </a:lnTo>
                  <a:cubicBezTo>
                    <a:pt x="482632" y="144018"/>
                    <a:pt x="490728" y="135922"/>
                    <a:pt x="490728" y="126016"/>
                  </a:cubicBezTo>
                  <a:cubicBezTo>
                    <a:pt x="490728" y="116110"/>
                    <a:pt x="482632" y="108013"/>
                    <a:pt x="472726" y="108013"/>
                  </a:cubicBezTo>
                  <a:lnTo>
                    <a:pt x="467773" y="108013"/>
                  </a:lnTo>
                  <a:cubicBezTo>
                    <a:pt x="447961" y="108013"/>
                    <a:pt x="431768" y="91821"/>
                    <a:pt x="431768" y="72009"/>
                  </a:cubicBezTo>
                  <a:cubicBezTo>
                    <a:pt x="431864" y="52102"/>
                    <a:pt x="448056" y="36004"/>
                    <a:pt x="467868" y="36004"/>
                  </a:cubicBezTo>
                  <a:lnTo>
                    <a:pt x="467868" y="36004"/>
                  </a:lnTo>
                  <a:close/>
                  <a:moveTo>
                    <a:pt x="71914" y="36004"/>
                  </a:moveTo>
                  <a:lnTo>
                    <a:pt x="405575" y="36004"/>
                  </a:lnTo>
                  <a:cubicBezTo>
                    <a:pt x="399479" y="46577"/>
                    <a:pt x="395954" y="58865"/>
                    <a:pt x="395954" y="72009"/>
                  </a:cubicBezTo>
                  <a:cubicBezTo>
                    <a:pt x="395954" y="85154"/>
                    <a:pt x="399479" y="97441"/>
                    <a:pt x="405575" y="108013"/>
                  </a:cubicBezTo>
                  <a:lnTo>
                    <a:pt x="71914" y="108013"/>
                  </a:lnTo>
                  <a:cubicBezTo>
                    <a:pt x="52102" y="108013"/>
                    <a:pt x="35909" y="91821"/>
                    <a:pt x="35909" y="72009"/>
                  </a:cubicBezTo>
                  <a:cubicBezTo>
                    <a:pt x="35909" y="52102"/>
                    <a:pt x="52007" y="36004"/>
                    <a:pt x="71914" y="36004"/>
                  </a:cubicBezTo>
                  <a:lnTo>
                    <a:pt x="71914" y="36004"/>
                  </a:lnTo>
                  <a:close/>
                </a:path>
              </a:pathLst>
            </a:custGeom>
            <a:grpFill/>
            <a:ln w="9525" cap="flat">
              <a:noFill/>
              <a:prstDash val="solid"/>
              <a:miter/>
            </a:ln>
          </p:spPr>
          <p:txBody>
            <a:bodyPr rtlCol="0" anchor="ctr"/>
            <a:lstStyle/>
            <a:p>
              <a:endParaRPr lang="en-ID"/>
            </a:p>
          </p:txBody>
        </p:sp>
        <p:grpSp>
          <p:nvGrpSpPr>
            <p:cNvPr id="24" name="Group 23">
              <a:extLst>
                <a:ext uri="{FF2B5EF4-FFF2-40B4-BE49-F238E27FC236}">
                  <a16:creationId xmlns:a16="http://schemas.microsoft.com/office/drawing/2014/main" id="{FFF23403-B1AD-F528-1ACA-EBF066EF318D}"/>
                </a:ext>
              </a:extLst>
            </p:cNvPr>
            <p:cNvGrpSpPr/>
            <p:nvPr/>
          </p:nvGrpSpPr>
          <p:grpSpPr>
            <a:xfrm>
              <a:off x="2782442" y="2950678"/>
              <a:ext cx="323850" cy="244506"/>
              <a:chOff x="2782442" y="2894648"/>
              <a:chExt cx="323850" cy="244506"/>
            </a:xfrm>
            <a:grpFill/>
          </p:grpSpPr>
          <p:sp>
            <p:nvSpPr>
              <p:cNvPr id="25" name="Freeform: Shape 17">
                <a:extLst>
                  <a:ext uri="{FF2B5EF4-FFF2-40B4-BE49-F238E27FC236}">
                    <a16:creationId xmlns:a16="http://schemas.microsoft.com/office/drawing/2014/main" id="{2AB8A982-C221-B69B-788A-CAB651022496}"/>
                  </a:ext>
                </a:extLst>
              </p:cNvPr>
              <p:cNvSpPr/>
              <p:nvPr/>
            </p:nvSpPr>
            <p:spPr>
              <a:xfrm>
                <a:off x="2782442" y="2894648"/>
                <a:ext cx="323850" cy="28575"/>
              </a:xfrm>
              <a:custGeom>
                <a:avLst/>
                <a:gdLst>
                  <a:gd name="connsiteX0" fmla="*/ 305943 w 323850"/>
                  <a:gd name="connsiteY0" fmla="*/ 0 h 28575"/>
                  <a:gd name="connsiteX1" fmla="*/ 18002 w 323850"/>
                  <a:gd name="connsiteY1" fmla="*/ 0 h 28575"/>
                  <a:gd name="connsiteX2" fmla="*/ 0 w 323850"/>
                  <a:gd name="connsiteY2" fmla="*/ 18002 h 28575"/>
                  <a:gd name="connsiteX3" fmla="*/ 18002 w 323850"/>
                  <a:gd name="connsiteY3" fmla="*/ 36004 h 28575"/>
                  <a:gd name="connsiteX4" fmla="*/ 305943 w 323850"/>
                  <a:gd name="connsiteY4" fmla="*/ 36004 h 28575"/>
                  <a:gd name="connsiteX5" fmla="*/ 323945 w 323850"/>
                  <a:gd name="connsiteY5" fmla="*/ 18002 h 28575"/>
                  <a:gd name="connsiteX6" fmla="*/ 305943 w 323850"/>
                  <a:gd name="connsiteY6" fmla="*/ 0 h 28575"/>
                  <a:gd name="connsiteX7" fmla="*/ 305943 w 323850"/>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50" h="28575">
                    <a:moveTo>
                      <a:pt x="305943" y="0"/>
                    </a:moveTo>
                    <a:lnTo>
                      <a:pt x="18002" y="0"/>
                    </a:lnTo>
                    <a:cubicBezTo>
                      <a:pt x="8096" y="0"/>
                      <a:pt x="0" y="8096"/>
                      <a:pt x="0" y="18002"/>
                    </a:cubicBezTo>
                    <a:cubicBezTo>
                      <a:pt x="0" y="27908"/>
                      <a:pt x="8096" y="36004"/>
                      <a:pt x="18002" y="36004"/>
                    </a:cubicBezTo>
                    <a:lnTo>
                      <a:pt x="305943" y="36004"/>
                    </a:lnTo>
                    <a:cubicBezTo>
                      <a:pt x="315849" y="36004"/>
                      <a:pt x="323945" y="27908"/>
                      <a:pt x="323945" y="18002"/>
                    </a:cubicBezTo>
                    <a:cubicBezTo>
                      <a:pt x="323945" y="8096"/>
                      <a:pt x="315849" y="0"/>
                      <a:pt x="305943" y="0"/>
                    </a:cubicBezTo>
                    <a:lnTo>
                      <a:pt x="305943" y="0"/>
                    </a:lnTo>
                    <a:close/>
                  </a:path>
                </a:pathLst>
              </a:custGeom>
              <a:grpFill/>
              <a:ln w="9525" cap="flat">
                <a:noFill/>
                <a:prstDash val="solid"/>
                <a:miter/>
              </a:ln>
            </p:spPr>
            <p:txBody>
              <a:bodyPr rtlCol="0" anchor="ctr"/>
              <a:lstStyle/>
              <a:p>
                <a:endParaRPr lang="en-ID"/>
              </a:p>
            </p:txBody>
          </p:sp>
          <p:sp>
            <p:nvSpPr>
              <p:cNvPr id="26" name="Freeform: Shape 18">
                <a:extLst>
                  <a:ext uri="{FF2B5EF4-FFF2-40B4-BE49-F238E27FC236}">
                    <a16:creationId xmlns:a16="http://schemas.microsoft.com/office/drawing/2014/main" id="{51281E19-7C1B-EFE1-33E4-4380B54AF73C}"/>
                  </a:ext>
                </a:extLst>
              </p:cNvPr>
              <p:cNvSpPr/>
              <p:nvPr/>
            </p:nvSpPr>
            <p:spPr>
              <a:xfrm>
                <a:off x="2782442" y="2966656"/>
                <a:ext cx="323850" cy="28575"/>
              </a:xfrm>
              <a:custGeom>
                <a:avLst/>
                <a:gdLst>
                  <a:gd name="connsiteX0" fmla="*/ 305943 w 323850"/>
                  <a:gd name="connsiteY0" fmla="*/ 0 h 28575"/>
                  <a:gd name="connsiteX1" fmla="*/ 18002 w 323850"/>
                  <a:gd name="connsiteY1" fmla="*/ 0 h 28575"/>
                  <a:gd name="connsiteX2" fmla="*/ 0 w 323850"/>
                  <a:gd name="connsiteY2" fmla="*/ 18002 h 28575"/>
                  <a:gd name="connsiteX3" fmla="*/ 18002 w 323850"/>
                  <a:gd name="connsiteY3" fmla="*/ 36004 h 28575"/>
                  <a:gd name="connsiteX4" fmla="*/ 305943 w 323850"/>
                  <a:gd name="connsiteY4" fmla="*/ 36004 h 28575"/>
                  <a:gd name="connsiteX5" fmla="*/ 323945 w 323850"/>
                  <a:gd name="connsiteY5" fmla="*/ 18002 h 28575"/>
                  <a:gd name="connsiteX6" fmla="*/ 305943 w 323850"/>
                  <a:gd name="connsiteY6" fmla="*/ 0 h 28575"/>
                  <a:gd name="connsiteX7" fmla="*/ 305943 w 323850"/>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50" h="28575">
                    <a:moveTo>
                      <a:pt x="305943" y="0"/>
                    </a:moveTo>
                    <a:lnTo>
                      <a:pt x="18002" y="0"/>
                    </a:lnTo>
                    <a:cubicBezTo>
                      <a:pt x="8096" y="0"/>
                      <a:pt x="0" y="8096"/>
                      <a:pt x="0" y="18002"/>
                    </a:cubicBezTo>
                    <a:cubicBezTo>
                      <a:pt x="0" y="27908"/>
                      <a:pt x="8096" y="36004"/>
                      <a:pt x="18002" y="36004"/>
                    </a:cubicBezTo>
                    <a:lnTo>
                      <a:pt x="305943" y="36004"/>
                    </a:lnTo>
                    <a:cubicBezTo>
                      <a:pt x="315849" y="36004"/>
                      <a:pt x="323945" y="27908"/>
                      <a:pt x="323945" y="18002"/>
                    </a:cubicBezTo>
                    <a:cubicBezTo>
                      <a:pt x="323945" y="8001"/>
                      <a:pt x="315849" y="0"/>
                      <a:pt x="305943" y="0"/>
                    </a:cubicBezTo>
                    <a:lnTo>
                      <a:pt x="305943" y="0"/>
                    </a:lnTo>
                    <a:close/>
                  </a:path>
                </a:pathLst>
              </a:custGeom>
              <a:grpFill/>
              <a:ln w="9525" cap="flat">
                <a:noFill/>
                <a:prstDash val="solid"/>
                <a:miter/>
              </a:ln>
            </p:spPr>
            <p:txBody>
              <a:bodyPr rtlCol="0" anchor="ctr"/>
              <a:lstStyle/>
              <a:p>
                <a:endParaRPr lang="en-ID"/>
              </a:p>
            </p:txBody>
          </p:sp>
          <p:sp>
            <p:nvSpPr>
              <p:cNvPr id="27" name="Freeform: Shape 19">
                <a:extLst>
                  <a:ext uri="{FF2B5EF4-FFF2-40B4-BE49-F238E27FC236}">
                    <a16:creationId xmlns:a16="http://schemas.microsoft.com/office/drawing/2014/main" id="{8F21E667-1596-5848-62F2-BB3C0F9342CC}"/>
                  </a:ext>
                </a:extLst>
              </p:cNvPr>
              <p:cNvSpPr/>
              <p:nvPr/>
            </p:nvSpPr>
            <p:spPr>
              <a:xfrm>
                <a:off x="2782442" y="3038570"/>
                <a:ext cx="104775" cy="28575"/>
              </a:xfrm>
              <a:custGeom>
                <a:avLst/>
                <a:gdLst>
                  <a:gd name="connsiteX0" fmla="*/ 90011 w 104775"/>
                  <a:gd name="connsiteY0" fmla="*/ 0 h 28575"/>
                  <a:gd name="connsiteX1" fmla="*/ 18002 w 104775"/>
                  <a:gd name="connsiteY1" fmla="*/ 0 h 28575"/>
                  <a:gd name="connsiteX2" fmla="*/ 0 w 104775"/>
                  <a:gd name="connsiteY2" fmla="*/ 18002 h 28575"/>
                  <a:gd name="connsiteX3" fmla="*/ 18002 w 104775"/>
                  <a:gd name="connsiteY3" fmla="*/ 36004 h 28575"/>
                  <a:gd name="connsiteX4" fmla="*/ 90011 w 104775"/>
                  <a:gd name="connsiteY4" fmla="*/ 36004 h 28575"/>
                  <a:gd name="connsiteX5" fmla="*/ 108014 w 104775"/>
                  <a:gd name="connsiteY5" fmla="*/ 18002 h 28575"/>
                  <a:gd name="connsiteX6" fmla="*/ 90011 w 104775"/>
                  <a:gd name="connsiteY6" fmla="*/ 0 h 28575"/>
                  <a:gd name="connsiteX7" fmla="*/ 90011 w 104775"/>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5" h="28575">
                    <a:moveTo>
                      <a:pt x="90011" y="0"/>
                    </a:moveTo>
                    <a:lnTo>
                      <a:pt x="18002" y="0"/>
                    </a:lnTo>
                    <a:cubicBezTo>
                      <a:pt x="8096" y="0"/>
                      <a:pt x="0" y="8096"/>
                      <a:pt x="0" y="18002"/>
                    </a:cubicBezTo>
                    <a:cubicBezTo>
                      <a:pt x="0" y="27908"/>
                      <a:pt x="8096" y="36004"/>
                      <a:pt x="18002" y="36004"/>
                    </a:cubicBezTo>
                    <a:lnTo>
                      <a:pt x="90011" y="36004"/>
                    </a:lnTo>
                    <a:cubicBezTo>
                      <a:pt x="99917" y="36004"/>
                      <a:pt x="108014" y="27908"/>
                      <a:pt x="108014" y="18002"/>
                    </a:cubicBezTo>
                    <a:cubicBezTo>
                      <a:pt x="108014" y="8096"/>
                      <a:pt x="99917" y="0"/>
                      <a:pt x="90011" y="0"/>
                    </a:cubicBezTo>
                    <a:lnTo>
                      <a:pt x="90011" y="0"/>
                    </a:lnTo>
                    <a:close/>
                  </a:path>
                </a:pathLst>
              </a:custGeom>
              <a:grpFill/>
              <a:ln w="9525" cap="flat">
                <a:noFill/>
                <a:prstDash val="solid"/>
                <a:miter/>
              </a:ln>
            </p:spPr>
            <p:txBody>
              <a:bodyPr rtlCol="0" anchor="ctr"/>
              <a:lstStyle/>
              <a:p>
                <a:endParaRPr lang="en-ID"/>
              </a:p>
            </p:txBody>
          </p:sp>
          <p:sp>
            <p:nvSpPr>
              <p:cNvPr id="28" name="Freeform: Shape 20">
                <a:extLst>
                  <a:ext uri="{FF2B5EF4-FFF2-40B4-BE49-F238E27FC236}">
                    <a16:creationId xmlns:a16="http://schemas.microsoft.com/office/drawing/2014/main" id="{357CD7C7-1DFE-99E9-8C12-5D19FA6207BC}"/>
                  </a:ext>
                </a:extLst>
              </p:cNvPr>
              <p:cNvSpPr/>
              <p:nvPr/>
            </p:nvSpPr>
            <p:spPr>
              <a:xfrm>
                <a:off x="2782442" y="3110579"/>
                <a:ext cx="104775" cy="28575"/>
              </a:xfrm>
              <a:custGeom>
                <a:avLst/>
                <a:gdLst>
                  <a:gd name="connsiteX0" fmla="*/ 90011 w 104775"/>
                  <a:gd name="connsiteY0" fmla="*/ 0 h 28575"/>
                  <a:gd name="connsiteX1" fmla="*/ 18002 w 104775"/>
                  <a:gd name="connsiteY1" fmla="*/ 0 h 28575"/>
                  <a:gd name="connsiteX2" fmla="*/ 0 w 104775"/>
                  <a:gd name="connsiteY2" fmla="*/ 18002 h 28575"/>
                  <a:gd name="connsiteX3" fmla="*/ 18002 w 104775"/>
                  <a:gd name="connsiteY3" fmla="*/ 36004 h 28575"/>
                  <a:gd name="connsiteX4" fmla="*/ 90011 w 104775"/>
                  <a:gd name="connsiteY4" fmla="*/ 36004 h 28575"/>
                  <a:gd name="connsiteX5" fmla="*/ 108014 w 104775"/>
                  <a:gd name="connsiteY5" fmla="*/ 18002 h 28575"/>
                  <a:gd name="connsiteX6" fmla="*/ 90011 w 104775"/>
                  <a:gd name="connsiteY6" fmla="*/ 0 h 28575"/>
                  <a:gd name="connsiteX7" fmla="*/ 90011 w 104775"/>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5" h="28575">
                    <a:moveTo>
                      <a:pt x="90011" y="0"/>
                    </a:moveTo>
                    <a:lnTo>
                      <a:pt x="18002" y="0"/>
                    </a:lnTo>
                    <a:cubicBezTo>
                      <a:pt x="8096" y="0"/>
                      <a:pt x="0" y="8096"/>
                      <a:pt x="0" y="18002"/>
                    </a:cubicBezTo>
                    <a:cubicBezTo>
                      <a:pt x="0" y="27908"/>
                      <a:pt x="8096" y="36004"/>
                      <a:pt x="18002" y="36004"/>
                    </a:cubicBezTo>
                    <a:lnTo>
                      <a:pt x="90011" y="36004"/>
                    </a:lnTo>
                    <a:cubicBezTo>
                      <a:pt x="99917" y="36004"/>
                      <a:pt x="108014" y="27908"/>
                      <a:pt x="108014" y="18002"/>
                    </a:cubicBezTo>
                    <a:cubicBezTo>
                      <a:pt x="108014" y="8096"/>
                      <a:pt x="99917" y="0"/>
                      <a:pt x="90011" y="0"/>
                    </a:cubicBezTo>
                    <a:lnTo>
                      <a:pt x="90011" y="0"/>
                    </a:lnTo>
                    <a:close/>
                  </a:path>
                </a:pathLst>
              </a:custGeom>
              <a:grpFill/>
              <a:ln w="9525" cap="flat">
                <a:noFill/>
                <a:prstDash val="solid"/>
                <a:miter/>
              </a:ln>
            </p:spPr>
            <p:txBody>
              <a:bodyPr rtlCol="0" anchor="ctr"/>
              <a:lstStyle/>
              <a:p>
                <a:endParaRPr lang="en-ID"/>
              </a:p>
            </p:txBody>
          </p:sp>
        </p:grpSp>
      </p:grpSp>
      <p:sp>
        <p:nvSpPr>
          <p:cNvPr id="29" name="Rectangle 28">
            <a:extLst>
              <a:ext uri="{FF2B5EF4-FFF2-40B4-BE49-F238E27FC236}">
                <a16:creationId xmlns:a16="http://schemas.microsoft.com/office/drawing/2014/main" id="{70198756-B2A4-B0F7-354A-BC07441DB367}"/>
              </a:ext>
            </a:extLst>
          </p:cNvPr>
          <p:cNvSpPr/>
          <p:nvPr/>
        </p:nvSpPr>
        <p:spPr>
          <a:xfrm>
            <a:off x="607443" y="4792047"/>
            <a:ext cx="2443854" cy="468987"/>
          </a:xfrm>
          <a:prstGeom prst="rect">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33A2DCC4-D9E2-3ED3-4069-8AA1F9AC438C}"/>
              </a:ext>
            </a:extLst>
          </p:cNvPr>
          <p:cNvGrpSpPr/>
          <p:nvPr/>
        </p:nvGrpSpPr>
        <p:grpSpPr>
          <a:xfrm>
            <a:off x="1630292" y="1957914"/>
            <a:ext cx="398157" cy="520043"/>
            <a:chOff x="1895475" y="2676525"/>
            <a:chExt cx="466725" cy="609600"/>
          </a:xfrm>
          <a:solidFill>
            <a:schemeClr val="bg1"/>
          </a:solidFill>
        </p:grpSpPr>
        <p:sp>
          <p:nvSpPr>
            <p:cNvPr id="31" name="Freeform: Shape 22">
              <a:extLst>
                <a:ext uri="{FF2B5EF4-FFF2-40B4-BE49-F238E27FC236}">
                  <a16:creationId xmlns:a16="http://schemas.microsoft.com/office/drawing/2014/main" id="{B6F71C25-E4CB-B362-D83B-EF915F168575}"/>
                </a:ext>
              </a:extLst>
            </p:cNvPr>
            <p:cNvSpPr/>
            <p:nvPr/>
          </p:nvSpPr>
          <p:spPr>
            <a:xfrm>
              <a:off x="1895475" y="2676525"/>
              <a:ext cx="466725" cy="609600"/>
            </a:xfrm>
            <a:custGeom>
              <a:avLst/>
              <a:gdLst>
                <a:gd name="connsiteX0" fmla="*/ 467963 w 466725"/>
                <a:gd name="connsiteY0" fmla="*/ 234029 h 609600"/>
                <a:gd name="connsiteX1" fmla="*/ 233934 w 466725"/>
                <a:gd name="connsiteY1" fmla="*/ 0 h 609600"/>
                <a:gd name="connsiteX2" fmla="*/ 0 w 466725"/>
                <a:gd name="connsiteY2" fmla="*/ 234029 h 609600"/>
                <a:gd name="connsiteX3" fmla="*/ 46673 w 466725"/>
                <a:gd name="connsiteY3" fmla="*/ 374237 h 609600"/>
                <a:gd name="connsiteX4" fmla="*/ 198215 w 466725"/>
                <a:gd name="connsiteY4" fmla="*/ 578453 h 609600"/>
                <a:gd name="connsiteX5" fmla="*/ 126016 w 466725"/>
                <a:gd name="connsiteY5" fmla="*/ 578453 h 609600"/>
                <a:gd name="connsiteX6" fmla="*/ 108013 w 466725"/>
                <a:gd name="connsiteY6" fmla="*/ 596455 h 609600"/>
                <a:gd name="connsiteX7" fmla="*/ 126016 w 466725"/>
                <a:gd name="connsiteY7" fmla="*/ 614458 h 609600"/>
                <a:gd name="connsiteX8" fmla="*/ 342043 w 466725"/>
                <a:gd name="connsiteY8" fmla="*/ 614458 h 609600"/>
                <a:gd name="connsiteX9" fmla="*/ 360045 w 466725"/>
                <a:gd name="connsiteY9" fmla="*/ 596455 h 609600"/>
                <a:gd name="connsiteX10" fmla="*/ 342043 w 466725"/>
                <a:gd name="connsiteY10" fmla="*/ 578453 h 609600"/>
                <a:gd name="connsiteX11" fmla="*/ 269843 w 466725"/>
                <a:gd name="connsiteY11" fmla="*/ 578453 h 609600"/>
                <a:gd name="connsiteX12" fmla="*/ 421386 w 466725"/>
                <a:gd name="connsiteY12" fmla="*/ 374333 h 609600"/>
                <a:gd name="connsiteX13" fmla="*/ 467963 w 466725"/>
                <a:gd name="connsiteY13" fmla="*/ 234029 h 609600"/>
                <a:gd name="connsiteX14" fmla="*/ 467963 w 466725"/>
                <a:gd name="connsiteY14" fmla="*/ 234029 h 609600"/>
                <a:gd name="connsiteX15" fmla="*/ 234029 w 466725"/>
                <a:gd name="connsiteY15" fmla="*/ 566166 h 609600"/>
                <a:gd name="connsiteX16" fmla="*/ 75533 w 466725"/>
                <a:gd name="connsiteY16" fmla="*/ 352615 h 609600"/>
                <a:gd name="connsiteX17" fmla="*/ 36004 w 466725"/>
                <a:gd name="connsiteY17" fmla="*/ 233934 h 609600"/>
                <a:gd name="connsiteX18" fmla="*/ 234029 w 466725"/>
                <a:gd name="connsiteY18" fmla="*/ 35909 h 609600"/>
                <a:gd name="connsiteX19" fmla="*/ 432054 w 466725"/>
                <a:gd name="connsiteY19" fmla="*/ 233934 h 609600"/>
                <a:gd name="connsiteX20" fmla="*/ 392525 w 466725"/>
                <a:gd name="connsiteY20" fmla="*/ 352711 h 609600"/>
                <a:gd name="connsiteX21" fmla="*/ 234029 w 466725"/>
                <a:gd name="connsiteY21" fmla="*/ 566166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6725" h="609600">
                  <a:moveTo>
                    <a:pt x="467963" y="234029"/>
                  </a:moveTo>
                  <a:cubicBezTo>
                    <a:pt x="467963" y="104965"/>
                    <a:pt x="362998" y="0"/>
                    <a:pt x="233934" y="0"/>
                  </a:cubicBezTo>
                  <a:cubicBezTo>
                    <a:pt x="104870" y="0"/>
                    <a:pt x="0" y="104965"/>
                    <a:pt x="0" y="234029"/>
                  </a:cubicBezTo>
                  <a:cubicBezTo>
                    <a:pt x="0" y="285083"/>
                    <a:pt x="16192" y="333565"/>
                    <a:pt x="46673" y="374237"/>
                  </a:cubicBezTo>
                  <a:lnTo>
                    <a:pt x="198215" y="578453"/>
                  </a:lnTo>
                  <a:lnTo>
                    <a:pt x="126016" y="578453"/>
                  </a:lnTo>
                  <a:cubicBezTo>
                    <a:pt x="116110" y="578453"/>
                    <a:pt x="108013" y="586550"/>
                    <a:pt x="108013" y="596455"/>
                  </a:cubicBezTo>
                  <a:cubicBezTo>
                    <a:pt x="108013" y="606362"/>
                    <a:pt x="116110" y="614458"/>
                    <a:pt x="126016" y="614458"/>
                  </a:cubicBezTo>
                  <a:lnTo>
                    <a:pt x="342043" y="614458"/>
                  </a:lnTo>
                  <a:cubicBezTo>
                    <a:pt x="351949" y="614458"/>
                    <a:pt x="360045" y="606362"/>
                    <a:pt x="360045" y="596455"/>
                  </a:cubicBezTo>
                  <a:cubicBezTo>
                    <a:pt x="360045" y="586550"/>
                    <a:pt x="351949" y="578453"/>
                    <a:pt x="342043" y="578453"/>
                  </a:cubicBezTo>
                  <a:lnTo>
                    <a:pt x="269843" y="578453"/>
                  </a:lnTo>
                  <a:lnTo>
                    <a:pt x="421386" y="374333"/>
                  </a:lnTo>
                  <a:cubicBezTo>
                    <a:pt x="451866" y="333565"/>
                    <a:pt x="467963" y="284988"/>
                    <a:pt x="467963" y="234029"/>
                  </a:cubicBezTo>
                  <a:lnTo>
                    <a:pt x="467963" y="234029"/>
                  </a:lnTo>
                  <a:close/>
                  <a:moveTo>
                    <a:pt x="234029" y="566166"/>
                  </a:moveTo>
                  <a:lnTo>
                    <a:pt x="75533" y="352615"/>
                  </a:lnTo>
                  <a:cubicBezTo>
                    <a:pt x="49721" y="318135"/>
                    <a:pt x="36004" y="277178"/>
                    <a:pt x="36004" y="233934"/>
                  </a:cubicBezTo>
                  <a:cubicBezTo>
                    <a:pt x="36004" y="124777"/>
                    <a:pt x="124777" y="35909"/>
                    <a:pt x="234029" y="35909"/>
                  </a:cubicBezTo>
                  <a:cubicBezTo>
                    <a:pt x="343281" y="35909"/>
                    <a:pt x="432054" y="124682"/>
                    <a:pt x="432054" y="233934"/>
                  </a:cubicBezTo>
                  <a:cubicBezTo>
                    <a:pt x="432054" y="277082"/>
                    <a:pt x="418433" y="318135"/>
                    <a:pt x="392525" y="352711"/>
                  </a:cubicBezTo>
                  <a:lnTo>
                    <a:pt x="234029" y="566166"/>
                  </a:lnTo>
                  <a:close/>
                </a:path>
              </a:pathLst>
            </a:custGeom>
            <a:grpFill/>
            <a:ln w="9525" cap="flat">
              <a:noFill/>
              <a:prstDash val="solid"/>
              <a:miter/>
            </a:ln>
          </p:spPr>
          <p:txBody>
            <a:bodyPr rtlCol="0" anchor="ctr"/>
            <a:lstStyle/>
            <a:p>
              <a:endParaRPr lang="en-ID"/>
            </a:p>
          </p:txBody>
        </p:sp>
        <p:sp>
          <p:nvSpPr>
            <p:cNvPr id="32" name="Freeform: Shape 23">
              <a:extLst>
                <a:ext uri="{FF2B5EF4-FFF2-40B4-BE49-F238E27FC236}">
                  <a16:creationId xmlns:a16="http://schemas.microsoft.com/office/drawing/2014/main" id="{BEBF86E5-F5BA-C457-FCAF-740D3E0DA5AA}"/>
                </a:ext>
              </a:extLst>
            </p:cNvPr>
            <p:cNvSpPr/>
            <p:nvPr/>
          </p:nvSpPr>
          <p:spPr>
            <a:xfrm>
              <a:off x="2003440" y="2784491"/>
              <a:ext cx="247650" cy="247650"/>
            </a:xfrm>
            <a:custGeom>
              <a:avLst/>
              <a:gdLst>
                <a:gd name="connsiteX0" fmla="*/ 138732 w 247650"/>
                <a:gd name="connsiteY0" fmla="*/ 5286 h 247650"/>
                <a:gd name="connsiteX1" fmla="*/ 113300 w 247650"/>
                <a:gd name="connsiteY1" fmla="*/ 5286 h 247650"/>
                <a:gd name="connsiteX2" fmla="*/ 5286 w 247650"/>
                <a:gd name="connsiteY2" fmla="*/ 113300 h 247650"/>
                <a:gd name="connsiteX3" fmla="*/ 5286 w 247650"/>
                <a:gd name="connsiteY3" fmla="*/ 138732 h 247650"/>
                <a:gd name="connsiteX4" fmla="*/ 30718 w 247650"/>
                <a:gd name="connsiteY4" fmla="*/ 138732 h 247650"/>
                <a:gd name="connsiteX5" fmla="*/ 35957 w 247650"/>
                <a:gd name="connsiteY5" fmla="*/ 133493 h 247650"/>
                <a:gd name="connsiteX6" fmla="*/ 35957 w 247650"/>
                <a:gd name="connsiteY6" fmla="*/ 234077 h 247650"/>
                <a:gd name="connsiteX7" fmla="*/ 53959 w 247650"/>
                <a:gd name="connsiteY7" fmla="*/ 252079 h 247650"/>
                <a:gd name="connsiteX8" fmla="*/ 197977 w 247650"/>
                <a:gd name="connsiteY8" fmla="*/ 252079 h 247650"/>
                <a:gd name="connsiteX9" fmla="*/ 215979 w 247650"/>
                <a:gd name="connsiteY9" fmla="*/ 234077 h 247650"/>
                <a:gd name="connsiteX10" fmla="*/ 215979 w 247650"/>
                <a:gd name="connsiteY10" fmla="*/ 133588 h 247650"/>
                <a:gd name="connsiteX11" fmla="*/ 221218 w 247650"/>
                <a:gd name="connsiteY11" fmla="*/ 138827 h 247650"/>
                <a:gd name="connsiteX12" fmla="*/ 246650 w 247650"/>
                <a:gd name="connsiteY12" fmla="*/ 138827 h 247650"/>
                <a:gd name="connsiteX13" fmla="*/ 246650 w 247650"/>
                <a:gd name="connsiteY13" fmla="*/ 113395 h 247650"/>
                <a:gd name="connsiteX14" fmla="*/ 138732 w 247650"/>
                <a:gd name="connsiteY14" fmla="*/ 5286 h 247650"/>
                <a:gd name="connsiteX15" fmla="*/ 179975 w 247650"/>
                <a:gd name="connsiteY15" fmla="*/ 215979 h 247650"/>
                <a:gd name="connsiteX16" fmla="*/ 143970 w 247650"/>
                <a:gd name="connsiteY16" fmla="*/ 215979 h 247650"/>
                <a:gd name="connsiteX17" fmla="*/ 143970 w 247650"/>
                <a:gd name="connsiteY17" fmla="*/ 161973 h 247650"/>
                <a:gd name="connsiteX18" fmla="*/ 125968 w 247650"/>
                <a:gd name="connsiteY18" fmla="*/ 143970 h 247650"/>
                <a:gd name="connsiteX19" fmla="*/ 107966 w 247650"/>
                <a:gd name="connsiteY19" fmla="*/ 161973 h 247650"/>
                <a:gd name="connsiteX20" fmla="*/ 107966 w 247650"/>
                <a:gd name="connsiteY20" fmla="*/ 215979 h 247650"/>
                <a:gd name="connsiteX21" fmla="*/ 71961 w 247650"/>
                <a:gd name="connsiteY21" fmla="*/ 215979 h 247650"/>
                <a:gd name="connsiteX22" fmla="*/ 71961 w 247650"/>
                <a:gd name="connsiteY22" fmla="*/ 97488 h 247650"/>
                <a:gd name="connsiteX23" fmla="*/ 125968 w 247650"/>
                <a:gd name="connsiteY23" fmla="*/ 43482 h 247650"/>
                <a:gd name="connsiteX24" fmla="*/ 179975 w 247650"/>
                <a:gd name="connsiteY24" fmla="*/ 97488 h 247650"/>
                <a:gd name="connsiteX25" fmla="*/ 179975 w 247650"/>
                <a:gd name="connsiteY25" fmla="*/ 21597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7650" h="247650">
                  <a:moveTo>
                    <a:pt x="138732" y="5286"/>
                  </a:moveTo>
                  <a:cubicBezTo>
                    <a:pt x="131683" y="-1762"/>
                    <a:pt x="120348" y="-1762"/>
                    <a:pt x="113300" y="5286"/>
                  </a:cubicBezTo>
                  <a:lnTo>
                    <a:pt x="5286" y="113300"/>
                  </a:lnTo>
                  <a:cubicBezTo>
                    <a:pt x="-1762" y="120348"/>
                    <a:pt x="-1762" y="131683"/>
                    <a:pt x="5286" y="138732"/>
                  </a:cubicBezTo>
                  <a:cubicBezTo>
                    <a:pt x="12335" y="145780"/>
                    <a:pt x="23670" y="145780"/>
                    <a:pt x="30718" y="138732"/>
                  </a:cubicBezTo>
                  <a:lnTo>
                    <a:pt x="35957" y="133493"/>
                  </a:lnTo>
                  <a:lnTo>
                    <a:pt x="35957" y="234077"/>
                  </a:lnTo>
                  <a:cubicBezTo>
                    <a:pt x="35957" y="243983"/>
                    <a:pt x="44053" y="252079"/>
                    <a:pt x="53959" y="252079"/>
                  </a:cubicBezTo>
                  <a:lnTo>
                    <a:pt x="197977" y="252079"/>
                  </a:lnTo>
                  <a:cubicBezTo>
                    <a:pt x="207883" y="252079"/>
                    <a:pt x="215979" y="243983"/>
                    <a:pt x="215979" y="234077"/>
                  </a:cubicBezTo>
                  <a:lnTo>
                    <a:pt x="215979" y="133588"/>
                  </a:lnTo>
                  <a:lnTo>
                    <a:pt x="221218" y="138827"/>
                  </a:lnTo>
                  <a:cubicBezTo>
                    <a:pt x="228267" y="145875"/>
                    <a:pt x="239601" y="145875"/>
                    <a:pt x="246650" y="138827"/>
                  </a:cubicBezTo>
                  <a:cubicBezTo>
                    <a:pt x="253698" y="131778"/>
                    <a:pt x="253698" y="120444"/>
                    <a:pt x="246650" y="113395"/>
                  </a:cubicBezTo>
                  <a:lnTo>
                    <a:pt x="138732" y="5286"/>
                  </a:lnTo>
                  <a:close/>
                  <a:moveTo>
                    <a:pt x="179975" y="215979"/>
                  </a:moveTo>
                  <a:lnTo>
                    <a:pt x="143970" y="215979"/>
                  </a:lnTo>
                  <a:lnTo>
                    <a:pt x="143970" y="161973"/>
                  </a:lnTo>
                  <a:cubicBezTo>
                    <a:pt x="143970" y="152067"/>
                    <a:pt x="135874" y="143970"/>
                    <a:pt x="125968" y="143970"/>
                  </a:cubicBezTo>
                  <a:cubicBezTo>
                    <a:pt x="116062" y="143970"/>
                    <a:pt x="107966" y="152067"/>
                    <a:pt x="107966" y="161973"/>
                  </a:cubicBezTo>
                  <a:lnTo>
                    <a:pt x="107966" y="215979"/>
                  </a:lnTo>
                  <a:lnTo>
                    <a:pt x="71961" y="215979"/>
                  </a:lnTo>
                  <a:lnTo>
                    <a:pt x="71961" y="97488"/>
                  </a:lnTo>
                  <a:lnTo>
                    <a:pt x="125968" y="43482"/>
                  </a:lnTo>
                  <a:lnTo>
                    <a:pt x="179975" y="97488"/>
                  </a:lnTo>
                  <a:lnTo>
                    <a:pt x="179975" y="215979"/>
                  </a:lnTo>
                  <a:close/>
                </a:path>
              </a:pathLst>
            </a:custGeom>
            <a:grpFill/>
            <a:ln w="9525" cap="flat">
              <a:noFill/>
              <a:prstDash val="solid"/>
              <a:miter/>
            </a:ln>
          </p:spPr>
          <p:txBody>
            <a:bodyPr rtlCol="0" anchor="ctr"/>
            <a:lstStyle/>
            <a:p>
              <a:endParaRPr lang="en-ID"/>
            </a:p>
          </p:txBody>
        </p:sp>
        <p:sp>
          <p:nvSpPr>
            <p:cNvPr id="33" name="Freeform: Shape 24">
              <a:extLst>
                <a:ext uri="{FF2B5EF4-FFF2-40B4-BE49-F238E27FC236}">
                  <a16:creationId xmlns:a16="http://schemas.microsoft.com/office/drawing/2014/main" id="{A7C4135B-7284-6FE7-A682-0589B11C7D40}"/>
                </a:ext>
              </a:extLst>
            </p:cNvPr>
            <p:cNvSpPr/>
            <p:nvPr/>
          </p:nvSpPr>
          <p:spPr>
            <a:xfrm>
              <a:off x="2111502" y="2856548"/>
              <a:ext cx="28575" cy="28575"/>
            </a:xfrm>
            <a:custGeom>
              <a:avLst/>
              <a:gdLst>
                <a:gd name="connsiteX0" fmla="*/ 36004 w 28575"/>
                <a:gd name="connsiteY0" fmla="*/ 18002 h 28575"/>
                <a:gd name="connsiteX1" fmla="*/ 18002 w 28575"/>
                <a:gd name="connsiteY1" fmla="*/ 36004 h 28575"/>
                <a:gd name="connsiteX2" fmla="*/ 0 w 28575"/>
                <a:gd name="connsiteY2" fmla="*/ 18002 h 28575"/>
                <a:gd name="connsiteX3" fmla="*/ 18002 w 28575"/>
                <a:gd name="connsiteY3" fmla="*/ 0 h 28575"/>
                <a:gd name="connsiteX4" fmla="*/ 36004 w 28575"/>
                <a:gd name="connsiteY4" fmla="*/ 18002 h 28575"/>
                <a:gd name="connsiteX5" fmla="*/ 36004 w 28575"/>
                <a:gd name="connsiteY5" fmla="*/ 1800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28575">
                  <a:moveTo>
                    <a:pt x="36004" y="18002"/>
                  </a:moveTo>
                  <a:cubicBezTo>
                    <a:pt x="36004" y="27908"/>
                    <a:pt x="27908" y="36004"/>
                    <a:pt x="18002" y="36004"/>
                  </a:cubicBezTo>
                  <a:cubicBezTo>
                    <a:pt x="8096" y="36004"/>
                    <a:pt x="0" y="27908"/>
                    <a:pt x="0" y="18002"/>
                  </a:cubicBezTo>
                  <a:cubicBezTo>
                    <a:pt x="0" y="8096"/>
                    <a:pt x="8096" y="0"/>
                    <a:pt x="18002" y="0"/>
                  </a:cubicBezTo>
                  <a:cubicBezTo>
                    <a:pt x="27908" y="0"/>
                    <a:pt x="36004" y="8001"/>
                    <a:pt x="36004" y="18002"/>
                  </a:cubicBezTo>
                  <a:lnTo>
                    <a:pt x="36004" y="18002"/>
                  </a:lnTo>
                  <a:close/>
                </a:path>
              </a:pathLst>
            </a:custGeom>
            <a:grpFill/>
            <a:ln w="9525" cap="flat">
              <a:noFill/>
              <a:prstDash val="solid"/>
              <a:miter/>
            </a:ln>
          </p:spPr>
          <p:txBody>
            <a:bodyPr rtlCol="0" anchor="ctr"/>
            <a:lstStyle/>
            <a:p>
              <a:endParaRPr lang="en-ID"/>
            </a:p>
          </p:txBody>
        </p:sp>
      </p:grpSp>
      <p:sp>
        <p:nvSpPr>
          <p:cNvPr id="34" name="Text Placeholder 30">
            <a:extLst>
              <a:ext uri="{FF2B5EF4-FFF2-40B4-BE49-F238E27FC236}">
                <a16:creationId xmlns:a16="http://schemas.microsoft.com/office/drawing/2014/main" id="{4612CF0C-9D17-0C97-0448-215B752CB663}"/>
              </a:ext>
            </a:extLst>
          </p:cNvPr>
          <p:cNvSpPr txBox="1">
            <a:spLocks/>
          </p:cNvSpPr>
          <p:nvPr/>
        </p:nvSpPr>
        <p:spPr>
          <a:xfrm>
            <a:off x="902220" y="3252856"/>
            <a:ext cx="1837944" cy="31089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Century Gothic" panose="020B0502020202020204" pitchFamily="34" charset="0"/>
              </a:rPr>
              <a:t>Insert Your Title</a:t>
            </a:r>
          </a:p>
        </p:txBody>
      </p:sp>
      <p:sp>
        <p:nvSpPr>
          <p:cNvPr id="35" name="Text Placeholder 31">
            <a:extLst>
              <a:ext uri="{FF2B5EF4-FFF2-40B4-BE49-F238E27FC236}">
                <a16:creationId xmlns:a16="http://schemas.microsoft.com/office/drawing/2014/main" id="{F080172C-A119-9F8E-4189-5DE1F36AF09E}"/>
              </a:ext>
            </a:extLst>
          </p:cNvPr>
          <p:cNvSpPr txBox="1">
            <a:spLocks/>
          </p:cNvSpPr>
          <p:nvPr/>
        </p:nvSpPr>
        <p:spPr>
          <a:xfrm>
            <a:off x="902220" y="3507511"/>
            <a:ext cx="1837944" cy="101498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solidFill>
                  <a:schemeClr val="tx1"/>
                </a:solidFill>
              </a:rPr>
              <a:t>Integer </a:t>
            </a:r>
            <a:r>
              <a:rPr lang="en-US" sz="1000" dirty="0" err="1">
                <a:solidFill>
                  <a:schemeClr val="tx1"/>
                </a:solidFill>
              </a:rPr>
              <a:t>mattis</a:t>
            </a:r>
            <a:r>
              <a:rPr lang="en-US" sz="1000" dirty="0">
                <a:solidFill>
                  <a:schemeClr val="tx1"/>
                </a:solidFill>
              </a:rPr>
              <a:t> </a:t>
            </a:r>
            <a:r>
              <a:rPr lang="en-US" sz="1000" dirty="0" err="1">
                <a:solidFill>
                  <a:schemeClr val="tx1"/>
                </a:solidFill>
              </a:rPr>
              <a:t>nunc</a:t>
            </a:r>
            <a:r>
              <a:rPr lang="en-US" sz="1000" dirty="0">
                <a:solidFill>
                  <a:schemeClr val="tx1"/>
                </a:solidFill>
              </a:rPr>
              <a:t> </a:t>
            </a:r>
            <a:r>
              <a:rPr lang="en-US" sz="1000" dirty="0" err="1">
                <a:solidFill>
                  <a:schemeClr val="tx1"/>
                </a:solidFill>
              </a:rPr>
              <a:t>quis</a:t>
            </a:r>
            <a:r>
              <a:rPr lang="en-US" sz="1000" dirty="0">
                <a:solidFill>
                  <a:schemeClr val="tx1"/>
                </a:solidFill>
              </a:rPr>
              <a:t> </a:t>
            </a:r>
            <a:r>
              <a:rPr lang="en-US" sz="1000" dirty="0" err="1">
                <a:solidFill>
                  <a:schemeClr val="tx1"/>
                </a:solidFill>
              </a:rPr>
              <a:t>sem</a:t>
            </a:r>
            <a:r>
              <a:rPr lang="en-US" sz="1000" dirty="0">
                <a:solidFill>
                  <a:schemeClr val="tx1"/>
                </a:solidFill>
              </a:rPr>
              <a:t> </a:t>
            </a:r>
            <a:r>
              <a:rPr lang="en-US" sz="1000" dirty="0" err="1">
                <a:solidFill>
                  <a:schemeClr val="tx1"/>
                </a:solidFill>
              </a:rPr>
              <a:t>interdum</a:t>
            </a:r>
            <a:r>
              <a:rPr lang="en-US" sz="1000" dirty="0">
                <a:solidFill>
                  <a:schemeClr val="tx1"/>
                </a:solidFill>
              </a:rPr>
              <a:t>, id </a:t>
            </a:r>
            <a:r>
              <a:rPr lang="en-US" sz="1000" dirty="0" err="1">
                <a:solidFill>
                  <a:schemeClr val="tx1"/>
                </a:solidFill>
              </a:rPr>
              <a:t>kuat</a:t>
            </a:r>
            <a:r>
              <a:rPr lang="en-US" sz="1000" dirty="0">
                <a:solidFill>
                  <a:schemeClr val="tx1"/>
                </a:solidFill>
              </a:rPr>
              <a:t> set </a:t>
            </a:r>
            <a:r>
              <a:rPr lang="en-US" sz="1000" dirty="0" err="1">
                <a:solidFill>
                  <a:schemeClr val="tx1"/>
                </a:solidFill>
              </a:rPr>
              <a:t>commodo</a:t>
            </a:r>
            <a:r>
              <a:rPr lang="en-US" sz="1000" dirty="0">
                <a:solidFill>
                  <a:schemeClr val="tx1"/>
                </a:solidFill>
              </a:rPr>
              <a:t> </a:t>
            </a:r>
            <a:r>
              <a:rPr lang="en-US" sz="1000" dirty="0" err="1">
                <a:solidFill>
                  <a:schemeClr val="tx1"/>
                </a:solidFill>
              </a:rPr>
              <a:t>augue</a:t>
            </a:r>
            <a:r>
              <a:rPr lang="en-US" sz="1000" dirty="0">
                <a:solidFill>
                  <a:schemeClr val="tx1"/>
                </a:solidFill>
              </a:rPr>
              <a:t> </a:t>
            </a:r>
            <a:r>
              <a:rPr lang="en-US" sz="1000" dirty="0" err="1">
                <a:solidFill>
                  <a:schemeClr val="tx1"/>
                </a:solidFill>
              </a:rPr>
              <a:t>hom</a:t>
            </a:r>
            <a:r>
              <a:rPr lang="en-US" sz="1000" dirty="0">
                <a:solidFill>
                  <a:schemeClr val="tx1"/>
                </a:solidFill>
              </a:rPr>
              <a:t> </a:t>
            </a:r>
            <a:r>
              <a:rPr lang="en-US" sz="1000" dirty="0" err="1">
                <a:solidFill>
                  <a:schemeClr val="tx1"/>
                </a:solidFill>
              </a:rPr>
              <a:t>dats</a:t>
            </a:r>
            <a:r>
              <a:rPr lang="en-US" sz="1000" dirty="0">
                <a:solidFill>
                  <a:schemeClr val="tx1"/>
                </a:solidFill>
              </a:rPr>
              <a:t> </a:t>
            </a:r>
            <a:r>
              <a:rPr lang="en-US" sz="1000" dirty="0" err="1">
                <a:solidFill>
                  <a:schemeClr val="tx1"/>
                </a:solidFill>
              </a:rPr>
              <a:t>bibendum</a:t>
            </a:r>
            <a:r>
              <a:rPr lang="en-US" sz="1000" dirty="0">
                <a:solidFill>
                  <a:schemeClr val="tx1"/>
                </a:solidFill>
              </a:rPr>
              <a:t>. </a:t>
            </a:r>
            <a:r>
              <a:rPr lang="en-US" sz="1000" dirty="0" err="1">
                <a:solidFill>
                  <a:schemeClr val="tx1"/>
                </a:solidFill>
              </a:rPr>
              <a:t>Nullam</a:t>
            </a:r>
            <a:r>
              <a:rPr lang="en-US" sz="1000" dirty="0">
                <a:solidFill>
                  <a:schemeClr val="tx1"/>
                </a:solidFill>
              </a:rPr>
              <a:t> semper </a:t>
            </a:r>
            <a:r>
              <a:rPr lang="en-US" sz="1000" dirty="0" err="1">
                <a:solidFill>
                  <a:schemeClr val="tx1"/>
                </a:solidFill>
              </a:rPr>
              <a:t>quis</a:t>
            </a:r>
            <a:r>
              <a:rPr lang="en-US" sz="1000" dirty="0">
                <a:solidFill>
                  <a:schemeClr val="tx1"/>
                </a:solidFill>
              </a:rPr>
              <a:t> </a:t>
            </a:r>
            <a:r>
              <a:rPr lang="en-US" sz="1000" dirty="0" err="1">
                <a:solidFill>
                  <a:schemeClr val="tx1"/>
                </a:solidFill>
              </a:rPr>
              <a:t>justo</a:t>
            </a:r>
            <a:r>
              <a:rPr lang="en-US" sz="1000" dirty="0">
                <a:solidFill>
                  <a:schemeClr val="tx1"/>
                </a:solidFill>
              </a:rPr>
              <a:t> </a:t>
            </a:r>
            <a:r>
              <a:rPr lang="en-US" sz="1000" dirty="0" err="1">
                <a:solidFill>
                  <a:schemeClr val="tx1"/>
                </a:solidFill>
              </a:rPr>
              <a:t>nec</a:t>
            </a:r>
            <a:r>
              <a:rPr lang="en-US" sz="1000" dirty="0">
                <a:solidFill>
                  <a:schemeClr val="tx1"/>
                </a:solidFill>
              </a:rPr>
              <a:t> </a:t>
            </a:r>
            <a:r>
              <a:rPr lang="en-US" sz="1000" dirty="0" err="1">
                <a:solidFill>
                  <a:schemeClr val="tx1"/>
                </a:solidFill>
              </a:rPr>
              <a:t>tristique</a:t>
            </a:r>
            <a:r>
              <a:rPr lang="en-US" sz="1000" dirty="0">
                <a:solidFill>
                  <a:schemeClr val="tx1"/>
                </a:solidFill>
              </a:rPr>
              <a:t>. </a:t>
            </a:r>
            <a:r>
              <a:rPr lang="en-US" sz="1000" dirty="0" err="1">
                <a:solidFill>
                  <a:schemeClr val="tx1"/>
                </a:solidFill>
              </a:rPr>
              <a:t>Aliquam</a:t>
            </a:r>
            <a:r>
              <a:rPr lang="en-US" sz="1000" dirty="0">
                <a:solidFill>
                  <a:schemeClr val="tx1"/>
                </a:solidFill>
              </a:rPr>
              <a:t> </a:t>
            </a:r>
            <a:r>
              <a:rPr lang="en-US" sz="1000" dirty="0" err="1">
                <a:solidFill>
                  <a:schemeClr val="tx1"/>
                </a:solidFill>
              </a:rPr>
              <a:t>erat</a:t>
            </a:r>
            <a:r>
              <a:rPr lang="en-US" sz="1000" dirty="0">
                <a:solidFill>
                  <a:schemeClr val="tx1"/>
                </a:solidFill>
              </a:rPr>
              <a:t> </a:t>
            </a:r>
            <a:r>
              <a:rPr lang="en-US" sz="1000" dirty="0" err="1">
                <a:solidFill>
                  <a:schemeClr val="tx1"/>
                </a:solidFill>
              </a:rPr>
              <a:t>volutpat</a:t>
            </a:r>
            <a:r>
              <a:rPr lang="en-US" sz="1000" dirty="0">
                <a:solidFill>
                  <a:schemeClr val="tx1"/>
                </a:solidFill>
              </a:rPr>
              <a:t>.</a:t>
            </a:r>
          </a:p>
        </p:txBody>
      </p:sp>
      <p:sp>
        <p:nvSpPr>
          <p:cNvPr id="36" name="Text Placeholder 36">
            <a:extLst>
              <a:ext uri="{FF2B5EF4-FFF2-40B4-BE49-F238E27FC236}">
                <a16:creationId xmlns:a16="http://schemas.microsoft.com/office/drawing/2014/main" id="{EAF78A05-BC7F-BD19-F345-D55A9A2FDB1F}"/>
              </a:ext>
            </a:extLst>
          </p:cNvPr>
          <p:cNvSpPr txBox="1">
            <a:spLocks/>
          </p:cNvSpPr>
          <p:nvPr/>
        </p:nvSpPr>
        <p:spPr>
          <a:xfrm>
            <a:off x="787908" y="4852532"/>
            <a:ext cx="1026467"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bg1"/>
                </a:solidFill>
                <a:latin typeface="Century Gothic" panose="020B0502020202020204" pitchFamily="34" charset="0"/>
              </a:rPr>
              <a:t>2018</a:t>
            </a:r>
          </a:p>
        </p:txBody>
      </p:sp>
      <p:sp>
        <p:nvSpPr>
          <p:cNvPr id="37" name="Text Placeholder 37">
            <a:extLst>
              <a:ext uri="{FF2B5EF4-FFF2-40B4-BE49-F238E27FC236}">
                <a16:creationId xmlns:a16="http://schemas.microsoft.com/office/drawing/2014/main" id="{805ABEC5-42A5-5C3B-3E89-B8BB98145134}"/>
              </a:ext>
            </a:extLst>
          </p:cNvPr>
          <p:cNvSpPr txBox="1">
            <a:spLocks/>
          </p:cNvSpPr>
          <p:nvPr/>
        </p:nvSpPr>
        <p:spPr>
          <a:xfrm>
            <a:off x="1021080" y="6078430"/>
            <a:ext cx="10149840" cy="557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100" dirty="0" err="1"/>
              <a:t>Mauris</a:t>
            </a:r>
            <a:r>
              <a:rPr lang="en-US" sz="1100" dirty="0"/>
              <a:t> </a:t>
            </a:r>
            <a:r>
              <a:rPr lang="en-US" sz="1100" dirty="0" err="1"/>
              <a:t>pretium</a:t>
            </a:r>
            <a:r>
              <a:rPr lang="en-US" sz="1100" dirty="0"/>
              <a:t> </a:t>
            </a:r>
            <a:r>
              <a:rPr lang="en-US" sz="1100" dirty="0" err="1"/>
              <a:t>efficitur</a:t>
            </a:r>
            <a:r>
              <a:rPr lang="en-US" sz="1100" dirty="0"/>
              <a:t> mi </a:t>
            </a:r>
            <a:r>
              <a:rPr lang="en-US" sz="1100" dirty="0" err="1"/>
              <a:t>ut</a:t>
            </a:r>
            <a:r>
              <a:rPr lang="en-US" sz="1100" dirty="0"/>
              <a:t> </a:t>
            </a:r>
            <a:r>
              <a:rPr lang="en-US" sz="1100" dirty="0" err="1"/>
              <a:t>aliquam</a:t>
            </a:r>
            <a:r>
              <a:rPr lang="en-US" sz="1100" dirty="0"/>
              <a:t>. Cras sed </a:t>
            </a:r>
            <a:r>
              <a:rPr lang="en-US" sz="1100" dirty="0" err="1"/>
              <a:t>sapien</a:t>
            </a:r>
            <a:r>
              <a:rPr lang="en-US" sz="1100" dirty="0"/>
              <a:t> id </a:t>
            </a:r>
            <a:r>
              <a:rPr lang="en-US" sz="1100" dirty="0" err="1"/>
              <a:t>elit</a:t>
            </a:r>
            <a:r>
              <a:rPr lang="en-US" sz="1100" dirty="0"/>
              <a:t> cursus </a:t>
            </a:r>
            <a:r>
              <a:rPr lang="en-US" sz="1100" dirty="0" err="1"/>
              <a:t>placerat</a:t>
            </a:r>
            <a:r>
              <a:rPr lang="en-US" sz="1100" dirty="0"/>
              <a:t> in </a:t>
            </a:r>
            <a:r>
              <a:rPr lang="en-US" sz="1100" dirty="0" err="1"/>
              <a:t>nec</a:t>
            </a:r>
            <a:r>
              <a:rPr lang="en-US" sz="1100" dirty="0"/>
              <a:t> dolor. </a:t>
            </a:r>
            <a:r>
              <a:rPr lang="en-US" sz="1100" dirty="0" err="1"/>
              <a:t>Mauris</a:t>
            </a:r>
            <a:r>
              <a:rPr lang="en-US" sz="1100" dirty="0"/>
              <a:t> vitae ipsum ex. Donec non </a:t>
            </a:r>
            <a:r>
              <a:rPr lang="en-US" sz="1100" dirty="0" err="1"/>
              <a:t>metus</a:t>
            </a:r>
            <a:r>
              <a:rPr lang="en-US" sz="1100" dirty="0"/>
              <a:t> vitae lorem </a:t>
            </a:r>
            <a:r>
              <a:rPr lang="en-US" sz="1100" dirty="0" err="1"/>
              <a:t>malesuada</a:t>
            </a:r>
            <a:r>
              <a:rPr lang="en-US" sz="1100" dirty="0"/>
              <a:t> </a:t>
            </a:r>
            <a:r>
              <a:rPr lang="en-US" sz="1100" dirty="0" err="1"/>
              <a:t>venenatis</a:t>
            </a:r>
            <a:r>
              <a:rPr lang="en-US" sz="1100" dirty="0"/>
              <a:t>. </a:t>
            </a:r>
            <a:r>
              <a:rPr lang="en-US" sz="1100" dirty="0" err="1"/>
              <a:t>Curabitur</a:t>
            </a:r>
            <a:r>
              <a:rPr lang="en-US" sz="1100" dirty="0"/>
              <a:t> </a:t>
            </a:r>
            <a:r>
              <a:rPr lang="en-US" sz="1100" dirty="0" err="1"/>
              <a:t>ut</a:t>
            </a:r>
            <a:r>
              <a:rPr lang="en-US" sz="1100" dirty="0"/>
              <a:t> </a:t>
            </a:r>
            <a:r>
              <a:rPr lang="en-US" sz="1100" dirty="0" err="1"/>
              <a:t>rutrum</a:t>
            </a:r>
            <a:r>
              <a:rPr lang="en-US" sz="1100" dirty="0"/>
              <a:t> </a:t>
            </a:r>
            <a:r>
              <a:rPr lang="en-US" sz="1100" dirty="0" err="1"/>
              <a:t>nulla</a:t>
            </a:r>
            <a:r>
              <a:rPr lang="en-US" sz="1100" dirty="0"/>
              <a:t>, </a:t>
            </a:r>
            <a:r>
              <a:rPr lang="en-US" sz="1100" dirty="0" err="1"/>
              <a:t>feugiat</a:t>
            </a:r>
            <a:r>
              <a:rPr lang="en-US" sz="1100" dirty="0"/>
              <a:t> </a:t>
            </a:r>
            <a:r>
              <a:rPr lang="en-US" sz="1100" dirty="0" err="1"/>
              <a:t>ornare</a:t>
            </a:r>
            <a:r>
              <a:rPr lang="en-US" sz="1100" dirty="0"/>
              <a:t> </a:t>
            </a:r>
            <a:r>
              <a:rPr lang="en-US" sz="1100" dirty="0" err="1"/>
              <a:t>velit</a:t>
            </a:r>
            <a:r>
              <a:rPr lang="en-US" sz="1100" dirty="0"/>
              <a:t>. Proin </a:t>
            </a:r>
            <a:r>
              <a:rPr lang="en-US" sz="1100" dirty="0" err="1"/>
              <a:t>mattis</a:t>
            </a:r>
            <a:r>
              <a:rPr lang="en-US" sz="1100" dirty="0"/>
              <a:t> </a:t>
            </a:r>
            <a:r>
              <a:rPr lang="en-US" sz="1100" dirty="0" err="1"/>
              <a:t>tellus</a:t>
            </a:r>
            <a:r>
              <a:rPr lang="en-US" sz="1100" dirty="0"/>
              <a:t> eros, et pharetra dui vestibulum </a:t>
            </a:r>
            <a:r>
              <a:rPr lang="en-US" sz="1100" dirty="0" err="1"/>
              <a:t>ut.</a:t>
            </a:r>
            <a:r>
              <a:rPr lang="en-US" sz="1100" dirty="0"/>
              <a:t> </a:t>
            </a:r>
            <a:r>
              <a:rPr lang="en-US" sz="1100" dirty="0" err="1"/>
              <a:t>Mauris</a:t>
            </a:r>
            <a:r>
              <a:rPr lang="en-US" sz="1100" dirty="0"/>
              <a:t> </a:t>
            </a:r>
            <a:r>
              <a:rPr lang="en-US" sz="1100" dirty="0" err="1"/>
              <a:t>quis</a:t>
            </a:r>
            <a:r>
              <a:rPr lang="en-US" sz="1100" dirty="0"/>
              <a:t> </a:t>
            </a:r>
            <a:r>
              <a:rPr lang="en-US" sz="1100" dirty="0" err="1"/>
              <a:t>mauris</a:t>
            </a:r>
            <a:r>
              <a:rPr lang="en-US" sz="1100" dirty="0"/>
              <a:t> non </a:t>
            </a:r>
            <a:r>
              <a:rPr lang="en-US" sz="1100" dirty="0" err="1"/>
              <a:t>sem</a:t>
            </a:r>
            <a:r>
              <a:rPr lang="en-US" sz="1100" dirty="0"/>
              <a:t> </a:t>
            </a:r>
            <a:r>
              <a:rPr lang="en-US" sz="1100" dirty="0" err="1"/>
              <a:t>consectetur</a:t>
            </a:r>
            <a:r>
              <a:rPr lang="en-US" sz="1100" dirty="0"/>
              <a:t> </a:t>
            </a:r>
            <a:r>
              <a:rPr lang="en-US" sz="1100" dirty="0" err="1"/>
              <a:t>lobortis</a:t>
            </a:r>
            <a:r>
              <a:rPr lang="en-US" sz="1100" dirty="0"/>
              <a:t> sit </a:t>
            </a:r>
            <a:r>
              <a:rPr lang="en-US" sz="1100" dirty="0" err="1"/>
              <a:t>amet</a:t>
            </a:r>
            <a:r>
              <a:rPr lang="en-US" sz="1100" dirty="0"/>
              <a:t> </a:t>
            </a:r>
            <a:r>
              <a:rPr lang="en-US" sz="1100" dirty="0" err="1"/>
              <a:t>quis</a:t>
            </a:r>
            <a:r>
              <a:rPr lang="en-US" sz="1100" dirty="0"/>
              <a:t> dolor. In lacinia magna vitae </a:t>
            </a:r>
            <a:r>
              <a:rPr lang="en-US" sz="1100" dirty="0" err="1"/>
              <a:t>neque</a:t>
            </a:r>
            <a:r>
              <a:rPr lang="en-US" sz="1100" dirty="0"/>
              <a:t> maximus cursus </a:t>
            </a:r>
            <a:r>
              <a:rPr lang="en-US" sz="1100" dirty="0" err="1"/>
              <a:t>nec</a:t>
            </a:r>
            <a:r>
              <a:rPr lang="en-US" sz="1100" dirty="0"/>
              <a:t> vel </a:t>
            </a:r>
            <a:r>
              <a:rPr lang="en-US" sz="1100" dirty="0" err="1"/>
              <a:t>velit</a:t>
            </a:r>
            <a:r>
              <a:rPr lang="en-US" sz="1100" dirty="0"/>
              <a:t>. Donec non convallis </a:t>
            </a:r>
            <a:r>
              <a:rPr lang="en-US" sz="1100" dirty="0" err="1"/>
              <a:t>quam</a:t>
            </a:r>
            <a:r>
              <a:rPr lang="en-US" sz="1100" dirty="0"/>
              <a:t>.</a:t>
            </a:r>
          </a:p>
        </p:txBody>
      </p:sp>
      <p:sp>
        <p:nvSpPr>
          <p:cNvPr id="38" name="Text Placeholder 42">
            <a:extLst>
              <a:ext uri="{FF2B5EF4-FFF2-40B4-BE49-F238E27FC236}">
                <a16:creationId xmlns:a16="http://schemas.microsoft.com/office/drawing/2014/main" id="{D8A91D16-E2EC-641B-400C-219F42493400}"/>
              </a:ext>
            </a:extLst>
          </p:cNvPr>
          <p:cNvSpPr txBox="1">
            <a:spLocks/>
          </p:cNvSpPr>
          <p:nvPr/>
        </p:nvSpPr>
        <p:spPr>
          <a:xfrm>
            <a:off x="3746640" y="3252856"/>
            <a:ext cx="1837944"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latin typeface="Century Gothic" panose="020B0502020202020204" pitchFamily="34" charset="0"/>
              </a:rPr>
              <a:t>Insert Your Title</a:t>
            </a:r>
          </a:p>
        </p:txBody>
      </p:sp>
      <p:sp>
        <p:nvSpPr>
          <p:cNvPr id="39" name="Text Placeholder 43">
            <a:extLst>
              <a:ext uri="{FF2B5EF4-FFF2-40B4-BE49-F238E27FC236}">
                <a16:creationId xmlns:a16="http://schemas.microsoft.com/office/drawing/2014/main" id="{A89533F9-8ECE-0696-2179-179328BE784B}"/>
              </a:ext>
            </a:extLst>
          </p:cNvPr>
          <p:cNvSpPr txBox="1">
            <a:spLocks/>
          </p:cNvSpPr>
          <p:nvPr/>
        </p:nvSpPr>
        <p:spPr>
          <a:xfrm>
            <a:off x="3746640" y="3507511"/>
            <a:ext cx="1837944" cy="101498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000"/>
              <a:t>Integer mattis nunc quis sem interdum, id kuat set commodo augue hom dats bibendum. Nullam semper quis justo nec tristique. Aliquam erat volutpat.</a:t>
            </a:r>
            <a:endParaRPr lang="en-US" sz="1000" dirty="0"/>
          </a:p>
        </p:txBody>
      </p:sp>
      <p:sp>
        <p:nvSpPr>
          <p:cNvPr id="40" name="Text Placeholder 48">
            <a:extLst>
              <a:ext uri="{FF2B5EF4-FFF2-40B4-BE49-F238E27FC236}">
                <a16:creationId xmlns:a16="http://schemas.microsoft.com/office/drawing/2014/main" id="{26286F51-AC69-DDBB-84EA-E8A8F1DDC10F}"/>
              </a:ext>
            </a:extLst>
          </p:cNvPr>
          <p:cNvSpPr txBox="1">
            <a:spLocks/>
          </p:cNvSpPr>
          <p:nvPr/>
        </p:nvSpPr>
        <p:spPr>
          <a:xfrm>
            <a:off x="3632328" y="4852532"/>
            <a:ext cx="1026467"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a:solidFill>
                  <a:schemeClr val="bg1"/>
                </a:solidFill>
                <a:latin typeface="Century Gothic" panose="020B0502020202020204" pitchFamily="34" charset="0"/>
              </a:rPr>
              <a:t>2019</a:t>
            </a:r>
            <a:endParaRPr lang="en-US" sz="2000" b="1" dirty="0">
              <a:solidFill>
                <a:schemeClr val="bg1"/>
              </a:solidFill>
              <a:latin typeface="Century Gothic" panose="020B0502020202020204" pitchFamily="34" charset="0"/>
            </a:endParaRPr>
          </a:p>
        </p:txBody>
      </p:sp>
      <p:sp>
        <p:nvSpPr>
          <p:cNvPr id="41" name="Text Placeholder 56">
            <a:extLst>
              <a:ext uri="{FF2B5EF4-FFF2-40B4-BE49-F238E27FC236}">
                <a16:creationId xmlns:a16="http://schemas.microsoft.com/office/drawing/2014/main" id="{98BFE59E-104B-CDC8-C244-8467CE4300FC}"/>
              </a:ext>
            </a:extLst>
          </p:cNvPr>
          <p:cNvSpPr txBox="1">
            <a:spLocks/>
          </p:cNvSpPr>
          <p:nvPr/>
        </p:nvSpPr>
        <p:spPr>
          <a:xfrm>
            <a:off x="6591060" y="3252856"/>
            <a:ext cx="1837944"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a:latin typeface="Century Gothic" panose="020B0502020202020204" pitchFamily="34" charset="0"/>
              </a:rPr>
              <a:t>Insert Your Title</a:t>
            </a:r>
            <a:endParaRPr lang="en-US" sz="1400" b="1" dirty="0">
              <a:latin typeface="Century Gothic" panose="020B0502020202020204" pitchFamily="34" charset="0"/>
            </a:endParaRPr>
          </a:p>
        </p:txBody>
      </p:sp>
      <p:sp>
        <p:nvSpPr>
          <p:cNvPr id="42" name="Text Placeholder 57">
            <a:extLst>
              <a:ext uri="{FF2B5EF4-FFF2-40B4-BE49-F238E27FC236}">
                <a16:creationId xmlns:a16="http://schemas.microsoft.com/office/drawing/2014/main" id="{E532B679-157C-FCDB-454A-A823372CB7DE}"/>
              </a:ext>
            </a:extLst>
          </p:cNvPr>
          <p:cNvSpPr txBox="1">
            <a:spLocks/>
          </p:cNvSpPr>
          <p:nvPr/>
        </p:nvSpPr>
        <p:spPr>
          <a:xfrm>
            <a:off x="6591060" y="3507511"/>
            <a:ext cx="1837944" cy="101498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000"/>
              <a:t>Integer mattis nunc quis sem interdum, id kuat set commodo augue hom dats bibendum. Nullam semper quis justo nec tristique. Aliquam erat volutpat.</a:t>
            </a:r>
            <a:endParaRPr lang="en-US" sz="1000" dirty="0"/>
          </a:p>
        </p:txBody>
      </p:sp>
      <p:sp>
        <p:nvSpPr>
          <p:cNvPr id="43" name="Text Placeholder 58">
            <a:extLst>
              <a:ext uri="{FF2B5EF4-FFF2-40B4-BE49-F238E27FC236}">
                <a16:creationId xmlns:a16="http://schemas.microsoft.com/office/drawing/2014/main" id="{EF0773E5-5B0E-C4FD-5C9C-CB1A0283BC02}"/>
              </a:ext>
            </a:extLst>
          </p:cNvPr>
          <p:cNvSpPr txBox="1">
            <a:spLocks/>
          </p:cNvSpPr>
          <p:nvPr/>
        </p:nvSpPr>
        <p:spPr>
          <a:xfrm>
            <a:off x="6476748" y="4852532"/>
            <a:ext cx="1026467"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a:solidFill>
                  <a:schemeClr val="bg1"/>
                </a:solidFill>
                <a:latin typeface="Century Gothic" panose="020B0502020202020204" pitchFamily="34" charset="0"/>
              </a:rPr>
              <a:t>2020</a:t>
            </a:r>
            <a:endParaRPr lang="en-US" sz="2000" b="1" dirty="0">
              <a:solidFill>
                <a:schemeClr val="bg1"/>
              </a:solidFill>
              <a:latin typeface="Century Gothic" panose="020B0502020202020204" pitchFamily="34" charset="0"/>
            </a:endParaRPr>
          </a:p>
        </p:txBody>
      </p:sp>
      <p:sp>
        <p:nvSpPr>
          <p:cNvPr id="44" name="Text Placeholder 59">
            <a:extLst>
              <a:ext uri="{FF2B5EF4-FFF2-40B4-BE49-F238E27FC236}">
                <a16:creationId xmlns:a16="http://schemas.microsoft.com/office/drawing/2014/main" id="{818B0B16-6243-48CD-F3E1-6A80E9D3DCDC}"/>
              </a:ext>
            </a:extLst>
          </p:cNvPr>
          <p:cNvSpPr txBox="1">
            <a:spLocks/>
          </p:cNvSpPr>
          <p:nvPr/>
        </p:nvSpPr>
        <p:spPr>
          <a:xfrm>
            <a:off x="9435480" y="3252856"/>
            <a:ext cx="1837944"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a:latin typeface="Century Gothic" panose="020B0502020202020204" pitchFamily="34" charset="0"/>
              </a:rPr>
              <a:t>Insert Your Title</a:t>
            </a:r>
            <a:endParaRPr lang="en-US" sz="1400" b="1" dirty="0">
              <a:latin typeface="Century Gothic" panose="020B0502020202020204" pitchFamily="34" charset="0"/>
            </a:endParaRPr>
          </a:p>
        </p:txBody>
      </p:sp>
      <p:sp>
        <p:nvSpPr>
          <p:cNvPr id="45" name="Text Placeholder 60">
            <a:extLst>
              <a:ext uri="{FF2B5EF4-FFF2-40B4-BE49-F238E27FC236}">
                <a16:creationId xmlns:a16="http://schemas.microsoft.com/office/drawing/2014/main" id="{D342343C-729B-F15D-30DC-026C96F09D57}"/>
              </a:ext>
            </a:extLst>
          </p:cNvPr>
          <p:cNvSpPr txBox="1">
            <a:spLocks/>
          </p:cNvSpPr>
          <p:nvPr/>
        </p:nvSpPr>
        <p:spPr>
          <a:xfrm>
            <a:off x="9435480" y="3507511"/>
            <a:ext cx="1837944" cy="101498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000"/>
              <a:t>Integer mattis nunc quis sem interdum, id kuat set commodo augue hom dats bibendum. Nullam semper quis justo nec tristique. Aliquam erat volutpat.</a:t>
            </a:r>
            <a:endParaRPr lang="en-US" sz="1000" dirty="0"/>
          </a:p>
        </p:txBody>
      </p:sp>
      <p:sp>
        <p:nvSpPr>
          <p:cNvPr id="46" name="Text Placeholder 61">
            <a:extLst>
              <a:ext uri="{FF2B5EF4-FFF2-40B4-BE49-F238E27FC236}">
                <a16:creationId xmlns:a16="http://schemas.microsoft.com/office/drawing/2014/main" id="{A1F4D4D3-EB07-5A80-4EF5-CA21CAC570B7}"/>
              </a:ext>
            </a:extLst>
          </p:cNvPr>
          <p:cNvSpPr txBox="1">
            <a:spLocks/>
          </p:cNvSpPr>
          <p:nvPr/>
        </p:nvSpPr>
        <p:spPr>
          <a:xfrm>
            <a:off x="9321168" y="4852532"/>
            <a:ext cx="1026467"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a:solidFill>
                  <a:schemeClr val="bg1"/>
                </a:solidFill>
                <a:latin typeface="Century Gothic" panose="020B0502020202020204" pitchFamily="34" charset="0"/>
              </a:rPr>
              <a:t>2021</a:t>
            </a:r>
            <a:endParaRPr lang="en-US" sz="20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513092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nip and Round Single Corner of Rectangle 21">
            <a:extLst>
              <a:ext uri="{FF2B5EF4-FFF2-40B4-BE49-F238E27FC236}">
                <a16:creationId xmlns:a16="http://schemas.microsoft.com/office/drawing/2014/main" id="{9D6EC357-432A-F35C-1E84-A52EC34AF4DE}"/>
              </a:ext>
            </a:extLst>
          </p:cNvPr>
          <p:cNvSpPr/>
          <p:nvPr/>
        </p:nvSpPr>
        <p:spPr>
          <a:xfrm>
            <a:off x="0" y="5481326"/>
            <a:ext cx="5470802" cy="1066946"/>
          </a:xfrm>
          <a:prstGeom prst="snipRoundRect">
            <a:avLst>
              <a:gd name="adj1" fmla="val 0"/>
              <a:gd name="adj2" fmla="val 4565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sp>
        <p:nvSpPr>
          <p:cNvPr id="3" name="Oval 2">
            <a:extLst>
              <a:ext uri="{FF2B5EF4-FFF2-40B4-BE49-F238E27FC236}">
                <a16:creationId xmlns:a16="http://schemas.microsoft.com/office/drawing/2014/main" id="{E028AE44-84CB-7FC4-D4FD-738DC471F5FE}"/>
              </a:ext>
            </a:extLst>
          </p:cNvPr>
          <p:cNvSpPr/>
          <p:nvPr/>
        </p:nvSpPr>
        <p:spPr>
          <a:xfrm>
            <a:off x="697180" y="1141684"/>
            <a:ext cx="3977101" cy="3977102"/>
          </a:xfrm>
          <a:prstGeom prst="ellipse">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B47AFD11-8348-05DD-0C8A-86FA47903EFC}"/>
              </a:ext>
            </a:extLst>
          </p:cNvPr>
          <p:cNvSpPr/>
          <p:nvPr/>
        </p:nvSpPr>
        <p:spPr>
          <a:xfrm>
            <a:off x="1181159" y="2109642"/>
            <a:ext cx="3009142" cy="3009143"/>
          </a:xfrm>
          <a:prstGeom prst="ellipse">
            <a:avLst/>
          </a:prstGeom>
          <a:solidFill>
            <a:srgbClr val="FA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1C7EB17-5BA3-AF5C-872A-1575DF581AB3}"/>
              </a:ext>
            </a:extLst>
          </p:cNvPr>
          <p:cNvSpPr/>
          <p:nvPr/>
        </p:nvSpPr>
        <p:spPr>
          <a:xfrm>
            <a:off x="1589661" y="2926647"/>
            <a:ext cx="2192138" cy="2192139"/>
          </a:xfrm>
          <a:prstGeom prst="ellipse">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1EF2137F-3305-1249-E71B-5AB57E5B7DD8}"/>
              </a:ext>
            </a:extLst>
          </p:cNvPr>
          <p:cNvCxnSpPr>
            <a:cxnSpLocks/>
          </p:cNvCxnSpPr>
          <p:nvPr/>
        </p:nvCxnSpPr>
        <p:spPr>
          <a:xfrm>
            <a:off x="3146612" y="1756986"/>
            <a:ext cx="4094864" cy="0"/>
          </a:xfrm>
          <a:prstGeom prst="line">
            <a:avLst/>
          </a:prstGeom>
          <a:ln w="53975" cap="rnd">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E13AEEF-E7E4-ADF0-1D1E-5657537168FD}"/>
              </a:ext>
            </a:extLst>
          </p:cNvPr>
          <p:cNvCxnSpPr>
            <a:cxnSpLocks/>
          </p:cNvCxnSpPr>
          <p:nvPr/>
        </p:nvCxnSpPr>
        <p:spPr>
          <a:xfrm>
            <a:off x="3795340" y="3145975"/>
            <a:ext cx="3331789" cy="0"/>
          </a:xfrm>
          <a:prstGeom prst="line">
            <a:avLst/>
          </a:prstGeom>
          <a:ln w="53975" cap="rnd">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0BE195-FFBD-07BD-4637-467D8DEDF7F5}"/>
              </a:ext>
            </a:extLst>
          </p:cNvPr>
          <p:cNvCxnSpPr>
            <a:cxnSpLocks/>
          </p:cNvCxnSpPr>
          <p:nvPr/>
        </p:nvCxnSpPr>
        <p:spPr>
          <a:xfrm>
            <a:off x="3373297" y="4445240"/>
            <a:ext cx="3740291" cy="0"/>
          </a:xfrm>
          <a:prstGeom prst="line">
            <a:avLst/>
          </a:prstGeom>
          <a:ln w="53975" cap="rnd">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A2E2708-43B1-987D-04A4-426E1A96A2E5}"/>
              </a:ext>
            </a:extLst>
          </p:cNvPr>
          <p:cNvSpPr txBox="1"/>
          <p:nvPr/>
        </p:nvSpPr>
        <p:spPr>
          <a:xfrm>
            <a:off x="2121134" y="3822661"/>
            <a:ext cx="1129191" cy="461665"/>
          </a:xfrm>
          <a:prstGeom prst="rect">
            <a:avLst/>
          </a:prstGeom>
          <a:noFill/>
        </p:spPr>
        <p:txBody>
          <a:bodyPr wrap="square" rtlCol="0">
            <a:spAutoFit/>
          </a:bodyPr>
          <a:lstStyle/>
          <a:p>
            <a:pPr algn="ctr"/>
            <a:r>
              <a:rPr lang="en-US" sz="2400" b="1" dirty="0">
                <a:solidFill>
                  <a:schemeClr val="bg1"/>
                </a:solidFill>
                <a:latin typeface="Century Gothic" panose="020B0502020202020204" pitchFamily="34" charset="0"/>
              </a:rPr>
              <a:t>01</a:t>
            </a:r>
          </a:p>
        </p:txBody>
      </p:sp>
      <p:sp>
        <p:nvSpPr>
          <p:cNvPr id="12" name="TextBox 11">
            <a:extLst>
              <a:ext uri="{FF2B5EF4-FFF2-40B4-BE49-F238E27FC236}">
                <a16:creationId xmlns:a16="http://schemas.microsoft.com/office/drawing/2014/main" id="{5C03B64B-BFD3-1282-0863-332D26C44C2F}"/>
              </a:ext>
            </a:extLst>
          </p:cNvPr>
          <p:cNvSpPr txBox="1"/>
          <p:nvPr/>
        </p:nvSpPr>
        <p:spPr>
          <a:xfrm>
            <a:off x="2121134" y="2353339"/>
            <a:ext cx="1129191" cy="461665"/>
          </a:xfrm>
          <a:prstGeom prst="rect">
            <a:avLst/>
          </a:prstGeom>
          <a:noFill/>
        </p:spPr>
        <p:txBody>
          <a:bodyPr wrap="square" rtlCol="0">
            <a:spAutoFit/>
          </a:bodyPr>
          <a:lstStyle/>
          <a:p>
            <a:pPr algn="ctr"/>
            <a:r>
              <a:rPr lang="en-US" sz="2400" b="1">
                <a:solidFill>
                  <a:schemeClr val="bg1"/>
                </a:solidFill>
                <a:latin typeface="Century Gothic" panose="020B0502020202020204" pitchFamily="34" charset="0"/>
              </a:rPr>
              <a:t>02</a:t>
            </a:r>
            <a:endParaRPr lang="en-US" sz="2400" b="1" dirty="0">
              <a:solidFill>
                <a:schemeClr val="bg1"/>
              </a:solidFill>
              <a:latin typeface="Century Gothic" panose="020B0502020202020204" pitchFamily="34" charset="0"/>
            </a:endParaRPr>
          </a:p>
        </p:txBody>
      </p:sp>
      <p:sp>
        <p:nvSpPr>
          <p:cNvPr id="13" name="TextBox 12">
            <a:extLst>
              <a:ext uri="{FF2B5EF4-FFF2-40B4-BE49-F238E27FC236}">
                <a16:creationId xmlns:a16="http://schemas.microsoft.com/office/drawing/2014/main" id="{C72901EE-F25E-2C73-A5CC-65C3450B07F6}"/>
              </a:ext>
            </a:extLst>
          </p:cNvPr>
          <p:cNvSpPr txBox="1"/>
          <p:nvPr/>
        </p:nvSpPr>
        <p:spPr>
          <a:xfrm>
            <a:off x="2121134" y="1429791"/>
            <a:ext cx="1129191" cy="461665"/>
          </a:xfrm>
          <a:prstGeom prst="rect">
            <a:avLst/>
          </a:prstGeom>
          <a:noFill/>
        </p:spPr>
        <p:txBody>
          <a:bodyPr wrap="square" rtlCol="0">
            <a:spAutoFit/>
          </a:bodyPr>
          <a:lstStyle/>
          <a:p>
            <a:pPr algn="ctr"/>
            <a:r>
              <a:rPr lang="en-US" sz="2400" b="1" dirty="0">
                <a:solidFill>
                  <a:schemeClr val="bg1"/>
                </a:solidFill>
                <a:latin typeface="Century Gothic" panose="020B0502020202020204" pitchFamily="34" charset="0"/>
              </a:rPr>
              <a:t>03</a:t>
            </a:r>
          </a:p>
        </p:txBody>
      </p:sp>
      <p:sp>
        <p:nvSpPr>
          <p:cNvPr id="14" name="Text Placeholder 10">
            <a:extLst>
              <a:ext uri="{FF2B5EF4-FFF2-40B4-BE49-F238E27FC236}">
                <a16:creationId xmlns:a16="http://schemas.microsoft.com/office/drawing/2014/main" id="{AED8954B-ADE4-5F47-CBE3-86A7FBE6ED6B}"/>
              </a:ext>
            </a:extLst>
          </p:cNvPr>
          <p:cNvSpPr txBox="1">
            <a:spLocks/>
          </p:cNvSpPr>
          <p:nvPr/>
        </p:nvSpPr>
        <p:spPr>
          <a:xfrm>
            <a:off x="7353241" y="1614028"/>
            <a:ext cx="2441448"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rgbClr val="F25484"/>
                </a:solidFill>
                <a:latin typeface="Century Gothic" panose="020B0502020202020204" pitchFamily="34" charset="0"/>
              </a:rPr>
              <a:t>Possibility 01</a:t>
            </a:r>
          </a:p>
        </p:txBody>
      </p:sp>
      <p:sp>
        <p:nvSpPr>
          <p:cNvPr id="15" name="Text Placeholder 12">
            <a:extLst>
              <a:ext uri="{FF2B5EF4-FFF2-40B4-BE49-F238E27FC236}">
                <a16:creationId xmlns:a16="http://schemas.microsoft.com/office/drawing/2014/main" id="{336D9B7F-3CAA-0D17-61AC-FC527103D35B}"/>
              </a:ext>
            </a:extLst>
          </p:cNvPr>
          <p:cNvSpPr txBox="1">
            <a:spLocks/>
          </p:cNvSpPr>
          <p:nvPr/>
        </p:nvSpPr>
        <p:spPr>
          <a:xfrm>
            <a:off x="7353241" y="2040976"/>
            <a:ext cx="3657600" cy="731799"/>
          </a:xfrm>
          <a:prstGeom prst="rect">
            <a:avLst/>
          </a:prstGeom>
          <a:solidFill>
            <a:srgbClr val="F25484"/>
          </a:solidFill>
        </p:spPr>
        <p:txBody>
          <a:bodyPr vert="horz" lIns="91440" tIns="45720" rIns="91440" bIns="4572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Integer </a:t>
            </a:r>
            <a:r>
              <a:rPr lang="en-US" sz="1100" dirty="0" err="1">
                <a:solidFill>
                  <a:schemeClr val="bg1"/>
                </a:solidFill>
              </a:rPr>
              <a:t>mattis</a:t>
            </a:r>
            <a:r>
              <a:rPr lang="en-US" sz="1100" dirty="0">
                <a:solidFill>
                  <a:schemeClr val="bg1"/>
                </a:solidFill>
              </a:rPr>
              <a:t> </a:t>
            </a:r>
            <a:r>
              <a:rPr lang="en-US" sz="1100" dirty="0" err="1">
                <a:solidFill>
                  <a:schemeClr val="bg1"/>
                </a:solidFill>
              </a:rPr>
              <a:t>nunc</a:t>
            </a:r>
            <a:r>
              <a:rPr lang="en-US" sz="1100" dirty="0">
                <a:solidFill>
                  <a:schemeClr val="bg1"/>
                </a:solidFill>
              </a:rPr>
              <a:t> </a:t>
            </a:r>
            <a:r>
              <a:rPr lang="en-US" sz="1100" dirty="0" err="1">
                <a:solidFill>
                  <a:schemeClr val="bg1"/>
                </a:solidFill>
              </a:rPr>
              <a:t>quis</a:t>
            </a:r>
            <a:r>
              <a:rPr lang="en-US" sz="1100" dirty="0">
                <a:solidFill>
                  <a:schemeClr val="bg1"/>
                </a:solidFill>
              </a:rPr>
              <a:t> </a:t>
            </a:r>
            <a:r>
              <a:rPr lang="en-US" sz="1100" dirty="0" err="1">
                <a:solidFill>
                  <a:schemeClr val="bg1"/>
                </a:solidFill>
              </a:rPr>
              <a:t>sem</a:t>
            </a:r>
            <a:r>
              <a:rPr lang="en-US" sz="1100" dirty="0">
                <a:solidFill>
                  <a:schemeClr val="bg1"/>
                </a:solidFill>
              </a:rPr>
              <a:t> </a:t>
            </a:r>
            <a:r>
              <a:rPr lang="en-US" sz="1100" dirty="0" err="1">
                <a:solidFill>
                  <a:schemeClr val="bg1"/>
                </a:solidFill>
              </a:rPr>
              <a:t>interdum</a:t>
            </a:r>
            <a:r>
              <a:rPr lang="en-US" sz="1100" dirty="0">
                <a:solidFill>
                  <a:schemeClr val="bg1"/>
                </a:solidFill>
              </a:rPr>
              <a:t>, id </a:t>
            </a:r>
            <a:r>
              <a:rPr lang="en-US" sz="1100" dirty="0" err="1">
                <a:solidFill>
                  <a:schemeClr val="bg1"/>
                </a:solidFill>
              </a:rPr>
              <a:t>commodo</a:t>
            </a:r>
            <a:r>
              <a:rPr lang="en-US" sz="1100" dirty="0">
                <a:solidFill>
                  <a:schemeClr val="bg1"/>
                </a:solidFill>
              </a:rPr>
              <a:t> </a:t>
            </a:r>
            <a:r>
              <a:rPr lang="en-US" sz="1100" dirty="0" err="1">
                <a:solidFill>
                  <a:schemeClr val="bg1"/>
                </a:solidFill>
              </a:rPr>
              <a:t>augue</a:t>
            </a:r>
            <a:r>
              <a:rPr lang="en-US" sz="1100" dirty="0">
                <a:solidFill>
                  <a:schemeClr val="bg1"/>
                </a:solidFill>
              </a:rPr>
              <a:t> </a:t>
            </a:r>
            <a:r>
              <a:rPr lang="en-US" sz="1100" dirty="0" err="1">
                <a:solidFill>
                  <a:schemeClr val="bg1"/>
                </a:solidFill>
              </a:rPr>
              <a:t>bibendum</a:t>
            </a:r>
            <a:r>
              <a:rPr lang="en-US" sz="1100" dirty="0">
                <a:solidFill>
                  <a:schemeClr val="bg1"/>
                </a:solidFill>
              </a:rPr>
              <a:t>. </a:t>
            </a:r>
            <a:r>
              <a:rPr lang="en-US" sz="1100" dirty="0" err="1">
                <a:solidFill>
                  <a:schemeClr val="bg1"/>
                </a:solidFill>
              </a:rPr>
              <a:t>Nullam</a:t>
            </a:r>
            <a:r>
              <a:rPr lang="en-US" sz="1100" dirty="0">
                <a:solidFill>
                  <a:schemeClr val="bg1"/>
                </a:solidFill>
              </a:rPr>
              <a:t> semper </a:t>
            </a:r>
            <a:r>
              <a:rPr lang="en-US" sz="1100" dirty="0" err="1">
                <a:solidFill>
                  <a:schemeClr val="bg1"/>
                </a:solidFill>
              </a:rPr>
              <a:t>quis</a:t>
            </a:r>
            <a:r>
              <a:rPr lang="en-US" sz="1100" dirty="0">
                <a:solidFill>
                  <a:schemeClr val="bg1"/>
                </a:solidFill>
              </a:rPr>
              <a:t> </a:t>
            </a:r>
            <a:r>
              <a:rPr lang="en-US" sz="1100" dirty="0" err="1">
                <a:solidFill>
                  <a:schemeClr val="bg1"/>
                </a:solidFill>
              </a:rPr>
              <a:t>justo</a:t>
            </a:r>
            <a:r>
              <a:rPr lang="en-US" sz="1100" dirty="0">
                <a:solidFill>
                  <a:schemeClr val="bg1"/>
                </a:solidFill>
              </a:rPr>
              <a:t> </a:t>
            </a:r>
            <a:r>
              <a:rPr lang="en-US" sz="1100" dirty="0" err="1">
                <a:solidFill>
                  <a:schemeClr val="bg1"/>
                </a:solidFill>
              </a:rPr>
              <a:t>nec</a:t>
            </a:r>
            <a:r>
              <a:rPr lang="en-US" sz="1100" dirty="0">
                <a:solidFill>
                  <a:schemeClr val="bg1"/>
                </a:solidFill>
              </a:rPr>
              <a:t> </a:t>
            </a:r>
            <a:r>
              <a:rPr lang="en-US" sz="1100" dirty="0" err="1">
                <a:solidFill>
                  <a:schemeClr val="bg1"/>
                </a:solidFill>
              </a:rPr>
              <a:t>tristique</a:t>
            </a:r>
            <a:r>
              <a:rPr lang="en-US" sz="1100" dirty="0">
                <a:solidFill>
                  <a:schemeClr val="bg1"/>
                </a:solidFill>
              </a:rPr>
              <a:t>.</a:t>
            </a:r>
          </a:p>
        </p:txBody>
      </p:sp>
      <p:sp>
        <p:nvSpPr>
          <p:cNvPr id="16" name="Text Placeholder 13">
            <a:extLst>
              <a:ext uri="{FF2B5EF4-FFF2-40B4-BE49-F238E27FC236}">
                <a16:creationId xmlns:a16="http://schemas.microsoft.com/office/drawing/2014/main" id="{4D729E7E-1B07-6CD9-FA42-E25A40DA9C91}"/>
              </a:ext>
            </a:extLst>
          </p:cNvPr>
          <p:cNvSpPr txBox="1">
            <a:spLocks/>
          </p:cNvSpPr>
          <p:nvPr/>
        </p:nvSpPr>
        <p:spPr>
          <a:xfrm>
            <a:off x="352216" y="5551902"/>
            <a:ext cx="4667026" cy="557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000" dirty="0" err="1"/>
              <a:t>Mauris</a:t>
            </a:r>
            <a:r>
              <a:rPr lang="en-US" sz="1000" dirty="0"/>
              <a:t> </a:t>
            </a:r>
            <a:r>
              <a:rPr lang="en-US" sz="1000" dirty="0" err="1"/>
              <a:t>pretium</a:t>
            </a:r>
            <a:r>
              <a:rPr lang="en-US" sz="1000" dirty="0"/>
              <a:t> </a:t>
            </a:r>
            <a:r>
              <a:rPr lang="en-US" sz="1000" dirty="0" err="1"/>
              <a:t>efficitur</a:t>
            </a:r>
            <a:r>
              <a:rPr lang="en-US" sz="1000" dirty="0"/>
              <a:t> mi </a:t>
            </a:r>
            <a:r>
              <a:rPr lang="en-US" sz="1000" dirty="0" err="1"/>
              <a:t>ut</a:t>
            </a:r>
            <a:r>
              <a:rPr lang="en-US" sz="1000" dirty="0"/>
              <a:t> </a:t>
            </a:r>
            <a:r>
              <a:rPr lang="en-US" sz="1000" dirty="0" err="1"/>
              <a:t>aliquam</a:t>
            </a:r>
            <a:r>
              <a:rPr lang="en-US" sz="1000" dirty="0"/>
              <a:t>. Cras sed </a:t>
            </a:r>
            <a:r>
              <a:rPr lang="en-US" sz="1000" dirty="0" err="1"/>
              <a:t>sapien</a:t>
            </a:r>
            <a:r>
              <a:rPr lang="en-US" sz="1000" dirty="0"/>
              <a:t> id </a:t>
            </a:r>
            <a:r>
              <a:rPr lang="en-US" sz="1000" dirty="0" err="1"/>
              <a:t>elit</a:t>
            </a:r>
            <a:r>
              <a:rPr lang="en-US" sz="1000" dirty="0"/>
              <a:t> cursus </a:t>
            </a:r>
            <a:r>
              <a:rPr lang="en-US" sz="1000" dirty="0" err="1"/>
              <a:t>placerat</a:t>
            </a:r>
            <a:r>
              <a:rPr lang="en-US" sz="1000" dirty="0"/>
              <a:t> in </a:t>
            </a:r>
            <a:r>
              <a:rPr lang="en-US" sz="1000" dirty="0" err="1"/>
              <a:t>nec</a:t>
            </a:r>
            <a:r>
              <a:rPr lang="en-US" sz="1000" dirty="0"/>
              <a:t> dolor. </a:t>
            </a:r>
            <a:r>
              <a:rPr lang="en-US" sz="1000" dirty="0" err="1"/>
              <a:t>Mauris</a:t>
            </a:r>
            <a:r>
              <a:rPr lang="en-US" sz="1000" dirty="0"/>
              <a:t> vitae ipsum ex. Donec non </a:t>
            </a:r>
            <a:r>
              <a:rPr lang="en-US" sz="1000" dirty="0" err="1"/>
              <a:t>metus</a:t>
            </a:r>
            <a:r>
              <a:rPr lang="en-US" sz="1000" dirty="0"/>
              <a:t> vitae lorem </a:t>
            </a:r>
            <a:r>
              <a:rPr lang="en-US" sz="1000" dirty="0" err="1"/>
              <a:t>malesuada</a:t>
            </a:r>
            <a:r>
              <a:rPr lang="en-US" sz="1000" dirty="0"/>
              <a:t> </a:t>
            </a:r>
            <a:r>
              <a:rPr lang="en-US" sz="1000" dirty="0" err="1"/>
              <a:t>venenatis</a:t>
            </a:r>
            <a:r>
              <a:rPr lang="en-US" sz="1000" dirty="0"/>
              <a:t>. </a:t>
            </a:r>
            <a:r>
              <a:rPr lang="en-US" sz="1000" dirty="0" err="1"/>
              <a:t>Curabitur</a:t>
            </a:r>
            <a:r>
              <a:rPr lang="en-US" sz="1000" dirty="0"/>
              <a:t> </a:t>
            </a:r>
            <a:r>
              <a:rPr lang="en-US" sz="1000" dirty="0" err="1"/>
              <a:t>ut</a:t>
            </a:r>
            <a:r>
              <a:rPr lang="en-US" sz="1000" dirty="0"/>
              <a:t> </a:t>
            </a:r>
            <a:r>
              <a:rPr lang="en-US" sz="1000" dirty="0" err="1"/>
              <a:t>rutrum</a:t>
            </a:r>
            <a:r>
              <a:rPr lang="en-US" sz="1000" dirty="0"/>
              <a:t> </a:t>
            </a:r>
            <a:r>
              <a:rPr lang="en-US" sz="1000" dirty="0" err="1"/>
              <a:t>nulla</a:t>
            </a:r>
            <a:r>
              <a:rPr lang="en-US" sz="1000" dirty="0"/>
              <a:t>, </a:t>
            </a:r>
            <a:r>
              <a:rPr lang="en-US" sz="1000" dirty="0" err="1"/>
              <a:t>feugiat</a:t>
            </a:r>
            <a:r>
              <a:rPr lang="en-US" sz="1000" dirty="0"/>
              <a:t> </a:t>
            </a:r>
            <a:r>
              <a:rPr lang="en-US" sz="1000" dirty="0" err="1"/>
              <a:t>ornare</a:t>
            </a:r>
            <a:r>
              <a:rPr lang="en-US" sz="1000" dirty="0"/>
              <a:t> </a:t>
            </a:r>
            <a:r>
              <a:rPr lang="en-US" sz="1000" dirty="0" err="1"/>
              <a:t>velit</a:t>
            </a:r>
            <a:r>
              <a:rPr lang="en-US" sz="1000" dirty="0"/>
              <a:t>. Proin </a:t>
            </a:r>
            <a:r>
              <a:rPr lang="en-US" sz="1000" dirty="0" err="1"/>
              <a:t>mattis</a:t>
            </a:r>
            <a:r>
              <a:rPr lang="en-US" sz="1000" dirty="0"/>
              <a:t> </a:t>
            </a:r>
            <a:r>
              <a:rPr lang="en-US" sz="1000" dirty="0" err="1"/>
              <a:t>tellus</a:t>
            </a:r>
            <a:r>
              <a:rPr lang="en-US" sz="1000" dirty="0"/>
              <a:t> eros, et pharetra dui vestibulum </a:t>
            </a:r>
            <a:r>
              <a:rPr lang="en-US" sz="1000" dirty="0" err="1"/>
              <a:t>ut.</a:t>
            </a:r>
            <a:r>
              <a:rPr lang="en-US" sz="1000" dirty="0"/>
              <a:t> </a:t>
            </a:r>
            <a:r>
              <a:rPr lang="en-US" sz="1000" dirty="0" err="1"/>
              <a:t>Mauris</a:t>
            </a:r>
            <a:r>
              <a:rPr lang="en-US" sz="1000" dirty="0"/>
              <a:t> </a:t>
            </a:r>
            <a:r>
              <a:rPr lang="en-US" sz="1000" dirty="0" err="1"/>
              <a:t>quis</a:t>
            </a:r>
            <a:r>
              <a:rPr lang="en-US" sz="1000" dirty="0"/>
              <a:t> </a:t>
            </a:r>
            <a:r>
              <a:rPr lang="en-US" sz="1000" dirty="0" err="1"/>
              <a:t>mauris</a:t>
            </a:r>
            <a:r>
              <a:rPr lang="en-US" sz="1000" dirty="0"/>
              <a:t> non </a:t>
            </a:r>
            <a:r>
              <a:rPr lang="en-US" sz="1000" dirty="0" err="1"/>
              <a:t>sem</a:t>
            </a:r>
            <a:r>
              <a:rPr lang="en-US" sz="1000" dirty="0"/>
              <a:t> </a:t>
            </a:r>
            <a:r>
              <a:rPr lang="en-US" sz="1000" dirty="0" err="1"/>
              <a:t>consectetur</a:t>
            </a:r>
            <a:r>
              <a:rPr lang="en-US" sz="1000" dirty="0"/>
              <a:t> </a:t>
            </a:r>
            <a:r>
              <a:rPr lang="en-US" sz="1000" dirty="0" err="1"/>
              <a:t>lobortis</a:t>
            </a:r>
            <a:r>
              <a:rPr lang="en-US" sz="1000" dirty="0"/>
              <a:t> sit </a:t>
            </a:r>
            <a:r>
              <a:rPr lang="en-US" sz="1000" dirty="0" err="1"/>
              <a:t>amet</a:t>
            </a:r>
            <a:r>
              <a:rPr lang="en-US" sz="1000" dirty="0"/>
              <a:t> </a:t>
            </a:r>
            <a:r>
              <a:rPr lang="en-US" sz="1000" dirty="0" err="1"/>
              <a:t>quis</a:t>
            </a:r>
            <a:r>
              <a:rPr lang="en-US" sz="1000" dirty="0"/>
              <a:t> dolor. In lacinia magna vitae </a:t>
            </a:r>
            <a:r>
              <a:rPr lang="en-US" sz="1000" dirty="0" err="1"/>
              <a:t>neque</a:t>
            </a:r>
            <a:r>
              <a:rPr lang="en-US" sz="1000" dirty="0"/>
              <a:t> maximus cursus </a:t>
            </a:r>
            <a:r>
              <a:rPr lang="en-US" sz="1000" dirty="0" err="1"/>
              <a:t>nec</a:t>
            </a:r>
            <a:r>
              <a:rPr lang="en-US" sz="1000" dirty="0"/>
              <a:t> vel </a:t>
            </a:r>
            <a:r>
              <a:rPr lang="en-US" sz="1000" dirty="0" err="1"/>
              <a:t>velit</a:t>
            </a:r>
            <a:r>
              <a:rPr lang="en-US" sz="1000" dirty="0"/>
              <a:t>. Donec non convallis </a:t>
            </a:r>
            <a:r>
              <a:rPr lang="en-US" sz="1000" dirty="0" err="1"/>
              <a:t>quam</a:t>
            </a:r>
            <a:r>
              <a:rPr lang="en-US" sz="1000" dirty="0"/>
              <a:t>.</a:t>
            </a:r>
          </a:p>
        </p:txBody>
      </p:sp>
      <p:sp>
        <p:nvSpPr>
          <p:cNvPr id="17" name="Text Placeholder 16">
            <a:extLst>
              <a:ext uri="{FF2B5EF4-FFF2-40B4-BE49-F238E27FC236}">
                <a16:creationId xmlns:a16="http://schemas.microsoft.com/office/drawing/2014/main" id="{F3352553-FA2A-7636-6C6E-AFCE1A296CC0}"/>
              </a:ext>
            </a:extLst>
          </p:cNvPr>
          <p:cNvSpPr txBox="1">
            <a:spLocks/>
          </p:cNvSpPr>
          <p:nvPr/>
        </p:nvSpPr>
        <p:spPr>
          <a:xfrm>
            <a:off x="7353241" y="2940817"/>
            <a:ext cx="2441448"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rgbClr val="FA5B52"/>
                </a:solidFill>
                <a:latin typeface="Century Gothic" panose="020B0502020202020204" pitchFamily="34" charset="0"/>
              </a:rPr>
              <a:t>Possibility 02</a:t>
            </a:r>
          </a:p>
        </p:txBody>
      </p:sp>
      <p:sp>
        <p:nvSpPr>
          <p:cNvPr id="18" name="Text Placeholder 17">
            <a:extLst>
              <a:ext uri="{FF2B5EF4-FFF2-40B4-BE49-F238E27FC236}">
                <a16:creationId xmlns:a16="http://schemas.microsoft.com/office/drawing/2014/main" id="{BC15E3F5-3B6D-F963-5179-B7E1B2220A26}"/>
              </a:ext>
            </a:extLst>
          </p:cNvPr>
          <p:cNvSpPr txBox="1">
            <a:spLocks/>
          </p:cNvSpPr>
          <p:nvPr/>
        </p:nvSpPr>
        <p:spPr>
          <a:xfrm>
            <a:off x="7353241" y="3364545"/>
            <a:ext cx="3657600" cy="731799"/>
          </a:xfrm>
          <a:prstGeom prst="rect">
            <a:avLst/>
          </a:prstGeom>
          <a:solidFill>
            <a:srgbClr val="FA5B52"/>
          </a:solidFill>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a:solidFill>
                  <a:schemeClr val="bg1"/>
                </a:solidFill>
              </a:rPr>
              <a:t>Integer mattis nunc quis sem interdum, id commodo augue bibendum. Nullam semper quis justo nec tristique.</a:t>
            </a:r>
            <a:endParaRPr lang="en-US" sz="1100" dirty="0">
              <a:solidFill>
                <a:schemeClr val="bg1"/>
              </a:solidFill>
            </a:endParaRPr>
          </a:p>
        </p:txBody>
      </p:sp>
      <p:sp>
        <p:nvSpPr>
          <p:cNvPr id="19" name="Text Placeholder 18">
            <a:extLst>
              <a:ext uri="{FF2B5EF4-FFF2-40B4-BE49-F238E27FC236}">
                <a16:creationId xmlns:a16="http://schemas.microsoft.com/office/drawing/2014/main" id="{58C91003-5BFF-4C26-D837-C4FB1E8C4BDE}"/>
              </a:ext>
            </a:extLst>
          </p:cNvPr>
          <p:cNvSpPr txBox="1">
            <a:spLocks/>
          </p:cNvSpPr>
          <p:nvPr/>
        </p:nvSpPr>
        <p:spPr>
          <a:xfrm>
            <a:off x="7353241" y="4202743"/>
            <a:ext cx="2441448"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rgbClr val="F88960"/>
                </a:solidFill>
                <a:latin typeface="Century Gothic" panose="020B0502020202020204" pitchFamily="34" charset="0"/>
              </a:rPr>
              <a:t>Possibility 03</a:t>
            </a:r>
          </a:p>
        </p:txBody>
      </p:sp>
      <p:sp>
        <p:nvSpPr>
          <p:cNvPr id="20" name="Text Placeholder 20">
            <a:extLst>
              <a:ext uri="{FF2B5EF4-FFF2-40B4-BE49-F238E27FC236}">
                <a16:creationId xmlns:a16="http://schemas.microsoft.com/office/drawing/2014/main" id="{B6F0313E-7EDE-625F-0535-D53A84AC01D6}"/>
              </a:ext>
            </a:extLst>
          </p:cNvPr>
          <p:cNvSpPr txBox="1">
            <a:spLocks/>
          </p:cNvSpPr>
          <p:nvPr/>
        </p:nvSpPr>
        <p:spPr>
          <a:xfrm>
            <a:off x="7353241" y="4620195"/>
            <a:ext cx="3657600" cy="731799"/>
          </a:xfrm>
          <a:prstGeom prst="rect">
            <a:avLst/>
          </a:prstGeom>
          <a:solidFill>
            <a:srgbClr val="F88960"/>
          </a:solidFill>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solidFill>
                  <a:schemeClr val="bg1"/>
                </a:solidFill>
              </a:rPr>
              <a:t>Integer </a:t>
            </a:r>
            <a:r>
              <a:rPr lang="en-US" sz="1100" dirty="0" err="1">
                <a:solidFill>
                  <a:schemeClr val="bg1"/>
                </a:solidFill>
              </a:rPr>
              <a:t>mattis</a:t>
            </a:r>
            <a:r>
              <a:rPr lang="en-US" sz="1100" dirty="0">
                <a:solidFill>
                  <a:schemeClr val="bg1"/>
                </a:solidFill>
              </a:rPr>
              <a:t> </a:t>
            </a:r>
            <a:r>
              <a:rPr lang="en-US" sz="1100" dirty="0" err="1">
                <a:solidFill>
                  <a:schemeClr val="bg1"/>
                </a:solidFill>
              </a:rPr>
              <a:t>nunc</a:t>
            </a:r>
            <a:r>
              <a:rPr lang="en-US" sz="1100" dirty="0">
                <a:solidFill>
                  <a:schemeClr val="bg1"/>
                </a:solidFill>
              </a:rPr>
              <a:t> </a:t>
            </a:r>
            <a:r>
              <a:rPr lang="en-US" sz="1100" dirty="0" err="1">
                <a:solidFill>
                  <a:schemeClr val="bg1"/>
                </a:solidFill>
              </a:rPr>
              <a:t>quis</a:t>
            </a:r>
            <a:r>
              <a:rPr lang="en-US" sz="1100" dirty="0">
                <a:solidFill>
                  <a:schemeClr val="bg1"/>
                </a:solidFill>
              </a:rPr>
              <a:t> </a:t>
            </a:r>
            <a:r>
              <a:rPr lang="en-US" sz="1100" dirty="0" err="1">
                <a:solidFill>
                  <a:schemeClr val="bg1"/>
                </a:solidFill>
              </a:rPr>
              <a:t>sem</a:t>
            </a:r>
            <a:r>
              <a:rPr lang="en-US" sz="1100" dirty="0">
                <a:solidFill>
                  <a:schemeClr val="bg1"/>
                </a:solidFill>
              </a:rPr>
              <a:t> </a:t>
            </a:r>
            <a:r>
              <a:rPr lang="en-US" sz="1100" dirty="0" err="1">
                <a:solidFill>
                  <a:schemeClr val="bg1"/>
                </a:solidFill>
              </a:rPr>
              <a:t>interdum</a:t>
            </a:r>
            <a:r>
              <a:rPr lang="en-US" sz="1100" dirty="0">
                <a:solidFill>
                  <a:schemeClr val="bg1"/>
                </a:solidFill>
              </a:rPr>
              <a:t>, id </a:t>
            </a:r>
            <a:r>
              <a:rPr lang="en-US" sz="1100" dirty="0" err="1">
                <a:solidFill>
                  <a:schemeClr val="bg1"/>
                </a:solidFill>
              </a:rPr>
              <a:t>commodo</a:t>
            </a:r>
            <a:r>
              <a:rPr lang="en-US" sz="1100" dirty="0">
                <a:solidFill>
                  <a:schemeClr val="bg1"/>
                </a:solidFill>
              </a:rPr>
              <a:t> </a:t>
            </a:r>
            <a:r>
              <a:rPr lang="en-US" sz="1100" dirty="0" err="1">
                <a:solidFill>
                  <a:schemeClr val="bg1"/>
                </a:solidFill>
              </a:rPr>
              <a:t>augue</a:t>
            </a:r>
            <a:r>
              <a:rPr lang="en-US" sz="1100" dirty="0">
                <a:solidFill>
                  <a:schemeClr val="bg1"/>
                </a:solidFill>
              </a:rPr>
              <a:t> </a:t>
            </a:r>
            <a:r>
              <a:rPr lang="en-US" sz="1100" dirty="0" err="1">
                <a:solidFill>
                  <a:schemeClr val="bg1"/>
                </a:solidFill>
              </a:rPr>
              <a:t>bibendum</a:t>
            </a:r>
            <a:r>
              <a:rPr lang="en-US" sz="1100" dirty="0">
                <a:solidFill>
                  <a:schemeClr val="bg1"/>
                </a:solidFill>
              </a:rPr>
              <a:t>. </a:t>
            </a:r>
            <a:r>
              <a:rPr lang="en-US" sz="1100" dirty="0" err="1">
                <a:solidFill>
                  <a:schemeClr val="bg1"/>
                </a:solidFill>
              </a:rPr>
              <a:t>Nullam</a:t>
            </a:r>
            <a:r>
              <a:rPr lang="en-US" sz="1100" dirty="0">
                <a:solidFill>
                  <a:schemeClr val="bg1"/>
                </a:solidFill>
              </a:rPr>
              <a:t> semper </a:t>
            </a:r>
            <a:r>
              <a:rPr lang="en-US" sz="1100" dirty="0" err="1">
                <a:solidFill>
                  <a:schemeClr val="bg1"/>
                </a:solidFill>
              </a:rPr>
              <a:t>quis</a:t>
            </a:r>
            <a:r>
              <a:rPr lang="en-US" sz="1100" dirty="0">
                <a:solidFill>
                  <a:schemeClr val="bg1"/>
                </a:solidFill>
              </a:rPr>
              <a:t> </a:t>
            </a:r>
            <a:r>
              <a:rPr lang="en-US" sz="1100" dirty="0" err="1">
                <a:solidFill>
                  <a:schemeClr val="bg1"/>
                </a:solidFill>
              </a:rPr>
              <a:t>justo</a:t>
            </a:r>
            <a:r>
              <a:rPr lang="en-US" sz="1100" dirty="0">
                <a:solidFill>
                  <a:schemeClr val="bg1"/>
                </a:solidFill>
              </a:rPr>
              <a:t> </a:t>
            </a:r>
            <a:r>
              <a:rPr lang="en-US" sz="1100" dirty="0" err="1">
                <a:solidFill>
                  <a:schemeClr val="bg1"/>
                </a:solidFill>
              </a:rPr>
              <a:t>nec</a:t>
            </a:r>
            <a:r>
              <a:rPr lang="en-US" sz="1100" dirty="0">
                <a:solidFill>
                  <a:schemeClr val="bg1"/>
                </a:solidFill>
              </a:rPr>
              <a:t> </a:t>
            </a:r>
            <a:r>
              <a:rPr lang="en-US" sz="1100" dirty="0" err="1">
                <a:solidFill>
                  <a:schemeClr val="bg1"/>
                </a:solidFill>
              </a:rPr>
              <a:t>tristique</a:t>
            </a:r>
            <a:r>
              <a:rPr lang="en-US" sz="1100" dirty="0">
                <a:solidFill>
                  <a:schemeClr val="bg1"/>
                </a:solidFill>
              </a:rPr>
              <a:t>.</a:t>
            </a:r>
          </a:p>
        </p:txBody>
      </p:sp>
    </p:spTree>
    <p:extLst>
      <p:ext uri="{BB962C8B-B14F-4D97-AF65-F5344CB8AC3E}">
        <p14:creationId xmlns:p14="http://schemas.microsoft.com/office/powerpoint/2010/main" val="630371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grpSp>
        <p:nvGrpSpPr>
          <p:cNvPr id="10" name="Group 9">
            <a:extLst>
              <a:ext uri="{FF2B5EF4-FFF2-40B4-BE49-F238E27FC236}">
                <a16:creationId xmlns:a16="http://schemas.microsoft.com/office/drawing/2014/main" id="{F2C3633B-D24A-24A6-DA25-261C5FA52841}"/>
              </a:ext>
            </a:extLst>
          </p:cNvPr>
          <p:cNvGrpSpPr/>
          <p:nvPr/>
        </p:nvGrpSpPr>
        <p:grpSpPr>
          <a:xfrm>
            <a:off x="1721336" y="2247444"/>
            <a:ext cx="470538" cy="614582"/>
            <a:chOff x="1895475" y="2676525"/>
            <a:chExt cx="466725" cy="609600"/>
          </a:xfrm>
          <a:solidFill>
            <a:srgbClr val="F25484"/>
          </a:solidFill>
        </p:grpSpPr>
        <p:sp>
          <p:nvSpPr>
            <p:cNvPr id="11" name="Freeform: Shape 28">
              <a:extLst>
                <a:ext uri="{FF2B5EF4-FFF2-40B4-BE49-F238E27FC236}">
                  <a16:creationId xmlns:a16="http://schemas.microsoft.com/office/drawing/2014/main" id="{A7A4FF7F-66D7-B9FF-DBB8-BB1006EF0FA6}"/>
                </a:ext>
              </a:extLst>
            </p:cNvPr>
            <p:cNvSpPr/>
            <p:nvPr/>
          </p:nvSpPr>
          <p:spPr>
            <a:xfrm>
              <a:off x="1895475" y="2676525"/>
              <a:ext cx="466725" cy="609600"/>
            </a:xfrm>
            <a:custGeom>
              <a:avLst/>
              <a:gdLst>
                <a:gd name="connsiteX0" fmla="*/ 467963 w 466725"/>
                <a:gd name="connsiteY0" fmla="*/ 234029 h 609600"/>
                <a:gd name="connsiteX1" fmla="*/ 233934 w 466725"/>
                <a:gd name="connsiteY1" fmla="*/ 0 h 609600"/>
                <a:gd name="connsiteX2" fmla="*/ 0 w 466725"/>
                <a:gd name="connsiteY2" fmla="*/ 234029 h 609600"/>
                <a:gd name="connsiteX3" fmla="*/ 46673 w 466725"/>
                <a:gd name="connsiteY3" fmla="*/ 374237 h 609600"/>
                <a:gd name="connsiteX4" fmla="*/ 198215 w 466725"/>
                <a:gd name="connsiteY4" fmla="*/ 578453 h 609600"/>
                <a:gd name="connsiteX5" fmla="*/ 126016 w 466725"/>
                <a:gd name="connsiteY5" fmla="*/ 578453 h 609600"/>
                <a:gd name="connsiteX6" fmla="*/ 108013 w 466725"/>
                <a:gd name="connsiteY6" fmla="*/ 596455 h 609600"/>
                <a:gd name="connsiteX7" fmla="*/ 126016 w 466725"/>
                <a:gd name="connsiteY7" fmla="*/ 614458 h 609600"/>
                <a:gd name="connsiteX8" fmla="*/ 342043 w 466725"/>
                <a:gd name="connsiteY8" fmla="*/ 614458 h 609600"/>
                <a:gd name="connsiteX9" fmla="*/ 360045 w 466725"/>
                <a:gd name="connsiteY9" fmla="*/ 596455 h 609600"/>
                <a:gd name="connsiteX10" fmla="*/ 342043 w 466725"/>
                <a:gd name="connsiteY10" fmla="*/ 578453 h 609600"/>
                <a:gd name="connsiteX11" fmla="*/ 269843 w 466725"/>
                <a:gd name="connsiteY11" fmla="*/ 578453 h 609600"/>
                <a:gd name="connsiteX12" fmla="*/ 421386 w 466725"/>
                <a:gd name="connsiteY12" fmla="*/ 374333 h 609600"/>
                <a:gd name="connsiteX13" fmla="*/ 467963 w 466725"/>
                <a:gd name="connsiteY13" fmla="*/ 234029 h 609600"/>
                <a:gd name="connsiteX14" fmla="*/ 467963 w 466725"/>
                <a:gd name="connsiteY14" fmla="*/ 234029 h 609600"/>
                <a:gd name="connsiteX15" fmla="*/ 234029 w 466725"/>
                <a:gd name="connsiteY15" fmla="*/ 566166 h 609600"/>
                <a:gd name="connsiteX16" fmla="*/ 75533 w 466725"/>
                <a:gd name="connsiteY16" fmla="*/ 352615 h 609600"/>
                <a:gd name="connsiteX17" fmla="*/ 36004 w 466725"/>
                <a:gd name="connsiteY17" fmla="*/ 233934 h 609600"/>
                <a:gd name="connsiteX18" fmla="*/ 234029 w 466725"/>
                <a:gd name="connsiteY18" fmla="*/ 35909 h 609600"/>
                <a:gd name="connsiteX19" fmla="*/ 432054 w 466725"/>
                <a:gd name="connsiteY19" fmla="*/ 233934 h 609600"/>
                <a:gd name="connsiteX20" fmla="*/ 392525 w 466725"/>
                <a:gd name="connsiteY20" fmla="*/ 352711 h 609600"/>
                <a:gd name="connsiteX21" fmla="*/ 234029 w 466725"/>
                <a:gd name="connsiteY21" fmla="*/ 566166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6725" h="609600">
                  <a:moveTo>
                    <a:pt x="467963" y="234029"/>
                  </a:moveTo>
                  <a:cubicBezTo>
                    <a:pt x="467963" y="104965"/>
                    <a:pt x="362998" y="0"/>
                    <a:pt x="233934" y="0"/>
                  </a:cubicBezTo>
                  <a:cubicBezTo>
                    <a:pt x="104870" y="0"/>
                    <a:pt x="0" y="104965"/>
                    <a:pt x="0" y="234029"/>
                  </a:cubicBezTo>
                  <a:cubicBezTo>
                    <a:pt x="0" y="285083"/>
                    <a:pt x="16192" y="333565"/>
                    <a:pt x="46673" y="374237"/>
                  </a:cubicBezTo>
                  <a:lnTo>
                    <a:pt x="198215" y="578453"/>
                  </a:lnTo>
                  <a:lnTo>
                    <a:pt x="126016" y="578453"/>
                  </a:lnTo>
                  <a:cubicBezTo>
                    <a:pt x="116110" y="578453"/>
                    <a:pt x="108013" y="586550"/>
                    <a:pt x="108013" y="596455"/>
                  </a:cubicBezTo>
                  <a:cubicBezTo>
                    <a:pt x="108013" y="606362"/>
                    <a:pt x="116110" y="614458"/>
                    <a:pt x="126016" y="614458"/>
                  </a:cubicBezTo>
                  <a:lnTo>
                    <a:pt x="342043" y="614458"/>
                  </a:lnTo>
                  <a:cubicBezTo>
                    <a:pt x="351949" y="614458"/>
                    <a:pt x="360045" y="606362"/>
                    <a:pt x="360045" y="596455"/>
                  </a:cubicBezTo>
                  <a:cubicBezTo>
                    <a:pt x="360045" y="586550"/>
                    <a:pt x="351949" y="578453"/>
                    <a:pt x="342043" y="578453"/>
                  </a:cubicBezTo>
                  <a:lnTo>
                    <a:pt x="269843" y="578453"/>
                  </a:lnTo>
                  <a:lnTo>
                    <a:pt x="421386" y="374333"/>
                  </a:lnTo>
                  <a:cubicBezTo>
                    <a:pt x="451866" y="333565"/>
                    <a:pt x="467963" y="284988"/>
                    <a:pt x="467963" y="234029"/>
                  </a:cubicBezTo>
                  <a:lnTo>
                    <a:pt x="467963" y="234029"/>
                  </a:lnTo>
                  <a:close/>
                  <a:moveTo>
                    <a:pt x="234029" y="566166"/>
                  </a:moveTo>
                  <a:lnTo>
                    <a:pt x="75533" y="352615"/>
                  </a:lnTo>
                  <a:cubicBezTo>
                    <a:pt x="49721" y="318135"/>
                    <a:pt x="36004" y="277178"/>
                    <a:pt x="36004" y="233934"/>
                  </a:cubicBezTo>
                  <a:cubicBezTo>
                    <a:pt x="36004" y="124777"/>
                    <a:pt x="124777" y="35909"/>
                    <a:pt x="234029" y="35909"/>
                  </a:cubicBezTo>
                  <a:cubicBezTo>
                    <a:pt x="343281" y="35909"/>
                    <a:pt x="432054" y="124682"/>
                    <a:pt x="432054" y="233934"/>
                  </a:cubicBezTo>
                  <a:cubicBezTo>
                    <a:pt x="432054" y="277082"/>
                    <a:pt x="418433" y="318135"/>
                    <a:pt x="392525" y="352711"/>
                  </a:cubicBezTo>
                  <a:lnTo>
                    <a:pt x="234029" y="566166"/>
                  </a:lnTo>
                  <a:close/>
                </a:path>
              </a:pathLst>
            </a:custGeom>
            <a:grpFill/>
            <a:ln w="9525" cap="flat">
              <a:noFill/>
              <a:prstDash val="solid"/>
              <a:miter/>
            </a:ln>
          </p:spPr>
          <p:txBody>
            <a:bodyPr rtlCol="0" anchor="ctr"/>
            <a:lstStyle/>
            <a:p>
              <a:endParaRPr lang="en-ID"/>
            </a:p>
          </p:txBody>
        </p:sp>
        <p:sp>
          <p:nvSpPr>
            <p:cNvPr id="12" name="Freeform: Shape 29">
              <a:extLst>
                <a:ext uri="{FF2B5EF4-FFF2-40B4-BE49-F238E27FC236}">
                  <a16:creationId xmlns:a16="http://schemas.microsoft.com/office/drawing/2014/main" id="{4962A38F-1529-DE9B-BFC2-34239F066FE6}"/>
                </a:ext>
              </a:extLst>
            </p:cNvPr>
            <p:cNvSpPr/>
            <p:nvPr/>
          </p:nvSpPr>
          <p:spPr>
            <a:xfrm>
              <a:off x="2003440" y="2784491"/>
              <a:ext cx="247650" cy="247650"/>
            </a:xfrm>
            <a:custGeom>
              <a:avLst/>
              <a:gdLst>
                <a:gd name="connsiteX0" fmla="*/ 138732 w 247650"/>
                <a:gd name="connsiteY0" fmla="*/ 5286 h 247650"/>
                <a:gd name="connsiteX1" fmla="*/ 113300 w 247650"/>
                <a:gd name="connsiteY1" fmla="*/ 5286 h 247650"/>
                <a:gd name="connsiteX2" fmla="*/ 5286 w 247650"/>
                <a:gd name="connsiteY2" fmla="*/ 113300 h 247650"/>
                <a:gd name="connsiteX3" fmla="*/ 5286 w 247650"/>
                <a:gd name="connsiteY3" fmla="*/ 138732 h 247650"/>
                <a:gd name="connsiteX4" fmla="*/ 30718 w 247650"/>
                <a:gd name="connsiteY4" fmla="*/ 138732 h 247650"/>
                <a:gd name="connsiteX5" fmla="*/ 35957 w 247650"/>
                <a:gd name="connsiteY5" fmla="*/ 133493 h 247650"/>
                <a:gd name="connsiteX6" fmla="*/ 35957 w 247650"/>
                <a:gd name="connsiteY6" fmla="*/ 234077 h 247650"/>
                <a:gd name="connsiteX7" fmla="*/ 53959 w 247650"/>
                <a:gd name="connsiteY7" fmla="*/ 252079 h 247650"/>
                <a:gd name="connsiteX8" fmla="*/ 197977 w 247650"/>
                <a:gd name="connsiteY8" fmla="*/ 252079 h 247650"/>
                <a:gd name="connsiteX9" fmla="*/ 215979 w 247650"/>
                <a:gd name="connsiteY9" fmla="*/ 234077 h 247650"/>
                <a:gd name="connsiteX10" fmla="*/ 215979 w 247650"/>
                <a:gd name="connsiteY10" fmla="*/ 133588 h 247650"/>
                <a:gd name="connsiteX11" fmla="*/ 221218 w 247650"/>
                <a:gd name="connsiteY11" fmla="*/ 138827 h 247650"/>
                <a:gd name="connsiteX12" fmla="*/ 246650 w 247650"/>
                <a:gd name="connsiteY12" fmla="*/ 138827 h 247650"/>
                <a:gd name="connsiteX13" fmla="*/ 246650 w 247650"/>
                <a:gd name="connsiteY13" fmla="*/ 113395 h 247650"/>
                <a:gd name="connsiteX14" fmla="*/ 138732 w 247650"/>
                <a:gd name="connsiteY14" fmla="*/ 5286 h 247650"/>
                <a:gd name="connsiteX15" fmla="*/ 179975 w 247650"/>
                <a:gd name="connsiteY15" fmla="*/ 215979 h 247650"/>
                <a:gd name="connsiteX16" fmla="*/ 143970 w 247650"/>
                <a:gd name="connsiteY16" fmla="*/ 215979 h 247650"/>
                <a:gd name="connsiteX17" fmla="*/ 143970 w 247650"/>
                <a:gd name="connsiteY17" fmla="*/ 161973 h 247650"/>
                <a:gd name="connsiteX18" fmla="*/ 125968 w 247650"/>
                <a:gd name="connsiteY18" fmla="*/ 143970 h 247650"/>
                <a:gd name="connsiteX19" fmla="*/ 107966 w 247650"/>
                <a:gd name="connsiteY19" fmla="*/ 161973 h 247650"/>
                <a:gd name="connsiteX20" fmla="*/ 107966 w 247650"/>
                <a:gd name="connsiteY20" fmla="*/ 215979 h 247650"/>
                <a:gd name="connsiteX21" fmla="*/ 71961 w 247650"/>
                <a:gd name="connsiteY21" fmla="*/ 215979 h 247650"/>
                <a:gd name="connsiteX22" fmla="*/ 71961 w 247650"/>
                <a:gd name="connsiteY22" fmla="*/ 97488 h 247650"/>
                <a:gd name="connsiteX23" fmla="*/ 125968 w 247650"/>
                <a:gd name="connsiteY23" fmla="*/ 43482 h 247650"/>
                <a:gd name="connsiteX24" fmla="*/ 179975 w 247650"/>
                <a:gd name="connsiteY24" fmla="*/ 97488 h 247650"/>
                <a:gd name="connsiteX25" fmla="*/ 179975 w 247650"/>
                <a:gd name="connsiteY25" fmla="*/ 21597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7650" h="247650">
                  <a:moveTo>
                    <a:pt x="138732" y="5286"/>
                  </a:moveTo>
                  <a:cubicBezTo>
                    <a:pt x="131683" y="-1762"/>
                    <a:pt x="120348" y="-1762"/>
                    <a:pt x="113300" y="5286"/>
                  </a:cubicBezTo>
                  <a:lnTo>
                    <a:pt x="5286" y="113300"/>
                  </a:lnTo>
                  <a:cubicBezTo>
                    <a:pt x="-1762" y="120348"/>
                    <a:pt x="-1762" y="131683"/>
                    <a:pt x="5286" y="138732"/>
                  </a:cubicBezTo>
                  <a:cubicBezTo>
                    <a:pt x="12335" y="145780"/>
                    <a:pt x="23670" y="145780"/>
                    <a:pt x="30718" y="138732"/>
                  </a:cubicBezTo>
                  <a:lnTo>
                    <a:pt x="35957" y="133493"/>
                  </a:lnTo>
                  <a:lnTo>
                    <a:pt x="35957" y="234077"/>
                  </a:lnTo>
                  <a:cubicBezTo>
                    <a:pt x="35957" y="243983"/>
                    <a:pt x="44053" y="252079"/>
                    <a:pt x="53959" y="252079"/>
                  </a:cubicBezTo>
                  <a:lnTo>
                    <a:pt x="197977" y="252079"/>
                  </a:lnTo>
                  <a:cubicBezTo>
                    <a:pt x="207883" y="252079"/>
                    <a:pt x="215979" y="243983"/>
                    <a:pt x="215979" y="234077"/>
                  </a:cubicBezTo>
                  <a:lnTo>
                    <a:pt x="215979" y="133588"/>
                  </a:lnTo>
                  <a:lnTo>
                    <a:pt x="221218" y="138827"/>
                  </a:lnTo>
                  <a:cubicBezTo>
                    <a:pt x="228267" y="145875"/>
                    <a:pt x="239601" y="145875"/>
                    <a:pt x="246650" y="138827"/>
                  </a:cubicBezTo>
                  <a:cubicBezTo>
                    <a:pt x="253698" y="131778"/>
                    <a:pt x="253698" y="120444"/>
                    <a:pt x="246650" y="113395"/>
                  </a:cubicBezTo>
                  <a:lnTo>
                    <a:pt x="138732" y="5286"/>
                  </a:lnTo>
                  <a:close/>
                  <a:moveTo>
                    <a:pt x="179975" y="215979"/>
                  </a:moveTo>
                  <a:lnTo>
                    <a:pt x="143970" y="215979"/>
                  </a:lnTo>
                  <a:lnTo>
                    <a:pt x="143970" y="161973"/>
                  </a:lnTo>
                  <a:cubicBezTo>
                    <a:pt x="143970" y="152067"/>
                    <a:pt x="135874" y="143970"/>
                    <a:pt x="125968" y="143970"/>
                  </a:cubicBezTo>
                  <a:cubicBezTo>
                    <a:pt x="116062" y="143970"/>
                    <a:pt x="107966" y="152067"/>
                    <a:pt x="107966" y="161973"/>
                  </a:cubicBezTo>
                  <a:lnTo>
                    <a:pt x="107966" y="215979"/>
                  </a:lnTo>
                  <a:lnTo>
                    <a:pt x="71961" y="215979"/>
                  </a:lnTo>
                  <a:lnTo>
                    <a:pt x="71961" y="97488"/>
                  </a:lnTo>
                  <a:lnTo>
                    <a:pt x="125968" y="43482"/>
                  </a:lnTo>
                  <a:lnTo>
                    <a:pt x="179975" y="97488"/>
                  </a:lnTo>
                  <a:lnTo>
                    <a:pt x="179975" y="215979"/>
                  </a:lnTo>
                  <a:close/>
                </a:path>
              </a:pathLst>
            </a:custGeom>
            <a:grpFill/>
            <a:ln w="9525" cap="flat">
              <a:noFill/>
              <a:prstDash val="solid"/>
              <a:miter/>
            </a:ln>
          </p:spPr>
          <p:txBody>
            <a:bodyPr rtlCol="0" anchor="ctr"/>
            <a:lstStyle/>
            <a:p>
              <a:endParaRPr lang="en-ID"/>
            </a:p>
          </p:txBody>
        </p:sp>
        <p:sp>
          <p:nvSpPr>
            <p:cNvPr id="13" name="Freeform: Shape 30">
              <a:extLst>
                <a:ext uri="{FF2B5EF4-FFF2-40B4-BE49-F238E27FC236}">
                  <a16:creationId xmlns:a16="http://schemas.microsoft.com/office/drawing/2014/main" id="{ED992379-053B-C1CC-AB88-9B1FEB4C1312}"/>
                </a:ext>
              </a:extLst>
            </p:cNvPr>
            <p:cNvSpPr/>
            <p:nvPr/>
          </p:nvSpPr>
          <p:spPr>
            <a:xfrm>
              <a:off x="2111502" y="2856548"/>
              <a:ext cx="28575" cy="28575"/>
            </a:xfrm>
            <a:custGeom>
              <a:avLst/>
              <a:gdLst>
                <a:gd name="connsiteX0" fmla="*/ 36004 w 28575"/>
                <a:gd name="connsiteY0" fmla="*/ 18002 h 28575"/>
                <a:gd name="connsiteX1" fmla="*/ 18002 w 28575"/>
                <a:gd name="connsiteY1" fmla="*/ 36004 h 28575"/>
                <a:gd name="connsiteX2" fmla="*/ 0 w 28575"/>
                <a:gd name="connsiteY2" fmla="*/ 18002 h 28575"/>
                <a:gd name="connsiteX3" fmla="*/ 18002 w 28575"/>
                <a:gd name="connsiteY3" fmla="*/ 0 h 28575"/>
                <a:gd name="connsiteX4" fmla="*/ 36004 w 28575"/>
                <a:gd name="connsiteY4" fmla="*/ 18002 h 28575"/>
                <a:gd name="connsiteX5" fmla="*/ 36004 w 28575"/>
                <a:gd name="connsiteY5" fmla="*/ 1800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28575">
                  <a:moveTo>
                    <a:pt x="36004" y="18002"/>
                  </a:moveTo>
                  <a:cubicBezTo>
                    <a:pt x="36004" y="27908"/>
                    <a:pt x="27908" y="36004"/>
                    <a:pt x="18002" y="36004"/>
                  </a:cubicBezTo>
                  <a:cubicBezTo>
                    <a:pt x="8096" y="36004"/>
                    <a:pt x="0" y="27908"/>
                    <a:pt x="0" y="18002"/>
                  </a:cubicBezTo>
                  <a:cubicBezTo>
                    <a:pt x="0" y="8096"/>
                    <a:pt x="8096" y="0"/>
                    <a:pt x="18002" y="0"/>
                  </a:cubicBezTo>
                  <a:cubicBezTo>
                    <a:pt x="27908" y="0"/>
                    <a:pt x="36004" y="8001"/>
                    <a:pt x="36004" y="18002"/>
                  </a:cubicBezTo>
                  <a:lnTo>
                    <a:pt x="36004" y="18002"/>
                  </a:lnTo>
                  <a:close/>
                </a:path>
              </a:pathLst>
            </a:custGeom>
            <a:grpFill/>
            <a:ln w="9525" cap="flat">
              <a:noFill/>
              <a:prstDash val="solid"/>
              <a:miter/>
            </a:ln>
          </p:spPr>
          <p:txBody>
            <a:bodyPr rtlCol="0" anchor="ctr"/>
            <a:lstStyle/>
            <a:p>
              <a:endParaRPr lang="en-ID"/>
            </a:p>
          </p:txBody>
        </p:sp>
      </p:grpSp>
      <p:grpSp>
        <p:nvGrpSpPr>
          <p:cNvPr id="16" name="Group 15">
            <a:extLst>
              <a:ext uri="{FF2B5EF4-FFF2-40B4-BE49-F238E27FC236}">
                <a16:creationId xmlns:a16="http://schemas.microsoft.com/office/drawing/2014/main" id="{6F9505C6-B8AC-F854-2F03-08ECBDC9B448}"/>
              </a:ext>
            </a:extLst>
          </p:cNvPr>
          <p:cNvGrpSpPr/>
          <p:nvPr/>
        </p:nvGrpSpPr>
        <p:grpSpPr>
          <a:xfrm>
            <a:off x="4446935" y="2247445"/>
            <a:ext cx="537760" cy="614580"/>
            <a:chOff x="2638520" y="2768131"/>
            <a:chExt cx="533400" cy="609600"/>
          </a:xfrm>
          <a:solidFill>
            <a:srgbClr val="EF709D"/>
          </a:solidFill>
        </p:grpSpPr>
        <p:sp>
          <p:nvSpPr>
            <p:cNvPr id="17" name="Freeform: Shape 21">
              <a:extLst>
                <a:ext uri="{FF2B5EF4-FFF2-40B4-BE49-F238E27FC236}">
                  <a16:creationId xmlns:a16="http://schemas.microsoft.com/office/drawing/2014/main" id="{E4CBA1CE-3ED2-4043-0C23-C01A01ED28A9}"/>
                </a:ext>
              </a:extLst>
            </p:cNvPr>
            <p:cNvSpPr/>
            <p:nvPr/>
          </p:nvSpPr>
          <p:spPr>
            <a:xfrm>
              <a:off x="2638520" y="2768131"/>
              <a:ext cx="533400" cy="609600"/>
            </a:xfrm>
            <a:custGeom>
              <a:avLst/>
              <a:gdLst>
                <a:gd name="connsiteX0" fmla="*/ 71914 w 533400"/>
                <a:gd name="connsiteY0" fmla="*/ 144018 h 609600"/>
                <a:gd name="connsiteX1" fmla="*/ 71914 w 533400"/>
                <a:gd name="connsiteY1" fmla="*/ 560356 h 609600"/>
                <a:gd name="connsiteX2" fmla="*/ 89916 w 533400"/>
                <a:gd name="connsiteY2" fmla="*/ 578358 h 609600"/>
                <a:gd name="connsiteX3" fmla="*/ 305943 w 533400"/>
                <a:gd name="connsiteY3" fmla="*/ 578358 h 609600"/>
                <a:gd name="connsiteX4" fmla="*/ 305943 w 533400"/>
                <a:gd name="connsiteY4" fmla="*/ 596360 h 609600"/>
                <a:gd name="connsiteX5" fmla="*/ 315468 w 533400"/>
                <a:gd name="connsiteY5" fmla="*/ 612267 h 609600"/>
                <a:gd name="connsiteX6" fmla="*/ 333947 w 533400"/>
                <a:gd name="connsiteY6" fmla="*/ 611410 h 609600"/>
                <a:gd name="connsiteX7" fmla="*/ 377952 w 533400"/>
                <a:gd name="connsiteY7" fmla="*/ 582073 h 609600"/>
                <a:gd name="connsiteX8" fmla="*/ 421958 w 533400"/>
                <a:gd name="connsiteY8" fmla="*/ 611410 h 609600"/>
                <a:gd name="connsiteX9" fmla="*/ 440436 w 533400"/>
                <a:gd name="connsiteY9" fmla="*/ 612267 h 609600"/>
                <a:gd name="connsiteX10" fmla="*/ 449961 w 533400"/>
                <a:gd name="connsiteY10" fmla="*/ 596360 h 609600"/>
                <a:gd name="connsiteX11" fmla="*/ 449961 w 533400"/>
                <a:gd name="connsiteY11" fmla="*/ 578358 h 609600"/>
                <a:gd name="connsiteX12" fmla="*/ 521970 w 533400"/>
                <a:gd name="connsiteY12" fmla="*/ 578358 h 609600"/>
                <a:gd name="connsiteX13" fmla="*/ 539972 w 533400"/>
                <a:gd name="connsiteY13" fmla="*/ 560356 h 609600"/>
                <a:gd name="connsiteX14" fmla="*/ 539972 w 533400"/>
                <a:gd name="connsiteY14" fmla="*/ 72009 h 609600"/>
                <a:gd name="connsiteX15" fmla="*/ 467963 w 533400"/>
                <a:gd name="connsiteY15" fmla="*/ 0 h 609600"/>
                <a:gd name="connsiteX16" fmla="*/ 72009 w 533400"/>
                <a:gd name="connsiteY16" fmla="*/ 0 h 609600"/>
                <a:gd name="connsiteX17" fmla="*/ 0 w 533400"/>
                <a:gd name="connsiteY17" fmla="*/ 72009 h 609600"/>
                <a:gd name="connsiteX18" fmla="*/ 71914 w 533400"/>
                <a:gd name="connsiteY18" fmla="*/ 144018 h 609600"/>
                <a:gd name="connsiteX19" fmla="*/ 71914 w 533400"/>
                <a:gd name="connsiteY19" fmla="*/ 144018 h 609600"/>
                <a:gd name="connsiteX20" fmla="*/ 377857 w 533400"/>
                <a:gd name="connsiteY20" fmla="*/ 467963 h 609600"/>
                <a:gd name="connsiteX21" fmla="*/ 323850 w 533400"/>
                <a:gd name="connsiteY21" fmla="*/ 413957 h 609600"/>
                <a:gd name="connsiteX22" fmla="*/ 377857 w 533400"/>
                <a:gd name="connsiteY22" fmla="*/ 359950 h 609600"/>
                <a:gd name="connsiteX23" fmla="*/ 431864 w 533400"/>
                <a:gd name="connsiteY23" fmla="*/ 413957 h 609600"/>
                <a:gd name="connsiteX24" fmla="*/ 377857 w 533400"/>
                <a:gd name="connsiteY24" fmla="*/ 467963 h 609600"/>
                <a:gd name="connsiteX25" fmla="*/ 377857 w 533400"/>
                <a:gd name="connsiteY25" fmla="*/ 467963 h 609600"/>
                <a:gd name="connsiteX26" fmla="*/ 413861 w 533400"/>
                <a:gd name="connsiteY26" fmla="*/ 562737 h 609600"/>
                <a:gd name="connsiteX27" fmla="*/ 387858 w 533400"/>
                <a:gd name="connsiteY27" fmla="*/ 545401 h 609600"/>
                <a:gd name="connsiteX28" fmla="*/ 367856 w 533400"/>
                <a:gd name="connsiteY28" fmla="*/ 545401 h 609600"/>
                <a:gd name="connsiteX29" fmla="*/ 341852 w 533400"/>
                <a:gd name="connsiteY29" fmla="*/ 562737 h 609600"/>
                <a:gd name="connsiteX30" fmla="*/ 341852 w 533400"/>
                <a:gd name="connsiteY30" fmla="*/ 496443 h 609600"/>
                <a:gd name="connsiteX31" fmla="*/ 377857 w 533400"/>
                <a:gd name="connsiteY31" fmla="*/ 503968 h 609600"/>
                <a:gd name="connsiteX32" fmla="*/ 413861 w 533400"/>
                <a:gd name="connsiteY32" fmla="*/ 496443 h 609600"/>
                <a:gd name="connsiteX33" fmla="*/ 413861 w 533400"/>
                <a:gd name="connsiteY33" fmla="*/ 562737 h 609600"/>
                <a:gd name="connsiteX34" fmla="*/ 467868 w 533400"/>
                <a:gd name="connsiteY34" fmla="*/ 36004 h 609600"/>
                <a:gd name="connsiteX35" fmla="*/ 503873 w 533400"/>
                <a:gd name="connsiteY35" fmla="*/ 72009 h 609600"/>
                <a:gd name="connsiteX36" fmla="*/ 503873 w 533400"/>
                <a:gd name="connsiteY36" fmla="*/ 542354 h 609600"/>
                <a:gd name="connsiteX37" fmla="*/ 449866 w 533400"/>
                <a:gd name="connsiteY37" fmla="*/ 542354 h 609600"/>
                <a:gd name="connsiteX38" fmla="*/ 449866 w 533400"/>
                <a:gd name="connsiteY38" fmla="*/ 467868 h 609600"/>
                <a:gd name="connsiteX39" fmla="*/ 467868 w 533400"/>
                <a:gd name="connsiteY39" fmla="*/ 413957 h 609600"/>
                <a:gd name="connsiteX40" fmla="*/ 377857 w 533400"/>
                <a:gd name="connsiteY40" fmla="*/ 323945 h 609600"/>
                <a:gd name="connsiteX41" fmla="*/ 287846 w 533400"/>
                <a:gd name="connsiteY41" fmla="*/ 413957 h 609600"/>
                <a:gd name="connsiteX42" fmla="*/ 305848 w 533400"/>
                <a:gd name="connsiteY42" fmla="*/ 467868 h 609600"/>
                <a:gd name="connsiteX43" fmla="*/ 305848 w 533400"/>
                <a:gd name="connsiteY43" fmla="*/ 542354 h 609600"/>
                <a:gd name="connsiteX44" fmla="*/ 107823 w 533400"/>
                <a:gd name="connsiteY44" fmla="*/ 542354 h 609600"/>
                <a:gd name="connsiteX45" fmla="*/ 107823 w 533400"/>
                <a:gd name="connsiteY45" fmla="*/ 144018 h 609600"/>
                <a:gd name="connsiteX46" fmla="*/ 472726 w 533400"/>
                <a:gd name="connsiteY46" fmla="*/ 144018 h 609600"/>
                <a:gd name="connsiteX47" fmla="*/ 490728 w 533400"/>
                <a:gd name="connsiteY47" fmla="*/ 126016 h 609600"/>
                <a:gd name="connsiteX48" fmla="*/ 472726 w 533400"/>
                <a:gd name="connsiteY48" fmla="*/ 108013 h 609600"/>
                <a:gd name="connsiteX49" fmla="*/ 467773 w 533400"/>
                <a:gd name="connsiteY49" fmla="*/ 108013 h 609600"/>
                <a:gd name="connsiteX50" fmla="*/ 431768 w 533400"/>
                <a:gd name="connsiteY50" fmla="*/ 72009 h 609600"/>
                <a:gd name="connsiteX51" fmla="*/ 467868 w 533400"/>
                <a:gd name="connsiteY51" fmla="*/ 36004 h 609600"/>
                <a:gd name="connsiteX52" fmla="*/ 467868 w 533400"/>
                <a:gd name="connsiteY52" fmla="*/ 36004 h 609600"/>
                <a:gd name="connsiteX53" fmla="*/ 71914 w 533400"/>
                <a:gd name="connsiteY53" fmla="*/ 36004 h 609600"/>
                <a:gd name="connsiteX54" fmla="*/ 405575 w 533400"/>
                <a:gd name="connsiteY54" fmla="*/ 36004 h 609600"/>
                <a:gd name="connsiteX55" fmla="*/ 395954 w 533400"/>
                <a:gd name="connsiteY55" fmla="*/ 72009 h 609600"/>
                <a:gd name="connsiteX56" fmla="*/ 405575 w 533400"/>
                <a:gd name="connsiteY56" fmla="*/ 108013 h 609600"/>
                <a:gd name="connsiteX57" fmla="*/ 71914 w 533400"/>
                <a:gd name="connsiteY57" fmla="*/ 108013 h 609600"/>
                <a:gd name="connsiteX58" fmla="*/ 35909 w 533400"/>
                <a:gd name="connsiteY58" fmla="*/ 72009 h 609600"/>
                <a:gd name="connsiteX59" fmla="*/ 71914 w 533400"/>
                <a:gd name="connsiteY59" fmla="*/ 36004 h 609600"/>
                <a:gd name="connsiteX60" fmla="*/ 71914 w 533400"/>
                <a:gd name="connsiteY60" fmla="*/ 36004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33400" h="609600">
                  <a:moveTo>
                    <a:pt x="71914" y="144018"/>
                  </a:moveTo>
                  <a:lnTo>
                    <a:pt x="71914" y="560356"/>
                  </a:lnTo>
                  <a:cubicBezTo>
                    <a:pt x="71914" y="570262"/>
                    <a:pt x="80010" y="578358"/>
                    <a:pt x="89916" y="578358"/>
                  </a:cubicBezTo>
                  <a:lnTo>
                    <a:pt x="305943" y="578358"/>
                  </a:lnTo>
                  <a:lnTo>
                    <a:pt x="305943" y="596360"/>
                  </a:lnTo>
                  <a:cubicBezTo>
                    <a:pt x="305943" y="603028"/>
                    <a:pt x="309563" y="609124"/>
                    <a:pt x="315468" y="612267"/>
                  </a:cubicBezTo>
                  <a:cubicBezTo>
                    <a:pt x="321278" y="615410"/>
                    <a:pt x="328422" y="615029"/>
                    <a:pt x="333947" y="611410"/>
                  </a:cubicBezTo>
                  <a:lnTo>
                    <a:pt x="377952" y="582073"/>
                  </a:lnTo>
                  <a:lnTo>
                    <a:pt x="421958" y="611410"/>
                  </a:lnTo>
                  <a:cubicBezTo>
                    <a:pt x="427482" y="615125"/>
                    <a:pt x="434626" y="615410"/>
                    <a:pt x="440436" y="612267"/>
                  </a:cubicBezTo>
                  <a:cubicBezTo>
                    <a:pt x="446246" y="609124"/>
                    <a:pt x="449961" y="603028"/>
                    <a:pt x="449961" y="596360"/>
                  </a:cubicBezTo>
                  <a:lnTo>
                    <a:pt x="449961" y="578358"/>
                  </a:lnTo>
                  <a:lnTo>
                    <a:pt x="521970" y="578358"/>
                  </a:lnTo>
                  <a:cubicBezTo>
                    <a:pt x="531876" y="578358"/>
                    <a:pt x="539972" y="570262"/>
                    <a:pt x="539972" y="560356"/>
                  </a:cubicBezTo>
                  <a:lnTo>
                    <a:pt x="539972" y="72009"/>
                  </a:lnTo>
                  <a:cubicBezTo>
                    <a:pt x="539972" y="32290"/>
                    <a:pt x="507683" y="0"/>
                    <a:pt x="467963" y="0"/>
                  </a:cubicBezTo>
                  <a:lnTo>
                    <a:pt x="72009" y="0"/>
                  </a:lnTo>
                  <a:cubicBezTo>
                    <a:pt x="32290" y="0"/>
                    <a:pt x="0" y="32290"/>
                    <a:pt x="0" y="72009"/>
                  </a:cubicBezTo>
                  <a:cubicBezTo>
                    <a:pt x="0" y="111728"/>
                    <a:pt x="32195" y="144018"/>
                    <a:pt x="71914" y="144018"/>
                  </a:cubicBezTo>
                  <a:lnTo>
                    <a:pt x="71914" y="144018"/>
                  </a:lnTo>
                  <a:close/>
                  <a:moveTo>
                    <a:pt x="377857" y="467963"/>
                  </a:moveTo>
                  <a:cubicBezTo>
                    <a:pt x="348044" y="467963"/>
                    <a:pt x="323850" y="443770"/>
                    <a:pt x="323850" y="413957"/>
                  </a:cubicBezTo>
                  <a:cubicBezTo>
                    <a:pt x="323850" y="384143"/>
                    <a:pt x="348044" y="359950"/>
                    <a:pt x="377857" y="359950"/>
                  </a:cubicBezTo>
                  <a:cubicBezTo>
                    <a:pt x="407670" y="359950"/>
                    <a:pt x="431864" y="384143"/>
                    <a:pt x="431864" y="413957"/>
                  </a:cubicBezTo>
                  <a:cubicBezTo>
                    <a:pt x="431864" y="443770"/>
                    <a:pt x="407670" y="467963"/>
                    <a:pt x="377857" y="467963"/>
                  </a:cubicBezTo>
                  <a:lnTo>
                    <a:pt x="377857" y="467963"/>
                  </a:lnTo>
                  <a:close/>
                  <a:moveTo>
                    <a:pt x="413861" y="562737"/>
                  </a:moveTo>
                  <a:lnTo>
                    <a:pt x="387858" y="545401"/>
                  </a:lnTo>
                  <a:cubicBezTo>
                    <a:pt x="381857" y="541401"/>
                    <a:pt x="373952" y="541401"/>
                    <a:pt x="367856" y="545401"/>
                  </a:cubicBezTo>
                  <a:lnTo>
                    <a:pt x="341852" y="562737"/>
                  </a:lnTo>
                  <a:lnTo>
                    <a:pt x="341852" y="496443"/>
                  </a:lnTo>
                  <a:cubicBezTo>
                    <a:pt x="352901" y="501301"/>
                    <a:pt x="365093" y="503968"/>
                    <a:pt x="377857" y="503968"/>
                  </a:cubicBezTo>
                  <a:cubicBezTo>
                    <a:pt x="390620" y="503968"/>
                    <a:pt x="402812" y="501301"/>
                    <a:pt x="413861" y="496443"/>
                  </a:cubicBezTo>
                  <a:lnTo>
                    <a:pt x="413861" y="562737"/>
                  </a:lnTo>
                  <a:close/>
                  <a:moveTo>
                    <a:pt x="467868" y="36004"/>
                  </a:moveTo>
                  <a:cubicBezTo>
                    <a:pt x="487680" y="36004"/>
                    <a:pt x="503873" y="52197"/>
                    <a:pt x="503873" y="72009"/>
                  </a:cubicBezTo>
                  <a:lnTo>
                    <a:pt x="503873" y="542354"/>
                  </a:lnTo>
                  <a:lnTo>
                    <a:pt x="449866" y="542354"/>
                  </a:lnTo>
                  <a:lnTo>
                    <a:pt x="449866" y="467868"/>
                  </a:lnTo>
                  <a:cubicBezTo>
                    <a:pt x="461200" y="452818"/>
                    <a:pt x="467868" y="434150"/>
                    <a:pt x="467868" y="413957"/>
                  </a:cubicBezTo>
                  <a:cubicBezTo>
                    <a:pt x="467868" y="364331"/>
                    <a:pt x="427482" y="323945"/>
                    <a:pt x="377857" y="323945"/>
                  </a:cubicBezTo>
                  <a:cubicBezTo>
                    <a:pt x="328232" y="323945"/>
                    <a:pt x="287846" y="364331"/>
                    <a:pt x="287846" y="413957"/>
                  </a:cubicBezTo>
                  <a:cubicBezTo>
                    <a:pt x="287846" y="434150"/>
                    <a:pt x="294513" y="452818"/>
                    <a:pt x="305848" y="467868"/>
                  </a:cubicBezTo>
                  <a:lnTo>
                    <a:pt x="305848" y="542354"/>
                  </a:lnTo>
                  <a:lnTo>
                    <a:pt x="107823" y="542354"/>
                  </a:lnTo>
                  <a:lnTo>
                    <a:pt x="107823" y="144018"/>
                  </a:lnTo>
                  <a:lnTo>
                    <a:pt x="472726" y="144018"/>
                  </a:lnTo>
                  <a:cubicBezTo>
                    <a:pt x="482632" y="144018"/>
                    <a:pt x="490728" y="135922"/>
                    <a:pt x="490728" y="126016"/>
                  </a:cubicBezTo>
                  <a:cubicBezTo>
                    <a:pt x="490728" y="116110"/>
                    <a:pt x="482632" y="108013"/>
                    <a:pt x="472726" y="108013"/>
                  </a:cubicBezTo>
                  <a:lnTo>
                    <a:pt x="467773" y="108013"/>
                  </a:lnTo>
                  <a:cubicBezTo>
                    <a:pt x="447961" y="108013"/>
                    <a:pt x="431768" y="91821"/>
                    <a:pt x="431768" y="72009"/>
                  </a:cubicBezTo>
                  <a:cubicBezTo>
                    <a:pt x="431864" y="52102"/>
                    <a:pt x="448056" y="36004"/>
                    <a:pt x="467868" y="36004"/>
                  </a:cubicBezTo>
                  <a:lnTo>
                    <a:pt x="467868" y="36004"/>
                  </a:lnTo>
                  <a:close/>
                  <a:moveTo>
                    <a:pt x="71914" y="36004"/>
                  </a:moveTo>
                  <a:lnTo>
                    <a:pt x="405575" y="36004"/>
                  </a:lnTo>
                  <a:cubicBezTo>
                    <a:pt x="399479" y="46577"/>
                    <a:pt x="395954" y="58865"/>
                    <a:pt x="395954" y="72009"/>
                  </a:cubicBezTo>
                  <a:cubicBezTo>
                    <a:pt x="395954" y="85154"/>
                    <a:pt x="399479" y="97441"/>
                    <a:pt x="405575" y="108013"/>
                  </a:cubicBezTo>
                  <a:lnTo>
                    <a:pt x="71914" y="108013"/>
                  </a:lnTo>
                  <a:cubicBezTo>
                    <a:pt x="52102" y="108013"/>
                    <a:pt x="35909" y="91821"/>
                    <a:pt x="35909" y="72009"/>
                  </a:cubicBezTo>
                  <a:cubicBezTo>
                    <a:pt x="35909" y="52102"/>
                    <a:pt x="52007" y="36004"/>
                    <a:pt x="71914" y="36004"/>
                  </a:cubicBezTo>
                  <a:lnTo>
                    <a:pt x="71914" y="36004"/>
                  </a:lnTo>
                  <a:close/>
                </a:path>
              </a:pathLst>
            </a:custGeom>
            <a:grpFill/>
            <a:ln w="9525" cap="flat">
              <a:noFill/>
              <a:prstDash val="solid"/>
              <a:miter/>
            </a:ln>
          </p:spPr>
          <p:txBody>
            <a:bodyPr rtlCol="0" anchor="ctr"/>
            <a:lstStyle/>
            <a:p>
              <a:endParaRPr lang="en-ID"/>
            </a:p>
          </p:txBody>
        </p:sp>
        <p:grpSp>
          <p:nvGrpSpPr>
            <p:cNvPr id="18" name="Group 17">
              <a:extLst>
                <a:ext uri="{FF2B5EF4-FFF2-40B4-BE49-F238E27FC236}">
                  <a16:creationId xmlns:a16="http://schemas.microsoft.com/office/drawing/2014/main" id="{6B0E27D4-D174-C9F8-162A-0EEA11B29DCE}"/>
                </a:ext>
              </a:extLst>
            </p:cNvPr>
            <p:cNvGrpSpPr/>
            <p:nvPr/>
          </p:nvGrpSpPr>
          <p:grpSpPr>
            <a:xfrm>
              <a:off x="2782442" y="2950678"/>
              <a:ext cx="323850" cy="244506"/>
              <a:chOff x="2782442" y="2894648"/>
              <a:chExt cx="323850" cy="244506"/>
            </a:xfrm>
            <a:grpFill/>
          </p:grpSpPr>
          <p:sp>
            <p:nvSpPr>
              <p:cNvPr id="19" name="Freeform: Shape 23">
                <a:extLst>
                  <a:ext uri="{FF2B5EF4-FFF2-40B4-BE49-F238E27FC236}">
                    <a16:creationId xmlns:a16="http://schemas.microsoft.com/office/drawing/2014/main" id="{B3680B75-53EE-2F28-AE6D-C406CCDBE3C9}"/>
                  </a:ext>
                </a:extLst>
              </p:cNvPr>
              <p:cNvSpPr/>
              <p:nvPr/>
            </p:nvSpPr>
            <p:spPr>
              <a:xfrm>
                <a:off x="2782442" y="2894648"/>
                <a:ext cx="323850" cy="28575"/>
              </a:xfrm>
              <a:custGeom>
                <a:avLst/>
                <a:gdLst>
                  <a:gd name="connsiteX0" fmla="*/ 305943 w 323850"/>
                  <a:gd name="connsiteY0" fmla="*/ 0 h 28575"/>
                  <a:gd name="connsiteX1" fmla="*/ 18002 w 323850"/>
                  <a:gd name="connsiteY1" fmla="*/ 0 h 28575"/>
                  <a:gd name="connsiteX2" fmla="*/ 0 w 323850"/>
                  <a:gd name="connsiteY2" fmla="*/ 18002 h 28575"/>
                  <a:gd name="connsiteX3" fmla="*/ 18002 w 323850"/>
                  <a:gd name="connsiteY3" fmla="*/ 36004 h 28575"/>
                  <a:gd name="connsiteX4" fmla="*/ 305943 w 323850"/>
                  <a:gd name="connsiteY4" fmla="*/ 36004 h 28575"/>
                  <a:gd name="connsiteX5" fmla="*/ 323945 w 323850"/>
                  <a:gd name="connsiteY5" fmla="*/ 18002 h 28575"/>
                  <a:gd name="connsiteX6" fmla="*/ 305943 w 323850"/>
                  <a:gd name="connsiteY6" fmla="*/ 0 h 28575"/>
                  <a:gd name="connsiteX7" fmla="*/ 305943 w 323850"/>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50" h="28575">
                    <a:moveTo>
                      <a:pt x="305943" y="0"/>
                    </a:moveTo>
                    <a:lnTo>
                      <a:pt x="18002" y="0"/>
                    </a:lnTo>
                    <a:cubicBezTo>
                      <a:pt x="8096" y="0"/>
                      <a:pt x="0" y="8096"/>
                      <a:pt x="0" y="18002"/>
                    </a:cubicBezTo>
                    <a:cubicBezTo>
                      <a:pt x="0" y="27908"/>
                      <a:pt x="8096" y="36004"/>
                      <a:pt x="18002" y="36004"/>
                    </a:cubicBezTo>
                    <a:lnTo>
                      <a:pt x="305943" y="36004"/>
                    </a:lnTo>
                    <a:cubicBezTo>
                      <a:pt x="315849" y="36004"/>
                      <a:pt x="323945" y="27908"/>
                      <a:pt x="323945" y="18002"/>
                    </a:cubicBezTo>
                    <a:cubicBezTo>
                      <a:pt x="323945" y="8096"/>
                      <a:pt x="315849" y="0"/>
                      <a:pt x="305943" y="0"/>
                    </a:cubicBezTo>
                    <a:lnTo>
                      <a:pt x="305943" y="0"/>
                    </a:lnTo>
                    <a:close/>
                  </a:path>
                </a:pathLst>
              </a:custGeom>
              <a:grpFill/>
              <a:ln w="9525" cap="flat">
                <a:noFill/>
                <a:prstDash val="solid"/>
                <a:miter/>
              </a:ln>
            </p:spPr>
            <p:txBody>
              <a:bodyPr rtlCol="0" anchor="ctr"/>
              <a:lstStyle/>
              <a:p>
                <a:endParaRPr lang="en-ID"/>
              </a:p>
            </p:txBody>
          </p:sp>
          <p:sp>
            <p:nvSpPr>
              <p:cNvPr id="20" name="Freeform: Shape 24">
                <a:extLst>
                  <a:ext uri="{FF2B5EF4-FFF2-40B4-BE49-F238E27FC236}">
                    <a16:creationId xmlns:a16="http://schemas.microsoft.com/office/drawing/2014/main" id="{1669EF88-2BB3-5117-0005-E3C1E2F5924F}"/>
                  </a:ext>
                </a:extLst>
              </p:cNvPr>
              <p:cNvSpPr/>
              <p:nvPr/>
            </p:nvSpPr>
            <p:spPr>
              <a:xfrm>
                <a:off x="2782442" y="2966656"/>
                <a:ext cx="323850" cy="28575"/>
              </a:xfrm>
              <a:custGeom>
                <a:avLst/>
                <a:gdLst>
                  <a:gd name="connsiteX0" fmla="*/ 305943 w 323850"/>
                  <a:gd name="connsiteY0" fmla="*/ 0 h 28575"/>
                  <a:gd name="connsiteX1" fmla="*/ 18002 w 323850"/>
                  <a:gd name="connsiteY1" fmla="*/ 0 h 28575"/>
                  <a:gd name="connsiteX2" fmla="*/ 0 w 323850"/>
                  <a:gd name="connsiteY2" fmla="*/ 18002 h 28575"/>
                  <a:gd name="connsiteX3" fmla="*/ 18002 w 323850"/>
                  <a:gd name="connsiteY3" fmla="*/ 36004 h 28575"/>
                  <a:gd name="connsiteX4" fmla="*/ 305943 w 323850"/>
                  <a:gd name="connsiteY4" fmla="*/ 36004 h 28575"/>
                  <a:gd name="connsiteX5" fmla="*/ 323945 w 323850"/>
                  <a:gd name="connsiteY5" fmla="*/ 18002 h 28575"/>
                  <a:gd name="connsiteX6" fmla="*/ 305943 w 323850"/>
                  <a:gd name="connsiteY6" fmla="*/ 0 h 28575"/>
                  <a:gd name="connsiteX7" fmla="*/ 305943 w 323850"/>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50" h="28575">
                    <a:moveTo>
                      <a:pt x="305943" y="0"/>
                    </a:moveTo>
                    <a:lnTo>
                      <a:pt x="18002" y="0"/>
                    </a:lnTo>
                    <a:cubicBezTo>
                      <a:pt x="8096" y="0"/>
                      <a:pt x="0" y="8096"/>
                      <a:pt x="0" y="18002"/>
                    </a:cubicBezTo>
                    <a:cubicBezTo>
                      <a:pt x="0" y="27908"/>
                      <a:pt x="8096" y="36004"/>
                      <a:pt x="18002" y="36004"/>
                    </a:cubicBezTo>
                    <a:lnTo>
                      <a:pt x="305943" y="36004"/>
                    </a:lnTo>
                    <a:cubicBezTo>
                      <a:pt x="315849" y="36004"/>
                      <a:pt x="323945" y="27908"/>
                      <a:pt x="323945" y="18002"/>
                    </a:cubicBezTo>
                    <a:cubicBezTo>
                      <a:pt x="323945" y="8001"/>
                      <a:pt x="315849" y="0"/>
                      <a:pt x="305943" y="0"/>
                    </a:cubicBezTo>
                    <a:lnTo>
                      <a:pt x="305943" y="0"/>
                    </a:lnTo>
                    <a:close/>
                  </a:path>
                </a:pathLst>
              </a:custGeom>
              <a:grpFill/>
              <a:ln w="9525" cap="flat">
                <a:noFill/>
                <a:prstDash val="solid"/>
                <a:miter/>
              </a:ln>
            </p:spPr>
            <p:txBody>
              <a:bodyPr rtlCol="0" anchor="ctr"/>
              <a:lstStyle/>
              <a:p>
                <a:endParaRPr lang="en-ID"/>
              </a:p>
            </p:txBody>
          </p:sp>
          <p:sp>
            <p:nvSpPr>
              <p:cNvPr id="21" name="Freeform: Shape 25">
                <a:extLst>
                  <a:ext uri="{FF2B5EF4-FFF2-40B4-BE49-F238E27FC236}">
                    <a16:creationId xmlns:a16="http://schemas.microsoft.com/office/drawing/2014/main" id="{E8809B15-5345-5D2D-BA09-7CAA0E1E8967}"/>
                  </a:ext>
                </a:extLst>
              </p:cNvPr>
              <p:cNvSpPr/>
              <p:nvPr/>
            </p:nvSpPr>
            <p:spPr>
              <a:xfrm>
                <a:off x="2782442" y="3038570"/>
                <a:ext cx="104775" cy="28575"/>
              </a:xfrm>
              <a:custGeom>
                <a:avLst/>
                <a:gdLst>
                  <a:gd name="connsiteX0" fmla="*/ 90011 w 104775"/>
                  <a:gd name="connsiteY0" fmla="*/ 0 h 28575"/>
                  <a:gd name="connsiteX1" fmla="*/ 18002 w 104775"/>
                  <a:gd name="connsiteY1" fmla="*/ 0 h 28575"/>
                  <a:gd name="connsiteX2" fmla="*/ 0 w 104775"/>
                  <a:gd name="connsiteY2" fmla="*/ 18002 h 28575"/>
                  <a:gd name="connsiteX3" fmla="*/ 18002 w 104775"/>
                  <a:gd name="connsiteY3" fmla="*/ 36004 h 28575"/>
                  <a:gd name="connsiteX4" fmla="*/ 90011 w 104775"/>
                  <a:gd name="connsiteY4" fmla="*/ 36004 h 28575"/>
                  <a:gd name="connsiteX5" fmla="*/ 108014 w 104775"/>
                  <a:gd name="connsiteY5" fmla="*/ 18002 h 28575"/>
                  <a:gd name="connsiteX6" fmla="*/ 90011 w 104775"/>
                  <a:gd name="connsiteY6" fmla="*/ 0 h 28575"/>
                  <a:gd name="connsiteX7" fmla="*/ 90011 w 104775"/>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5" h="28575">
                    <a:moveTo>
                      <a:pt x="90011" y="0"/>
                    </a:moveTo>
                    <a:lnTo>
                      <a:pt x="18002" y="0"/>
                    </a:lnTo>
                    <a:cubicBezTo>
                      <a:pt x="8096" y="0"/>
                      <a:pt x="0" y="8096"/>
                      <a:pt x="0" y="18002"/>
                    </a:cubicBezTo>
                    <a:cubicBezTo>
                      <a:pt x="0" y="27908"/>
                      <a:pt x="8096" y="36004"/>
                      <a:pt x="18002" y="36004"/>
                    </a:cubicBezTo>
                    <a:lnTo>
                      <a:pt x="90011" y="36004"/>
                    </a:lnTo>
                    <a:cubicBezTo>
                      <a:pt x="99917" y="36004"/>
                      <a:pt x="108014" y="27908"/>
                      <a:pt x="108014" y="18002"/>
                    </a:cubicBezTo>
                    <a:cubicBezTo>
                      <a:pt x="108014" y="8096"/>
                      <a:pt x="99917" y="0"/>
                      <a:pt x="90011" y="0"/>
                    </a:cubicBezTo>
                    <a:lnTo>
                      <a:pt x="90011" y="0"/>
                    </a:lnTo>
                    <a:close/>
                  </a:path>
                </a:pathLst>
              </a:custGeom>
              <a:grpFill/>
              <a:ln w="9525" cap="flat">
                <a:noFill/>
                <a:prstDash val="solid"/>
                <a:miter/>
              </a:ln>
            </p:spPr>
            <p:txBody>
              <a:bodyPr rtlCol="0" anchor="ctr"/>
              <a:lstStyle/>
              <a:p>
                <a:endParaRPr lang="en-ID"/>
              </a:p>
            </p:txBody>
          </p:sp>
          <p:sp>
            <p:nvSpPr>
              <p:cNvPr id="22" name="Freeform: Shape 26">
                <a:extLst>
                  <a:ext uri="{FF2B5EF4-FFF2-40B4-BE49-F238E27FC236}">
                    <a16:creationId xmlns:a16="http://schemas.microsoft.com/office/drawing/2014/main" id="{C8EE897F-EEBC-E5FE-DA27-D8AD5290468B}"/>
                  </a:ext>
                </a:extLst>
              </p:cNvPr>
              <p:cNvSpPr/>
              <p:nvPr/>
            </p:nvSpPr>
            <p:spPr>
              <a:xfrm>
                <a:off x="2782442" y="3110579"/>
                <a:ext cx="104775" cy="28575"/>
              </a:xfrm>
              <a:custGeom>
                <a:avLst/>
                <a:gdLst>
                  <a:gd name="connsiteX0" fmla="*/ 90011 w 104775"/>
                  <a:gd name="connsiteY0" fmla="*/ 0 h 28575"/>
                  <a:gd name="connsiteX1" fmla="*/ 18002 w 104775"/>
                  <a:gd name="connsiteY1" fmla="*/ 0 h 28575"/>
                  <a:gd name="connsiteX2" fmla="*/ 0 w 104775"/>
                  <a:gd name="connsiteY2" fmla="*/ 18002 h 28575"/>
                  <a:gd name="connsiteX3" fmla="*/ 18002 w 104775"/>
                  <a:gd name="connsiteY3" fmla="*/ 36004 h 28575"/>
                  <a:gd name="connsiteX4" fmla="*/ 90011 w 104775"/>
                  <a:gd name="connsiteY4" fmla="*/ 36004 h 28575"/>
                  <a:gd name="connsiteX5" fmla="*/ 108014 w 104775"/>
                  <a:gd name="connsiteY5" fmla="*/ 18002 h 28575"/>
                  <a:gd name="connsiteX6" fmla="*/ 90011 w 104775"/>
                  <a:gd name="connsiteY6" fmla="*/ 0 h 28575"/>
                  <a:gd name="connsiteX7" fmla="*/ 90011 w 104775"/>
                  <a:gd name="connsiteY7"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5" h="28575">
                    <a:moveTo>
                      <a:pt x="90011" y="0"/>
                    </a:moveTo>
                    <a:lnTo>
                      <a:pt x="18002" y="0"/>
                    </a:lnTo>
                    <a:cubicBezTo>
                      <a:pt x="8096" y="0"/>
                      <a:pt x="0" y="8096"/>
                      <a:pt x="0" y="18002"/>
                    </a:cubicBezTo>
                    <a:cubicBezTo>
                      <a:pt x="0" y="27908"/>
                      <a:pt x="8096" y="36004"/>
                      <a:pt x="18002" y="36004"/>
                    </a:cubicBezTo>
                    <a:lnTo>
                      <a:pt x="90011" y="36004"/>
                    </a:lnTo>
                    <a:cubicBezTo>
                      <a:pt x="99917" y="36004"/>
                      <a:pt x="108014" y="27908"/>
                      <a:pt x="108014" y="18002"/>
                    </a:cubicBezTo>
                    <a:cubicBezTo>
                      <a:pt x="108014" y="8096"/>
                      <a:pt x="99917" y="0"/>
                      <a:pt x="90011" y="0"/>
                    </a:cubicBezTo>
                    <a:lnTo>
                      <a:pt x="90011" y="0"/>
                    </a:lnTo>
                    <a:close/>
                  </a:path>
                </a:pathLst>
              </a:custGeom>
              <a:grpFill/>
              <a:ln w="9525" cap="flat">
                <a:noFill/>
                <a:prstDash val="solid"/>
                <a:miter/>
              </a:ln>
            </p:spPr>
            <p:txBody>
              <a:bodyPr rtlCol="0" anchor="ctr"/>
              <a:lstStyle/>
              <a:p>
                <a:endParaRPr lang="en-ID"/>
              </a:p>
            </p:txBody>
          </p:sp>
        </p:grpSp>
      </p:grpSp>
      <p:grpSp>
        <p:nvGrpSpPr>
          <p:cNvPr id="24" name="Group 23">
            <a:extLst>
              <a:ext uri="{FF2B5EF4-FFF2-40B4-BE49-F238E27FC236}">
                <a16:creationId xmlns:a16="http://schemas.microsoft.com/office/drawing/2014/main" id="{AE5AC137-8A1A-7E7B-273E-ECCC143C7D07}"/>
              </a:ext>
            </a:extLst>
          </p:cNvPr>
          <p:cNvGrpSpPr/>
          <p:nvPr/>
        </p:nvGrpSpPr>
        <p:grpSpPr>
          <a:xfrm>
            <a:off x="7166924" y="2305060"/>
            <a:ext cx="616205" cy="499350"/>
            <a:chOff x="4200429" y="3581495"/>
            <a:chExt cx="611208" cy="495300"/>
          </a:xfrm>
          <a:solidFill>
            <a:srgbClr val="FA5B52"/>
          </a:solidFill>
        </p:grpSpPr>
        <p:sp>
          <p:nvSpPr>
            <p:cNvPr id="25" name="Freeform: Shape 14">
              <a:extLst>
                <a:ext uri="{FF2B5EF4-FFF2-40B4-BE49-F238E27FC236}">
                  <a16:creationId xmlns:a16="http://schemas.microsoft.com/office/drawing/2014/main" id="{4AD31103-C420-D222-D867-EFEE5BAE339D}"/>
                </a:ext>
              </a:extLst>
            </p:cNvPr>
            <p:cNvSpPr/>
            <p:nvPr/>
          </p:nvSpPr>
          <p:spPr>
            <a:xfrm>
              <a:off x="4200429" y="3581495"/>
              <a:ext cx="428625" cy="495300"/>
            </a:xfrm>
            <a:custGeom>
              <a:avLst/>
              <a:gdLst>
                <a:gd name="connsiteX0" fmla="*/ 279940 w 428625"/>
                <a:gd name="connsiteY0" fmla="*/ 251936 h 495300"/>
                <a:gd name="connsiteX1" fmla="*/ 432626 w 428625"/>
                <a:gd name="connsiteY1" fmla="*/ 99250 h 495300"/>
                <a:gd name="connsiteX2" fmla="*/ 432626 w 428625"/>
                <a:gd name="connsiteY2" fmla="*/ 73819 h 495300"/>
                <a:gd name="connsiteX3" fmla="*/ 254413 w 428625"/>
                <a:gd name="connsiteY3" fmla="*/ 0 h 495300"/>
                <a:gd name="connsiteX4" fmla="*/ 0 w 428625"/>
                <a:gd name="connsiteY4" fmla="*/ 252032 h 495300"/>
                <a:gd name="connsiteX5" fmla="*/ 254413 w 428625"/>
                <a:gd name="connsiteY5" fmla="*/ 504063 h 495300"/>
                <a:gd name="connsiteX6" fmla="*/ 432626 w 428625"/>
                <a:gd name="connsiteY6" fmla="*/ 430244 h 495300"/>
                <a:gd name="connsiteX7" fmla="*/ 432626 w 428625"/>
                <a:gd name="connsiteY7" fmla="*/ 404813 h 495300"/>
                <a:gd name="connsiteX8" fmla="*/ 279940 w 428625"/>
                <a:gd name="connsiteY8" fmla="*/ 251936 h 495300"/>
                <a:gd name="connsiteX9" fmla="*/ 254508 w 428625"/>
                <a:gd name="connsiteY9" fmla="*/ 467868 h 495300"/>
                <a:gd name="connsiteX10" fmla="*/ 36100 w 428625"/>
                <a:gd name="connsiteY10" fmla="*/ 251841 h 495300"/>
                <a:gd name="connsiteX11" fmla="*/ 254508 w 428625"/>
                <a:gd name="connsiteY11" fmla="*/ 35814 h 495300"/>
                <a:gd name="connsiteX12" fmla="*/ 393954 w 428625"/>
                <a:gd name="connsiteY12" fmla="*/ 86868 h 495300"/>
                <a:gd name="connsiteX13" fmla="*/ 241745 w 428625"/>
                <a:gd name="connsiteY13" fmla="*/ 239078 h 495300"/>
                <a:gd name="connsiteX14" fmla="*/ 241745 w 428625"/>
                <a:gd name="connsiteY14" fmla="*/ 264509 h 495300"/>
                <a:gd name="connsiteX15" fmla="*/ 393954 w 428625"/>
                <a:gd name="connsiteY15" fmla="*/ 416719 h 495300"/>
                <a:gd name="connsiteX16" fmla="*/ 254508 w 428625"/>
                <a:gd name="connsiteY16" fmla="*/ 467868 h 495300"/>
                <a:gd name="connsiteX17" fmla="*/ 254508 w 428625"/>
                <a:gd name="connsiteY17" fmla="*/ 46786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625" h="495300">
                  <a:moveTo>
                    <a:pt x="279940" y="251936"/>
                  </a:moveTo>
                  <a:lnTo>
                    <a:pt x="432626" y="99250"/>
                  </a:lnTo>
                  <a:cubicBezTo>
                    <a:pt x="439674" y="92202"/>
                    <a:pt x="439674" y="80867"/>
                    <a:pt x="432626" y="73819"/>
                  </a:cubicBezTo>
                  <a:cubicBezTo>
                    <a:pt x="385001" y="26194"/>
                    <a:pt x="321755" y="0"/>
                    <a:pt x="254413" y="0"/>
                  </a:cubicBezTo>
                  <a:cubicBezTo>
                    <a:pt x="115062" y="0"/>
                    <a:pt x="0" y="112776"/>
                    <a:pt x="0" y="252032"/>
                  </a:cubicBezTo>
                  <a:cubicBezTo>
                    <a:pt x="0" y="391382"/>
                    <a:pt x="115157" y="504063"/>
                    <a:pt x="254413" y="504063"/>
                  </a:cubicBezTo>
                  <a:cubicBezTo>
                    <a:pt x="321755" y="504063"/>
                    <a:pt x="385001" y="477869"/>
                    <a:pt x="432626" y="430244"/>
                  </a:cubicBezTo>
                  <a:cubicBezTo>
                    <a:pt x="439674" y="423196"/>
                    <a:pt x="439674" y="411861"/>
                    <a:pt x="432626" y="404813"/>
                  </a:cubicBezTo>
                  <a:lnTo>
                    <a:pt x="279940" y="251936"/>
                  </a:lnTo>
                  <a:close/>
                  <a:moveTo>
                    <a:pt x="254508" y="467868"/>
                  </a:moveTo>
                  <a:cubicBezTo>
                    <a:pt x="134112" y="467868"/>
                    <a:pt x="36100" y="370999"/>
                    <a:pt x="36100" y="251841"/>
                  </a:cubicBezTo>
                  <a:cubicBezTo>
                    <a:pt x="36100" y="132683"/>
                    <a:pt x="134112" y="35814"/>
                    <a:pt x="254508" y="35814"/>
                  </a:cubicBezTo>
                  <a:cubicBezTo>
                    <a:pt x="306134" y="35814"/>
                    <a:pt x="354997" y="53816"/>
                    <a:pt x="393954" y="86868"/>
                  </a:cubicBezTo>
                  <a:lnTo>
                    <a:pt x="241745" y="239078"/>
                  </a:lnTo>
                  <a:cubicBezTo>
                    <a:pt x="234696" y="246126"/>
                    <a:pt x="234696" y="257461"/>
                    <a:pt x="241745" y="264509"/>
                  </a:cubicBezTo>
                  <a:lnTo>
                    <a:pt x="393954" y="416719"/>
                  </a:lnTo>
                  <a:cubicBezTo>
                    <a:pt x="354997" y="449866"/>
                    <a:pt x="306134" y="467868"/>
                    <a:pt x="254508" y="467868"/>
                  </a:cubicBezTo>
                  <a:lnTo>
                    <a:pt x="254508" y="467868"/>
                  </a:lnTo>
                  <a:close/>
                </a:path>
              </a:pathLst>
            </a:custGeom>
            <a:grpFill/>
            <a:ln w="9525" cap="flat">
              <a:noFill/>
              <a:prstDash val="solid"/>
              <a:miter/>
            </a:ln>
          </p:spPr>
          <p:txBody>
            <a:bodyPr rtlCol="0" anchor="ctr"/>
            <a:lstStyle/>
            <a:p>
              <a:endParaRPr lang="en-ID"/>
            </a:p>
          </p:txBody>
        </p:sp>
        <p:sp>
          <p:nvSpPr>
            <p:cNvPr id="26" name="Freeform: Shape 15">
              <a:extLst>
                <a:ext uri="{FF2B5EF4-FFF2-40B4-BE49-F238E27FC236}">
                  <a16:creationId xmlns:a16="http://schemas.microsoft.com/office/drawing/2014/main" id="{6C8A1585-BAD5-12DF-A253-6EDAC7B388E6}"/>
                </a:ext>
              </a:extLst>
            </p:cNvPr>
            <p:cNvSpPr/>
            <p:nvPr/>
          </p:nvSpPr>
          <p:spPr>
            <a:xfrm>
              <a:off x="4544937" y="3649920"/>
              <a:ext cx="266700" cy="361950"/>
            </a:xfrm>
            <a:custGeom>
              <a:avLst/>
              <a:gdLst>
                <a:gd name="connsiteX0" fmla="*/ 170700 w 266700"/>
                <a:gd name="connsiteY0" fmla="*/ 5298 h 361950"/>
                <a:gd name="connsiteX1" fmla="*/ 5251 w 266700"/>
                <a:gd name="connsiteY1" fmla="*/ 170748 h 361950"/>
                <a:gd name="connsiteX2" fmla="*/ 5251 w 266700"/>
                <a:gd name="connsiteY2" fmla="*/ 196179 h 361950"/>
                <a:gd name="connsiteX3" fmla="*/ 170700 w 266700"/>
                <a:gd name="connsiteY3" fmla="*/ 361629 h 361950"/>
                <a:gd name="connsiteX4" fmla="*/ 183464 w 266700"/>
                <a:gd name="connsiteY4" fmla="*/ 366867 h 361950"/>
                <a:gd name="connsiteX5" fmla="*/ 196227 w 266700"/>
                <a:gd name="connsiteY5" fmla="*/ 361629 h 361950"/>
                <a:gd name="connsiteX6" fmla="*/ 270046 w 266700"/>
                <a:gd name="connsiteY6" fmla="*/ 183416 h 361950"/>
                <a:gd name="connsiteX7" fmla="*/ 196227 w 266700"/>
                <a:gd name="connsiteY7" fmla="*/ 5203 h 361950"/>
                <a:gd name="connsiteX8" fmla="*/ 170700 w 266700"/>
                <a:gd name="connsiteY8" fmla="*/ 5298 h 361950"/>
                <a:gd name="connsiteX9" fmla="*/ 170700 w 266700"/>
                <a:gd name="connsiteY9" fmla="*/ 5298 h 361950"/>
                <a:gd name="connsiteX10" fmla="*/ 182892 w 266700"/>
                <a:gd name="connsiteY10" fmla="*/ 43970 h 361950"/>
                <a:gd name="connsiteX11" fmla="*/ 214420 w 266700"/>
                <a:gd name="connsiteY11" fmla="*/ 93500 h 361950"/>
                <a:gd name="connsiteX12" fmla="*/ 133457 w 266700"/>
                <a:gd name="connsiteY12" fmla="*/ 93500 h 361950"/>
                <a:gd name="connsiteX13" fmla="*/ 182892 w 266700"/>
                <a:gd name="connsiteY13" fmla="*/ 43970 h 361950"/>
                <a:gd name="connsiteX14" fmla="*/ 61448 w 266700"/>
                <a:gd name="connsiteY14" fmla="*/ 201418 h 361950"/>
                <a:gd name="connsiteX15" fmla="*/ 233279 w 266700"/>
                <a:gd name="connsiteY15" fmla="*/ 201418 h 361950"/>
                <a:gd name="connsiteX16" fmla="*/ 227278 w 266700"/>
                <a:gd name="connsiteY16" fmla="*/ 237423 h 361950"/>
                <a:gd name="connsiteX17" fmla="*/ 97548 w 266700"/>
                <a:gd name="connsiteY17" fmla="*/ 237423 h 361950"/>
                <a:gd name="connsiteX18" fmla="*/ 61448 w 266700"/>
                <a:gd name="connsiteY18" fmla="*/ 201418 h 361950"/>
                <a:gd name="connsiteX19" fmla="*/ 97453 w 266700"/>
                <a:gd name="connsiteY19" fmla="*/ 129504 h 361950"/>
                <a:gd name="connsiteX20" fmla="*/ 227183 w 266700"/>
                <a:gd name="connsiteY20" fmla="*/ 129504 h 361950"/>
                <a:gd name="connsiteX21" fmla="*/ 233184 w 266700"/>
                <a:gd name="connsiteY21" fmla="*/ 165509 h 361950"/>
                <a:gd name="connsiteX22" fmla="*/ 61353 w 266700"/>
                <a:gd name="connsiteY22" fmla="*/ 165509 h 361950"/>
                <a:gd name="connsiteX23" fmla="*/ 97453 w 266700"/>
                <a:gd name="connsiteY23" fmla="*/ 129504 h 361950"/>
                <a:gd name="connsiteX24" fmla="*/ 182892 w 266700"/>
                <a:gd name="connsiteY24" fmla="*/ 322957 h 361950"/>
                <a:gd name="connsiteX25" fmla="*/ 133362 w 266700"/>
                <a:gd name="connsiteY25" fmla="*/ 273427 h 361950"/>
                <a:gd name="connsiteX26" fmla="*/ 214324 w 266700"/>
                <a:gd name="connsiteY26" fmla="*/ 273427 h 361950"/>
                <a:gd name="connsiteX27" fmla="*/ 182892 w 266700"/>
                <a:gd name="connsiteY27" fmla="*/ 322957 h 361950"/>
                <a:gd name="connsiteX28" fmla="*/ 182892 w 266700"/>
                <a:gd name="connsiteY28" fmla="*/ 322957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700" h="361950">
                  <a:moveTo>
                    <a:pt x="170700" y="5298"/>
                  </a:moveTo>
                  <a:cubicBezTo>
                    <a:pt x="163366" y="12633"/>
                    <a:pt x="8966" y="167033"/>
                    <a:pt x="5251" y="170748"/>
                  </a:cubicBezTo>
                  <a:cubicBezTo>
                    <a:pt x="-1798" y="177796"/>
                    <a:pt x="-1702" y="189226"/>
                    <a:pt x="5251" y="196179"/>
                  </a:cubicBezTo>
                  <a:cubicBezTo>
                    <a:pt x="8966" y="199894"/>
                    <a:pt x="163366" y="354294"/>
                    <a:pt x="170700" y="361629"/>
                  </a:cubicBezTo>
                  <a:cubicBezTo>
                    <a:pt x="174224" y="365153"/>
                    <a:pt x="178796" y="366867"/>
                    <a:pt x="183464" y="366867"/>
                  </a:cubicBezTo>
                  <a:cubicBezTo>
                    <a:pt x="188035" y="366867"/>
                    <a:pt x="192703" y="365153"/>
                    <a:pt x="196227" y="361629"/>
                  </a:cubicBezTo>
                  <a:cubicBezTo>
                    <a:pt x="243852" y="314004"/>
                    <a:pt x="270046" y="250758"/>
                    <a:pt x="270046" y="183416"/>
                  </a:cubicBezTo>
                  <a:cubicBezTo>
                    <a:pt x="270046" y="116074"/>
                    <a:pt x="243852" y="52828"/>
                    <a:pt x="196227" y="5203"/>
                  </a:cubicBezTo>
                  <a:cubicBezTo>
                    <a:pt x="189083" y="-1750"/>
                    <a:pt x="177749" y="-1750"/>
                    <a:pt x="170700" y="5298"/>
                  </a:cubicBezTo>
                  <a:lnTo>
                    <a:pt x="170700" y="5298"/>
                  </a:lnTo>
                  <a:close/>
                  <a:moveTo>
                    <a:pt x="182892" y="43970"/>
                  </a:moveTo>
                  <a:cubicBezTo>
                    <a:pt x="195751" y="59115"/>
                    <a:pt x="206324" y="75783"/>
                    <a:pt x="214420" y="93500"/>
                  </a:cubicBezTo>
                  <a:lnTo>
                    <a:pt x="133457" y="93500"/>
                  </a:lnTo>
                  <a:lnTo>
                    <a:pt x="182892" y="43970"/>
                  </a:lnTo>
                  <a:close/>
                  <a:moveTo>
                    <a:pt x="61448" y="201418"/>
                  </a:moveTo>
                  <a:lnTo>
                    <a:pt x="233279" y="201418"/>
                  </a:lnTo>
                  <a:cubicBezTo>
                    <a:pt x="232232" y="213705"/>
                    <a:pt x="230231" y="225707"/>
                    <a:pt x="227278" y="237423"/>
                  </a:cubicBezTo>
                  <a:lnTo>
                    <a:pt x="97548" y="237423"/>
                  </a:lnTo>
                  <a:lnTo>
                    <a:pt x="61448" y="201418"/>
                  </a:lnTo>
                  <a:close/>
                  <a:moveTo>
                    <a:pt x="97453" y="129504"/>
                  </a:moveTo>
                  <a:lnTo>
                    <a:pt x="227183" y="129504"/>
                  </a:lnTo>
                  <a:cubicBezTo>
                    <a:pt x="230231" y="141220"/>
                    <a:pt x="232232" y="153222"/>
                    <a:pt x="233184" y="165509"/>
                  </a:cubicBezTo>
                  <a:lnTo>
                    <a:pt x="61353" y="165509"/>
                  </a:lnTo>
                  <a:lnTo>
                    <a:pt x="97453" y="129504"/>
                  </a:lnTo>
                  <a:close/>
                  <a:moveTo>
                    <a:pt x="182892" y="322957"/>
                  </a:moveTo>
                  <a:lnTo>
                    <a:pt x="133362" y="273427"/>
                  </a:lnTo>
                  <a:lnTo>
                    <a:pt x="214324" y="273427"/>
                  </a:lnTo>
                  <a:cubicBezTo>
                    <a:pt x="206324" y="291144"/>
                    <a:pt x="195751" y="307812"/>
                    <a:pt x="182892" y="322957"/>
                  </a:cubicBezTo>
                  <a:lnTo>
                    <a:pt x="182892" y="322957"/>
                  </a:lnTo>
                  <a:close/>
                </a:path>
              </a:pathLst>
            </a:custGeom>
            <a:grpFill/>
            <a:ln w="9525" cap="flat">
              <a:noFill/>
              <a:prstDash val="solid"/>
              <a:miter/>
            </a:ln>
          </p:spPr>
          <p:txBody>
            <a:bodyPr rtlCol="0" anchor="ctr"/>
            <a:lstStyle/>
            <a:p>
              <a:endParaRPr lang="en-ID"/>
            </a:p>
          </p:txBody>
        </p:sp>
      </p:grpSp>
      <p:grpSp>
        <p:nvGrpSpPr>
          <p:cNvPr id="28" name="Group 27">
            <a:extLst>
              <a:ext uri="{FF2B5EF4-FFF2-40B4-BE49-F238E27FC236}">
                <a16:creationId xmlns:a16="http://schemas.microsoft.com/office/drawing/2014/main" id="{F34723AF-73F3-B7CC-A00D-FA2E6814AC2A}"/>
              </a:ext>
            </a:extLst>
          </p:cNvPr>
          <p:cNvGrpSpPr/>
          <p:nvPr/>
        </p:nvGrpSpPr>
        <p:grpSpPr>
          <a:xfrm>
            <a:off x="9965357" y="2247445"/>
            <a:ext cx="537760" cy="614580"/>
            <a:chOff x="5781675" y="2676549"/>
            <a:chExt cx="533400" cy="609600"/>
          </a:xfrm>
          <a:solidFill>
            <a:srgbClr val="F88960"/>
          </a:solidFill>
        </p:grpSpPr>
        <p:sp>
          <p:nvSpPr>
            <p:cNvPr id="29" name="Freeform: Shape 17">
              <a:extLst>
                <a:ext uri="{FF2B5EF4-FFF2-40B4-BE49-F238E27FC236}">
                  <a16:creationId xmlns:a16="http://schemas.microsoft.com/office/drawing/2014/main" id="{4549497D-9CB8-CB08-C3A3-B5AC46DD0FD0}"/>
                </a:ext>
              </a:extLst>
            </p:cNvPr>
            <p:cNvSpPr/>
            <p:nvPr/>
          </p:nvSpPr>
          <p:spPr>
            <a:xfrm>
              <a:off x="5889640" y="2785729"/>
              <a:ext cx="323850" cy="323850"/>
            </a:xfrm>
            <a:custGeom>
              <a:avLst/>
              <a:gdLst>
                <a:gd name="connsiteX0" fmla="*/ 149304 w 323850"/>
                <a:gd name="connsiteY0" fmla="*/ 5286 h 323850"/>
                <a:gd name="connsiteX1" fmla="*/ 5287 w 323850"/>
                <a:gd name="connsiteY1" fmla="*/ 149304 h 323850"/>
                <a:gd name="connsiteX2" fmla="*/ 5287 w 323850"/>
                <a:gd name="connsiteY2" fmla="*/ 174736 h 323850"/>
                <a:gd name="connsiteX3" fmla="*/ 30718 w 323850"/>
                <a:gd name="connsiteY3" fmla="*/ 174736 h 323850"/>
                <a:gd name="connsiteX4" fmla="*/ 35957 w 323850"/>
                <a:gd name="connsiteY4" fmla="*/ 169497 h 323850"/>
                <a:gd name="connsiteX5" fmla="*/ 35957 w 323850"/>
                <a:gd name="connsiteY5" fmla="*/ 305991 h 323850"/>
                <a:gd name="connsiteX6" fmla="*/ 53959 w 323850"/>
                <a:gd name="connsiteY6" fmla="*/ 323993 h 323850"/>
                <a:gd name="connsiteX7" fmla="*/ 269986 w 323850"/>
                <a:gd name="connsiteY7" fmla="*/ 323993 h 323850"/>
                <a:gd name="connsiteX8" fmla="*/ 287988 w 323850"/>
                <a:gd name="connsiteY8" fmla="*/ 305991 h 323850"/>
                <a:gd name="connsiteX9" fmla="*/ 287988 w 323850"/>
                <a:gd name="connsiteY9" fmla="*/ 169497 h 323850"/>
                <a:gd name="connsiteX10" fmla="*/ 293227 w 323850"/>
                <a:gd name="connsiteY10" fmla="*/ 174736 h 323850"/>
                <a:gd name="connsiteX11" fmla="*/ 318659 w 323850"/>
                <a:gd name="connsiteY11" fmla="*/ 174736 h 323850"/>
                <a:gd name="connsiteX12" fmla="*/ 318659 w 323850"/>
                <a:gd name="connsiteY12" fmla="*/ 149304 h 323850"/>
                <a:gd name="connsiteX13" fmla="*/ 174641 w 323850"/>
                <a:gd name="connsiteY13" fmla="*/ 5286 h 323850"/>
                <a:gd name="connsiteX14" fmla="*/ 149304 w 323850"/>
                <a:gd name="connsiteY14" fmla="*/ 5286 h 323850"/>
                <a:gd name="connsiteX15" fmla="*/ 149304 w 323850"/>
                <a:gd name="connsiteY15" fmla="*/ 5286 h 323850"/>
                <a:gd name="connsiteX16" fmla="*/ 179975 w 323850"/>
                <a:gd name="connsiteY16" fmla="*/ 287988 h 323850"/>
                <a:gd name="connsiteX17" fmla="*/ 143971 w 323850"/>
                <a:gd name="connsiteY17" fmla="*/ 287988 h 323850"/>
                <a:gd name="connsiteX18" fmla="*/ 143971 w 323850"/>
                <a:gd name="connsiteY18" fmla="*/ 215979 h 323850"/>
                <a:gd name="connsiteX19" fmla="*/ 179975 w 323850"/>
                <a:gd name="connsiteY19" fmla="*/ 215979 h 323850"/>
                <a:gd name="connsiteX20" fmla="*/ 179975 w 323850"/>
                <a:gd name="connsiteY20" fmla="*/ 287988 h 323850"/>
                <a:gd name="connsiteX21" fmla="*/ 251984 w 323850"/>
                <a:gd name="connsiteY21" fmla="*/ 135017 h 323850"/>
                <a:gd name="connsiteX22" fmla="*/ 251984 w 323850"/>
                <a:gd name="connsiteY22" fmla="*/ 287988 h 323850"/>
                <a:gd name="connsiteX23" fmla="*/ 215979 w 323850"/>
                <a:gd name="connsiteY23" fmla="*/ 287988 h 323850"/>
                <a:gd name="connsiteX24" fmla="*/ 215979 w 323850"/>
                <a:gd name="connsiteY24" fmla="*/ 197977 h 323850"/>
                <a:gd name="connsiteX25" fmla="*/ 197977 w 323850"/>
                <a:gd name="connsiteY25" fmla="*/ 179975 h 323850"/>
                <a:gd name="connsiteX26" fmla="*/ 125968 w 323850"/>
                <a:gd name="connsiteY26" fmla="*/ 179975 h 323850"/>
                <a:gd name="connsiteX27" fmla="*/ 107966 w 323850"/>
                <a:gd name="connsiteY27" fmla="*/ 197977 h 323850"/>
                <a:gd name="connsiteX28" fmla="*/ 107966 w 323850"/>
                <a:gd name="connsiteY28" fmla="*/ 287988 h 323850"/>
                <a:gd name="connsiteX29" fmla="*/ 71962 w 323850"/>
                <a:gd name="connsiteY29" fmla="*/ 287988 h 323850"/>
                <a:gd name="connsiteX30" fmla="*/ 71962 w 323850"/>
                <a:gd name="connsiteY30" fmla="*/ 135017 h 323850"/>
                <a:gd name="connsiteX31" fmla="*/ 71866 w 323850"/>
                <a:gd name="connsiteY31" fmla="*/ 133588 h 323850"/>
                <a:gd name="connsiteX32" fmla="*/ 161973 w 323850"/>
                <a:gd name="connsiteY32" fmla="*/ 43482 h 323850"/>
                <a:gd name="connsiteX33" fmla="*/ 252079 w 323850"/>
                <a:gd name="connsiteY33" fmla="*/ 133588 h 323850"/>
                <a:gd name="connsiteX34" fmla="*/ 251984 w 323850"/>
                <a:gd name="connsiteY34" fmla="*/ 135017 h 323850"/>
                <a:gd name="connsiteX35" fmla="*/ 251984 w 323850"/>
                <a:gd name="connsiteY35" fmla="*/ 135017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23850" h="323850">
                  <a:moveTo>
                    <a:pt x="149304" y="5286"/>
                  </a:moveTo>
                  <a:lnTo>
                    <a:pt x="5287" y="149304"/>
                  </a:lnTo>
                  <a:cubicBezTo>
                    <a:pt x="-1762" y="156353"/>
                    <a:pt x="-1762" y="167688"/>
                    <a:pt x="5287" y="174736"/>
                  </a:cubicBezTo>
                  <a:cubicBezTo>
                    <a:pt x="12335" y="181785"/>
                    <a:pt x="23670" y="181785"/>
                    <a:pt x="30718" y="174736"/>
                  </a:cubicBezTo>
                  <a:lnTo>
                    <a:pt x="35957" y="169497"/>
                  </a:lnTo>
                  <a:lnTo>
                    <a:pt x="35957" y="305991"/>
                  </a:lnTo>
                  <a:cubicBezTo>
                    <a:pt x="35957" y="315897"/>
                    <a:pt x="44053" y="323993"/>
                    <a:pt x="53959" y="323993"/>
                  </a:cubicBezTo>
                  <a:lnTo>
                    <a:pt x="269986" y="323993"/>
                  </a:lnTo>
                  <a:cubicBezTo>
                    <a:pt x="279892" y="323993"/>
                    <a:pt x="287988" y="315897"/>
                    <a:pt x="287988" y="305991"/>
                  </a:cubicBezTo>
                  <a:lnTo>
                    <a:pt x="287988" y="169497"/>
                  </a:lnTo>
                  <a:lnTo>
                    <a:pt x="293227" y="174736"/>
                  </a:lnTo>
                  <a:cubicBezTo>
                    <a:pt x="300276" y="181785"/>
                    <a:pt x="311610" y="181785"/>
                    <a:pt x="318659" y="174736"/>
                  </a:cubicBezTo>
                  <a:cubicBezTo>
                    <a:pt x="325708" y="167688"/>
                    <a:pt x="325708" y="156353"/>
                    <a:pt x="318659" y="149304"/>
                  </a:cubicBezTo>
                  <a:lnTo>
                    <a:pt x="174641" y="5286"/>
                  </a:lnTo>
                  <a:cubicBezTo>
                    <a:pt x="167688" y="-1762"/>
                    <a:pt x="156353" y="-1762"/>
                    <a:pt x="149304" y="5286"/>
                  </a:cubicBezTo>
                  <a:lnTo>
                    <a:pt x="149304" y="5286"/>
                  </a:lnTo>
                  <a:close/>
                  <a:moveTo>
                    <a:pt x="179975" y="287988"/>
                  </a:moveTo>
                  <a:lnTo>
                    <a:pt x="143971" y="287988"/>
                  </a:lnTo>
                  <a:lnTo>
                    <a:pt x="143971" y="215979"/>
                  </a:lnTo>
                  <a:lnTo>
                    <a:pt x="179975" y="215979"/>
                  </a:lnTo>
                  <a:lnTo>
                    <a:pt x="179975" y="287988"/>
                  </a:lnTo>
                  <a:close/>
                  <a:moveTo>
                    <a:pt x="251984" y="135017"/>
                  </a:moveTo>
                  <a:lnTo>
                    <a:pt x="251984" y="287988"/>
                  </a:lnTo>
                  <a:lnTo>
                    <a:pt x="215979" y="287988"/>
                  </a:lnTo>
                  <a:lnTo>
                    <a:pt x="215979" y="197977"/>
                  </a:lnTo>
                  <a:cubicBezTo>
                    <a:pt x="215979" y="188071"/>
                    <a:pt x="207883" y="179975"/>
                    <a:pt x="197977" y="179975"/>
                  </a:cubicBezTo>
                  <a:lnTo>
                    <a:pt x="125968" y="179975"/>
                  </a:lnTo>
                  <a:cubicBezTo>
                    <a:pt x="116062" y="179975"/>
                    <a:pt x="107966" y="188071"/>
                    <a:pt x="107966" y="197977"/>
                  </a:cubicBezTo>
                  <a:lnTo>
                    <a:pt x="107966" y="287988"/>
                  </a:lnTo>
                  <a:lnTo>
                    <a:pt x="71962" y="287988"/>
                  </a:lnTo>
                  <a:lnTo>
                    <a:pt x="71962" y="135017"/>
                  </a:lnTo>
                  <a:cubicBezTo>
                    <a:pt x="71962" y="134541"/>
                    <a:pt x="71962" y="134064"/>
                    <a:pt x="71866" y="133588"/>
                  </a:cubicBezTo>
                  <a:lnTo>
                    <a:pt x="161973" y="43482"/>
                  </a:lnTo>
                  <a:lnTo>
                    <a:pt x="252079" y="133588"/>
                  </a:lnTo>
                  <a:cubicBezTo>
                    <a:pt x="252079" y="133969"/>
                    <a:pt x="251984" y="134445"/>
                    <a:pt x="251984" y="135017"/>
                  </a:cubicBezTo>
                  <a:lnTo>
                    <a:pt x="251984" y="135017"/>
                  </a:lnTo>
                  <a:close/>
                </a:path>
              </a:pathLst>
            </a:custGeom>
            <a:grpFill/>
            <a:ln w="9525" cap="flat">
              <a:noFill/>
              <a:prstDash val="solid"/>
              <a:miter/>
            </a:ln>
          </p:spPr>
          <p:txBody>
            <a:bodyPr rtlCol="0" anchor="ctr"/>
            <a:lstStyle/>
            <a:p>
              <a:endParaRPr lang="en-ID"/>
            </a:p>
          </p:txBody>
        </p:sp>
        <p:sp>
          <p:nvSpPr>
            <p:cNvPr id="30" name="Freeform: Shape 18">
              <a:extLst>
                <a:ext uri="{FF2B5EF4-FFF2-40B4-BE49-F238E27FC236}">
                  <a16:creationId xmlns:a16="http://schemas.microsoft.com/office/drawing/2014/main" id="{34C9FE15-92BE-DDF1-1AAB-A124D6F8A5A2}"/>
                </a:ext>
              </a:extLst>
            </p:cNvPr>
            <p:cNvSpPr/>
            <p:nvPr/>
          </p:nvSpPr>
          <p:spPr>
            <a:xfrm>
              <a:off x="6033611" y="2893695"/>
              <a:ext cx="28575" cy="28575"/>
            </a:xfrm>
            <a:custGeom>
              <a:avLst/>
              <a:gdLst>
                <a:gd name="connsiteX0" fmla="*/ 36004 w 28575"/>
                <a:gd name="connsiteY0" fmla="*/ 18002 h 28575"/>
                <a:gd name="connsiteX1" fmla="*/ 18002 w 28575"/>
                <a:gd name="connsiteY1" fmla="*/ 36004 h 28575"/>
                <a:gd name="connsiteX2" fmla="*/ 0 w 28575"/>
                <a:gd name="connsiteY2" fmla="*/ 18002 h 28575"/>
                <a:gd name="connsiteX3" fmla="*/ 18002 w 28575"/>
                <a:gd name="connsiteY3" fmla="*/ 0 h 28575"/>
                <a:gd name="connsiteX4" fmla="*/ 36004 w 28575"/>
                <a:gd name="connsiteY4" fmla="*/ 18002 h 28575"/>
                <a:gd name="connsiteX5" fmla="*/ 36004 w 28575"/>
                <a:gd name="connsiteY5" fmla="*/ 1800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28575">
                  <a:moveTo>
                    <a:pt x="36004" y="18002"/>
                  </a:moveTo>
                  <a:cubicBezTo>
                    <a:pt x="36004" y="27908"/>
                    <a:pt x="27908" y="36004"/>
                    <a:pt x="18002" y="36004"/>
                  </a:cubicBezTo>
                  <a:cubicBezTo>
                    <a:pt x="8096" y="36004"/>
                    <a:pt x="0" y="27908"/>
                    <a:pt x="0" y="18002"/>
                  </a:cubicBezTo>
                  <a:cubicBezTo>
                    <a:pt x="0" y="8096"/>
                    <a:pt x="8096" y="0"/>
                    <a:pt x="18002" y="0"/>
                  </a:cubicBezTo>
                  <a:cubicBezTo>
                    <a:pt x="27908" y="0"/>
                    <a:pt x="36004" y="8096"/>
                    <a:pt x="36004" y="18002"/>
                  </a:cubicBezTo>
                  <a:lnTo>
                    <a:pt x="36004" y="18002"/>
                  </a:lnTo>
                  <a:close/>
                </a:path>
              </a:pathLst>
            </a:custGeom>
            <a:grpFill/>
            <a:ln w="9525" cap="flat">
              <a:noFill/>
              <a:prstDash val="solid"/>
              <a:miter/>
            </a:ln>
          </p:spPr>
          <p:txBody>
            <a:bodyPr rtlCol="0" anchor="ctr"/>
            <a:lstStyle/>
            <a:p>
              <a:endParaRPr lang="en-ID"/>
            </a:p>
          </p:txBody>
        </p:sp>
        <p:sp>
          <p:nvSpPr>
            <p:cNvPr id="31" name="Freeform: Shape 19">
              <a:extLst>
                <a:ext uri="{FF2B5EF4-FFF2-40B4-BE49-F238E27FC236}">
                  <a16:creationId xmlns:a16="http://schemas.microsoft.com/office/drawing/2014/main" id="{45548FA2-60A8-668C-0A24-77ECEA9E7307}"/>
                </a:ext>
              </a:extLst>
            </p:cNvPr>
            <p:cNvSpPr/>
            <p:nvPr/>
          </p:nvSpPr>
          <p:spPr>
            <a:xfrm>
              <a:off x="5781675" y="2676549"/>
              <a:ext cx="533400" cy="609600"/>
            </a:xfrm>
            <a:custGeom>
              <a:avLst/>
              <a:gdLst>
                <a:gd name="connsiteX0" fmla="*/ 531019 w 533400"/>
                <a:gd name="connsiteY0" fmla="*/ 2453 h 609600"/>
                <a:gd name="connsiteX1" fmla="*/ 513016 w 533400"/>
                <a:gd name="connsiteY1" fmla="*/ 2357 h 609600"/>
                <a:gd name="connsiteX2" fmla="*/ 278892 w 533400"/>
                <a:gd name="connsiteY2" fmla="*/ 2357 h 609600"/>
                <a:gd name="connsiteX3" fmla="*/ 261080 w 533400"/>
                <a:gd name="connsiteY3" fmla="*/ 2357 h 609600"/>
                <a:gd name="connsiteX4" fmla="*/ 26956 w 533400"/>
                <a:gd name="connsiteY4" fmla="*/ 2357 h 609600"/>
                <a:gd name="connsiteX5" fmla="*/ 8954 w 533400"/>
                <a:gd name="connsiteY5" fmla="*/ 2453 h 609600"/>
                <a:gd name="connsiteX6" fmla="*/ 0 w 533400"/>
                <a:gd name="connsiteY6" fmla="*/ 17978 h 609600"/>
                <a:gd name="connsiteX7" fmla="*/ 0 w 533400"/>
                <a:gd name="connsiteY7" fmla="*/ 261056 h 609600"/>
                <a:gd name="connsiteX8" fmla="*/ 265081 w 533400"/>
                <a:gd name="connsiteY8" fmla="*/ 613577 h 609600"/>
                <a:gd name="connsiteX9" fmla="*/ 270034 w 533400"/>
                <a:gd name="connsiteY9" fmla="*/ 614244 h 609600"/>
                <a:gd name="connsiteX10" fmla="*/ 274987 w 533400"/>
                <a:gd name="connsiteY10" fmla="*/ 613577 h 609600"/>
                <a:gd name="connsiteX11" fmla="*/ 540068 w 533400"/>
                <a:gd name="connsiteY11" fmla="*/ 261533 h 609600"/>
                <a:gd name="connsiteX12" fmla="*/ 540068 w 533400"/>
                <a:gd name="connsiteY12" fmla="*/ 17978 h 609600"/>
                <a:gd name="connsiteX13" fmla="*/ 531019 w 533400"/>
                <a:gd name="connsiteY13" fmla="*/ 2453 h 609600"/>
                <a:gd name="connsiteX14" fmla="*/ 531019 w 533400"/>
                <a:gd name="connsiteY14" fmla="*/ 2453 h 609600"/>
                <a:gd name="connsiteX15" fmla="*/ 503968 w 533400"/>
                <a:gd name="connsiteY15" fmla="*/ 261056 h 609600"/>
                <a:gd name="connsiteX16" fmla="*/ 269939 w 533400"/>
                <a:gd name="connsiteY16" fmla="*/ 577572 h 609600"/>
                <a:gd name="connsiteX17" fmla="*/ 35909 w 533400"/>
                <a:gd name="connsiteY17" fmla="*/ 261056 h 609600"/>
                <a:gd name="connsiteX18" fmla="*/ 35909 w 533400"/>
                <a:gd name="connsiteY18" fmla="*/ 47030 h 609600"/>
                <a:gd name="connsiteX19" fmla="*/ 269939 w 533400"/>
                <a:gd name="connsiteY19" fmla="*/ 38457 h 609600"/>
                <a:gd name="connsiteX20" fmla="*/ 503968 w 533400"/>
                <a:gd name="connsiteY20" fmla="*/ 47030 h 609600"/>
                <a:gd name="connsiteX21" fmla="*/ 503968 w 533400"/>
                <a:gd name="connsiteY21" fmla="*/ 261056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3400" h="609600">
                  <a:moveTo>
                    <a:pt x="531019" y="2453"/>
                  </a:moveTo>
                  <a:cubicBezTo>
                    <a:pt x="525494" y="-786"/>
                    <a:pt x="518636" y="-786"/>
                    <a:pt x="513016" y="2357"/>
                  </a:cubicBezTo>
                  <a:cubicBezTo>
                    <a:pt x="440817" y="43601"/>
                    <a:pt x="351091" y="43601"/>
                    <a:pt x="278892" y="2357"/>
                  </a:cubicBezTo>
                  <a:cubicBezTo>
                    <a:pt x="273368" y="-786"/>
                    <a:pt x="266605" y="-786"/>
                    <a:pt x="261080" y="2357"/>
                  </a:cubicBezTo>
                  <a:cubicBezTo>
                    <a:pt x="188881" y="43601"/>
                    <a:pt x="99155" y="43601"/>
                    <a:pt x="26956" y="2357"/>
                  </a:cubicBezTo>
                  <a:cubicBezTo>
                    <a:pt x="21431" y="-786"/>
                    <a:pt x="14573" y="-786"/>
                    <a:pt x="8954" y="2453"/>
                  </a:cubicBezTo>
                  <a:cubicBezTo>
                    <a:pt x="3429" y="5691"/>
                    <a:pt x="0" y="11597"/>
                    <a:pt x="0" y="17978"/>
                  </a:cubicBezTo>
                  <a:lnTo>
                    <a:pt x="0" y="261056"/>
                  </a:lnTo>
                  <a:cubicBezTo>
                    <a:pt x="0" y="427934"/>
                    <a:pt x="113443" y="570333"/>
                    <a:pt x="265081" y="613577"/>
                  </a:cubicBezTo>
                  <a:cubicBezTo>
                    <a:pt x="266700" y="614053"/>
                    <a:pt x="268319" y="614244"/>
                    <a:pt x="270034" y="614244"/>
                  </a:cubicBezTo>
                  <a:cubicBezTo>
                    <a:pt x="271749" y="614244"/>
                    <a:pt x="273368" y="614053"/>
                    <a:pt x="274987" y="613577"/>
                  </a:cubicBezTo>
                  <a:cubicBezTo>
                    <a:pt x="425768" y="570524"/>
                    <a:pt x="539782" y="428982"/>
                    <a:pt x="540068" y="261533"/>
                  </a:cubicBezTo>
                  <a:lnTo>
                    <a:pt x="540068" y="17978"/>
                  </a:lnTo>
                  <a:cubicBezTo>
                    <a:pt x="539972" y="11597"/>
                    <a:pt x="536543" y="5596"/>
                    <a:pt x="531019" y="2453"/>
                  </a:cubicBezTo>
                  <a:lnTo>
                    <a:pt x="531019" y="2453"/>
                  </a:lnTo>
                  <a:close/>
                  <a:moveTo>
                    <a:pt x="503968" y="261056"/>
                  </a:moveTo>
                  <a:cubicBezTo>
                    <a:pt x="503968" y="413742"/>
                    <a:pt x="400145" y="538044"/>
                    <a:pt x="269939" y="577572"/>
                  </a:cubicBezTo>
                  <a:cubicBezTo>
                    <a:pt x="139541" y="537948"/>
                    <a:pt x="35909" y="413552"/>
                    <a:pt x="35909" y="261056"/>
                  </a:cubicBezTo>
                  <a:lnTo>
                    <a:pt x="35909" y="47030"/>
                  </a:lnTo>
                  <a:cubicBezTo>
                    <a:pt x="111252" y="79605"/>
                    <a:pt x="197168" y="76462"/>
                    <a:pt x="269939" y="38457"/>
                  </a:cubicBezTo>
                  <a:cubicBezTo>
                    <a:pt x="342709" y="76462"/>
                    <a:pt x="428530" y="79605"/>
                    <a:pt x="503968" y="47030"/>
                  </a:cubicBezTo>
                  <a:lnTo>
                    <a:pt x="503968" y="261056"/>
                  </a:lnTo>
                  <a:close/>
                </a:path>
              </a:pathLst>
            </a:custGeom>
            <a:grpFill/>
            <a:ln w="9525" cap="flat">
              <a:noFill/>
              <a:prstDash val="solid"/>
              <a:miter/>
            </a:ln>
          </p:spPr>
          <p:txBody>
            <a:bodyPr rtlCol="0" anchor="ctr"/>
            <a:lstStyle/>
            <a:p>
              <a:endParaRPr lang="en-ID"/>
            </a:p>
          </p:txBody>
        </p:sp>
      </p:grpSp>
      <p:sp>
        <p:nvSpPr>
          <p:cNvPr id="35" name="Text Placeholder 3">
            <a:extLst>
              <a:ext uri="{FF2B5EF4-FFF2-40B4-BE49-F238E27FC236}">
                <a16:creationId xmlns:a16="http://schemas.microsoft.com/office/drawing/2014/main" id="{17838646-2DF7-B983-BE46-8675F04B0CBE}"/>
              </a:ext>
            </a:extLst>
          </p:cNvPr>
          <p:cNvSpPr txBox="1">
            <a:spLocks/>
          </p:cNvSpPr>
          <p:nvPr/>
        </p:nvSpPr>
        <p:spPr>
          <a:xfrm>
            <a:off x="1195740" y="5901220"/>
            <a:ext cx="9800519" cy="557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dirty="0" err="1"/>
              <a:t>Mauris</a:t>
            </a:r>
            <a:r>
              <a:rPr lang="en-US" sz="1000" dirty="0"/>
              <a:t> </a:t>
            </a:r>
            <a:r>
              <a:rPr lang="en-US" sz="1000" dirty="0" err="1"/>
              <a:t>pretium</a:t>
            </a:r>
            <a:r>
              <a:rPr lang="en-US" sz="1000" dirty="0"/>
              <a:t> </a:t>
            </a:r>
            <a:r>
              <a:rPr lang="en-US" sz="1000" dirty="0" err="1"/>
              <a:t>efficitur</a:t>
            </a:r>
            <a:r>
              <a:rPr lang="en-US" sz="1000" dirty="0"/>
              <a:t> mi </a:t>
            </a:r>
            <a:r>
              <a:rPr lang="en-US" sz="1000" dirty="0" err="1"/>
              <a:t>ut</a:t>
            </a:r>
            <a:r>
              <a:rPr lang="en-US" sz="1000" dirty="0"/>
              <a:t> </a:t>
            </a:r>
            <a:r>
              <a:rPr lang="en-US" sz="1000" dirty="0" err="1"/>
              <a:t>aliquam</a:t>
            </a:r>
            <a:r>
              <a:rPr lang="en-US" sz="1000" dirty="0"/>
              <a:t>. Cras sed </a:t>
            </a:r>
            <a:r>
              <a:rPr lang="en-US" sz="1000" dirty="0" err="1"/>
              <a:t>sapien</a:t>
            </a:r>
            <a:r>
              <a:rPr lang="en-US" sz="1000" dirty="0"/>
              <a:t> id </a:t>
            </a:r>
            <a:r>
              <a:rPr lang="en-US" sz="1000" dirty="0" err="1"/>
              <a:t>elit</a:t>
            </a:r>
            <a:r>
              <a:rPr lang="en-US" sz="1000" dirty="0"/>
              <a:t> cursus </a:t>
            </a:r>
            <a:r>
              <a:rPr lang="en-US" sz="1000" dirty="0" err="1"/>
              <a:t>placerat</a:t>
            </a:r>
            <a:r>
              <a:rPr lang="en-US" sz="1000" dirty="0"/>
              <a:t> in </a:t>
            </a:r>
            <a:r>
              <a:rPr lang="en-US" sz="1000" dirty="0" err="1"/>
              <a:t>nec</a:t>
            </a:r>
            <a:r>
              <a:rPr lang="en-US" sz="1000" dirty="0"/>
              <a:t> dolor. </a:t>
            </a:r>
            <a:r>
              <a:rPr lang="en-US" sz="1000" dirty="0" err="1"/>
              <a:t>Mauris</a:t>
            </a:r>
            <a:r>
              <a:rPr lang="en-US" sz="1000" dirty="0"/>
              <a:t> vitae ipsum ex. Donec non </a:t>
            </a:r>
            <a:r>
              <a:rPr lang="en-US" sz="1000" dirty="0" err="1"/>
              <a:t>metus</a:t>
            </a:r>
            <a:r>
              <a:rPr lang="en-US" sz="1000" dirty="0"/>
              <a:t> vitae lorem </a:t>
            </a:r>
            <a:r>
              <a:rPr lang="en-US" sz="1000" dirty="0" err="1"/>
              <a:t>malesuada</a:t>
            </a:r>
            <a:r>
              <a:rPr lang="en-US" sz="1000" dirty="0"/>
              <a:t> </a:t>
            </a:r>
            <a:r>
              <a:rPr lang="en-US" sz="1000" dirty="0" err="1"/>
              <a:t>venenatis</a:t>
            </a:r>
            <a:r>
              <a:rPr lang="en-US" sz="1000" dirty="0"/>
              <a:t>. </a:t>
            </a:r>
            <a:r>
              <a:rPr lang="en-US" sz="1000" dirty="0" err="1"/>
              <a:t>Curabitur</a:t>
            </a:r>
            <a:r>
              <a:rPr lang="en-US" sz="1000" dirty="0"/>
              <a:t> </a:t>
            </a:r>
            <a:r>
              <a:rPr lang="en-US" sz="1000" dirty="0" err="1"/>
              <a:t>ut</a:t>
            </a:r>
            <a:r>
              <a:rPr lang="en-US" sz="1000" dirty="0"/>
              <a:t> </a:t>
            </a:r>
            <a:r>
              <a:rPr lang="en-US" sz="1000" dirty="0" err="1"/>
              <a:t>rutrum</a:t>
            </a:r>
            <a:r>
              <a:rPr lang="en-US" sz="1000" dirty="0"/>
              <a:t> </a:t>
            </a:r>
            <a:r>
              <a:rPr lang="en-US" sz="1000" dirty="0" err="1"/>
              <a:t>nulla</a:t>
            </a:r>
            <a:r>
              <a:rPr lang="en-US" sz="1000" dirty="0"/>
              <a:t>, </a:t>
            </a:r>
            <a:r>
              <a:rPr lang="en-US" sz="1000" dirty="0" err="1"/>
              <a:t>feugiat</a:t>
            </a:r>
            <a:r>
              <a:rPr lang="en-US" sz="1000" dirty="0"/>
              <a:t> </a:t>
            </a:r>
            <a:r>
              <a:rPr lang="en-US" sz="1000" dirty="0" err="1"/>
              <a:t>ornare</a:t>
            </a:r>
            <a:r>
              <a:rPr lang="en-US" sz="1000" dirty="0"/>
              <a:t> </a:t>
            </a:r>
            <a:r>
              <a:rPr lang="en-US" sz="1000" dirty="0" err="1"/>
              <a:t>velit</a:t>
            </a:r>
            <a:r>
              <a:rPr lang="en-US" sz="1000" dirty="0"/>
              <a:t>. Proin </a:t>
            </a:r>
            <a:r>
              <a:rPr lang="en-US" sz="1000" dirty="0" err="1"/>
              <a:t>mattis</a:t>
            </a:r>
            <a:r>
              <a:rPr lang="en-US" sz="1000" dirty="0"/>
              <a:t> </a:t>
            </a:r>
            <a:r>
              <a:rPr lang="en-US" sz="1000" dirty="0" err="1"/>
              <a:t>tellus</a:t>
            </a:r>
            <a:r>
              <a:rPr lang="en-US" sz="1000" dirty="0"/>
              <a:t> eros, et pharetra dui vestibulum </a:t>
            </a:r>
            <a:r>
              <a:rPr lang="en-US" sz="1000" dirty="0" err="1"/>
              <a:t>ut.</a:t>
            </a:r>
            <a:r>
              <a:rPr lang="en-US" sz="1000" dirty="0"/>
              <a:t> </a:t>
            </a:r>
            <a:r>
              <a:rPr lang="en-US" sz="1000" dirty="0" err="1"/>
              <a:t>Mauris</a:t>
            </a:r>
            <a:r>
              <a:rPr lang="en-US" sz="1000" dirty="0"/>
              <a:t> </a:t>
            </a:r>
            <a:r>
              <a:rPr lang="en-US" sz="1000" dirty="0" err="1"/>
              <a:t>quis</a:t>
            </a:r>
            <a:r>
              <a:rPr lang="en-US" sz="1000" dirty="0"/>
              <a:t> </a:t>
            </a:r>
            <a:r>
              <a:rPr lang="en-US" sz="1000" dirty="0" err="1"/>
              <a:t>mauris</a:t>
            </a:r>
            <a:r>
              <a:rPr lang="en-US" sz="1000" dirty="0"/>
              <a:t> non </a:t>
            </a:r>
            <a:r>
              <a:rPr lang="en-US" sz="1000" dirty="0" err="1"/>
              <a:t>sem</a:t>
            </a:r>
            <a:r>
              <a:rPr lang="en-US" sz="1000" dirty="0"/>
              <a:t> </a:t>
            </a:r>
            <a:r>
              <a:rPr lang="en-US" sz="1000" dirty="0" err="1"/>
              <a:t>consectetur</a:t>
            </a:r>
            <a:r>
              <a:rPr lang="en-US" sz="1000" dirty="0"/>
              <a:t> </a:t>
            </a:r>
            <a:r>
              <a:rPr lang="en-US" sz="1000" dirty="0" err="1"/>
              <a:t>lobortis</a:t>
            </a:r>
            <a:r>
              <a:rPr lang="en-US" sz="1000" dirty="0"/>
              <a:t> sit </a:t>
            </a:r>
            <a:r>
              <a:rPr lang="en-US" sz="1000" dirty="0" err="1"/>
              <a:t>amet</a:t>
            </a:r>
            <a:r>
              <a:rPr lang="en-US" sz="1000" dirty="0"/>
              <a:t> </a:t>
            </a:r>
            <a:r>
              <a:rPr lang="en-US" sz="1000" dirty="0" err="1"/>
              <a:t>quis</a:t>
            </a:r>
            <a:r>
              <a:rPr lang="en-US" sz="1000" dirty="0"/>
              <a:t> dolor. In lacinia magna vitae </a:t>
            </a:r>
            <a:r>
              <a:rPr lang="en-US" sz="1000" dirty="0" err="1"/>
              <a:t>neque</a:t>
            </a:r>
            <a:r>
              <a:rPr lang="en-US" sz="1000" dirty="0"/>
              <a:t> maximus cursus </a:t>
            </a:r>
            <a:r>
              <a:rPr lang="en-US" sz="1000" dirty="0" err="1"/>
              <a:t>nec</a:t>
            </a:r>
            <a:r>
              <a:rPr lang="en-US" sz="1000" dirty="0"/>
              <a:t> vel </a:t>
            </a:r>
            <a:r>
              <a:rPr lang="en-US" sz="1000" dirty="0" err="1"/>
              <a:t>velit</a:t>
            </a:r>
            <a:r>
              <a:rPr lang="en-US" sz="1000" dirty="0"/>
              <a:t>. Donec non convallis </a:t>
            </a:r>
            <a:r>
              <a:rPr lang="en-US" sz="1000" dirty="0" err="1"/>
              <a:t>quam</a:t>
            </a:r>
            <a:r>
              <a:rPr lang="en-US" sz="1000" dirty="0"/>
              <a:t>.</a:t>
            </a:r>
          </a:p>
        </p:txBody>
      </p:sp>
      <p:sp>
        <p:nvSpPr>
          <p:cNvPr id="36" name="Text Placeholder 1">
            <a:extLst>
              <a:ext uri="{FF2B5EF4-FFF2-40B4-BE49-F238E27FC236}">
                <a16:creationId xmlns:a16="http://schemas.microsoft.com/office/drawing/2014/main" id="{19A0BA29-37C1-8F54-5E99-70AAFF0468AB}"/>
              </a:ext>
            </a:extLst>
          </p:cNvPr>
          <p:cNvSpPr txBox="1">
            <a:spLocks/>
          </p:cNvSpPr>
          <p:nvPr/>
        </p:nvSpPr>
        <p:spPr>
          <a:xfrm>
            <a:off x="1037633" y="3860923"/>
            <a:ext cx="1837944" cy="31089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F25484"/>
                </a:solidFill>
                <a:latin typeface="Century Gothic" panose="020B0502020202020204" pitchFamily="34" charset="0"/>
              </a:rPr>
              <a:t>Insert Your Title</a:t>
            </a:r>
          </a:p>
        </p:txBody>
      </p:sp>
      <p:sp>
        <p:nvSpPr>
          <p:cNvPr id="37" name="Text Placeholder 2">
            <a:extLst>
              <a:ext uri="{FF2B5EF4-FFF2-40B4-BE49-F238E27FC236}">
                <a16:creationId xmlns:a16="http://schemas.microsoft.com/office/drawing/2014/main" id="{92BA56F2-E9DA-85EE-7600-E6E4EB72EF70}"/>
              </a:ext>
            </a:extLst>
          </p:cNvPr>
          <p:cNvSpPr txBox="1">
            <a:spLocks/>
          </p:cNvSpPr>
          <p:nvPr/>
        </p:nvSpPr>
        <p:spPr>
          <a:xfrm>
            <a:off x="1037633" y="4197965"/>
            <a:ext cx="1837944" cy="859536"/>
          </a:xfrm>
          <a:prstGeom prst="rect">
            <a:avLst/>
          </a:prstGeom>
        </p:spPr>
        <p:txBody>
          <a:bodyPr vert="horz" lIns="91440" tIns="45720" rIns="91440" bIns="4572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000" dirty="0">
                <a:solidFill>
                  <a:schemeClr val="tx1"/>
                </a:solidFill>
              </a:rPr>
              <a:t>Integer </a:t>
            </a:r>
            <a:r>
              <a:rPr lang="en-US" sz="1000" dirty="0" err="1">
                <a:solidFill>
                  <a:schemeClr val="tx1"/>
                </a:solidFill>
              </a:rPr>
              <a:t>mattis</a:t>
            </a:r>
            <a:r>
              <a:rPr lang="en-US" sz="1000" dirty="0">
                <a:solidFill>
                  <a:schemeClr val="tx1"/>
                </a:solidFill>
              </a:rPr>
              <a:t> </a:t>
            </a:r>
            <a:r>
              <a:rPr lang="en-US" sz="1000" dirty="0" err="1">
                <a:solidFill>
                  <a:schemeClr val="tx1"/>
                </a:solidFill>
              </a:rPr>
              <a:t>nunc</a:t>
            </a:r>
            <a:r>
              <a:rPr lang="en-US" sz="1000" dirty="0">
                <a:solidFill>
                  <a:schemeClr val="tx1"/>
                </a:solidFill>
              </a:rPr>
              <a:t> </a:t>
            </a:r>
            <a:r>
              <a:rPr lang="en-US" sz="1000" dirty="0" err="1">
                <a:solidFill>
                  <a:schemeClr val="tx1"/>
                </a:solidFill>
              </a:rPr>
              <a:t>quis</a:t>
            </a:r>
            <a:r>
              <a:rPr lang="en-US" sz="1000" dirty="0">
                <a:solidFill>
                  <a:schemeClr val="tx1"/>
                </a:solidFill>
              </a:rPr>
              <a:t> </a:t>
            </a:r>
            <a:r>
              <a:rPr lang="en-US" sz="1000" dirty="0" err="1">
                <a:solidFill>
                  <a:schemeClr val="tx1"/>
                </a:solidFill>
              </a:rPr>
              <a:t>sem</a:t>
            </a:r>
            <a:r>
              <a:rPr lang="en-US" sz="1000" dirty="0">
                <a:solidFill>
                  <a:schemeClr val="tx1"/>
                </a:solidFill>
              </a:rPr>
              <a:t> </a:t>
            </a:r>
            <a:r>
              <a:rPr lang="en-US" sz="1000" dirty="0" err="1">
                <a:solidFill>
                  <a:schemeClr val="tx1"/>
                </a:solidFill>
              </a:rPr>
              <a:t>interdum</a:t>
            </a:r>
            <a:r>
              <a:rPr lang="en-US" sz="1000" dirty="0">
                <a:solidFill>
                  <a:schemeClr val="tx1"/>
                </a:solidFill>
              </a:rPr>
              <a:t>, id </a:t>
            </a:r>
            <a:r>
              <a:rPr lang="en-US" sz="1000" dirty="0" err="1">
                <a:solidFill>
                  <a:schemeClr val="tx1"/>
                </a:solidFill>
              </a:rPr>
              <a:t>kuat</a:t>
            </a:r>
            <a:r>
              <a:rPr lang="en-US" sz="1000" dirty="0">
                <a:solidFill>
                  <a:schemeClr val="tx1"/>
                </a:solidFill>
              </a:rPr>
              <a:t> set </a:t>
            </a:r>
            <a:r>
              <a:rPr lang="en-US" sz="1000" dirty="0" err="1">
                <a:solidFill>
                  <a:schemeClr val="tx1"/>
                </a:solidFill>
              </a:rPr>
              <a:t>commodo</a:t>
            </a:r>
            <a:r>
              <a:rPr lang="en-US" sz="1000" dirty="0">
                <a:solidFill>
                  <a:schemeClr val="tx1"/>
                </a:solidFill>
              </a:rPr>
              <a:t> </a:t>
            </a:r>
            <a:r>
              <a:rPr lang="en-US" sz="1000" dirty="0" err="1">
                <a:solidFill>
                  <a:schemeClr val="tx1"/>
                </a:solidFill>
              </a:rPr>
              <a:t>augue</a:t>
            </a:r>
            <a:r>
              <a:rPr lang="en-US" sz="1000" dirty="0">
                <a:solidFill>
                  <a:schemeClr val="tx1"/>
                </a:solidFill>
              </a:rPr>
              <a:t> </a:t>
            </a:r>
            <a:r>
              <a:rPr lang="en-US" sz="1000" dirty="0" err="1">
                <a:solidFill>
                  <a:schemeClr val="tx1"/>
                </a:solidFill>
              </a:rPr>
              <a:t>hom</a:t>
            </a:r>
            <a:r>
              <a:rPr lang="en-US" sz="1000" dirty="0">
                <a:solidFill>
                  <a:schemeClr val="tx1"/>
                </a:solidFill>
              </a:rPr>
              <a:t> </a:t>
            </a:r>
            <a:r>
              <a:rPr lang="en-US" sz="1000" dirty="0" err="1">
                <a:solidFill>
                  <a:schemeClr val="tx1"/>
                </a:solidFill>
              </a:rPr>
              <a:t>dats</a:t>
            </a:r>
            <a:r>
              <a:rPr lang="en-US" sz="1000" dirty="0">
                <a:solidFill>
                  <a:schemeClr val="tx1"/>
                </a:solidFill>
              </a:rPr>
              <a:t> </a:t>
            </a:r>
            <a:r>
              <a:rPr lang="en-US" sz="1000" dirty="0" err="1">
                <a:solidFill>
                  <a:schemeClr val="tx1"/>
                </a:solidFill>
              </a:rPr>
              <a:t>bibendum</a:t>
            </a:r>
            <a:r>
              <a:rPr lang="en-US" sz="1000" dirty="0">
                <a:solidFill>
                  <a:schemeClr val="tx1"/>
                </a:solidFill>
              </a:rPr>
              <a:t>. </a:t>
            </a:r>
            <a:r>
              <a:rPr lang="en-US" sz="1000" dirty="0" err="1">
                <a:solidFill>
                  <a:schemeClr val="tx1"/>
                </a:solidFill>
              </a:rPr>
              <a:t>Nullam</a:t>
            </a:r>
            <a:r>
              <a:rPr lang="en-US" sz="1000" dirty="0">
                <a:solidFill>
                  <a:schemeClr val="tx1"/>
                </a:solidFill>
              </a:rPr>
              <a:t> semper </a:t>
            </a:r>
            <a:r>
              <a:rPr lang="en-US" sz="1000" dirty="0" err="1">
                <a:solidFill>
                  <a:schemeClr val="tx1"/>
                </a:solidFill>
              </a:rPr>
              <a:t>quis</a:t>
            </a:r>
            <a:r>
              <a:rPr lang="en-US" sz="1000" dirty="0">
                <a:solidFill>
                  <a:schemeClr val="tx1"/>
                </a:solidFill>
              </a:rPr>
              <a:t> </a:t>
            </a:r>
            <a:r>
              <a:rPr lang="en-US" sz="1000" dirty="0" err="1">
                <a:solidFill>
                  <a:schemeClr val="tx1"/>
                </a:solidFill>
              </a:rPr>
              <a:t>justo</a:t>
            </a:r>
            <a:r>
              <a:rPr lang="en-US" sz="1000" dirty="0">
                <a:solidFill>
                  <a:schemeClr val="tx1"/>
                </a:solidFill>
              </a:rPr>
              <a:t> </a:t>
            </a:r>
            <a:r>
              <a:rPr lang="en-US" sz="1000" dirty="0" err="1">
                <a:solidFill>
                  <a:schemeClr val="tx1"/>
                </a:solidFill>
              </a:rPr>
              <a:t>nec</a:t>
            </a:r>
            <a:r>
              <a:rPr lang="en-US" sz="1000" dirty="0">
                <a:solidFill>
                  <a:schemeClr val="tx1"/>
                </a:solidFill>
              </a:rPr>
              <a:t>.</a:t>
            </a:r>
          </a:p>
        </p:txBody>
      </p:sp>
      <p:sp>
        <p:nvSpPr>
          <p:cNvPr id="38" name="Text Placeholder 4">
            <a:extLst>
              <a:ext uri="{FF2B5EF4-FFF2-40B4-BE49-F238E27FC236}">
                <a16:creationId xmlns:a16="http://schemas.microsoft.com/office/drawing/2014/main" id="{357202A5-68C1-9810-F970-F7BA538E5956}"/>
              </a:ext>
            </a:extLst>
          </p:cNvPr>
          <p:cNvSpPr txBox="1">
            <a:spLocks/>
          </p:cNvSpPr>
          <p:nvPr/>
        </p:nvSpPr>
        <p:spPr>
          <a:xfrm>
            <a:off x="3796843" y="3860923"/>
            <a:ext cx="1837944"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rgbClr val="EF709D"/>
                </a:solidFill>
                <a:latin typeface="Century Gothic" panose="020B0502020202020204" pitchFamily="34" charset="0"/>
              </a:rPr>
              <a:t>Insert Your Title</a:t>
            </a:r>
          </a:p>
        </p:txBody>
      </p:sp>
      <p:sp>
        <p:nvSpPr>
          <p:cNvPr id="39" name="Text Placeholder 10">
            <a:extLst>
              <a:ext uri="{FF2B5EF4-FFF2-40B4-BE49-F238E27FC236}">
                <a16:creationId xmlns:a16="http://schemas.microsoft.com/office/drawing/2014/main" id="{3A757FDE-94E6-96F0-70B3-D194F235B835}"/>
              </a:ext>
            </a:extLst>
          </p:cNvPr>
          <p:cNvSpPr txBox="1">
            <a:spLocks/>
          </p:cNvSpPr>
          <p:nvPr/>
        </p:nvSpPr>
        <p:spPr>
          <a:xfrm>
            <a:off x="3796843" y="4197965"/>
            <a:ext cx="1837944" cy="85953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000"/>
              <a:t>Integer mattis nunc quis sem interdum, id kuat set commodo augue hom dats bibendum. Nullam semper quis justo nec.</a:t>
            </a:r>
            <a:endParaRPr lang="en-US" sz="1000" dirty="0"/>
          </a:p>
        </p:txBody>
      </p:sp>
      <p:sp>
        <p:nvSpPr>
          <p:cNvPr id="40" name="Text Placeholder 12">
            <a:extLst>
              <a:ext uri="{FF2B5EF4-FFF2-40B4-BE49-F238E27FC236}">
                <a16:creationId xmlns:a16="http://schemas.microsoft.com/office/drawing/2014/main" id="{C619EBA2-7825-0957-C20C-4CFA8FD30273}"/>
              </a:ext>
            </a:extLst>
          </p:cNvPr>
          <p:cNvSpPr txBox="1">
            <a:spLocks/>
          </p:cNvSpPr>
          <p:nvPr/>
        </p:nvSpPr>
        <p:spPr>
          <a:xfrm>
            <a:off x="6556054" y="3860923"/>
            <a:ext cx="1837944"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rgbClr val="FA5B52"/>
                </a:solidFill>
                <a:latin typeface="Century Gothic" panose="020B0502020202020204" pitchFamily="34" charset="0"/>
              </a:rPr>
              <a:t>Insert Your Title</a:t>
            </a:r>
            <a:endParaRPr lang="en-ID" b="1" dirty="0">
              <a:solidFill>
                <a:srgbClr val="FA5B52"/>
              </a:solidFill>
              <a:latin typeface="Century Gothic" panose="020B0502020202020204" pitchFamily="34" charset="0"/>
            </a:endParaRPr>
          </a:p>
        </p:txBody>
      </p:sp>
      <p:sp>
        <p:nvSpPr>
          <p:cNvPr id="41" name="Text Placeholder 35">
            <a:extLst>
              <a:ext uri="{FF2B5EF4-FFF2-40B4-BE49-F238E27FC236}">
                <a16:creationId xmlns:a16="http://schemas.microsoft.com/office/drawing/2014/main" id="{BF41D155-3CC2-DA37-CD36-84D5A14FCA11}"/>
              </a:ext>
            </a:extLst>
          </p:cNvPr>
          <p:cNvSpPr txBox="1">
            <a:spLocks/>
          </p:cNvSpPr>
          <p:nvPr/>
        </p:nvSpPr>
        <p:spPr>
          <a:xfrm>
            <a:off x="6556054" y="4197965"/>
            <a:ext cx="1837944" cy="85953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000"/>
              <a:t>Integer mattis nunc quis sem interdum, id kuat set commodo augue hom dats bibendum. Nullam semper quis justo nec.</a:t>
            </a:r>
            <a:endParaRPr lang="en-US" sz="1000" dirty="0"/>
          </a:p>
        </p:txBody>
      </p:sp>
      <p:sp>
        <p:nvSpPr>
          <p:cNvPr id="42" name="Text Placeholder 36">
            <a:extLst>
              <a:ext uri="{FF2B5EF4-FFF2-40B4-BE49-F238E27FC236}">
                <a16:creationId xmlns:a16="http://schemas.microsoft.com/office/drawing/2014/main" id="{ED329817-ADCB-094B-CBFE-C9A5CC024067}"/>
              </a:ext>
            </a:extLst>
          </p:cNvPr>
          <p:cNvSpPr txBox="1">
            <a:spLocks/>
          </p:cNvSpPr>
          <p:nvPr/>
        </p:nvSpPr>
        <p:spPr>
          <a:xfrm>
            <a:off x="9315265" y="3860923"/>
            <a:ext cx="1837944"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rgbClr val="F88960"/>
                </a:solidFill>
                <a:latin typeface="Century Gothic" panose="020B0502020202020204" pitchFamily="34" charset="0"/>
              </a:rPr>
              <a:t>Insert Your Title</a:t>
            </a:r>
          </a:p>
        </p:txBody>
      </p:sp>
      <p:sp>
        <p:nvSpPr>
          <p:cNvPr id="43" name="Text Placeholder 37">
            <a:extLst>
              <a:ext uri="{FF2B5EF4-FFF2-40B4-BE49-F238E27FC236}">
                <a16:creationId xmlns:a16="http://schemas.microsoft.com/office/drawing/2014/main" id="{58B2B65C-7968-7670-60E7-842F104AD582}"/>
              </a:ext>
            </a:extLst>
          </p:cNvPr>
          <p:cNvSpPr txBox="1">
            <a:spLocks/>
          </p:cNvSpPr>
          <p:nvPr/>
        </p:nvSpPr>
        <p:spPr>
          <a:xfrm>
            <a:off x="9315265" y="4197965"/>
            <a:ext cx="1837944" cy="85953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000"/>
              <a:t>Integer mattis nunc quis sem interdum, id kuat set commodo augue hom dats bibendum. Nullam semper quis justo nec.</a:t>
            </a:r>
            <a:endParaRPr lang="en-US" sz="1000" dirty="0"/>
          </a:p>
        </p:txBody>
      </p:sp>
      <p:sp>
        <p:nvSpPr>
          <p:cNvPr id="44" name="TextBox 43">
            <a:extLst>
              <a:ext uri="{FF2B5EF4-FFF2-40B4-BE49-F238E27FC236}">
                <a16:creationId xmlns:a16="http://schemas.microsoft.com/office/drawing/2014/main" id="{0B90404F-F94E-DFD9-A235-B932E962BDC0}"/>
              </a:ext>
            </a:extLst>
          </p:cNvPr>
          <p:cNvSpPr txBox="1"/>
          <p:nvPr/>
        </p:nvSpPr>
        <p:spPr>
          <a:xfrm>
            <a:off x="1037633" y="4989262"/>
            <a:ext cx="1837944" cy="369332"/>
          </a:xfrm>
          <a:prstGeom prst="rect">
            <a:avLst/>
          </a:prstGeom>
          <a:solidFill>
            <a:srgbClr val="F25484"/>
          </a:solidFill>
        </p:spPr>
        <p:txBody>
          <a:bodyPr wrap="square" rtlCol="0">
            <a:spAutoFit/>
          </a:bodyPr>
          <a:lstStyle/>
          <a:p>
            <a:pPr algn="ctr"/>
            <a:r>
              <a:rPr lang="en-US" b="1" dirty="0">
                <a:solidFill>
                  <a:schemeClr val="bg1"/>
                </a:solidFill>
                <a:latin typeface="Century Gothic" panose="020B0502020202020204" pitchFamily="34" charset="0"/>
              </a:rPr>
              <a:t>2018</a:t>
            </a:r>
          </a:p>
        </p:txBody>
      </p:sp>
      <p:sp>
        <p:nvSpPr>
          <p:cNvPr id="45" name="TextBox 44">
            <a:extLst>
              <a:ext uri="{FF2B5EF4-FFF2-40B4-BE49-F238E27FC236}">
                <a16:creationId xmlns:a16="http://schemas.microsoft.com/office/drawing/2014/main" id="{16155647-1FCA-C004-9F27-98B76ED9341B}"/>
              </a:ext>
            </a:extLst>
          </p:cNvPr>
          <p:cNvSpPr txBox="1"/>
          <p:nvPr/>
        </p:nvSpPr>
        <p:spPr>
          <a:xfrm>
            <a:off x="3796843" y="4989262"/>
            <a:ext cx="1837944" cy="369332"/>
          </a:xfrm>
          <a:prstGeom prst="rect">
            <a:avLst/>
          </a:prstGeom>
          <a:solidFill>
            <a:srgbClr val="EF709D"/>
          </a:solidFill>
        </p:spPr>
        <p:txBody>
          <a:bodyPr wrap="square" rtlCol="0">
            <a:spAutoFit/>
          </a:bodyPr>
          <a:lstStyle/>
          <a:p>
            <a:pPr algn="ctr"/>
            <a:r>
              <a:rPr lang="en-US" b="1" dirty="0">
                <a:solidFill>
                  <a:schemeClr val="bg1"/>
                </a:solidFill>
                <a:latin typeface="Century Gothic" panose="020B0502020202020204" pitchFamily="34" charset="0"/>
              </a:rPr>
              <a:t>2019</a:t>
            </a:r>
          </a:p>
        </p:txBody>
      </p:sp>
      <p:sp>
        <p:nvSpPr>
          <p:cNvPr id="46" name="TextBox 45">
            <a:extLst>
              <a:ext uri="{FF2B5EF4-FFF2-40B4-BE49-F238E27FC236}">
                <a16:creationId xmlns:a16="http://schemas.microsoft.com/office/drawing/2014/main" id="{BF5D757C-E5AE-A53C-9DCA-1E58341EBCE9}"/>
              </a:ext>
            </a:extLst>
          </p:cNvPr>
          <p:cNvSpPr txBox="1"/>
          <p:nvPr/>
        </p:nvSpPr>
        <p:spPr>
          <a:xfrm>
            <a:off x="6556054" y="4989262"/>
            <a:ext cx="1837944" cy="369332"/>
          </a:xfrm>
          <a:prstGeom prst="rect">
            <a:avLst/>
          </a:prstGeom>
          <a:solidFill>
            <a:srgbClr val="FA5B52"/>
          </a:solidFill>
        </p:spPr>
        <p:txBody>
          <a:bodyPr wrap="square" rtlCol="0">
            <a:spAutoFit/>
          </a:bodyPr>
          <a:lstStyle/>
          <a:p>
            <a:pPr algn="ctr"/>
            <a:r>
              <a:rPr lang="en-US" b="1" dirty="0">
                <a:solidFill>
                  <a:schemeClr val="bg1"/>
                </a:solidFill>
                <a:latin typeface="Century Gothic" panose="020B0502020202020204" pitchFamily="34" charset="0"/>
              </a:rPr>
              <a:t>2020</a:t>
            </a:r>
          </a:p>
        </p:txBody>
      </p:sp>
      <p:sp>
        <p:nvSpPr>
          <p:cNvPr id="47" name="TextBox 46">
            <a:extLst>
              <a:ext uri="{FF2B5EF4-FFF2-40B4-BE49-F238E27FC236}">
                <a16:creationId xmlns:a16="http://schemas.microsoft.com/office/drawing/2014/main" id="{29A03C66-B6D3-2CCA-94BF-B74562979407}"/>
              </a:ext>
            </a:extLst>
          </p:cNvPr>
          <p:cNvSpPr txBox="1"/>
          <p:nvPr/>
        </p:nvSpPr>
        <p:spPr>
          <a:xfrm>
            <a:off x="9315266" y="4989262"/>
            <a:ext cx="1837943" cy="369332"/>
          </a:xfrm>
          <a:prstGeom prst="rect">
            <a:avLst/>
          </a:prstGeom>
          <a:solidFill>
            <a:srgbClr val="F88960"/>
          </a:solidFill>
        </p:spPr>
        <p:txBody>
          <a:bodyPr wrap="square" rtlCol="0">
            <a:spAutoFit/>
          </a:bodyPr>
          <a:lstStyle/>
          <a:p>
            <a:pPr algn="ctr"/>
            <a:r>
              <a:rPr lang="en-US" b="1" dirty="0">
                <a:solidFill>
                  <a:schemeClr val="bg1"/>
                </a:solidFill>
                <a:latin typeface="Century Gothic" panose="020B0502020202020204" pitchFamily="34" charset="0"/>
              </a:rPr>
              <a:t>2021</a:t>
            </a:r>
          </a:p>
        </p:txBody>
      </p:sp>
      <p:sp>
        <p:nvSpPr>
          <p:cNvPr id="48" name="Doughnut 47">
            <a:extLst>
              <a:ext uri="{FF2B5EF4-FFF2-40B4-BE49-F238E27FC236}">
                <a16:creationId xmlns:a16="http://schemas.microsoft.com/office/drawing/2014/main" id="{E934A750-CABA-6228-4ACA-6EC46CF65959}"/>
              </a:ext>
            </a:extLst>
          </p:cNvPr>
          <p:cNvSpPr/>
          <p:nvPr/>
        </p:nvSpPr>
        <p:spPr>
          <a:xfrm>
            <a:off x="1149782" y="1764422"/>
            <a:ext cx="1613647" cy="1613647"/>
          </a:xfrm>
          <a:prstGeom prst="donut">
            <a:avLst>
              <a:gd name="adj" fmla="val 17489"/>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Doughnut 48">
            <a:extLst>
              <a:ext uri="{FF2B5EF4-FFF2-40B4-BE49-F238E27FC236}">
                <a16:creationId xmlns:a16="http://schemas.microsoft.com/office/drawing/2014/main" id="{0585D516-D835-8087-80DE-87BDD914AE79}"/>
              </a:ext>
            </a:extLst>
          </p:cNvPr>
          <p:cNvSpPr/>
          <p:nvPr/>
        </p:nvSpPr>
        <p:spPr>
          <a:xfrm>
            <a:off x="3908992" y="1764422"/>
            <a:ext cx="1613647" cy="1613647"/>
          </a:xfrm>
          <a:prstGeom prst="donut">
            <a:avLst>
              <a:gd name="adj" fmla="val 17489"/>
            </a:avLst>
          </a:prstGeom>
          <a:solidFill>
            <a:srgbClr val="EF70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Doughnut 49">
            <a:extLst>
              <a:ext uri="{FF2B5EF4-FFF2-40B4-BE49-F238E27FC236}">
                <a16:creationId xmlns:a16="http://schemas.microsoft.com/office/drawing/2014/main" id="{02DFF1A4-B6A2-2DE8-CA3A-D469724CE2C2}"/>
              </a:ext>
            </a:extLst>
          </p:cNvPr>
          <p:cNvSpPr/>
          <p:nvPr/>
        </p:nvSpPr>
        <p:spPr>
          <a:xfrm>
            <a:off x="6668203" y="1764422"/>
            <a:ext cx="1613647" cy="1613647"/>
          </a:xfrm>
          <a:prstGeom prst="donut">
            <a:avLst>
              <a:gd name="adj" fmla="val 17489"/>
            </a:avLst>
          </a:prstGeom>
          <a:solidFill>
            <a:srgbClr val="FA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Doughnut 50">
            <a:extLst>
              <a:ext uri="{FF2B5EF4-FFF2-40B4-BE49-F238E27FC236}">
                <a16:creationId xmlns:a16="http://schemas.microsoft.com/office/drawing/2014/main" id="{E9C7F052-8861-D0A3-3597-692E21CBFFE6}"/>
              </a:ext>
            </a:extLst>
          </p:cNvPr>
          <p:cNvSpPr/>
          <p:nvPr/>
        </p:nvSpPr>
        <p:spPr>
          <a:xfrm>
            <a:off x="9427414" y="1764422"/>
            <a:ext cx="1613647" cy="1613647"/>
          </a:xfrm>
          <a:prstGeom prst="donut">
            <a:avLst>
              <a:gd name="adj" fmla="val 17489"/>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Oval 51">
            <a:extLst>
              <a:ext uri="{FF2B5EF4-FFF2-40B4-BE49-F238E27FC236}">
                <a16:creationId xmlns:a16="http://schemas.microsoft.com/office/drawing/2014/main" id="{B188B501-C775-9D6D-46FB-76B06266CF6B}"/>
              </a:ext>
            </a:extLst>
          </p:cNvPr>
          <p:cNvSpPr/>
          <p:nvPr/>
        </p:nvSpPr>
        <p:spPr>
          <a:xfrm>
            <a:off x="1830232" y="3479885"/>
            <a:ext cx="252746" cy="252746"/>
          </a:xfrm>
          <a:prstGeom prst="ellipse">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6170BA98-BE83-DABA-D419-3E19D02ADF3E}"/>
              </a:ext>
            </a:extLst>
          </p:cNvPr>
          <p:cNvSpPr/>
          <p:nvPr/>
        </p:nvSpPr>
        <p:spPr>
          <a:xfrm>
            <a:off x="4589442" y="3479885"/>
            <a:ext cx="252746" cy="252746"/>
          </a:xfrm>
          <a:prstGeom prst="ellipse">
            <a:avLst/>
          </a:prstGeom>
          <a:solidFill>
            <a:srgbClr val="EF70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21633F1-CA8B-50E8-6676-8E3444F4C429}"/>
              </a:ext>
            </a:extLst>
          </p:cNvPr>
          <p:cNvSpPr/>
          <p:nvPr/>
        </p:nvSpPr>
        <p:spPr>
          <a:xfrm>
            <a:off x="7348653" y="3479885"/>
            <a:ext cx="252746" cy="252746"/>
          </a:xfrm>
          <a:prstGeom prst="ellipse">
            <a:avLst/>
          </a:prstGeom>
          <a:solidFill>
            <a:srgbClr val="FA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2BD89EE-020E-4EAF-91F7-90890D89F1AC}"/>
              </a:ext>
            </a:extLst>
          </p:cNvPr>
          <p:cNvSpPr/>
          <p:nvPr/>
        </p:nvSpPr>
        <p:spPr>
          <a:xfrm>
            <a:off x="10107864" y="3479885"/>
            <a:ext cx="252746" cy="252746"/>
          </a:xfrm>
          <a:prstGeom prst="ellipse">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635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sp>
        <p:nvSpPr>
          <p:cNvPr id="3" name="Rectangle 2">
            <a:extLst>
              <a:ext uri="{FF2B5EF4-FFF2-40B4-BE49-F238E27FC236}">
                <a16:creationId xmlns:a16="http://schemas.microsoft.com/office/drawing/2014/main" id="{8E67F745-6FC2-81D9-13C1-8F94657B4BF2}"/>
              </a:ext>
            </a:extLst>
          </p:cNvPr>
          <p:cNvSpPr/>
          <p:nvPr/>
        </p:nvSpPr>
        <p:spPr>
          <a:xfrm>
            <a:off x="1664239" y="1922421"/>
            <a:ext cx="2506319" cy="520593"/>
          </a:xfrm>
          <a:prstGeom prst="rect">
            <a:avLst/>
          </a:prstGeom>
          <a:solidFill>
            <a:srgbClr val="F25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DEE01-E3EB-D9FA-8B88-FAD467A96CD8}"/>
              </a:ext>
            </a:extLst>
          </p:cNvPr>
          <p:cNvSpPr/>
          <p:nvPr/>
        </p:nvSpPr>
        <p:spPr>
          <a:xfrm>
            <a:off x="1664239" y="2534147"/>
            <a:ext cx="2506319" cy="28850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8928F53-A44E-5DC4-C54B-A4C462136079}"/>
              </a:ext>
            </a:extLst>
          </p:cNvPr>
          <p:cNvSpPr/>
          <p:nvPr/>
        </p:nvSpPr>
        <p:spPr>
          <a:xfrm>
            <a:off x="4842841" y="1922421"/>
            <a:ext cx="2506319" cy="520593"/>
          </a:xfrm>
          <a:prstGeom prst="rect">
            <a:avLst/>
          </a:prstGeom>
          <a:solidFill>
            <a:srgbClr val="FA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8A43B9-CB28-D5AA-E33C-D97050DBD394}"/>
              </a:ext>
            </a:extLst>
          </p:cNvPr>
          <p:cNvSpPr/>
          <p:nvPr/>
        </p:nvSpPr>
        <p:spPr>
          <a:xfrm>
            <a:off x="4842841" y="2534147"/>
            <a:ext cx="2506319" cy="28850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862486-9AE5-DA87-C597-329C769220F0}"/>
              </a:ext>
            </a:extLst>
          </p:cNvPr>
          <p:cNvSpPr/>
          <p:nvPr/>
        </p:nvSpPr>
        <p:spPr>
          <a:xfrm>
            <a:off x="8021443" y="1922421"/>
            <a:ext cx="2506319" cy="520593"/>
          </a:xfrm>
          <a:prstGeom prst="rect">
            <a:avLst/>
          </a:prstGeom>
          <a:solidFill>
            <a:srgbClr val="F8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1293A9-2F47-1FE6-5173-2DC534A2C5C1}"/>
              </a:ext>
            </a:extLst>
          </p:cNvPr>
          <p:cNvSpPr/>
          <p:nvPr/>
        </p:nvSpPr>
        <p:spPr>
          <a:xfrm>
            <a:off x="8021443" y="2534147"/>
            <a:ext cx="2506319" cy="28850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
            <a:extLst>
              <a:ext uri="{FF2B5EF4-FFF2-40B4-BE49-F238E27FC236}">
                <a16:creationId xmlns:a16="http://schemas.microsoft.com/office/drawing/2014/main" id="{55C90F24-70A1-5ADA-3741-623E332D167C}"/>
              </a:ext>
            </a:extLst>
          </p:cNvPr>
          <p:cNvSpPr txBox="1">
            <a:spLocks/>
          </p:cNvSpPr>
          <p:nvPr/>
        </p:nvSpPr>
        <p:spPr>
          <a:xfrm>
            <a:off x="1909907" y="2943605"/>
            <a:ext cx="1855269" cy="31089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F25484"/>
                </a:solidFill>
                <a:latin typeface="Century Gothic" panose="020B0502020202020204" pitchFamily="34" charset="0"/>
              </a:rPr>
              <a:t>PLANNING 01</a:t>
            </a:r>
          </a:p>
        </p:txBody>
      </p:sp>
      <p:sp>
        <p:nvSpPr>
          <p:cNvPr id="15" name="Text Placeholder 5">
            <a:extLst>
              <a:ext uri="{FF2B5EF4-FFF2-40B4-BE49-F238E27FC236}">
                <a16:creationId xmlns:a16="http://schemas.microsoft.com/office/drawing/2014/main" id="{62DCCC44-0002-2F05-54F2-57686D09D49C}"/>
              </a:ext>
            </a:extLst>
          </p:cNvPr>
          <p:cNvSpPr txBox="1">
            <a:spLocks/>
          </p:cNvSpPr>
          <p:nvPr/>
        </p:nvSpPr>
        <p:spPr>
          <a:xfrm>
            <a:off x="1909907" y="3422317"/>
            <a:ext cx="2011680" cy="70408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solidFill>
                  <a:schemeClr val="tx1"/>
                </a:solidFill>
              </a:rPr>
              <a:t>Integer </a:t>
            </a:r>
            <a:r>
              <a:rPr lang="en-US" sz="1000" dirty="0" err="1">
                <a:solidFill>
                  <a:schemeClr val="tx1"/>
                </a:solidFill>
              </a:rPr>
              <a:t>mattis</a:t>
            </a:r>
            <a:r>
              <a:rPr lang="en-US" sz="1000" dirty="0">
                <a:solidFill>
                  <a:schemeClr val="tx1"/>
                </a:solidFill>
              </a:rPr>
              <a:t> </a:t>
            </a:r>
            <a:r>
              <a:rPr lang="en-US" sz="1000" dirty="0" err="1">
                <a:solidFill>
                  <a:schemeClr val="tx1"/>
                </a:solidFill>
              </a:rPr>
              <a:t>nunc</a:t>
            </a:r>
            <a:r>
              <a:rPr lang="en-US" sz="1000" dirty="0">
                <a:solidFill>
                  <a:schemeClr val="tx1"/>
                </a:solidFill>
              </a:rPr>
              <a:t> </a:t>
            </a:r>
            <a:r>
              <a:rPr lang="en-US" sz="1000" dirty="0" err="1">
                <a:solidFill>
                  <a:schemeClr val="tx1"/>
                </a:solidFill>
              </a:rPr>
              <a:t>quis</a:t>
            </a:r>
            <a:r>
              <a:rPr lang="en-US" sz="1000" dirty="0">
                <a:solidFill>
                  <a:schemeClr val="tx1"/>
                </a:solidFill>
              </a:rPr>
              <a:t> </a:t>
            </a:r>
            <a:r>
              <a:rPr lang="en-US" sz="1000" dirty="0" err="1">
                <a:solidFill>
                  <a:schemeClr val="tx1"/>
                </a:solidFill>
              </a:rPr>
              <a:t>sem</a:t>
            </a:r>
            <a:r>
              <a:rPr lang="en-US" sz="1000" dirty="0">
                <a:solidFill>
                  <a:schemeClr val="tx1"/>
                </a:solidFill>
              </a:rPr>
              <a:t> </a:t>
            </a:r>
            <a:r>
              <a:rPr lang="en-US" sz="1000" dirty="0" err="1">
                <a:solidFill>
                  <a:schemeClr val="tx1"/>
                </a:solidFill>
              </a:rPr>
              <a:t>interdum</a:t>
            </a:r>
            <a:r>
              <a:rPr lang="en-US" sz="1000" dirty="0">
                <a:solidFill>
                  <a:schemeClr val="tx1"/>
                </a:solidFill>
              </a:rPr>
              <a:t>, id </a:t>
            </a:r>
            <a:r>
              <a:rPr lang="en-US" sz="1000" dirty="0" err="1">
                <a:solidFill>
                  <a:schemeClr val="tx1"/>
                </a:solidFill>
              </a:rPr>
              <a:t>commodo</a:t>
            </a:r>
            <a:r>
              <a:rPr lang="en-US" sz="1000" dirty="0">
                <a:solidFill>
                  <a:schemeClr val="tx1"/>
                </a:solidFill>
              </a:rPr>
              <a:t> </a:t>
            </a:r>
            <a:r>
              <a:rPr lang="en-US" sz="1000" dirty="0" err="1">
                <a:solidFill>
                  <a:schemeClr val="tx1"/>
                </a:solidFill>
              </a:rPr>
              <a:t>augue</a:t>
            </a:r>
            <a:r>
              <a:rPr lang="en-US" sz="1000" dirty="0">
                <a:solidFill>
                  <a:schemeClr val="tx1"/>
                </a:solidFill>
              </a:rPr>
              <a:t> </a:t>
            </a:r>
            <a:r>
              <a:rPr lang="en-US" sz="1000" dirty="0" err="1">
                <a:solidFill>
                  <a:schemeClr val="tx1"/>
                </a:solidFill>
              </a:rPr>
              <a:t>bibendum</a:t>
            </a:r>
            <a:r>
              <a:rPr lang="en-US" sz="1000" dirty="0">
                <a:solidFill>
                  <a:schemeClr val="tx1"/>
                </a:solidFill>
              </a:rPr>
              <a:t>. </a:t>
            </a:r>
            <a:r>
              <a:rPr lang="en-US" sz="1000" dirty="0" err="1">
                <a:solidFill>
                  <a:schemeClr val="tx1"/>
                </a:solidFill>
              </a:rPr>
              <a:t>Nullam</a:t>
            </a:r>
            <a:r>
              <a:rPr lang="en-US" sz="1000" dirty="0">
                <a:solidFill>
                  <a:schemeClr val="tx1"/>
                </a:solidFill>
              </a:rPr>
              <a:t> semper </a:t>
            </a:r>
            <a:r>
              <a:rPr lang="en-US" sz="1000" dirty="0" err="1">
                <a:solidFill>
                  <a:schemeClr val="tx1"/>
                </a:solidFill>
              </a:rPr>
              <a:t>quis</a:t>
            </a:r>
            <a:r>
              <a:rPr lang="en-US" sz="1000" dirty="0">
                <a:solidFill>
                  <a:schemeClr val="tx1"/>
                </a:solidFill>
              </a:rPr>
              <a:t> </a:t>
            </a:r>
            <a:r>
              <a:rPr lang="en-US" sz="1000" dirty="0" err="1">
                <a:solidFill>
                  <a:schemeClr val="tx1"/>
                </a:solidFill>
              </a:rPr>
              <a:t>justo</a:t>
            </a:r>
            <a:r>
              <a:rPr lang="en-US" sz="1000" dirty="0">
                <a:solidFill>
                  <a:schemeClr val="tx1"/>
                </a:solidFill>
              </a:rPr>
              <a:t> </a:t>
            </a:r>
            <a:r>
              <a:rPr lang="en-US" sz="1000" dirty="0" err="1">
                <a:solidFill>
                  <a:schemeClr val="tx1"/>
                </a:solidFill>
              </a:rPr>
              <a:t>nec</a:t>
            </a:r>
            <a:r>
              <a:rPr lang="en-US" sz="1000" dirty="0">
                <a:solidFill>
                  <a:schemeClr val="tx1"/>
                </a:solidFill>
              </a:rPr>
              <a:t> </a:t>
            </a:r>
            <a:r>
              <a:rPr lang="en-US" sz="1000" dirty="0" err="1">
                <a:solidFill>
                  <a:schemeClr val="tx1"/>
                </a:solidFill>
              </a:rPr>
              <a:t>tristique</a:t>
            </a:r>
            <a:r>
              <a:rPr lang="en-US" sz="1000" dirty="0">
                <a:solidFill>
                  <a:schemeClr val="tx1"/>
                </a:solidFill>
              </a:rPr>
              <a:t>.</a:t>
            </a:r>
          </a:p>
        </p:txBody>
      </p:sp>
      <p:sp>
        <p:nvSpPr>
          <p:cNvPr id="16" name="Text Placeholder 14">
            <a:extLst>
              <a:ext uri="{FF2B5EF4-FFF2-40B4-BE49-F238E27FC236}">
                <a16:creationId xmlns:a16="http://schemas.microsoft.com/office/drawing/2014/main" id="{32A77762-B5A6-B18C-1D76-D8A3F41CEA64}"/>
              </a:ext>
            </a:extLst>
          </p:cNvPr>
          <p:cNvSpPr txBox="1">
            <a:spLocks/>
          </p:cNvSpPr>
          <p:nvPr/>
        </p:nvSpPr>
        <p:spPr>
          <a:xfrm>
            <a:off x="1019429" y="5716515"/>
            <a:ext cx="10149840" cy="557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dirty="0" err="1"/>
              <a:t>Mauris</a:t>
            </a:r>
            <a:r>
              <a:rPr lang="en-US" sz="1000" dirty="0"/>
              <a:t> </a:t>
            </a:r>
            <a:r>
              <a:rPr lang="en-US" sz="1000" dirty="0" err="1"/>
              <a:t>pretium</a:t>
            </a:r>
            <a:r>
              <a:rPr lang="en-US" sz="1000" dirty="0"/>
              <a:t> </a:t>
            </a:r>
            <a:r>
              <a:rPr lang="en-US" sz="1000" dirty="0" err="1"/>
              <a:t>efficitur</a:t>
            </a:r>
            <a:r>
              <a:rPr lang="en-US" sz="1000" dirty="0"/>
              <a:t> mi </a:t>
            </a:r>
            <a:r>
              <a:rPr lang="en-US" sz="1000" dirty="0" err="1"/>
              <a:t>ut</a:t>
            </a:r>
            <a:r>
              <a:rPr lang="en-US" sz="1000" dirty="0"/>
              <a:t> </a:t>
            </a:r>
            <a:r>
              <a:rPr lang="en-US" sz="1000" dirty="0" err="1"/>
              <a:t>aliquam</a:t>
            </a:r>
            <a:r>
              <a:rPr lang="en-US" sz="1000" dirty="0"/>
              <a:t>. Cras sed </a:t>
            </a:r>
            <a:r>
              <a:rPr lang="en-US" sz="1000" dirty="0" err="1"/>
              <a:t>sapien</a:t>
            </a:r>
            <a:r>
              <a:rPr lang="en-US" sz="1000" dirty="0"/>
              <a:t> id </a:t>
            </a:r>
            <a:r>
              <a:rPr lang="en-US" sz="1000" dirty="0" err="1"/>
              <a:t>elit</a:t>
            </a:r>
            <a:r>
              <a:rPr lang="en-US" sz="1000" dirty="0"/>
              <a:t> cursus </a:t>
            </a:r>
            <a:r>
              <a:rPr lang="en-US" sz="1000" dirty="0" err="1"/>
              <a:t>placerat</a:t>
            </a:r>
            <a:r>
              <a:rPr lang="en-US" sz="1000" dirty="0"/>
              <a:t> in </a:t>
            </a:r>
            <a:r>
              <a:rPr lang="en-US" sz="1000" dirty="0" err="1"/>
              <a:t>nec</a:t>
            </a:r>
            <a:r>
              <a:rPr lang="en-US" sz="1000" dirty="0"/>
              <a:t> dolor. </a:t>
            </a:r>
            <a:r>
              <a:rPr lang="en-US" sz="1000" dirty="0" err="1"/>
              <a:t>Mauris</a:t>
            </a:r>
            <a:r>
              <a:rPr lang="en-US" sz="1000" dirty="0"/>
              <a:t> vitae ipsum ex. Donec non </a:t>
            </a:r>
            <a:r>
              <a:rPr lang="en-US" sz="1000" dirty="0" err="1"/>
              <a:t>metus</a:t>
            </a:r>
            <a:r>
              <a:rPr lang="en-US" sz="1000" dirty="0"/>
              <a:t> vitae lorem </a:t>
            </a:r>
            <a:r>
              <a:rPr lang="en-US" sz="1000" dirty="0" err="1"/>
              <a:t>malesuada</a:t>
            </a:r>
            <a:r>
              <a:rPr lang="en-US" sz="1000" dirty="0"/>
              <a:t> </a:t>
            </a:r>
            <a:r>
              <a:rPr lang="en-US" sz="1000" dirty="0" err="1"/>
              <a:t>venenatis</a:t>
            </a:r>
            <a:r>
              <a:rPr lang="en-US" sz="1000" dirty="0"/>
              <a:t>. </a:t>
            </a:r>
            <a:r>
              <a:rPr lang="en-US" sz="1000" dirty="0" err="1"/>
              <a:t>Curabitur</a:t>
            </a:r>
            <a:r>
              <a:rPr lang="en-US" sz="1000" dirty="0"/>
              <a:t> </a:t>
            </a:r>
            <a:r>
              <a:rPr lang="en-US" sz="1000" dirty="0" err="1"/>
              <a:t>ut</a:t>
            </a:r>
            <a:r>
              <a:rPr lang="en-US" sz="1000" dirty="0"/>
              <a:t> </a:t>
            </a:r>
            <a:r>
              <a:rPr lang="en-US" sz="1000" dirty="0" err="1"/>
              <a:t>rutrum</a:t>
            </a:r>
            <a:r>
              <a:rPr lang="en-US" sz="1000" dirty="0"/>
              <a:t> </a:t>
            </a:r>
            <a:r>
              <a:rPr lang="en-US" sz="1000" dirty="0" err="1"/>
              <a:t>nulla</a:t>
            </a:r>
            <a:r>
              <a:rPr lang="en-US" sz="1000" dirty="0"/>
              <a:t>, </a:t>
            </a:r>
            <a:r>
              <a:rPr lang="en-US" sz="1000" dirty="0" err="1"/>
              <a:t>feugiat</a:t>
            </a:r>
            <a:r>
              <a:rPr lang="en-US" sz="1000" dirty="0"/>
              <a:t> </a:t>
            </a:r>
            <a:r>
              <a:rPr lang="en-US" sz="1000" dirty="0" err="1"/>
              <a:t>ornare</a:t>
            </a:r>
            <a:r>
              <a:rPr lang="en-US" sz="1000" dirty="0"/>
              <a:t> </a:t>
            </a:r>
            <a:r>
              <a:rPr lang="en-US" sz="1000" dirty="0" err="1"/>
              <a:t>velit</a:t>
            </a:r>
            <a:r>
              <a:rPr lang="en-US" sz="1000" dirty="0"/>
              <a:t>. Proin </a:t>
            </a:r>
            <a:r>
              <a:rPr lang="en-US" sz="1000" dirty="0" err="1"/>
              <a:t>mattis</a:t>
            </a:r>
            <a:r>
              <a:rPr lang="en-US" sz="1000" dirty="0"/>
              <a:t> </a:t>
            </a:r>
            <a:r>
              <a:rPr lang="en-US" sz="1000" dirty="0" err="1"/>
              <a:t>tellus</a:t>
            </a:r>
            <a:r>
              <a:rPr lang="en-US" sz="1000" dirty="0"/>
              <a:t> eros, et pharetra dui vestibulum </a:t>
            </a:r>
            <a:r>
              <a:rPr lang="en-US" sz="1000" dirty="0" err="1"/>
              <a:t>ut.</a:t>
            </a:r>
            <a:r>
              <a:rPr lang="en-US" sz="1000" dirty="0"/>
              <a:t> </a:t>
            </a:r>
            <a:r>
              <a:rPr lang="en-US" sz="1000" dirty="0" err="1"/>
              <a:t>Mauris</a:t>
            </a:r>
            <a:r>
              <a:rPr lang="en-US" sz="1000" dirty="0"/>
              <a:t> </a:t>
            </a:r>
            <a:r>
              <a:rPr lang="en-US" sz="1000" dirty="0" err="1"/>
              <a:t>quis</a:t>
            </a:r>
            <a:r>
              <a:rPr lang="en-US" sz="1000" dirty="0"/>
              <a:t> </a:t>
            </a:r>
            <a:r>
              <a:rPr lang="en-US" sz="1000" dirty="0" err="1"/>
              <a:t>mauris</a:t>
            </a:r>
            <a:r>
              <a:rPr lang="en-US" sz="1000" dirty="0"/>
              <a:t> non </a:t>
            </a:r>
            <a:r>
              <a:rPr lang="en-US" sz="1000" dirty="0" err="1"/>
              <a:t>sem</a:t>
            </a:r>
            <a:r>
              <a:rPr lang="en-US" sz="1000" dirty="0"/>
              <a:t> </a:t>
            </a:r>
            <a:r>
              <a:rPr lang="en-US" sz="1000" dirty="0" err="1"/>
              <a:t>consectetur</a:t>
            </a:r>
            <a:r>
              <a:rPr lang="en-US" sz="1000" dirty="0"/>
              <a:t> </a:t>
            </a:r>
            <a:r>
              <a:rPr lang="en-US" sz="1000" dirty="0" err="1"/>
              <a:t>lobortis</a:t>
            </a:r>
            <a:r>
              <a:rPr lang="en-US" sz="1000" dirty="0"/>
              <a:t> sit </a:t>
            </a:r>
            <a:r>
              <a:rPr lang="en-US" sz="1000" dirty="0" err="1"/>
              <a:t>amet</a:t>
            </a:r>
            <a:r>
              <a:rPr lang="en-US" sz="1000" dirty="0"/>
              <a:t> </a:t>
            </a:r>
            <a:r>
              <a:rPr lang="en-US" sz="1000" dirty="0" err="1"/>
              <a:t>quis</a:t>
            </a:r>
            <a:r>
              <a:rPr lang="en-US" sz="1000" dirty="0"/>
              <a:t> dolor. In lacinia magna vitae </a:t>
            </a:r>
            <a:r>
              <a:rPr lang="en-US" sz="1000" dirty="0" err="1"/>
              <a:t>neque</a:t>
            </a:r>
            <a:r>
              <a:rPr lang="en-US" sz="1000" dirty="0"/>
              <a:t> maximus cursus </a:t>
            </a:r>
            <a:r>
              <a:rPr lang="en-US" sz="1000" dirty="0" err="1"/>
              <a:t>nec</a:t>
            </a:r>
            <a:r>
              <a:rPr lang="en-US" sz="1000" dirty="0"/>
              <a:t> vel </a:t>
            </a:r>
            <a:r>
              <a:rPr lang="en-US" sz="1000" dirty="0" err="1"/>
              <a:t>velit</a:t>
            </a:r>
            <a:r>
              <a:rPr lang="en-US" sz="1000" dirty="0"/>
              <a:t>. Donec non convallis </a:t>
            </a:r>
            <a:r>
              <a:rPr lang="en-US" sz="1000" dirty="0" err="1"/>
              <a:t>quam</a:t>
            </a:r>
            <a:r>
              <a:rPr lang="en-US" sz="1000" dirty="0"/>
              <a:t>.</a:t>
            </a:r>
          </a:p>
        </p:txBody>
      </p:sp>
      <p:sp>
        <p:nvSpPr>
          <p:cNvPr id="17" name="Text Placeholder 18">
            <a:extLst>
              <a:ext uri="{FF2B5EF4-FFF2-40B4-BE49-F238E27FC236}">
                <a16:creationId xmlns:a16="http://schemas.microsoft.com/office/drawing/2014/main" id="{32386E72-3B77-8E3F-E129-8D371E897BB1}"/>
              </a:ext>
            </a:extLst>
          </p:cNvPr>
          <p:cNvSpPr txBox="1">
            <a:spLocks/>
          </p:cNvSpPr>
          <p:nvPr/>
        </p:nvSpPr>
        <p:spPr>
          <a:xfrm>
            <a:off x="5088509" y="2943605"/>
            <a:ext cx="1855269"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A5B52"/>
                </a:solidFill>
                <a:latin typeface="Century Gothic" panose="020B0502020202020204" pitchFamily="34" charset="0"/>
              </a:rPr>
              <a:t>PLANNING 02</a:t>
            </a:r>
          </a:p>
        </p:txBody>
      </p:sp>
      <p:sp>
        <p:nvSpPr>
          <p:cNvPr id="18" name="Text Placeholder 19">
            <a:extLst>
              <a:ext uri="{FF2B5EF4-FFF2-40B4-BE49-F238E27FC236}">
                <a16:creationId xmlns:a16="http://schemas.microsoft.com/office/drawing/2014/main" id="{47C49F3D-160C-470E-AA25-6FAC8E4C1E29}"/>
              </a:ext>
            </a:extLst>
          </p:cNvPr>
          <p:cNvSpPr txBox="1">
            <a:spLocks/>
          </p:cNvSpPr>
          <p:nvPr/>
        </p:nvSpPr>
        <p:spPr>
          <a:xfrm>
            <a:off x="5088509" y="3422317"/>
            <a:ext cx="2011680" cy="704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a:t>Integer mattis nunc quis sem interdum, id commodo augue bibendum. Nullam semper quis justo nec tristique.</a:t>
            </a:r>
            <a:endParaRPr lang="en-US" sz="1000" dirty="0"/>
          </a:p>
        </p:txBody>
      </p:sp>
      <p:sp>
        <p:nvSpPr>
          <p:cNvPr id="19" name="Text Placeholder 28">
            <a:extLst>
              <a:ext uri="{FF2B5EF4-FFF2-40B4-BE49-F238E27FC236}">
                <a16:creationId xmlns:a16="http://schemas.microsoft.com/office/drawing/2014/main" id="{03C2489A-9F6F-7BD7-7319-18CF478EFDD9}"/>
              </a:ext>
            </a:extLst>
          </p:cNvPr>
          <p:cNvSpPr txBox="1">
            <a:spLocks/>
          </p:cNvSpPr>
          <p:nvPr/>
        </p:nvSpPr>
        <p:spPr>
          <a:xfrm>
            <a:off x="8267111" y="2943605"/>
            <a:ext cx="1855269"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88960"/>
                </a:solidFill>
                <a:latin typeface="Century Gothic" panose="020B0502020202020204" pitchFamily="34" charset="0"/>
              </a:rPr>
              <a:t>PLANNING 03</a:t>
            </a:r>
          </a:p>
        </p:txBody>
      </p:sp>
      <p:sp>
        <p:nvSpPr>
          <p:cNvPr id="20" name="Text Placeholder 40">
            <a:extLst>
              <a:ext uri="{FF2B5EF4-FFF2-40B4-BE49-F238E27FC236}">
                <a16:creationId xmlns:a16="http://schemas.microsoft.com/office/drawing/2014/main" id="{2993B690-2E0A-54BA-5029-176B731DF0B7}"/>
              </a:ext>
            </a:extLst>
          </p:cNvPr>
          <p:cNvSpPr txBox="1">
            <a:spLocks/>
          </p:cNvSpPr>
          <p:nvPr/>
        </p:nvSpPr>
        <p:spPr>
          <a:xfrm>
            <a:off x="8267111" y="3422317"/>
            <a:ext cx="2011680" cy="704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a:t>Integer mattis nunc quis sem interdum, id commodo augue bibendum. Nullam semper quis justo nec tristique.</a:t>
            </a:r>
            <a:endParaRPr lang="en-US" sz="1000" dirty="0"/>
          </a:p>
        </p:txBody>
      </p:sp>
      <p:sp>
        <p:nvSpPr>
          <p:cNvPr id="21" name="Text Placeholder 41">
            <a:extLst>
              <a:ext uri="{FF2B5EF4-FFF2-40B4-BE49-F238E27FC236}">
                <a16:creationId xmlns:a16="http://schemas.microsoft.com/office/drawing/2014/main" id="{F0C0CFBD-D46C-A007-CA37-9E6AAB233F37}"/>
              </a:ext>
            </a:extLst>
          </p:cNvPr>
          <p:cNvSpPr txBox="1">
            <a:spLocks/>
          </p:cNvSpPr>
          <p:nvPr/>
        </p:nvSpPr>
        <p:spPr>
          <a:xfrm>
            <a:off x="1909907" y="2013553"/>
            <a:ext cx="2011680" cy="3383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latin typeface="Century Gothic" panose="020B0502020202020204" pitchFamily="34" charset="0"/>
              </a:rPr>
              <a:t>2018</a:t>
            </a:r>
          </a:p>
        </p:txBody>
      </p:sp>
      <p:sp>
        <p:nvSpPr>
          <p:cNvPr id="22" name="Text Placeholder 42">
            <a:extLst>
              <a:ext uri="{FF2B5EF4-FFF2-40B4-BE49-F238E27FC236}">
                <a16:creationId xmlns:a16="http://schemas.microsoft.com/office/drawing/2014/main" id="{2C6CED9A-DCED-BEE0-0309-ABEE70DF0EE4}"/>
              </a:ext>
            </a:extLst>
          </p:cNvPr>
          <p:cNvSpPr txBox="1">
            <a:spLocks/>
          </p:cNvSpPr>
          <p:nvPr/>
        </p:nvSpPr>
        <p:spPr>
          <a:xfrm>
            <a:off x="5088509" y="2013553"/>
            <a:ext cx="2011680" cy="3383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solidFill>
                  <a:schemeClr val="bg1"/>
                </a:solidFill>
                <a:latin typeface="Century Gothic" panose="020B0502020202020204" pitchFamily="34" charset="0"/>
              </a:rPr>
              <a:t>2019</a:t>
            </a:r>
            <a:endParaRPr lang="en-US" sz="2400" b="1" dirty="0">
              <a:solidFill>
                <a:schemeClr val="bg1"/>
              </a:solidFill>
              <a:latin typeface="Century Gothic" panose="020B0502020202020204" pitchFamily="34" charset="0"/>
            </a:endParaRPr>
          </a:p>
        </p:txBody>
      </p:sp>
      <p:sp>
        <p:nvSpPr>
          <p:cNvPr id="23" name="Text Placeholder 43">
            <a:extLst>
              <a:ext uri="{FF2B5EF4-FFF2-40B4-BE49-F238E27FC236}">
                <a16:creationId xmlns:a16="http://schemas.microsoft.com/office/drawing/2014/main" id="{648ACE24-ADD8-8DF9-628C-5258B8EE8D20}"/>
              </a:ext>
            </a:extLst>
          </p:cNvPr>
          <p:cNvSpPr txBox="1">
            <a:spLocks/>
          </p:cNvSpPr>
          <p:nvPr/>
        </p:nvSpPr>
        <p:spPr>
          <a:xfrm>
            <a:off x="8267111" y="2013553"/>
            <a:ext cx="2011680" cy="3383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solidFill>
                  <a:schemeClr val="bg1"/>
                </a:solidFill>
                <a:latin typeface="Century Gothic" panose="020B0502020202020204" pitchFamily="34" charset="0"/>
              </a:rPr>
              <a:t>2020</a:t>
            </a:r>
            <a:endParaRPr lang="en-US" sz="2400" b="1" dirty="0">
              <a:solidFill>
                <a:schemeClr val="bg1"/>
              </a:solidFill>
              <a:latin typeface="Century Gothic" panose="020B0502020202020204" pitchFamily="34" charset="0"/>
            </a:endParaRPr>
          </a:p>
        </p:txBody>
      </p:sp>
      <p:pic>
        <p:nvPicPr>
          <p:cNvPr id="25" name="Graphic 24" descr="Bar graph with upward trend with solid fill">
            <a:extLst>
              <a:ext uri="{FF2B5EF4-FFF2-40B4-BE49-F238E27FC236}">
                <a16:creationId xmlns:a16="http://schemas.microsoft.com/office/drawing/2014/main" id="{1A17C58D-1BEE-A706-27BB-1A234E55EC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3986" y="4579528"/>
            <a:ext cx="683865" cy="683865"/>
          </a:xfrm>
          <a:prstGeom prst="rect">
            <a:avLst/>
          </a:prstGeom>
        </p:spPr>
      </p:pic>
      <p:pic>
        <p:nvPicPr>
          <p:cNvPr id="27" name="Graphic 26" descr="Bullseye with solid fill">
            <a:extLst>
              <a:ext uri="{FF2B5EF4-FFF2-40B4-BE49-F238E27FC236}">
                <a16:creationId xmlns:a16="http://schemas.microsoft.com/office/drawing/2014/main" id="{AFF7F115-42C6-D353-C280-EE82B8EA5F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1545" y="4579228"/>
            <a:ext cx="684465" cy="684465"/>
          </a:xfrm>
          <a:prstGeom prst="rect">
            <a:avLst/>
          </a:prstGeom>
        </p:spPr>
      </p:pic>
      <p:pic>
        <p:nvPicPr>
          <p:cNvPr id="29" name="Graphic 28" descr="Business Growth with solid fill">
            <a:extLst>
              <a:ext uri="{FF2B5EF4-FFF2-40B4-BE49-F238E27FC236}">
                <a16:creationId xmlns:a16="http://schemas.microsoft.com/office/drawing/2014/main" id="{0DDF752C-F726-5663-AED7-2E63FB2FF3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776285" y="4600972"/>
            <a:ext cx="640976" cy="640976"/>
          </a:xfrm>
          <a:prstGeom prst="rect">
            <a:avLst/>
          </a:prstGeom>
        </p:spPr>
      </p:pic>
      <p:cxnSp>
        <p:nvCxnSpPr>
          <p:cNvPr id="31" name="Straight Connector 30">
            <a:extLst>
              <a:ext uri="{FF2B5EF4-FFF2-40B4-BE49-F238E27FC236}">
                <a16:creationId xmlns:a16="http://schemas.microsoft.com/office/drawing/2014/main" id="{04EAA272-198C-F242-018C-C2B930F7EEEE}"/>
              </a:ext>
            </a:extLst>
          </p:cNvPr>
          <p:cNvCxnSpPr>
            <a:cxnSpLocks/>
          </p:cNvCxnSpPr>
          <p:nvPr/>
        </p:nvCxnSpPr>
        <p:spPr>
          <a:xfrm>
            <a:off x="1718029" y="4921460"/>
            <a:ext cx="1669747" cy="0"/>
          </a:xfrm>
          <a:prstGeom prst="line">
            <a:avLst/>
          </a:prstGeom>
          <a:ln w="111125" cap="sq">
            <a:solidFill>
              <a:srgbClr val="F2548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DE5A04E-4D10-A7EA-F6B6-50319EAA097E}"/>
              </a:ext>
            </a:extLst>
          </p:cNvPr>
          <p:cNvCxnSpPr>
            <a:cxnSpLocks/>
          </p:cNvCxnSpPr>
          <p:nvPr/>
        </p:nvCxnSpPr>
        <p:spPr>
          <a:xfrm>
            <a:off x="4902292" y="4921460"/>
            <a:ext cx="1825533" cy="0"/>
          </a:xfrm>
          <a:prstGeom prst="line">
            <a:avLst/>
          </a:prstGeom>
          <a:ln w="111125" cap="sq">
            <a:solidFill>
              <a:srgbClr val="FA5B5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943103E-767C-1F1A-13F5-5E67FD12CE30}"/>
              </a:ext>
            </a:extLst>
          </p:cNvPr>
          <p:cNvCxnSpPr>
            <a:cxnSpLocks/>
            <a:endCxn id="29" idx="1"/>
          </p:cNvCxnSpPr>
          <p:nvPr/>
        </p:nvCxnSpPr>
        <p:spPr>
          <a:xfrm>
            <a:off x="8075798" y="4921460"/>
            <a:ext cx="1700487" cy="0"/>
          </a:xfrm>
          <a:prstGeom prst="line">
            <a:avLst/>
          </a:prstGeom>
          <a:ln w="111125" cap="sq">
            <a:solidFill>
              <a:srgbClr val="F88960"/>
            </a:solidFill>
          </a:ln>
        </p:spPr>
        <p:style>
          <a:lnRef idx="1">
            <a:schemeClr val="accent1"/>
          </a:lnRef>
          <a:fillRef idx="0">
            <a:schemeClr val="accent1"/>
          </a:fillRef>
          <a:effectRef idx="0">
            <a:schemeClr val="accent1"/>
          </a:effectRef>
          <a:fontRef idx="minor">
            <a:schemeClr val="tx1"/>
          </a:fontRef>
        </p:style>
      </p:cxnSp>
      <p:sp>
        <p:nvSpPr>
          <p:cNvPr id="42" name="Chevron 41">
            <a:extLst>
              <a:ext uri="{FF2B5EF4-FFF2-40B4-BE49-F238E27FC236}">
                <a16:creationId xmlns:a16="http://schemas.microsoft.com/office/drawing/2014/main" id="{98BFEE19-EB70-EF4F-0B25-18FA1C768993}"/>
              </a:ext>
            </a:extLst>
          </p:cNvPr>
          <p:cNvSpPr/>
          <p:nvPr/>
        </p:nvSpPr>
        <p:spPr>
          <a:xfrm>
            <a:off x="4125625" y="3379008"/>
            <a:ext cx="760159" cy="760159"/>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Chevron 42">
            <a:extLst>
              <a:ext uri="{FF2B5EF4-FFF2-40B4-BE49-F238E27FC236}">
                <a16:creationId xmlns:a16="http://schemas.microsoft.com/office/drawing/2014/main" id="{4EEB93B2-56D0-45B6-A13B-7B9EE3CE7BC2}"/>
              </a:ext>
            </a:extLst>
          </p:cNvPr>
          <p:cNvSpPr/>
          <p:nvPr/>
        </p:nvSpPr>
        <p:spPr>
          <a:xfrm>
            <a:off x="7300625" y="3379008"/>
            <a:ext cx="760159" cy="760159"/>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59811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A17E14-3A70-E589-B4AC-55B901F5EF85}"/>
              </a:ext>
            </a:extLst>
          </p:cNvPr>
          <p:cNvSpPr txBox="1">
            <a:spLocks/>
          </p:cNvSpPr>
          <p:nvPr/>
        </p:nvSpPr>
        <p:spPr>
          <a:xfrm>
            <a:off x="296164" y="234813"/>
            <a:ext cx="3879596" cy="5451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latin typeface="Century Gothic" panose="020B0502020202020204" pitchFamily="34" charset="0"/>
              </a:rPr>
              <a:t>Business Planner</a:t>
            </a:r>
          </a:p>
        </p:txBody>
      </p:sp>
      <p:sp>
        <p:nvSpPr>
          <p:cNvPr id="5" name="Text Placeholder 5">
            <a:extLst>
              <a:ext uri="{FF2B5EF4-FFF2-40B4-BE49-F238E27FC236}">
                <a16:creationId xmlns:a16="http://schemas.microsoft.com/office/drawing/2014/main" id="{04E24B6A-B00C-E7E3-266A-5271E77472AF}"/>
              </a:ext>
            </a:extLst>
          </p:cNvPr>
          <p:cNvSpPr txBox="1">
            <a:spLocks/>
          </p:cNvSpPr>
          <p:nvPr/>
        </p:nvSpPr>
        <p:spPr>
          <a:xfrm>
            <a:off x="4175760" y="306232"/>
            <a:ext cx="4297680" cy="40233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50000"/>
                  </a:schemeClr>
                </a:solidFill>
              </a:rPr>
              <a:t>with timeline and task milestone</a:t>
            </a:r>
          </a:p>
        </p:txBody>
      </p:sp>
      <p:sp>
        <p:nvSpPr>
          <p:cNvPr id="46" name="Rectangle 45">
            <a:extLst>
              <a:ext uri="{FF2B5EF4-FFF2-40B4-BE49-F238E27FC236}">
                <a16:creationId xmlns:a16="http://schemas.microsoft.com/office/drawing/2014/main" id="{72694FA1-6D3B-2A0F-7C38-FE4B7A2C4CCE}"/>
              </a:ext>
            </a:extLst>
          </p:cNvPr>
          <p:cNvSpPr/>
          <p:nvPr/>
        </p:nvSpPr>
        <p:spPr>
          <a:xfrm>
            <a:off x="1664239" y="1922421"/>
            <a:ext cx="2506319" cy="520593"/>
          </a:xfrm>
          <a:prstGeom prst="rect">
            <a:avLst/>
          </a:prstGeom>
          <a:solidFill>
            <a:srgbClr val="EF70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A6D87A4-0F95-19B7-26DA-4FCCBFD64C1B}"/>
              </a:ext>
            </a:extLst>
          </p:cNvPr>
          <p:cNvSpPr/>
          <p:nvPr/>
        </p:nvSpPr>
        <p:spPr>
          <a:xfrm>
            <a:off x="1664239" y="2534147"/>
            <a:ext cx="2506319" cy="28850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F709D"/>
              </a:solidFill>
            </a:endParaRPr>
          </a:p>
        </p:txBody>
      </p:sp>
      <p:sp>
        <p:nvSpPr>
          <p:cNvPr id="48" name="Rectangle 47">
            <a:extLst>
              <a:ext uri="{FF2B5EF4-FFF2-40B4-BE49-F238E27FC236}">
                <a16:creationId xmlns:a16="http://schemas.microsoft.com/office/drawing/2014/main" id="{88ADF149-43FF-7AAB-6B35-3328F8CAEAFA}"/>
              </a:ext>
            </a:extLst>
          </p:cNvPr>
          <p:cNvSpPr/>
          <p:nvPr/>
        </p:nvSpPr>
        <p:spPr>
          <a:xfrm>
            <a:off x="4842841" y="1922421"/>
            <a:ext cx="2506319" cy="5205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49" name="Rectangle 48">
            <a:extLst>
              <a:ext uri="{FF2B5EF4-FFF2-40B4-BE49-F238E27FC236}">
                <a16:creationId xmlns:a16="http://schemas.microsoft.com/office/drawing/2014/main" id="{E39731AE-16BC-AD51-554E-A43AA1784804}"/>
              </a:ext>
            </a:extLst>
          </p:cNvPr>
          <p:cNvSpPr/>
          <p:nvPr/>
        </p:nvSpPr>
        <p:spPr>
          <a:xfrm>
            <a:off x="4842841" y="2534147"/>
            <a:ext cx="2506319" cy="28850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14EB2CF-534F-42D8-A620-4BA94B17D747}"/>
              </a:ext>
            </a:extLst>
          </p:cNvPr>
          <p:cNvSpPr/>
          <p:nvPr/>
        </p:nvSpPr>
        <p:spPr>
          <a:xfrm>
            <a:off x="8021443" y="1922421"/>
            <a:ext cx="2506319" cy="52059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28643FE-3215-BCAD-8203-474422B60E64}"/>
              </a:ext>
            </a:extLst>
          </p:cNvPr>
          <p:cNvSpPr/>
          <p:nvPr/>
        </p:nvSpPr>
        <p:spPr>
          <a:xfrm>
            <a:off x="8021443" y="2534147"/>
            <a:ext cx="2506319" cy="28850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1">
            <a:extLst>
              <a:ext uri="{FF2B5EF4-FFF2-40B4-BE49-F238E27FC236}">
                <a16:creationId xmlns:a16="http://schemas.microsoft.com/office/drawing/2014/main" id="{4E4186DF-D654-186E-1EF4-0CEC3F6680C5}"/>
              </a:ext>
            </a:extLst>
          </p:cNvPr>
          <p:cNvSpPr txBox="1">
            <a:spLocks/>
          </p:cNvSpPr>
          <p:nvPr/>
        </p:nvSpPr>
        <p:spPr>
          <a:xfrm>
            <a:off x="1909907" y="2943605"/>
            <a:ext cx="1855269" cy="31089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F25484"/>
                </a:solidFill>
                <a:latin typeface="Century Gothic" panose="020B0502020202020204" pitchFamily="34" charset="0"/>
              </a:rPr>
              <a:t>PLANNING 01</a:t>
            </a:r>
          </a:p>
        </p:txBody>
      </p:sp>
      <p:sp>
        <p:nvSpPr>
          <p:cNvPr id="53" name="Text Placeholder 5">
            <a:extLst>
              <a:ext uri="{FF2B5EF4-FFF2-40B4-BE49-F238E27FC236}">
                <a16:creationId xmlns:a16="http://schemas.microsoft.com/office/drawing/2014/main" id="{37FFAEC0-919F-95EE-12E8-9DCF9493E0B9}"/>
              </a:ext>
            </a:extLst>
          </p:cNvPr>
          <p:cNvSpPr txBox="1">
            <a:spLocks/>
          </p:cNvSpPr>
          <p:nvPr/>
        </p:nvSpPr>
        <p:spPr>
          <a:xfrm>
            <a:off x="1909907" y="3422317"/>
            <a:ext cx="2011680" cy="70408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solidFill>
                  <a:schemeClr val="tx1"/>
                </a:solidFill>
              </a:rPr>
              <a:t>Integer </a:t>
            </a:r>
            <a:r>
              <a:rPr lang="en-US" sz="1000" dirty="0" err="1">
                <a:solidFill>
                  <a:schemeClr val="tx1"/>
                </a:solidFill>
              </a:rPr>
              <a:t>mattis</a:t>
            </a:r>
            <a:r>
              <a:rPr lang="en-US" sz="1000" dirty="0">
                <a:solidFill>
                  <a:schemeClr val="tx1"/>
                </a:solidFill>
              </a:rPr>
              <a:t> </a:t>
            </a:r>
            <a:r>
              <a:rPr lang="en-US" sz="1000" dirty="0" err="1">
                <a:solidFill>
                  <a:schemeClr val="tx1"/>
                </a:solidFill>
              </a:rPr>
              <a:t>nunc</a:t>
            </a:r>
            <a:r>
              <a:rPr lang="en-US" sz="1000" dirty="0">
                <a:solidFill>
                  <a:schemeClr val="tx1"/>
                </a:solidFill>
              </a:rPr>
              <a:t> </a:t>
            </a:r>
            <a:r>
              <a:rPr lang="en-US" sz="1000" dirty="0" err="1">
                <a:solidFill>
                  <a:schemeClr val="tx1"/>
                </a:solidFill>
              </a:rPr>
              <a:t>quis</a:t>
            </a:r>
            <a:r>
              <a:rPr lang="en-US" sz="1000" dirty="0">
                <a:solidFill>
                  <a:schemeClr val="tx1"/>
                </a:solidFill>
              </a:rPr>
              <a:t> </a:t>
            </a:r>
            <a:r>
              <a:rPr lang="en-US" sz="1000" dirty="0" err="1">
                <a:solidFill>
                  <a:schemeClr val="tx1"/>
                </a:solidFill>
              </a:rPr>
              <a:t>sem</a:t>
            </a:r>
            <a:r>
              <a:rPr lang="en-US" sz="1000" dirty="0">
                <a:solidFill>
                  <a:schemeClr val="tx1"/>
                </a:solidFill>
              </a:rPr>
              <a:t> </a:t>
            </a:r>
            <a:r>
              <a:rPr lang="en-US" sz="1000" dirty="0" err="1">
                <a:solidFill>
                  <a:schemeClr val="tx1"/>
                </a:solidFill>
              </a:rPr>
              <a:t>interdum</a:t>
            </a:r>
            <a:r>
              <a:rPr lang="en-US" sz="1000" dirty="0">
                <a:solidFill>
                  <a:schemeClr val="tx1"/>
                </a:solidFill>
              </a:rPr>
              <a:t>, id </a:t>
            </a:r>
            <a:r>
              <a:rPr lang="en-US" sz="1000" dirty="0" err="1">
                <a:solidFill>
                  <a:schemeClr val="tx1"/>
                </a:solidFill>
              </a:rPr>
              <a:t>commodo</a:t>
            </a:r>
            <a:r>
              <a:rPr lang="en-US" sz="1000" dirty="0">
                <a:solidFill>
                  <a:schemeClr val="tx1"/>
                </a:solidFill>
              </a:rPr>
              <a:t> </a:t>
            </a:r>
            <a:r>
              <a:rPr lang="en-US" sz="1000" dirty="0" err="1">
                <a:solidFill>
                  <a:schemeClr val="tx1"/>
                </a:solidFill>
              </a:rPr>
              <a:t>augue</a:t>
            </a:r>
            <a:r>
              <a:rPr lang="en-US" sz="1000" dirty="0">
                <a:solidFill>
                  <a:schemeClr val="tx1"/>
                </a:solidFill>
              </a:rPr>
              <a:t> </a:t>
            </a:r>
            <a:r>
              <a:rPr lang="en-US" sz="1000" dirty="0" err="1">
                <a:solidFill>
                  <a:schemeClr val="tx1"/>
                </a:solidFill>
              </a:rPr>
              <a:t>bibendum</a:t>
            </a:r>
            <a:r>
              <a:rPr lang="en-US" sz="1000" dirty="0">
                <a:solidFill>
                  <a:schemeClr val="tx1"/>
                </a:solidFill>
              </a:rPr>
              <a:t>. </a:t>
            </a:r>
            <a:r>
              <a:rPr lang="en-US" sz="1000" dirty="0" err="1">
                <a:solidFill>
                  <a:schemeClr val="tx1"/>
                </a:solidFill>
              </a:rPr>
              <a:t>Nullam</a:t>
            </a:r>
            <a:r>
              <a:rPr lang="en-US" sz="1000" dirty="0">
                <a:solidFill>
                  <a:schemeClr val="tx1"/>
                </a:solidFill>
              </a:rPr>
              <a:t> semper </a:t>
            </a:r>
            <a:r>
              <a:rPr lang="en-US" sz="1000" dirty="0" err="1">
                <a:solidFill>
                  <a:schemeClr val="tx1"/>
                </a:solidFill>
              </a:rPr>
              <a:t>quis</a:t>
            </a:r>
            <a:r>
              <a:rPr lang="en-US" sz="1000" dirty="0">
                <a:solidFill>
                  <a:schemeClr val="tx1"/>
                </a:solidFill>
              </a:rPr>
              <a:t> </a:t>
            </a:r>
            <a:r>
              <a:rPr lang="en-US" sz="1000" dirty="0" err="1">
                <a:solidFill>
                  <a:schemeClr val="tx1"/>
                </a:solidFill>
              </a:rPr>
              <a:t>justo</a:t>
            </a:r>
            <a:r>
              <a:rPr lang="en-US" sz="1000" dirty="0">
                <a:solidFill>
                  <a:schemeClr val="tx1"/>
                </a:solidFill>
              </a:rPr>
              <a:t> </a:t>
            </a:r>
            <a:r>
              <a:rPr lang="en-US" sz="1000" dirty="0" err="1">
                <a:solidFill>
                  <a:schemeClr val="tx1"/>
                </a:solidFill>
              </a:rPr>
              <a:t>nec</a:t>
            </a:r>
            <a:r>
              <a:rPr lang="en-US" sz="1000" dirty="0">
                <a:solidFill>
                  <a:schemeClr val="tx1"/>
                </a:solidFill>
              </a:rPr>
              <a:t> </a:t>
            </a:r>
            <a:r>
              <a:rPr lang="en-US" sz="1000" dirty="0" err="1">
                <a:solidFill>
                  <a:schemeClr val="tx1"/>
                </a:solidFill>
              </a:rPr>
              <a:t>tristique</a:t>
            </a:r>
            <a:r>
              <a:rPr lang="en-US" sz="1000" dirty="0">
                <a:solidFill>
                  <a:schemeClr val="tx1"/>
                </a:solidFill>
              </a:rPr>
              <a:t>.</a:t>
            </a:r>
          </a:p>
        </p:txBody>
      </p:sp>
      <p:sp>
        <p:nvSpPr>
          <p:cNvPr id="54" name="Text Placeholder 14">
            <a:extLst>
              <a:ext uri="{FF2B5EF4-FFF2-40B4-BE49-F238E27FC236}">
                <a16:creationId xmlns:a16="http://schemas.microsoft.com/office/drawing/2014/main" id="{B0B680BB-A1EF-BCB0-09E6-B416F82BFF8A}"/>
              </a:ext>
            </a:extLst>
          </p:cNvPr>
          <p:cNvSpPr txBox="1">
            <a:spLocks/>
          </p:cNvSpPr>
          <p:nvPr/>
        </p:nvSpPr>
        <p:spPr>
          <a:xfrm>
            <a:off x="1019429" y="5716515"/>
            <a:ext cx="10149840" cy="557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dirty="0" err="1"/>
              <a:t>Mauris</a:t>
            </a:r>
            <a:r>
              <a:rPr lang="en-US" sz="1000" dirty="0"/>
              <a:t> </a:t>
            </a:r>
            <a:r>
              <a:rPr lang="en-US" sz="1000" dirty="0" err="1"/>
              <a:t>pretium</a:t>
            </a:r>
            <a:r>
              <a:rPr lang="en-US" sz="1000" dirty="0"/>
              <a:t> </a:t>
            </a:r>
            <a:r>
              <a:rPr lang="en-US" sz="1000" dirty="0" err="1"/>
              <a:t>efficitur</a:t>
            </a:r>
            <a:r>
              <a:rPr lang="en-US" sz="1000" dirty="0"/>
              <a:t> mi </a:t>
            </a:r>
            <a:r>
              <a:rPr lang="en-US" sz="1000" dirty="0" err="1"/>
              <a:t>ut</a:t>
            </a:r>
            <a:r>
              <a:rPr lang="en-US" sz="1000" dirty="0"/>
              <a:t> </a:t>
            </a:r>
            <a:r>
              <a:rPr lang="en-US" sz="1000" dirty="0" err="1"/>
              <a:t>aliquam</a:t>
            </a:r>
            <a:r>
              <a:rPr lang="en-US" sz="1000" dirty="0"/>
              <a:t>. Cras sed </a:t>
            </a:r>
            <a:r>
              <a:rPr lang="en-US" sz="1000" dirty="0" err="1"/>
              <a:t>sapien</a:t>
            </a:r>
            <a:r>
              <a:rPr lang="en-US" sz="1000" dirty="0"/>
              <a:t> id </a:t>
            </a:r>
            <a:r>
              <a:rPr lang="en-US" sz="1000" dirty="0" err="1"/>
              <a:t>elit</a:t>
            </a:r>
            <a:r>
              <a:rPr lang="en-US" sz="1000" dirty="0"/>
              <a:t> cursus </a:t>
            </a:r>
            <a:r>
              <a:rPr lang="en-US" sz="1000" dirty="0" err="1"/>
              <a:t>placerat</a:t>
            </a:r>
            <a:r>
              <a:rPr lang="en-US" sz="1000" dirty="0"/>
              <a:t> in </a:t>
            </a:r>
            <a:r>
              <a:rPr lang="en-US" sz="1000" dirty="0" err="1"/>
              <a:t>nec</a:t>
            </a:r>
            <a:r>
              <a:rPr lang="en-US" sz="1000" dirty="0"/>
              <a:t> dolor. </a:t>
            </a:r>
            <a:r>
              <a:rPr lang="en-US" sz="1000" dirty="0" err="1"/>
              <a:t>Mauris</a:t>
            </a:r>
            <a:r>
              <a:rPr lang="en-US" sz="1000" dirty="0"/>
              <a:t> vitae ipsum ex. Donec non </a:t>
            </a:r>
            <a:r>
              <a:rPr lang="en-US" sz="1000" dirty="0" err="1"/>
              <a:t>metus</a:t>
            </a:r>
            <a:r>
              <a:rPr lang="en-US" sz="1000" dirty="0"/>
              <a:t> vitae lorem </a:t>
            </a:r>
            <a:r>
              <a:rPr lang="en-US" sz="1000" dirty="0" err="1"/>
              <a:t>malesuada</a:t>
            </a:r>
            <a:r>
              <a:rPr lang="en-US" sz="1000" dirty="0"/>
              <a:t> </a:t>
            </a:r>
            <a:r>
              <a:rPr lang="en-US" sz="1000" dirty="0" err="1"/>
              <a:t>venenatis</a:t>
            </a:r>
            <a:r>
              <a:rPr lang="en-US" sz="1000" dirty="0"/>
              <a:t>. </a:t>
            </a:r>
            <a:r>
              <a:rPr lang="en-US" sz="1000" dirty="0" err="1"/>
              <a:t>Curabitur</a:t>
            </a:r>
            <a:r>
              <a:rPr lang="en-US" sz="1000" dirty="0"/>
              <a:t> </a:t>
            </a:r>
            <a:r>
              <a:rPr lang="en-US" sz="1000" dirty="0" err="1"/>
              <a:t>ut</a:t>
            </a:r>
            <a:r>
              <a:rPr lang="en-US" sz="1000" dirty="0"/>
              <a:t> </a:t>
            </a:r>
            <a:r>
              <a:rPr lang="en-US" sz="1000" dirty="0" err="1"/>
              <a:t>rutrum</a:t>
            </a:r>
            <a:r>
              <a:rPr lang="en-US" sz="1000" dirty="0"/>
              <a:t> </a:t>
            </a:r>
            <a:r>
              <a:rPr lang="en-US" sz="1000" dirty="0" err="1"/>
              <a:t>nulla</a:t>
            </a:r>
            <a:r>
              <a:rPr lang="en-US" sz="1000" dirty="0"/>
              <a:t>, </a:t>
            </a:r>
            <a:r>
              <a:rPr lang="en-US" sz="1000" dirty="0" err="1"/>
              <a:t>feugiat</a:t>
            </a:r>
            <a:r>
              <a:rPr lang="en-US" sz="1000" dirty="0"/>
              <a:t> </a:t>
            </a:r>
            <a:r>
              <a:rPr lang="en-US" sz="1000" dirty="0" err="1"/>
              <a:t>ornare</a:t>
            </a:r>
            <a:r>
              <a:rPr lang="en-US" sz="1000" dirty="0"/>
              <a:t> </a:t>
            </a:r>
            <a:r>
              <a:rPr lang="en-US" sz="1000" dirty="0" err="1"/>
              <a:t>velit</a:t>
            </a:r>
            <a:r>
              <a:rPr lang="en-US" sz="1000" dirty="0"/>
              <a:t>. Proin </a:t>
            </a:r>
            <a:r>
              <a:rPr lang="en-US" sz="1000" dirty="0" err="1"/>
              <a:t>mattis</a:t>
            </a:r>
            <a:r>
              <a:rPr lang="en-US" sz="1000" dirty="0"/>
              <a:t> </a:t>
            </a:r>
            <a:r>
              <a:rPr lang="en-US" sz="1000" dirty="0" err="1"/>
              <a:t>tellus</a:t>
            </a:r>
            <a:r>
              <a:rPr lang="en-US" sz="1000" dirty="0"/>
              <a:t> eros, et pharetra dui vestibulum </a:t>
            </a:r>
            <a:r>
              <a:rPr lang="en-US" sz="1000" dirty="0" err="1"/>
              <a:t>ut.</a:t>
            </a:r>
            <a:r>
              <a:rPr lang="en-US" sz="1000" dirty="0"/>
              <a:t> </a:t>
            </a:r>
            <a:r>
              <a:rPr lang="en-US" sz="1000" dirty="0" err="1"/>
              <a:t>Mauris</a:t>
            </a:r>
            <a:r>
              <a:rPr lang="en-US" sz="1000" dirty="0"/>
              <a:t> </a:t>
            </a:r>
            <a:r>
              <a:rPr lang="en-US" sz="1000" dirty="0" err="1"/>
              <a:t>quis</a:t>
            </a:r>
            <a:r>
              <a:rPr lang="en-US" sz="1000" dirty="0"/>
              <a:t> </a:t>
            </a:r>
            <a:r>
              <a:rPr lang="en-US" sz="1000" dirty="0" err="1"/>
              <a:t>mauris</a:t>
            </a:r>
            <a:r>
              <a:rPr lang="en-US" sz="1000" dirty="0"/>
              <a:t> non </a:t>
            </a:r>
            <a:r>
              <a:rPr lang="en-US" sz="1000" dirty="0" err="1"/>
              <a:t>sem</a:t>
            </a:r>
            <a:r>
              <a:rPr lang="en-US" sz="1000" dirty="0"/>
              <a:t> </a:t>
            </a:r>
            <a:r>
              <a:rPr lang="en-US" sz="1000" dirty="0" err="1"/>
              <a:t>consectetur</a:t>
            </a:r>
            <a:r>
              <a:rPr lang="en-US" sz="1000" dirty="0"/>
              <a:t> </a:t>
            </a:r>
            <a:r>
              <a:rPr lang="en-US" sz="1000" dirty="0" err="1"/>
              <a:t>lobortis</a:t>
            </a:r>
            <a:r>
              <a:rPr lang="en-US" sz="1000" dirty="0"/>
              <a:t> sit </a:t>
            </a:r>
            <a:r>
              <a:rPr lang="en-US" sz="1000" dirty="0" err="1"/>
              <a:t>amet</a:t>
            </a:r>
            <a:r>
              <a:rPr lang="en-US" sz="1000" dirty="0"/>
              <a:t> </a:t>
            </a:r>
            <a:r>
              <a:rPr lang="en-US" sz="1000" dirty="0" err="1"/>
              <a:t>quis</a:t>
            </a:r>
            <a:r>
              <a:rPr lang="en-US" sz="1000" dirty="0"/>
              <a:t> dolor. In lacinia magna vitae </a:t>
            </a:r>
            <a:r>
              <a:rPr lang="en-US" sz="1000" dirty="0" err="1"/>
              <a:t>neque</a:t>
            </a:r>
            <a:r>
              <a:rPr lang="en-US" sz="1000" dirty="0"/>
              <a:t> maximus cursus </a:t>
            </a:r>
            <a:r>
              <a:rPr lang="en-US" sz="1000" dirty="0" err="1"/>
              <a:t>nec</a:t>
            </a:r>
            <a:r>
              <a:rPr lang="en-US" sz="1000" dirty="0"/>
              <a:t> vel </a:t>
            </a:r>
            <a:r>
              <a:rPr lang="en-US" sz="1000" dirty="0" err="1"/>
              <a:t>velit</a:t>
            </a:r>
            <a:r>
              <a:rPr lang="en-US" sz="1000" dirty="0"/>
              <a:t>. Donec non convallis </a:t>
            </a:r>
            <a:r>
              <a:rPr lang="en-US" sz="1000" dirty="0" err="1"/>
              <a:t>quam</a:t>
            </a:r>
            <a:r>
              <a:rPr lang="en-US" sz="1000" dirty="0"/>
              <a:t>.</a:t>
            </a:r>
          </a:p>
        </p:txBody>
      </p:sp>
      <p:sp>
        <p:nvSpPr>
          <p:cNvPr id="55" name="Text Placeholder 18">
            <a:extLst>
              <a:ext uri="{FF2B5EF4-FFF2-40B4-BE49-F238E27FC236}">
                <a16:creationId xmlns:a16="http://schemas.microsoft.com/office/drawing/2014/main" id="{19395F71-2DB7-D123-5D97-457CC30B4D86}"/>
              </a:ext>
            </a:extLst>
          </p:cNvPr>
          <p:cNvSpPr txBox="1">
            <a:spLocks/>
          </p:cNvSpPr>
          <p:nvPr/>
        </p:nvSpPr>
        <p:spPr>
          <a:xfrm>
            <a:off x="5088509" y="2943605"/>
            <a:ext cx="1855269"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FC000"/>
                </a:solidFill>
                <a:latin typeface="Century Gothic" panose="020B0502020202020204" pitchFamily="34" charset="0"/>
              </a:rPr>
              <a:t>PLANNING 02</a:t>
            </a:r>
          </a:p>
        </p:txBody>
      </p:sp>
      <p:sp>
        <p:nvSpPr>
          <p:cNvPr id="56" name="Text Placeholder 19">
            <a:extLst>
              <a:ext uri="{FF2B5EF4-FFF2-40B4-BE49-F238E27FC236}">
                <a16:creationId xmlns:a16="http://schemas.microsoft.com/office/drawing/2014/main" id="{E7A53A98-459F-D187-6F40-782B82E6462A}"/>
              </a:ext>
            </a:extLst>
          </p:cNvPr>
          <p:cNvSpPr txBox="1">
            <a:spLocks/>
          </p:cNvSpPr>
          <p:nvPr/>
        </p:nvSpPr>
        <p:spPr>
          <a:xfrm>
            <a:off x="5088509" y="3422317"/>
            <a:ext cx="2011680" cy="704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a:t>Integer mattis nunc quis sem interdum, id commodo augue bibendum. Nullam semper quis justo nec tristique.</a:t>
            </a:r>
            <a:endParaRPr lang="en-US" sz="1000" dirty="0"/>
          </a:p>
        </p:txBody>
      </p:sp>
      <p:sp>
        <p:nvSpPr>
          <p:cNvPr id="57" name="Text Placeholder 28">
            <a:extLst>
              <a:ext uri="{FF2B5EF4-FFF2-40B4-BE49-F238E27FC236}">
                <a16:creationId xmlns:a16="http://schemas.microsoft.com/office/drawing/2014/main" id="{0114A2BF-7381-A39C-73FD-C40FA9359A2A}"/>
              </a:ext>
            </a:extLst>
          </p:cNvPr>
          <p:cNvSpPr txBox="1">
            <a:spLocks/>
          </p:cNvSpPr>
          <p:nvPr/>
        </p:nvSpPr>
        <p:spPr>
          <a:xfrm>
            <a:off x="8267111" y="2943605"/>
            <a:ext cx="1855269" cy="3108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C00000"/>
                </a:solidFill>
                <a:latin typeface="Century Gothic" panose="020B0502020202020204" pitchFamily="34" charset="0"/>
              </a:rPr>
              <a:t>PLANNING 03</a:t>
            </a:r>
          </a:p>
        </p:txBody>
      </p:sp>
      <p:sp>
        <p:nvSpPr>
          <p:cNvPr id="58" name="Text Placeholder 40">
            <a:extLst>
              <a:ext uri="{FF2B5EF4-FFF2-40B4-BE49-F238E27FC236}">
                <a16:creationId xmlns:a16="http://schemas.microsoft.com/office/drawing/2014/main" id="{AABAB5AB-1CD5-1AAD-46D7-B43B4AB8CB48}"/>
              </a:ext>
            </a:extLst>
          </p:cNvPr>
          <p:cNvSpPr txBox="1">
            <a:spLocks/>
          </p:cNvSpPr>
          <p:nvPr/>
        </p:nvSpPr>
        <p:spPr>
          <a:xfrm>
            <a:off x="8267111" y="3422317"/>
            <a:ext cx="2011680" cy="704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a:t>Integer mattis nunc quis sem interdum, id commodo augue bibendum. Nullam semper quis justo nec tristique.</a:t>
            </a:r>
            <a:endParaRPr lang="en-US" sz="1000" dirty="0"/>
          </a:p>
        </p:txBody>
      </p:sp>
      <p:sp>
        <p:nvSpPr>
          <p:cNvPr id="59" name="Text Placeholder 41">
            <a:extLst>
              <a:ext uri="{FF2B5EF4-FFF2-40B4-BE49-F238E27FC236}">
                <a16:creationId xmlns:a16="http://schemas.microsoft.com/office/drawing/2014/main" id="{D81BA8AA-A361-94A4-131B-D55A61EF3D14}"/>
              </a:ext>
            </a:extLst>
          </p:cNvPr>
          <p:cNvSpPr txBox="1">
            <a:spLocks/>
          </p:cNvSpPr>
          <p:nvPr/>
        </p:nvSpPr>
        <p:spPr>
          <a:xfrm>
            <a:off x="1909907" y="2013553"/>
            <a:ext cx="2011680" cy="3383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latin typeface="Century Gothic" panose="020B0502020202020204" pitchFamily="34" charset="0"/>
              </a:rPr>
              <a:t>2021</a:t>
            </a:r>
          </a:p>
        </p:txBody>
      </p:sp>
      <p:sp>
        <p:nvSpPr>
          <p:cNvPr id="60" name="Text Placeholder 42">
            <a:extLst>
              <a:ext uri="{FF2B5EF4-FFF2-40B4-BE49-F238E27FC236}">
                <a16:creationId xmlns:a16="http://schemas.microsoft.com/office/drawing/2014/main" id="{503D35ED-2121-A498-1A17-05367BF70E4A}"/>
              </a:ext>
            </a:extLst>
          </p:cNvPr>
          <p:cNvSpPr txBox="1">
            <a:spLocks/>
          </p:cNvSpPr>
          <p:nvPr/>
        </p:nvSpPr>
        <p:spPr>
          <a:xfrm>
            <a:off x="5088509" y="2013553"/>
            <a:ext cx="2011680" cy="3383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latin typeface="Century Gothic" panose="020B0502020202020204" pitchFamily="34" charset="0"/>
              </a:rPr>
              <a:t>2022</a:t>
            </a:r>
          </a:p>
        </p:txBody>
      </p:sp>
      <p:sp>
        <p:nvSpPr>
          <p:cNvPr id="61" name="Text Placeholder 43">
            <a:extLst>
              <a:ext uri="{FF2B5EF4-FFF2-40B4-BE49-F238E27FC236}">
                <a16:creationId xmlns:a16="http://schemas.microsoft.com/office/drawing/2014/main" id="{49F6F03D-BA15-1F5A-7797-352C80FEF287}"/>
              </a:ext>
            </a:extLst>
          </p:cNvPr>
          <p:cNvSpPr txBox="1">
            <a:spLocks/>
          </p:cNvSpPr>
          <p:nvPr/>
        </p:nvSpPr>
        <p:spPr>
          <a:xfrm>
            <a:off x="8267111" y="2013553"/>
            <a:ext cx="2011680" cy="3383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latin typeface="Century Gothic" panose="020B0502020202020204" pitchFamily="34" charset="0"/>
              </a:rPr>
              <a:t>2023</a:t>
            </a:r>
          </a:p>
        </p:txBody>
      </p:sp>
      <p:pic>
        <p:nvPicPr>
          <p:cNvPr id="62" name="Graphic 61" descr="Bar graph with upward trend with solid fill">
            <a:extLst>
              <a:ext uri="{FF2B5EF4-FFF2-40B4-BE49-F238E27FC236}">
                <a16:creationId xmlns:a16="http://schemas.microsoft.com/office/drawing/2014/main" id="{D1945C2F-786B-C4A6-74E3-32708919EA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3986" y="4579528"/>
            <a:ext cx="683865" cy="683865"/>
          </a:xfrm>
          <a:prstGeom prst="rect">
            <a:avLst/>
          </a:prstGeom>
        </p:spPr>
      </p:pic>
      <p:pic>
        <p:nvPicPr>
          <p:cNvPr id="63" name="Graphic 62" descr="Bullseye with solid fill">
            <a:extLst>
              <a:ext uri="{FF2B5EF4-FFF2-40B4-BE49-F238E27FC236}">
                <a16:creationId xmlns:a16="http://schemas.microsoft.com/office/drawing/2014/main" id="{36DB2816-AC1A-93E5-8D3A-220A53CC5F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1545" y="4579228"/>
            <a:ext cx="684465" cy="684465"/>
          </a:xfrm>
          <a:prstGeom prst="rect">
            <a:avLst/>
          </a:prstGeom>
        </p:spPr>
      </p:pic>
      <p:pic>
        <p:nvPicPr>
          <p:cNvPr id="64" name="Graphic 63" descr="Business Growth with solid fill">
            <a:extLst>
              <a:ext uri="{FF2B5EF4-FFF2-40B4-BE49-F238E27FC236}">
                <a16:creationId xmlns:a16="http://schemas.microsoft.com/office/drawing/2014/main" id="{DA218BF7-6976-38DD-25BD-9F6795285E9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776285" y="4600972"/>
            <a:ext cx="640976" cy="640976"/>
          </a:xfrm>
          <a:prstGeom prst="rect">
            <a:avLst/>
          </a:prstGeom>
        </p:spPr>
      </p:pic>
      <p:cxnSp>
        <p:nvCxnSpPr>
          <p:cNvPr id="65" name="Straight Connector 64">
            <a:extLst>
              <a:ext uri="{FF2B5EF4-FFF2-40B4-BE49-F238E27FC236}">
                <a16:creationId xmlns:a16="http://schemas.microsoft.com/office/drawing/2014/main" id="{652DAC71-8788-505C-86F7-319E14A69A6A}"/>
              </a:ext>
            </a:extLst>
          </p:cNvPr>
          <p:cNvCxnSpPr>
            <a:cxnSpLocks/>
          </p:cNvCxnSpPr>
          <p:nvPr/>
        </p:nvCxnSpPr>
        <p:spPr>
          <a:xfrm>
            <a:off x="1718029" y="4921460"/>
            <a:ext cx="1669747" cy="0"/>
          </a:xfrm>
          <a:prstGeom prst="line">
            <a:avLst/>
          </a:prstGeom>
          <a:ln w="111125" cap="sq">
            <a:solidFill>
              <a:srgbClr val="EF709D"/>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B87946F-A2BC-8F35-679D-2DB6C9338B7A}"/>
              </a:ext>
            </a:extLst>
          </p:cNvPr>
          <p:cNvCxnSpPr>
            <a:cxnSpLocks/>
          </p:cNvCxnSpPr>
          <p:nvPr/>
        </p:nvCxnSpPr>
        <p:spPr>
          <a:xfrm>
            <a:off x="4902292" y="4921460"/>
            <a:ext cx="1825533" cy="0"/>
          </a:xfrm>
          <a:prstGeom prst="line">
            <a:avLst/>
          </a:prstGeom>
          <a:ln w="111125" cap="sq">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AC7449B-DD5C-C335-F2CB-A557F47088FA}"/>
              </a:ext>
            </a:extLst>
          </p:cNvPr>
          <p:cNvCxnSpPr>
            <a:cxnSpLocks/>
            <a:endCxn id="64" idx="1"/>
          </p:cNvCxnSpPr>
          <p:nvPr/>
        </p:nvCxnSpPr>
        <p:spPr>
          <a:xfrm>
            <a:off x="8075798" y="4921460"/>
            <a:ext cx="1700487" cy="0"/>
          </a:xfrm>
          <a:prstGeom prst="line">
            <a:avLst/>
          </a:prstGeom>
          <a:ln w="111125" cap="sq">
            <a:solidFill>
              <a:srgbClr val="C00000"/>
            </a:solidFill>
          </a:ln>
        </p:spPr>
        <p:style>
          <a:lnRef idx="1">
            <a:schemeClr val="accent1"/>
          </a:lnRef>
          <a:fillRef idx="0">
            <a:schemeClr val="accent1"/>
          </a:fillRef>
          <a:effectRef idx="0">
            <a:schemeClr val="accent1"/>
          </a:effectRef>
          <a:fontRef idx="minor">
            <a:schemeClr val="tx1"/>
          </a:fontRef>
        </p:style>
      </p:cxnSp>
      <p:sp>
        <p:nvSpPr>
          <p:cNvPr id="68" name="Chevron 67">
            <a:extLst>
              <a:ext uri="{FF2B5EF4-FFF2-40B4-BE49-F238E27FC236}">
                <a16:creationId xmlns:a16="http://schemas.microsoft.com/office/drawing/2014/main" id="{13C17121-7914-4AE2-48C0-923283A97E41}"/>
              </a:ext>
            </a:extLst>
          </p:cNvPr>
          <p:cNvSpPr/>
          <p:nvPr/>
        </p:nvSpPr>
        <p:spPr>
          <a:xfrm>
            <a:off x="4125625" y="3379008"/>
            <a:ext cx="760159" cy="760159"/>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Chevron 68">
            <a:extLst>
              <a:ext uri="{FF2B5EF4-FFF2-40B4-BE49-F238E27FC236}">
                <a16:creationId xmlns:a16="http://schemas.microsoft.com/office/drawing/2014/main" id="{50DE4E4C-E803-C3C3-4FB9-03E3940D2FC4}"/>
              </a:ext>
            </a:extLst>
          </p:cNvPr>
          <p:cNvSpPr/>
          <p:nvPr/>
        </p:nvSpPr>
        <p:spPr>
          <a:xfrm>
            <a:off x="7300625" y="3379008"/>
            <a:ext cx="760159" cy="760159"/>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57856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4536</Words>
  <Application>Microsoft Macintosh PowerPoint</Application>
  <PresentationFormat>Widescreen</PresentationFormat>
  <Paragraphs>433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Fadhlin Sakina</dc:creator>
  <cp:lastModifiedBy>Fadhlin Sakina</cp:lastModifiedBy>
  <cp:revision>2</cp:revision>
  <dcterms:created xsi:type="dcterms:W3CDTF">2023-04-07T10:27:32Z</dcterms:created>
  <dcterms:modified xsi:type="dcterms:W3CDTF">2023-04-08T08:58:53Z</dcterms:modified>
</cp:coreProperties>
</file>